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5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6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7.xml" ContentType="application/vnd.openxmlformats-officedocument.theme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8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theme/theme9.xml" ContentType="application/vnd.openxmlformats-officedocument.theme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theme/theme10.xml" ContentType="application/vnd.openxmlformats-officedocument.theme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  <p:sldMasterId id="2147483790" r:id="rId2"/>
    <p:sldMasterId id="2147483920" r:id="rId3"/>
    <p:sldMasterId id="2147484046" r:id="rId4"/>
    <p:sldMasterId id="2147484147" r:id="rId5"/>
    <p:sldMasterId id="2147484671" r:id="rId6"/>
    <p:sldMasterId id="2147484441" r:id="rId7"/>
    <p:sldMasterId id="2147484493" r:id="rId8"/>
    <p:sldMasterId id="2147484545" r:id="rId9"/>
    <p:sldMasterId id="2147484353" r:id="rId10"/>
    <p:sldMasterId id="2147484740" r:id="rId11"/>
  </p:sldMasterIdLst>
  <p:notesMasterIdLst>
    <p:notesMasterId r:id="rId25"/>
  </p:notesMasterIdLst>
  <p:handoutMasterIdLst>
    <p:handoutMasterId r:id="rId26"/>
  </p:handoutMasterIdLst>
  <p:sldIdLst>
    <p:sldId id="309" r:id="rId12"/>
    <p:sldId id="466" r:id="rId13"/>
    <p:sldId id="472" r:id="rId14"/>
    <p:sldId id="322" r:id="rId15"/>
    <p:sldId id="480" r:id="rId16"/>
    <p:sldId id="299" r:id="rId17"/>
    <p:sldId id="484" r:id="rId18"/>
    <p:sldId id="487" r:id="rId19"/>
    <p:sldId id="491" r:id="rId20"/>
    <p:sldId id="493" r:id="rId21"/>
    <p:sldId id="495" r:id="rId22"/>
    <p:sldId id="497" r:id="rId23"/>
    <p:sldId id="500" r:id="rId24"/>
  </p:sldIdLst>
  <p:sldSz cx="12192000" cy="6858000"/>
  <p:notesSz cx="6858000" cy="9144000"/>
  <p:embeddedFontLst>
    <p:embeddedFont>
      <p:font typeface="Inter Tight" pitchFamily="2" charset="0"/>
      <p:regular r:id="rId27"/>
      <p:bold r:id="rId28"/>
      <p:italic r:id="rId29"/>
      <p:boldItalic r:id="rId30"/>
    </p:embeddedFont>
    <p:embeddedFont>
      <p:font typeface="Poppins" panose="00000500000000000000" pitchFamily="2" charset="0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E5BDEF2D-87E0-424F-A91D-68843D0E2191}">
          <p14:sldIdLst>
            <p14:sldId id="309"/>
            <p14:sldId id="466"/>
          </p14:sldIdLst>
        </p14:section>
        <p14:section name="Cinema is a premium experience" id="{63E7EE14-7BDB-4CBD-9D0C-799EE8EE0722}">
          <p14:sldIdLst>
            <p14:sldId id="472"/>
            <p14:sldId id="322"/>
            <p14:sldId id="480"/>
          </p14:sldIdLst>
        </p14:section>
        <p14:section name="Cinema drives value &amp; price perception" id="{AE4E19A9-5895-4F00-AD9B-833457D52882}">
          <p14:sldIdLst>
            <p14:sldId id="299"/>
            <p14:sldId id="484"/>
            <p14:sldId id="487"/>
            <p14:sldId id="491"/>
            <p14:sldId id="493"/>
            <p14:sldId id="495"/>
          </p14:sldIdLst>
        </p14:section>
        <p14:section name="Summary" id="{BCB87C46-B1CB-40B1-B680-5D462334E5B8}">
          <p14:sldIdLst>
            <p14:sldId id="497"/>
          </p14:sldIdLst>
        </p14:section>
        <p14:section name="One Pager" id="{115E9A33-FBAF-4E1A-BF9F-FC82C8ED87A2}">
          <p14:sldIdLst>
            <p14:sldId id="50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3B9"/>
    <a:srgbClr val="267355"/>
    <a:srgbClr val="EF3340"/>
    <a:srgbClr val="051D2E"/>
    <a:srgbClr val="BA9863"/>
    <a:srgbClr val="A87256"/>
    <a:srgbClr val="B2B4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–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Light Style 2 –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–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–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Light Style 3 –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–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–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929F9F4-4A8F-4326-A1B4-22849713DDAB}" styleName="Dark Style 1 –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65" autoAdjust="0"/>
    <p:restoredTop sz="84813" autoAdjust="0"/>
  </p:normalViewPr>
  <p:slideViewPr>
    <p:cSldViewPr snapToGrid="0">
      <p:cViewPr varScale="1">
        <p:scale>
          <a:sx n="94" d="100"/>
          <a:sy n="94" d="100"/>
        </p:scale>
        <p:origin x="870" y="78"/>
      </p:cViewPr>
      <p:guideLst/>
    </p:cSldViewPr>
  </p:slideViewPr>
  <p:outlineViewPr>
    <p:cViewPr>
      <p:scale>
        <a:sx n="33" d="100"/>
        <a:sy n="33" d="100"/>
      </p:scale>
      <p:origin x="0" y="-3118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63920"/>
    </p:cViewPr>
  </p:sorterViewPr>
  <p:notesViewPr>
    <p:cSldViewPr snapToGrid="0">
      <p:cViewPr varScale="1">
        <p:scale>
          <a:sx n="72" d="100"/>
          <a:sy n="72" d="100"/>
        </p:scale>
        <p:origin x="2155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handoutMaster" Target="handoutMasters/handoutMaster1.xml"/><Relationship Id="rId21" Type="http://schemas.openxmlformats.org/officeDocument/2006/relationships/slide" Target="slides/slide10.xml"/><Relationship Id="rId34" Type="http://schemas.openxmlformats.org/officeDocument/2006/relationships/font" Target="fonts/font8.fntdata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7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font" Target="fonts/font6.fntdata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font" Target="fonts/font2.fntdata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8141518350601646"/>
          <c:y val="8.5566565930074986E-2"/>
          <c:w val="0.66525214626701334"/>
          <c:h val="0.7831649708167783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Index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EF3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B7A-44F9-9243-2BD36ABE0C75}"/>
              </c:ext>
            </c:extLst>
          </c:dPt>
          <c:cat>
            <c:strRef>
              <c:f>Sheet1!$A$2:$A$5</c:f>
              <c:strCache>
                <c:ptCount val="4"/>
                <c:pt idx="0">
                  <c:v>Social media</c:v>
                </c:pt>
                <c:pt idx="1">
                  <c:v>Radio</c:v>
                </c:pt>
                <c:pt idx="2">
                  <c:v>TV</c:v>
                </c:pt>
                <c:pt idx="3">
                  <c:v>Cinema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29</c:v>
                </c:pt>
                <c:pt idx="1">
                  <c:v>49</c:v>
                </c:pt>
                <c:pt idx="2">
                  <c:v>71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B7A-44F9-9243-2BD36ABE0C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6"/>
        <c:axId val="682677088"/>
        <c:axId val="682676432"/>
      </c:barChart>
      <c:catAx>
        <c:axId val="68267708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accent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bg1"/>
                </a:solidFill>
                <a:latin typeface="Inter Tight SemiBold" pitchFamily="2" charset="0"/>
                <a:ea typeface="Inter Tight SemiBold" pitchFamily="2" charset="0"/>
                <a:cs typeface="Inter Tight SemiBold" pitchFamily="2" charset="0"/>
              </a:defRPr>
            </a:pPr>
            <a:endParaRPr lang="en-US"/>
          </a:p>
        </c:txPr>
        <c:crossAx val="682676432"/>
        <c:crosses val="autoZero"/>
        <c:auto val="1"/>
        <c:lblAlgn val="ctr"/>
        <c:lblOffset val="100"/>
        <c:noMultiLvlLbl val="0"/>
      </c:catAx>
      <c:valAx>
        <c:axId val="682676432"/>
        <c:scaling>
          <c:orientation val="minMax"/>
          <c:max val="100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6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accent6"/>
                </a:solidFill>
                <a:latin typeface="Inter Tight SemiBold" pitchFamily="2" charset="0"/>
                <a:ea typeface="Inter Tight SemiBold" pitchFamily="2" charset="0"/>
                <a:cs typeface="Inter Tight SemiBold" pitchFamily="2" charset="0"/>
              </a:defRPr>
            </a:pPr>
            <a:endParaRPr lang="en-US"/>
          </a:p>
        </c:txPr>
        <c:crossAx val="682677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037048410560834E-3"/>
          <c:y val="3.0421643579339616E-2"/>
          <c:w val="0.99829638490546957"/>
          <c:h val="0.858384504107211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Non-viewers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8FC-4F2F-BCD2-7D6D9865B29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8FC-4F2F-BCD2-7D6D9865B29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Inter Tight SemiBold" pitchFamily="2" charset="0"/>
                    <a:ea typeface="Inter Tight SemiBold" pitchFamily="2" charset="0"/>
                    <a:cs typeface="Inter Tight SemiBold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All media average</c:v>
                </c:pt>
                <c:pt idx="1">
                  <c:v>Cinema</c:v>
                </c:pt>
              </c:strCache>
            </c:strRef>
          </c:cat>
          <c:val>
            <c:numRef>
              <c:f>Sheet1!$B$2:$B$3</c:f>
              <c:numCache>
                <c:formatCode>"£"#,##0.00_);[Red]\("£"#,##0.00\)</c:formatCode>
                <c:ptCount val="2"/>
                <c:pt idx="0">
                  <c:v>14.3</c:v>
                </c:pt>
                <c:pt idx="1">
                  <c:v>15.79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8FC-4F2F-BCD2-7D6D9865B2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5361967"/>
        <c:axId val="575362927"/>
      </c:barChart>
      <c:catAx>
        <c:axId val="5753619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Inter Tight SemiBold" pitchFamily="2" charset="0"/>
                <a:ea typeface="Inter Tight SemiBold" pitchFamily="2" charset="0"/>
                <a:cs typeface="Inter Tight SemiBold" pitchFamily="2" charset="0"/>
              </a:defRPr>
            </a:pPr>
            <a:endParaRPr lang="en-US"/>
          </a:p>
        </c:txPr>
        <c:crossAx val="575362927"/>
        <c:crosses val="autoZero"/>
        <c:auto val="1"/>
        <c:lblAlgn val="ctr"/>
        <c:lblOffset val="100"/>
        <c:noMultiLvlLbl val="0"/>
      </c:catAx>
      <c:valAx>
        <c:axId val="575362927"/>
        <c:scaling>
          <c:orientation val="minMax"/>
          <c:min val="10"/>
        </c:scaling>
        <c:delete val="1"/>
        <c:axPos val="l"/>
        <c:numFmt formatCode="&quot;£&quot;#,##0.00_);[Red]\(&quot;£&quot;#,##0.00\)" sourceLinked="1"/>
        <c:majorTickMark val="out"/>
        <c:minorTickMark val="none"/>
        <c:tickLblPos val="nextTo"/>
        <c:crossAx val="5753619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309ABBB-2A52-BEB5-85DD-F599A70857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085A3B-7979-476D-1F25-A1419B155F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3A534-944F-4E7A-BD39-BD89F7F065B6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0EA3B4-CC7D-330D-7FE7-97D8C386BBB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72A228-A50E-B09C-B454-9AD6E69496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8B9B23-0A86-44A0-9CC2-F86FFB0EDA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90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748C0-CB0F-4D3B-BA90-DB23733FE814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402DA-2A0D-4673-AD50-76F374C3F6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58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title dark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68CC54B-5E77-FD5D-D44B-A2FB08F46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3694" y="1928692"/>
            <a:ext cx="10004612" cy="3027510"/>
          </a:xfrm>
          <a:noFill/>
        </p:spPr>
        <p:txBody>
          <a:bodyPr anchor="ctr">
            <a:noAutofit/>
          </a:bodyPr>
          <a:lstStyle>
            <a:lvl1pPr algn="ctr">
              <a:defRPr sz="7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pic>
        <p:nvPicPr>
          <p:cNvPr id="16" name="Picture 15" descr="A group of blue circles&#10;&#10;AI-generated content may be incorrect.">
            <a:extLst>
              <a:ext uri="{FF2B5EF4-FFF2-40B4-BE49-F238E27FC236}">
                <a16:creationId xmlns:a16="http://schemas.microsoft.com/office/drawing/2014/main" id="{77F524BB-4BC1-2E2A-23E5-6F60704A4DBE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540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strip title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 goes here align right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22ECF1A0-11D1-02E1-D563-129D17DD27FB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" y="7"/>
            <a:ext cx="12191999" cy="6232557"/>
          </a:xfrm>
          <a:prstGeom prst="rect">
            <a:avLst/>
          </a:prstGeo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BE920FB6-595A-5333-DD75-784810C78AB8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797859" y="944563"/>
            <a:ext cx="10596282" cy="3043450"/>
          </a:xfrm>
        </p:spPr>
        <p:txBody>
          <a:bodyPr anchor="ctr">
            <a:normAutofit/>
          </a:bodyPr>
          <a:lstStyle>
            <a:lvl1pPr algn="ctr">
              <a:buNone/>
              <a:defRPr sz="7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Heading goes here</a:t>
            </a:r>
          </a:p>
        </p:txBody>
      </p:sp>
      <p:pic>
        <p:nvPicPr>
          <p:cNvPr id="12" name="Picture 1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EB2DC8C-7733-0B04-65AE-14D7598A0CD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81588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4 stat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A647F4BB-4E33-FC8D-6A31-AA29BAFC14DC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9A36211F-4B57-B18A-FBE5-1135481511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1CC8CD7A-4E37-D8A6-3277-88591BDB798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15334" y="341304"/>
            <a:ext cx="2409825" cy="1318163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400"/>
            </a:lvl1pPr>
          </a:lstStyle>
          <a:p>
            <a:pPr lvl="0"/>
            <a:r>
              <a:rPr lang="en-US" dirty="0"/>
              <a:t>XX%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5FF0168C-F9DD-3EFD-5DED-863F35988CE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7686" y="1129723"/>
            <a:ext cx="2107984" cy="29902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 dirty="0"/>
              <a:t>Secondary text goes here</a:t>
            </a:r>
          </a:p>
        </p:txBody>
      </p:sp>
      <p:sp>
        <p:nvSpPr>
          <p:cNvPr id="5" name="Text Placeholder 21">
            <a:extLst>
              <a:ext uri="{FF2B5EF4-FFF2-40B4-BE49-F238E27FC236}">
                <a16:creationId xmlns:a16="http://schemas.microsoft.com/office/drawing/2014/main" id="{BB03EFD4-4750-6B26-7A39-BBD261B3351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15334" y="1766275"/>
            <a:ext cx="2409825" cy="1318163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400"/>
            </a:lvl1pPr>
          </a:lstStyle>
          <a:p>
            <a:pPr lvl="0"/>
            <a:r>
              <a:rPr lang="en-US" dirty="0"/>
              <a:t>XX%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FC927F21-6791-9915-D454-97233206C86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87686" y="2562899"/>
            <a:ext cx="2107984" cy="29902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 dirty="0"/>
              <a:t>Secondary text goes here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D2820E0D-E424-8C44-041A-E7B3021A0DA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15334" y="3191246"/>
            <a:ext cx="2409825" cy="1318163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400"/>
            </a:lvl1pPr>
          </a:lstStyle>
          <a:p>
            <a:pPr lvl="0"/>
            <a:r>
              <a:rPr lang="en-US" dirty="0"/>
              <a:t>XX%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9A0EF1FC-85D2-DDFA-B622-F80D91CEEB5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87686" y="3996075"/>
            <a:ext cx="2107984" cy="29902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 dirty="0"/>
              <a:t>Secondary text goes here</a:t>
            </a:r>
          </a:p>
        </p:txBody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CCE11D0E-A263-C458-F1C6-3EFD50D3C6A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15334" y="4616217"/>
            <a:ext cx="2409825" cy="1318163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400"/>
            </a:lvl1pPr>
          </a:lstStyle>
          <a:p>
            <a:pPr lvl="0"/>
            <a:r>
              <a:rPr lang="en-US" dirty="0"/>
              <a:t>XX%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CAE3FC2B-AFFD-EE69-C989-3205A600BEF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7686" y="5429251"/>
            <a:ext cx="2107984" cy="29902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 dirty="0"/>
              <a:t>Secondary text goes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91B815B-1F4E-8D6D-412B-6E187FAC340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267188826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info dark tex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258EC8E3-9890-B7D8-458A-A195EE4132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8AEF133C-F2EF-34F9-053A-11367061144B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508532" y="1692537"/>
            <a:ext cx="3642781" cy="3991784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4F06D27B-F03C-2818-EA41-320AE827A3F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708027" y="1950630"/>
            <a:ext cx="3209346" cy="284997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E4B52E-3979-25DE-B59D-10253364A4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2EFD31F-293C-BF73-779A-F735C4AD57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5C9C3F4E-EFC6-B5E3-7AA5-3E202C6800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48677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info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2ED7EFA-1843-91C7-EECB-4CED8AC9FAE8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258EC8E3-9890-B7D8-458A-A195EE4132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8AEF133C-F2EF-34F9-053A-11367061144B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508532" y="1692537"/>
            <a:ext cx="3642781" cy="3991784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4F06D27B-F03C-2818-EA41-320AE827A3F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708027" y="1950630"/>
            <a:ext cx="3209346" cy="284997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E4B52E-3979-25DE-B59D-10253364A4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2EFD31F-293C-BF73-779A-F735C4AD57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13689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ilms and stat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07919" y="225425"/>
            <a:ext cx="5791994" cy="5869329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B54493B9-E448-9DDD-86E0-8E7020FB753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50191EDC-09D6-5598-A718-FE4EEE6FFB1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61C5D630-4429-2C34-8DF3-11754FA3E000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211818" y="225425"/>
            <a:ext cx="5791994" cy="5869329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7B5ABA6C-1326-D5F5-9937-14D9948D45C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93178" y="323720"/>
            <a:ext cx="5629275" cy="561256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B69E8843-24C8-E46C-56CB-753C9F748510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9278" y="323720"/>
            <a:ext cx="5629275" cy="561256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</p:spTree>
    <p:extLst>
      <p:ext uri="{BB962C8B-B14F-4D97-AF65-F5344CB8AC3E}">
        <p14:creationId xmlns:p14="http://schemas.microsoft.com/office/powerpoint/2010/main" val="773730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ilms and stat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DFE8A96-FA11-85C1-E8A9-9BEF3996A282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07919" y="225425"/>
            <a:ext cx="5791994" cy="5869329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B54493B9-E448-9DDD-86E0-8E7020FB753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61C5D630-4429-2C34-8DF3-11754FA3E000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211818" y="225425"/>
            <a:ext cx="5791994" cy="5869329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7B5ABA6C-1326-D5F5-9937-14D9948D45C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93178" y="5445789"/>
            <a:ext cx="5629275" cy="561256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B69E8843-24C8-E46C-56CB-753C9F748510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9278" y="5445789"/>
            <a:ext cx="5629275" cy="561256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</p:spTree>
    <p:extLst>
      <p:ext uri="{BB962C8B-B14F-4D97-AF65-F5344CB8AC3E}">
        <p14:creationId xmlns:p14="http://schemas.microsoft.com/office/powerpoint/2010/main" val="4142164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image and info dark tex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258EC8E3-9890-B7D8-458A-A195EE4132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E4B52E-3979-25DE-B59D-10253364A4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2EFD31F-293C-BF73-779A-F735C4AD57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5C9C3F4E-EFC6-B5E3-7AA5-3E202C6800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16272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image and info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2ED7EFA-1843-91C7-EECB-4CED8AC9FAE8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258EC8E3-9890-B7D8-458A-A195EE4132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E4B52E-3979-25DE-B59D-10253364A4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2EFD31F-293C-BF73-779A-F735C4AD57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34843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ject timeline 1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E9375524-7722-1A69-A8E0-E42A81F2BF9C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0652" y="1569820"/>
            <a:ext cx="11789261" cy="4437277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B53D56D-11AF-5655-9241-DF68CD22297B}"/>
              </a:ext>
            </a:extLst>
          </p:cNvPr>
          <p:cNvCxnSpPr>
            <a:cxnSpLocks/>
          </p:cNvCxnSpPr>
          <p:nvPr/>
        </p:nvCxnSpPr>
        <p:spPr>
          <a:xfrm>
            <a:off x="358723" y="3009235"/>
            <a:ext cx="11469210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606AB45-225C-F2F4-09BC-771C4FCB2F49}"/>
              </a:ext>
            </a:extLst>
          </p:cNvPr>
          <p:cNvCxnSpPr>
            <a:cxnSpLocks/>
          </p:cNvCxnSpPr>
          <p:nvPr/>
        </p:nvCxnSpPr>
        <p:spPr>
          <a:xfrm>
            <a:off x="358723" y="4035064"/>
            <a:ext cx="11494610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A898D49-9EB5-DA73-C366-24AB96FC5047}"/>
              </a:ext>
            </a:extLst>
          </p:cNvPr>
          <p:cNvCxnSpPr>
            <a:cxnSpLocks/>
          </p:cNvCxnSpPr>
          <p:nvPr/>
        </p:nvCxnSpPr>
        <p:spPr>
          <a:xfrm>
            <a:off x="358723" y="5021136"/>
            <a:ext cx="11477677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EEF42F6B-DBCA-3906-A708-2CD42D242A89}"/>
              </a:ext>
            </a:extLst>
          </p:cNvPr>
          <p:cNvCxnSpPr>
            <a:cxnSpLocks/>
          </p:cNvCxnSpPr>
          <p:nvPr/>
        </p:nvCxnSpPr>
        <p:spPr>
          <a:xfrm>
            <a:off x="2725842" y="1703624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088B487F-DD56-B9DB-7E79-7273F3C700DE}"/>
              </a:ext>
            </a:extLst>
          </p:cNvPr>
          <p:cNvCxnSpPr>
            <a:cxnSpLocks/>
          </p:cNvCxnSpPr>
          <p:nvPr/>
        </p:nvCxnSpPr>
        <p:spPr>
          <a:xfrm>
            <a:off x="3500467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E960CD78-6376-42DE-93E2-FAF12502D014}"/>
              </a:ext>
            </a:extLst>
          </p:cNvPr>
          <p:cNvCxnSpPr>
            <a:cxnSpLocks/>
          </p:cNvCxnSpPr>
          <p:nvPr/>
        </p:nvCxnSpPr>
        <p:spPr>
          <a:xfrm>
            <a:off x="4261295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AC87CD0A-2B75-CC81-BFE7-130B64950BDE}"/>
              </a:ext>
            </a:extLst>
          </p:cNvPr>
          <p:cNvCxnSpPr>
            <a:cxnSpLocks/>
          </p:cNvCxnSpPr>
          <p:nvPr/>
        </p:nvCxnSpPr>
        <p:spPr>
          <a:xfrm>
            <a:off x="5022123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3C99D9BE-E7F4-A793-B9A5-F63B59598DD6}"/>
              </a:ext>
            </a:extLst>
          </p:cNvPr>
          <p:cNvCxnSpPr>
            <a:cxnSpLocks/>
          </p:cNvCxnSpPr>
          <p:nvPr/>
        </p:nvCxnSpPr>
        <p:spPr>
          <a:xfrm>
            <a:off x="5782951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3A3B768-52D2-59DD-D551-892E3462D92F}"/>
              </a:ext>
            </a:extLst>
          </p:cNvPr>
          <p:cNvCxnSpPr>
            <a:cxnSpLocks/>
          </p:cNvCxnSpPr>
          <p:nvPr/>
        </p:nvCxnSpPr>
        <p:spPr>
          <a:xfrm>
            <a:off x="6543779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AEB88A4E-D7AB-A277-87CF-19CD5F0803DD}"/>
              </a:ext>
            </a:extLst>
          </p:cNvPr>
          <p:cNvCxnSpPr>
            <a:cxnSpLocks/>
          </p:cNvCxnSpPr>
          <p:nvPr/>
        </p:nvCxnSpPr>
        <p:spPr>
          <a:xfrm>
            <a:off x="7304607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F399A12B-98F9-833F-11FD-0AD706867385}"/>
              </a:ext>
            </a:extLst>
          </p:cNvPr>
          <p:cNvCxnSpPr>
            <a:cxnSpLocks/>
          </p:cNvCxnSpPr>
          <p:nvPr/>
        </p:nvCxnSpPr>
        <p:spPr>
          <a:xfrm>
            <a:off x="8065435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8A4FB4BA-A074-0F1D-2F84-1A0DD3782F95}"/>
              </a:ext>
            </a:extLst>
          </p:cNvPr>
          <p:cNvCxnSpPr>
            <a:cxnSpLocks/>
          </p:cNvCxnSpPr>
          <p:nvPr/>
        </p:nvCxnSpPr>
        <p:spPr>
          <a:xfrm>
            <a:off x="8826263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0A000A45-F003-873D-7ED7-C0E34B9A5A34}"/>
              </a:ext>
            </a:extLst>
          </p:cNvPr>
          <p:cNvCxnSpPr>
            <a:cxnSpLocks/>
          </p:cNvCxnSpPr>
          <p:nvPr/>
        </p:nvCxnSpPr>
        <p:spPr>
          <a:xfrm>
            <a:off x="9587091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8F5DB61D-BE57-8FE4-C43D-3BEFB980E90A}"/>
              </a:ext>
            </a:extLst>
          </p:cNvPr>
          <p:cNvCxnSpPr>
            <a:cxnSpLocks/>
          </p:cNvCxnSpPr>
          <p:nvPr/>
        </p:nvCxnSpPr>
        <p:spPr>
          <a:xfrm>
            <a:off x="10347919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A32DE4BD-43D5-BCDE-F996-5B7F418DC203}"/>
              </a:ext>
            </a:extLst>
          </p:cNvPr>
          <p:cNvCxnSpPr>
            <a:cxnSpLocks/>
          </p:cNvCxnSpPr>
          <p:nvPr/>
        </p:nvCxnSpPr>
        <p:spPr>
          <a:xfrm>
            <a:off x="11108744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5EA165D0-A1A6-48B3-4EF6-0BA3FD0EED7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8B2A5BCE-6171-2D25-DFC2-0277225A6D7A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338862" y="2152476"/>
            <a:ext cx="2223557" cy="679592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621D4DC0-4D18-087D-ABC3-FF477ECCEF72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338862" y="3163451"/>
            <a:ext cx="2223557" cy="679592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4875E2B9-D276-01D9-15EF-577991B1C58D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338862" y="4174426"/>
            <a:ext cx="2223557" cy="67959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F1E555C1-D7A0-E59D-CCFA-60F42940D108}"/>
              </a:ext>
            </a:extLst>
          </p:cNvPr>
          <p:cNvSpPr>
            <a:spLocks noGrp="1"/>
          </p:cNvSpPr>
          <p:nvPr>
            <p:ph type="body" sz="quarter" idx="104" hasCustomPrompt="1"/>
          </p:nvPr>
        </p:nvSpPr>
        <p:spPr>
          <a:xfrm>
            <a:off x="338862" y="5163629"/>
            <a:ext cx="2223557" cy="679592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42" name="Text Placeholder 20">
            <a:extLst>
              <a:ext uri="{FF2B5EF4-FFF2-40B4-BE49-F238E27FC236}">
                <a16:creationId xmlns:a16="http://schemas.microsoft.com/office/drawing/2014/main" id="{52272AE7-E44B-E1B2-3336-341A1CBBA802}"/>
              </a:ext>
            </a:extLst>
          </p:cNvPr>
          <p:cNvSpPr>
            <a:spLocks noGrp="1"/>
          </p:cNvSpPr>
          <p:nvPr>
            <p:ph type="body" sz="quarter" idx="105" hasCustomPrompt="1"/>
          </p:nvPr>
        </p:nvSpPr>
        <p:spPr>
          <a:xfrm>
            <a:off x="3557214" y="2150748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F2C3C7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49846787-1BFA-51B3-4D39-7A48D3BD816D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5089976" y="2150748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F2C3C7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66" name="Text Placeholder 20">
            <a:extLst>
              <a:ext uri="{FF2B5EF4-FFF2-40B4-BE49-F238E27FC236}">
                <a16:creationId xmlns:a16="http://schemas.microsoft.com/office/drawing/2014/main" id="{5B7799D9-175E-236A-91E3-58C1EC469EFF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10428473" y="2150748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F2C3C7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71" name="Text Placeholder 20">
            <a:extLst>
              <a:ext uri="{FF2B5EF4-FFF2-40B4-BE49-F238E27FC236}">
                <a16:creationId xmlns:a16="http://schemas.microsoft.com/office/drawing/2014/main" id="{178378D2-7075-7E25-1E56-F287601EDEDF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3006201" y="3169544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D5E6D4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72" name="Text Placeholder 20">
            <a:extLst>
              <a:ext uri="{FF2B5EF4-FFF2-40B4-BE49-F238E27FC236}">
                <a16:creationId xmlns:a16="http://schemas.microsoft.com/office/drawing/2014/main" id="{A3DB68D3-BF35-D95C-98E8-2E329554B049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5865807" y="3175636"/>
            <a:ext cx="2830113" cy="679592"/>
          </a:xfrm>
          <a:prstGeom prst="roundRect">
            <a:avLst>
              <a:gd name="adj" fmla="val 13265"/>
            </a:avLst>
          </a:prstGeom>
          <a:solidFill>
            <a:srgbClr val="D5E6D4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92" name="Text Placeholder 20">
            <a:extLst>
              <a:ext uri="{FF2B5EF4-FFF2-40B4-BE49-F238E27FC236}">
                <a16:creationId xmlns:a16="http://schemas.microsoft.com/office/drawing/2014/main" id="{4364747A-A28A-D5FD-72A8-146CFB7D0E30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5096480" y="4192333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D4DDE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09" name="Text Placeholder 20">
            <a:extLst>
              <a:ext uri="{FF2B5EF4-FFF2-40B4-BE49-F238E27FC236}">
                <a16:creationId xmlns:a16="http://schemas.microsoft.com/office/drawing/2014/main" id="{9EAB3188-A98A-7EA1-09ED-AE58F0A508EF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6619906" y="4199052"/>
            <a:ext cx="2886632" cy="679592"/>
          </a:xfrm>
          <a:prstGeom prst="roundRect">
            <a:avLst>
              <a:gd name="adj" fmla="val 13265"/>
            </a:avLst>
          </a:prstGeom>
          <a:solidFill>
            <a:srgbClr val="D4DDE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0" name="Text Placeholder 20">
            <a:extLst>
              <a:ext uri="{FF2B5EF4-FFF2-40B4-BE49-F238E27FC236}">
                <a16:creationId xmlns:a16="http://schemas.microsoft.com/office/drawing/2014/main" id="{1D463D42-8EDE-A06C-DD56-35EFD02371DF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3557214" y="5163629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F7DCC0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1" name="Text Placeholder 20">
            <a:extLst>
              <a:ext uri="{FF2B5EF4-FFF2-40B4-BE49-F238E27FC236}">
                <a16:creationId xmlns:a16="http://schemas.microsoft.com/office/drawing/2014/main" id="{BD0E9A6A-5A98-8326-3E9C-7D5D311CEE0D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5103870" y="5175459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F7DCC0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2" name="Text Placeholder 20">
            <a:extLst>
              <a:ext uri="{FF2B5EF4-FFF2-40B4-BE49-F238E27FC236}">
                <a16:creationId xmlns:a16="http://schemas.microsoft.com/office/drawing/2014/main" id="{DB4CD55B-EC8F-8AEE-2C9C-0ABF17DA446E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9671536" y="5175459"/>
            <a:ext cx="2164864" cy="679592"/>
          </a:xfrm>
          <a:prstGeom prst="roundRect">
            <a:avLst>
              <a:gd name="adj" fmla="val 13265"/>
            </a:avLst>
          </a:prstGeom>
          <a:solidFill>
            <a:srgbClr val="F7DCC0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3" name="Text Placeholder 20">
            <a:extLst>
              <a:ext uri="{FF2B5EF4-FFF2-40B4-BE49-F238E27FC236}">
                <a16:creationId xmlns:a16="http://schemas.microsoft.com/office/drawing/2014/main" id="{87C6B30B-267A-5614-7778-E7DF76CE40D1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2796742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4" name="Text Placeholder 20">
            <a:extLst>
              <a:ext uri="{FF2B5EF4-FFF2-40B4-BE49-F238E27FC236}">
                <a16:creationId xmlns:a16="http://schemas.microsoft.com/office/drawing/2014/main" id="{052142F6-BBB6-BC5C-0BBB-192770949FAD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3559235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5" name="Text Placeholder 20">
            <a:extLst>
              <a:ext uri="{FF2B5EF4-FFF2-40B4-BE49-F238E27FC236}">
                <a16:creationId xmlns:a16="http://schemas.microsoft.com/office/drawing/2014/main" id="{4FD737CD-4317-04E9-998C-35AE318740A8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4321728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6" name="Text Placeholder 20">
            <a:extLst>
              <a:ext uri="{FF2B5EF4-FFF2-40B4-BE49-F238E27FC236}">
                <a16:creationId xmlns:a16="http://schemas.microsoft.com/office/drawing/2014/main" id="{54440E1C-59EE-16BB-81A5-A0A0D0793D13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5084221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7" name="Text Placeholder 20">
            <a:extLst>
              <a:ext uri="{FF2B5EF4-FFF2-40B4-BE49-F238E27FC236}">
                <a16:creationId xmlns:a16="http://schemas.microsoft.com/office/drawing/2014/main" id="{62E8D0D0-AF42-DC74-25CF-713C778E9211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5846714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8" name="Text Placeholder 20">
            <a:extLst>
              <a:ext uri="{FF2B5EF4-FFF2-40B4-BE49-F238E27FC236}">
                <a16:creationId xmlns:a16="http://schemas.microsoft.com/office/drawing/2014/main" id="{11F5B329-F513-DC5D-A84D-A1F3BBE2759E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6609207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9" name="Text Placeholder 20">
            <a:extLst>
              <a:ext uri="{FF2B5EF4-FFF2-40B4-BE49-F238E27FC236}">
                <a16:creationId xmlns:a16="http://schemas.microsoft.com/office/drawing/2014/main" id="{83F9F288-D8C1-2FA6-1F1D-C48E3E915381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7371700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20" name="Text Placeholder 20">
            <a:extLst>
              <a:ext uri="{FF2B5EF4-FFF2-40B4-BE49-F238E27FC236}">
                <a16:creationId xmlns:a16="http://schemas.microsoft.com/office/drawing/2014/main" id="{3521A734-671A-548F-001E-EEEA27F25BE7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8134193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21" name="Text Placeholder 20">
            <a:extLst>
              <a:ext uri="{FF2B5EF4-FFF2-40B4-BE49-F238E27FC236}">
                <a16:creationId xmlns:a16="http://schemas.microsoft.com/office/drawing/2014/main" id="{D286EEEC-BC0E-D9AE-2A9F-68E600A445E6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8896686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22" name="Text Placeholder 20">
            <a:extLst>
              <a:ext uri="{FF2B5EF4-FFF2-40B4-BE49-F238E27FC236}">
                <a16:creationId xmlns:a16="http://schemas.microsoft.com/office/drawing/2014/main" id="{EDED96FA-2149-B55C-32D3-127EFB97DDEF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9659179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31" name="Text Placeholder 20">
            <a:extLst>
              <a:ext uri="{FF2B5EF4-FFF2-40B4-BE49-F238E27FC236}">
                <a16:creationId xmlns:a16="http://schemas.microsoft.com/office/drawing/2014/main" id="{548D22C4-31CB-C4CD-CECA-98AE7C2919E7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10421672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32" name="Text Placeholder 20">
            <a:extLst>
              <a:ext uri="{FF2B5EF4-FFF2-40B4-BE49-F238E27FC236}">
                <a16:creationId xmlns:a16="http://schemas.microsoft.com/office/drawing/2014/main" id="{82EF4C9B-54C5-61D1-3AD5-8D8BBD2E7382}"/>
              </a:ext>
            </a:extLst>
          </p:cNvPr>
          <p:cNvSpPr>
            <a:spLocks noGrp="1"/>
          </p:cNvSpPr>
          <p:nvPr>
            <p:ph type="body" sz="quarter" idx="126" hasCustomPrompt="1"/>
          </p:nvPr>
        </p:nvSpPr>
        <p:spPr>
          <a:xfrm>
            <a:off x="11184166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E5B0123D-7C0C-99D5-663F-C9A2C50BAB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ADDCB7F7-6553-6423-0B6C-9B8665C7F3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3DF8C55-AAE4-07EC-6435-C9644F66F7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82574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ject timeline 1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53B7A61B-4644-EEFB-F7F6-4CBB74D356B6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E9375524-7722-1A69-A8E0-E42A81F2BF9C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0652" y="1569820"/>
            <a:ext cx="11789261" cy="4437277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B53D56D-11AF-5655-9241-DF68CD22297B}"/>
              </a:ext>
            </a:extLst>
          </p:cNvPr>
          <p:cNvCxnSpPr>
            <a:cxnSpLocks/>
          </p:cNvCxnSpPr>
          <p:nvPr/>
        </p:nvCxnSpPr>
        <p:spPr>
          <a:xfrm>
            <a:off x="358723" y="3009235"/>
            <a:ext cx="11469210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606AB45-225C-F2F4-09BC-771C4FCB2F49}"/>
              </a:ext>
            </a:extLst>
          </p:cNvPr>
          <p:cNvCxnSpPr>
            <a:cxnSpLocks/>
          </p:cNvCxnSpPr>
          <p:nvPr/>
        </p:nvCxnSpPr>
        <p:spPr>
          <a:xfrm>
            <a:off x="358723" y="4035064"/>
            <a:ext cx="11494610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A898D49-9EB5-DA73-C366-24AB96FC5047}"/>
              </a:ext>
            </a:extLst>
          </p:cNvPr>
          <p:cNvCxnSpPr>
            <a:cxnSpLocks/>
          </p:cNvCxnSpPr>
          <p:nvPr/>
        </p:nvCxnSpPr>
        <p:spPr>
          <a:xfrm>
            <a:off x="358723" y="5021136"/>
            <a:ext cx="11477677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EEF42F6B-DBCA-3906-A708-2CD42D242A89}"/>
              </a:ext>
            </a:extLst>
          </p:cNvPr>
          <p:cNvCxnSpPr>
            <a:cxnSpLocks/>
          </p:cNvCxnSpPr>
          <p:nvPr/>
        </p:nvCxnSpPr>
        <p:spPr>
          <a:xfrm>
            <a:off x="2725842" y="1703624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088B487F-DD56-B9DB-7E79-7273F3C700DE}"/>
              </a:ext>
            </a:extLst>
          </p:cNvPr>
          <p:cNvCxnSpPr>
            <a:cxnSpLocks/>
          </p:cNvCxnSpPr>
          <p:nvPr/>
        </p:nvCxnSpPr>
        <p:spPr>
          <a:xfrm>
            <a:off x="3500467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E960CD78-6376-42DE-93E2-FAF12502D014}"/>
              </a:ext>
            </a:extLst>
          </p:cNvPr>
          <p:cNvCxnSpPr>
            <a:cxnSpLocks/>
          </p:cNvCxnSpPr>
          <p:nvPr/>
        </p:nvCxnSpPr>
        <p:spPr>
          <a:xfrm>
            <a:off x="4261295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AC87CD0A-2B75-CC81-BFE7-130B64950BDE}"/>
              </a:ext>
            </a:extLst>
          </p:cNvPr>
          <p:cNvCxnSpPr>
            <a:cxnSpLocks/>
          </p:cNvCxnSpPr>
          <p:nvPr/>
        </p:nvCxnSpPr>
        <p:spPr>
          <a:xfrm>
            <a:off x="5022123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3C99D9BE-E7F4-A793-B9A5-F63B59598DD6}"/>
              </a:ext>
            </a:extLst>
          </p:cNvPr>
          <p:cNvCxnSpPr>
            <a:cxnSpLocks/>
          </p:cNvCxnSpPr>
          <p:nvPr/>
        </p:nvCxnSpPr>
        <p:spPr>
          <a:xfrm>
            <a:off x="5782951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3A3B768-52D2-59DD-D551-892E3462D92F}"/>
              </a:ext>
            </a:extLst>
          </p:cNvPr>
          <p:cNvCxnSpPr>
            <a:cxnSpLocks/>
          </p:cNvCxnSpPr>
          <p:nvPr/>
        </p:nvCxnSpPr>
        <p:spPr>
          <a:xfrm>
            <a:off x="6543779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AEB88A4E-D7AB-A277-87CF-19CD5F0803DD}"/>
              </a:ext>
            </a:extLst>
          </p:cNvPr>
          <p:cNvCxnSpPr>
            <a:cxnSpLocks/>
          </p:cNvCxnSpPr>
          <p:nvPr/>
        </p:nvCxnSpPr>
        <p:spPr>
          <a:xfrm>
            <a:off x="7304607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F399A12B-98F9-833F-11FD-0AD706867385}"/>
              </a:ext>
            </a:extLst>
          </p:cNvPr>
          <p:cNvCxnSpPr>
            <a:cxnSpLocks/>
          </p:cNvCxnSpPr>
          <p:nvPr/>
        </p:nvCxnSpPr>
        <p:spPr>
          <a:xfrm>
            <a:off x="8065435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8A4FB4BA-A074-0F1D-2F84-1A0DD3782F95}"/>
              </a:ext>
            </a:extLst>
          </p:cNvPr>
          <p:cNvCxnSpPr>
            <a:cxnSpLocks/>
          </p:cNvCxnSpPr>
          <p:nvPr/>
        </p:nvCxnSpPr>
        <p:spPr>
          <a:xfrm>
            <a:off x="8826263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0A000A45-F003-873D-7ED7-C0E34B9A5A34}"/>
              </a:ext>
            </a:extLst>
          </p:cNvPr>
          <p:cNvCxnSpPr>
            <a:cxnSpLocks/>
          </p:cNvCxnSpPr>
          <p:nvPr/>
        </p:nvCxnSpPr>
        <p:spPr>
          <a:xfrm>
            <a:off x="9587091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8F5DB61D-BE57-8FE4-C43D-3BEFB980E90A}"/>
              </a:ext>
            </a:extLst>
          </p:cNvPr>
          <p:cNvCxnSpPr>
            <a:cxnSpLocks/>
          </p:cNvCxnSpPr>
          <p:nvPr/>
        </p:nvCxnSpPr>
        <p:spPr>
          <a:xfrm>
            <a:off x="10347919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A32DE4BD-43D5-BCDE-F996-5B7F418DC203}"/>
              </a:ext>
            </a:extLst>
          </p:cNvPr>
          <p:cNvCxnSpPr>
            <a:cxnSpLocks/>
          </p:cNvCxnSpPr>
          <p:nvPr/>
        </p:nvCxnSpPr>
        <p:spPr>
          <a:xfrm>
            <a:off x="11108744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5EA165D0-A1A6-48B3-4EF6-0BA3FD0EED7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8B2A5BCE-6171-2D25-DFC2-0277225A6D7A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338862" y="2152476"/>
            <a:ext cx="2223557" cy="679592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621D4DC0-4D18-087D-ABC3-FF477ECCEF72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338862" y="3163451"/>
            <a:ext cx="2223557" cy="679592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4875E2B9-D276-01D9-15EF-577991B1C58D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338862" y="4174426"/>
            <a:ext cx="2223557" cy="67959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F1E555C1-D7A0-E59D-CCFA-60F42940D108}"/>
              </a:ext>
            </a:extLst>
          </p:cNvPr>
          <p:cNvSpPr>
            <a:spLocks noGrp="1"/>
          </p:cNvSpPr>
          <p:nvPr>
            <p:ph type="body" sz="quarter" idx="104" hasCustomPrompt="1"/>
          </p:nvPr>
        </p:nvSpPr>
        <p:spPr>
          <a:xfrm>
            <a:off x="338862" y="5163629"/>
            <a:ext cx="2223557" cy="679592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42" name="Text Placeholder 20">
            <a:extLst>
              <a:ext uri="{FF2B5EF4-FFF2-40B4-BE49-F238E27FC236}">
                <a16:creationId xmlns:a16="http://schemas.microsoft.com/office/drawing/2014/main" id="{52272AE7-E44B-E1B2-3336-341A1CBBA802}"/>
              </a:ext>
            </a:extLst>
          </p:cNvPr>
          <p:cNvSpPr>
            <a:spLocks noGrp="1"/>
          </p:cNvSpPr>
          <p:nvPr>
            <p:ph type="body" sz="quarter" idx="105" hasCustomPrompt="1"/>
          </p:nvPr>
        </p:nvSpPr>
        <p:spPr>
          <a:xfrm>
            <a:off x="3557214" y="2150748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F2C3C7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49846787-1BFA-51B3-4D39-7A48D3BD816D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5089976" y="2150748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F2C3C7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66" name="Text Placeholder 20">
            <a:extLst>
              <a:ext uri="{FF2B5EF4-FFF2-40B4-BE49-F238E27FC236}">
                <a16:creationId xmlns:a16="http://schemas.microsoft.com/office/drawing/2014/main" id="{5B7799D9-175E-236A-91E3-58C1EC469EFF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10428473" y="2150748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F2C3C7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71" name="Text Placeholder 20">
            <a:extLst>
              <a:ext uri="{FF2B5EF4-FFF2-40B4-BE49-F238E27FC236}">
                <a16:creationId xmlns:a16="http://schemas.microsoft.com/office/drawing/2014/main" id="{178378D2-7075-7E25-1E56-F287601EDEDF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3006201" y="3169544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D5E6D4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72" name="Text Placeholder 20">
            <a:extLst>
              <a:ext uri="{FF2B5EF4-FFF2-40B4-BE49-F238E27FC236}">
                <a16:creationId xmlns:a16="http://schemas.microsoft.com/office/drawing/2014/main" id="{A3DB68D3-BF35-D95C-98E8-2E329554B049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5865807" y="3175636"/>
            <a:ext cx="2830113" cy="679592"/>
          </a:xfrm>
          <a:prstGeom prst="roundRect">
            <a:avLst>
              <a:gd name="adj" fmla="val 13265"/>
            </a:avLst>
          </a:prstGeom>
          <a:solidFill>
            <a:srgbClr val="D5E6D4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92" name="Text Placeholder 20">
            <a:extLst>
              <a:ext uri="{FF2B5EF4-FFF2-40B4-BE49-F238E27FC236}">
                <a16:creationId xmlns:a16="http://schemas.microsoft.com/office/drawing/2014/main" id="{4364747A-A28A-D5FD-72A8-146CFB7D0E30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5096480" y="4192333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D4DDE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09" name="Text Placeholder 20">
            <a:extLst>
              <a:ext uri="{FF2B5EF4-FFF2-40B4-BE49-F238E27FC236}">
                <a16:creationId xmlns:a16="http://schemas.microsoft.com/office/drawing/2014/main" id="{9EAB3188-A98A-7EA1-09ED-AE58F0A508EF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6619906" y="4199052"/>
            <a:ext cx="2886632" cy="679592"/>
          </a:xfrm>
          <a:prstGeom prst="roundRect">
            <a:avLst>
              <a:gd name="adj" fmla="val 13265"/>
            </a:avLst>
          </a:prstGeom>
          <a:solidFill>
            <a:srgbClr val="D4DDE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0" name="Text Placeholder 20">
            <a:extLst>
              <a:ext uri="{FF2B5EF4-FFF2-40B4-BE49-F238E27FC236}">
                <a16:creationId xmlns:a16="http://schemas.microsoft.com/office/drawing/2014/main" id="{1D463D42-8EDE-A06C-DD56-35EFD02371DF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3557214" y="5163629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F7DCC0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1" name="Text Placeholder 20">
            <a:extLst>
              <a:ext uri="{FF2B5EF4-FFF2-40B4-BE49-F238E27FC236}">
                <a16:creationId xmlns:a16="http://schemas.microsoft.com/office/drawing/2014/main" id="{BD0E9A6A-5A98-8326-3E9C-7D5D311CEE0D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5103870" y="5175459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F7DCC0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2" name="Text Placeholder 20">
            <a:extLst>
              <a:ext uri="{FF2B5EF4-FFF2-40B4-BE49-F238E27FC236}">
                <a16:creationId xmlns:a16="http://schemas.microsoft.com/office/drawing/2014/main" id="{DB4CD55B-EC8F-8AEE-2C9C-0ABF17DA446E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9671536" y="5175459"/>
            <a:ext cx="2164864" cy="679592"/>
          </a:xfrm>
          <a:prstGeom prst="roundRect">
            <a:avLst>
              <a:gd name="adj" fmla="val 13265"/>
            </a:avLst>
          </a:prstGeom>
          <a:solidFill>
            <a:srgbClr val="F7DCC0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3" name="Text Placeholder 20">
            <a:extLst>
              <a:ext uri="{FF2B5EF4-FFF2-40B4-BE49-F238E27FC236}">
                <a16:creationId xmlns:a16="http://schemas.microsoft.com/office/drawing/2014/main" id="{87C6B30B-267A-5614-7778-E7DF76CE40D1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2796742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4" name="Text Placeholder 20">
            <a:extLst>
              <a:ext uri="{FF2B5EF4-FFF2-40B4-BE49-F238E27FC236}">
                <a16:creationId xmlns:a16="http://schemas.microsoft.com/office/drawing/2014/main" id="{052142F6-BBB6-BC5C-0BBB-192770949FAD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3559235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5" name="Text Placeholder 20">
            <a:extLst>
              <a:ext uri="{FF2B5EF4-FFF2-40B4-BE49-F238E27FC236}">
                <a16:creationId xmlns:a16="http://schemas.microsoft.com/office/drawing/2014/main" id="{4FD737CD-4317-04E9-998C-35AE318740A8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4321728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6" name="Text Placeholder 20">
            <a:extLst>
              <a:ext uri="{FF2B5EF4-FFF2-40B4-BE49-F238E27FC236}">
                <a16:creationId xmlns:a16="http://schemas.microsoft.com/office/drawing/2014/main" id="{54440E1C-59EE-16BB-81A5-A0A0D0793D13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5084221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7" name="Text Placeholder 20">
            <a:extLst>
              <a:ext uri="{FF2B5EF4-FFF2-40B4-BE49-F238E27FC236}">
                <a16:creationId xmlns:a16="http://schemas.microsoft.com/office/drawing/2014/main" id="{62E8D0D0-AF42-DC74-25CF-713C778E9211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5846714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8" name="Text Placeholder 20">
            <a:extLst>
              <a:ext uri="{FF2B5EF4-FFF2-40B4-BE49-F238E27FC236}">
                <a16:creationId xmlns:a16="http://schemas.microsoft.com/office/drawing/2014/main" id="{11F5B329-F513-DC5D-A84D-A1F3BBE2759E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6609207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9" name="Text Placeholder 20">
            <a:extLst>
              <a:ext uri="{FF2B5EF4-FFF2-40B4-BE49-F238E27FC236}">
                <a16:creationId xmlns:a16="http://schemas.microsoft.com/office/drawing/2014/main" id="{83F9F288-D8C1-2FA6-1F1D-C48E3E915381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7371700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20" name="Text Placeholder 20">
            <a:extLst>
              <a:ext uri="{FF2B5EF4-FFF2-40B4-BE49-F238E27FC236}">
                <a16:creationId xmlns:a16="http://schemas.microsoft.com/office/drawing/2014/main" id="{3521A734-671A-548F-001E-EEEA27F25BE7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8134193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21" name="Text Placeholder 20">
            <a:extLst>
              <a:ext uri="{FF2B5EF4-FFF2-40B4-BE49-F238E27FC236}">
                <a16:creationId xmlns:a16="http://schemas.microsoft.com/office/drawing/2014/main" id="{D286EEEC-BC0E-D9AE-2A9F-68E600A445E6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8896686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22" name="Text Placeholder 20">
            <a:extLst>
              <a:ext uri="{FF2B5EF4-FFF2-40B4-BE49-F238E27FC236}">
                <a16:creationId xmlns:a16="http://schemas.microsoft.com/office/drawing/2014/main" id="{EDED96FA-2149-B55C-32D3-127EFB97DDEF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9659179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31" name="Text Placeholder 20">
            <a:extLst>
              <a:ext uri="{FF2B5EF4-FFF2-40B4-BE49-F238E27FC236}">
                <a16:creationId xmlns:a16="http://schemas.microsoft.com/office/drawing/2014/main" id="{548D22C4-31CB-C4CD-CECA-98AE7C2919E7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10421672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32" name="Text Placeholder 20">
            <a:extLst>
              <a:ext uri="{FF2B5EF4-FFF2-40B4-BE49-F238E27FC236}">
                <a16:creationId xmlns:a16="http://schemas.microsoft.com/office/drawing/2014/main" id="{82EF4C9B-54C5-61D1-3AD5-8D8BBD2E7382}"/>
              </a:ext>
            </a:extLst>
          </p:cNvPr>
          <p:cNvSpPr>
            <a:spLocks noGrp="1"/>
          </p:cNvSpPr>
          <p:nvPr>
            <p:ph type="body" sz="quarter" idx="126" hasCustomPrompt="1"/>
          </p:nvPr>
        </p:nvSpPr>
        <p:spPr>
          <a:xfrm>
            <a:off x="11184166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DDCB7F7-6553-6423-0B6C-9B8665C7F3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3DF8C55-AAE4-07EC-6435-C9644F66F7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8296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ying Route Chart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7066BC00-B31F-7720-F6D1-2240FC81C154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0652" y="1563890"/>
            <a:ext cx="11789261" cy="4437277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DB84998-0B02-89B7-B983-66DF96DD3D00}"/>
              </a:ext>
            </a:extLst>
          </p:cNvPr>
          <p:cNvCxnSpPr>
            <a:cxnSpLocks/>
          </p:cNvCxnSpPr>
          <p:nvPr/>
        </p:nvCxnSpPr>
        <p:spPr>
          <a:xfrm>
            <a:off x="381008" y="3986392"/>
            <a:ext cx="11477163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F2600D4-EDEA-8946-A7AF-C2C456C9AA2A}"/>
              </a:ext>
            </a:extLst>
          </p:cNvPr>
          <p:cNvCxnSpPr>
            <a:cxnSpLocks/>
          </p:cNvCxnSpPr>
          <p:nvPr/>
        </p:nvCxnSpPr>
        <p:spPr>
          <a:xfrm>
            <a:off x="381008" y="4637230"/>
            <a:ext cx="11477163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DEB2ADC-61F2-F4FC-8B7F-6B6363B95841}"/>
              </a:ext>
            </a:extLst>
          </p:cNvPr>
          <p:cNvCxnSpPr>
            <a:cxnSpLocks/>
          </p:cNvCxnSpPr>
          <p:nvPr/>
        </p:nvCxnSpPr>
        <p:spPr>
          <a:xfrm>
            <a:off x="381008" y="5284467"/>
            <a:ext cx="11477163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5569A08-ED69-F2A8-80F8-AED54F98D287}"/>
              </a:ext>
            </a:extLst>
          </p:cNvPr>
          <p:cNvCxnSpPr>
            <a:cxnSpLocks/>
          </p:cNvCxnSpPr>
          <p:nvPr/>
        </p:nvCxnSpPr>
        <p:spPr>
          <a:xfrm>
            <a:off x="381008" y="3346415"/>
            <a:ext cx="11477163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1B3893D-5886-AA6F-A37F-FFFCDC520A7D}"/>
              </a:ext>
            </a:extLst>
          </p:cNvPr>
          <p:cNvCxnSpPr>
            <a:cxnSpLocks/>
          </p:cNvCxnSpPr>
          <p:nvPr/>
        </p:nvCxnSpPr>
        <p:spPr>
          <a:xfrm>
            <a:off x="381008" y="2696567"/>
            <a:ext cx="11477163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9853D6B-8EDD-FC05-07A6-68F2363CBF04}"/>
              </a:ext>
            </a:extLst>
          </p:cNvPr>
          <p:cNvCxnSpPr>
            <a:cxnSpLocks/>
          </p:cNvCxnSpPr>
          <p:nvPr/>
        </p:nvCxnSpPr>
        <p:spPr>
          <a:xfrm>
            <a:off x="381008" y="2042363"/>
            <a:ext cx="11477163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0E5E7A8C-B22C-E076-7CF1-BA30F438E157}"/>
              </a:ext>
            </a:extLst>
          </p:cNvPr>
          <p:cNvCxnSpPr>
            <a:cxnSpLocks/>
          </p:cNvCxnSpPr>
          <p:nvPr/>
        </p:nvCxnSpPr>
        <p:spPr>
          <a:xfrm>
            <a:off x="2603637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9D43675B-C084-9FA0-CB24-34F13621D38B}"/>
              </a:ext>
            </a:extLst>
          </p:cNvPr>
          <p:cNvCxnSpPr>
            <a:cxnSpLocks/>
          </p:cNvCxnSpPr>
          <p:nvPr/>
        </p:nvCxnSpPr>
        <p:spPr>
          <a:xfrm>
            <a:off x="3781950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B4BBDEBE-DF2E-6538-0A58-CE4129F8AE16}"/>
              </a:ext>
            </a:extLst>
          </p:cNvPr>
          <p:cNvCxnSpPr>
            <a:cxnSpLocks/>
          </p:cNvCxnSpPr>
          <p:nvPr/>
        </p:nvCxnSpPr>
        <p:spPr>
          <a:xfrm>
            <a:off x="4904505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E6A8F6B8-9F01-9807-6234-3C24C8B752EB}"/>
              </a:ext>
            </a:extLst>
          </p:cNvPr>
          <p:cNvCxnSpPr>
            <a:cxnSpLocks/>
          </p:cNvCxnSpPr>
          <p:nvPr/>
        </p:nvCxnSpPr>
        <p:spPr>
          <a:xfrm>
            <a:off x="6082818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666883C6-9864-1423-5CC6-48586DF23E9E}"/>
              </a:ext>
            </a:extLst>
          </p:cNvPr>
          <p:cNvCxnSpPr>
            <a:cxnSpLocks/>
          </p:cNvCxnSpPr>
          <p:nvPr/>
        </p:nvCxnSpPr>
        <p:spPr>
          <a:xfrm>
            <a:off x="7216280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78ED926A-3E0B-9635-DB49-3BE8368047BA}"/>
              </a:ext>
            </a:extLst>
          </p:cNvPr>
          <p:cNvCxnSpPr>
            <a:cxnSpLocks/>
          </p:cNvCxnSpPr>
          <p:nvPr/>
        </p:nvCxnSpPr>
        <p:spPr>
          <a:xfrm>
            <a:off x="8394593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4C5194F-0B34-4D1C-944C-E7059D96D94B}"/>
              </a:ext>
            </a:extLst>
          </p:cNvPr>
          <p:cNvCxnSpPr>
            <a:cxnSpLocks/>
          </p:cNvCxnSpPr>
          <p:nvPr/>
        </p:nvCxnSpPr>
        <p:spPr>
          <a:xfrm>
            <a:off x="9517148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C14410E7-6C28-BF34-C064-02484CAA76C2}"/>
              </a:ext>
            </a:extLst>
          </p:cNvPr>
          <p:cNvCxnSpPr>
            <a:cxnSpLocks/>
          </p:cNvCxnSpPr>
          <p:nvPr/>
        </p:nvCxnSpPr>
        <p:spPr>
          <a:xfrm>
            <a:off x="10695461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1B51B863-3F2D-ADC7-B6B0-C9636E301F0A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4EA3A474-B376-4981-39E3-6F985D503B6E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398103" y="2114967"/>
            <a:ext cx="2138244" cy="509284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Buying Route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CC3DE4C1-A804-207D-A34B-7F18FC1EA2E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2877933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50DFB79E-DB08-A9F6-9701-41C3FA8E1D1E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381008" y="2761419"/>
            <a:ext cx="2138244" cy="509284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Buying Route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E846771-FDAB-A226-2EB8-F14E35F24674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383469" y="3422128"/>
            <a:ext cx="2138244" cy="509284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Buying Route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79E29133-330D-CD58-B516-C14D6A8B796E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366374" y="4068580"/>
            <a:ext cx="2138244" cy="509284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Buying Route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580ECB49-819E-AB77-DC4D-9579AEE6F246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374050" y="4719417"/>
            <a:ext cx="2138244" cy="509284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Buying Route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12435279-4F6C-4FBF-4E74-61962C7609AD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356955" y="5365869"/>
            <a:ext cx="2138244" cy="509284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Buying Route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950E550F-3132-73CD-6E66-DA247DD29F6A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4035051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D424B124-3876-CB42-B0C0-07D456E76AC9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9820641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8168A48A-53F3-FDDC-ACCC-F45E0D4E1023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10977758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59" name="Text Placeholder 20">
            <a:extLst>
              <a:ext uri="{FF2B5EF4-FFF2-40B4-BE49-F238E27FC236}">
                <a16:creationId xmlns:a16="http://schemas.microsoft.com/office/drawing/2014/main" id="{92F462FA-A3C5-D2ED-BFC2-8171335DF439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5192169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60" name="Text Placeholder 20">
            <a:extLst>
              <a:ext uri="{FF2B5EF4-FFF2-40B4-BE49-F238E27FC236}">
                <a16:creationId xmlns:a16="http://schemas.microsoft.com/office/drawing/2014/main" id="{80AFD7A4-2301-A9BA-8FC9-DA1EBC302108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6349287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9CEFB243-D85B-B4F0-006D-47DCFEF5D8F5}"/>
              </a:ext>
            </a:extLst>
          </p:cNvPr>
          <p:cNvSpPr>
            <a:spLocks noGrp="1"/>
          </p:cNvSpPr>
          <p:nvPr>
            <p:ph type="body" sz="quarter" idx="126" hasCustomPrompt="1"/>
          </p:nvPr>
        </p:nvSpPr>
        <p:spPr>
          <a:xfrm>
            <a:off x="7506405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84" name="Text Placeholder 20">
            <a:extLst>
              <a:ext uri="{FF2B5EF4-FFF2-40B4-BE49-F238E27FC236}">
                <a16:creationId xmlns:a16="http://schemas.microsoft.com/office/drawing/2014/main" id="{1CCB87E9-6D3F-946C-CF7E-AC45FBF5AB55}"/>
              </a:ext>
            </a:extLst>
          </p:cNvPr>
          <p:cNvSpPr>
            <a:spLocks noGrp="1"/>
          </p:cNvSpPr>
          <p:nvPr>
            <p:ph type="body" sz="quarter" idx="127" hasCustomPrompt="1"/>
          </p:nvPr>
        </p:nvSpPr>
        <p:spPr>
          <a:xfrm>
            <a:off x="8663523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CBABBDE2-6DC7-4789-EDC1-062F976F9BC2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074F64EF-ED00-9F17-C542-36A5FBAE8BE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A87AE5D-1049-BA07-63A8-57592B0238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135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 dark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3E49DBA0-C2B8-0E35-0F31-70159508EB9F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D1D184A0-85EB-1823-005E-4BF5481511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2" y="225424"/>
            <a:ext cx="4895851" cy="6407151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50217F-E0C8-3938-3367-B1D117A743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9829" y="2275157"/>
            <a:ext cx="6276975" cy="1070082"/>
          </a:xfrm>
        </p:spPr>
        <p:txBody>
          <a:bodyPr>
            <a:noAutofit/>
          </a:bodyPr>
          <a:lstStyle>
            <a:lvl1pPr>
              <a:buNone/>
              <a:defRPr sz="7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Thank you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9780250-7FFB-1BAA-02CB-468DA7518C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9829" y="3478482"/>
            <a:ext cx="6451188" cy="914400"/>
          </a:xfrm>
        </p:spPr>
        <p:txBody>
          <a:bodyPr>
            <a:noAutofit/>
          </a:bodyPr>
          <a:lstStyle>
            <a:lvl1pPr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401299005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ying Route Chart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E76A2414-C7D6-D79C-8871-23AABB51BEBF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7066BC00-B31F-7720-F6D1-2240FC81C154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0652" y="1563890"/>
            <a:ext cx="11789261" cy="4437277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DB84998-0B02-89B7-B983-66DF96DD3D00}"/>
              </a:ext>
            </a:extLst>
          </p:cNvPr>
          <p:cNvCxnSpPr>
            <a:cxnSpLocks/>
          </p:cNvCxnSpPr>
          <p:nvPr/>
        </p:nvCxnSpPr>
        <p:spPr>
          <a:xfrm>
            <a:off x="381008" y="3986392"/>
            <a:ext cx="11477163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F2600D4-EDEA-8946-A7AF-C2C456C9AA2A}"/>
              </a:ext>
            </a:extLst>
          </p:cNvPr>
          <p:cNvCxnSpPr>
            <a:cxnSpLocks/>
          </p:cNvCxnSpPr>
          <p:nvPr/>
        </p:nvCxnSpPr>
        <p:spPr>
          <a:xfrm>
            <a:off x="381008" y="4637230"/>
            <a:ext cx="11477163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DEB2ADC-61F2-F4FC-8B7F-6B6363B95841}"/>
              </a:ext>
            </a:extLst>
          </p:cNvPr>
          <p:cNvCxnSpPr>
            <a:cxnSpLocks/>
          </p:cNvCxnSpPr>
          <p:nvPr/>
        </p:nvCxnSpPr>
        <p:spPr>
          <a:xfrm>
            <a:off x="381008" y="5284467"/>
            <a:ext cx="11477163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5569A08-ED69-F2A8-80F8-AED54F98D287}"/>
              </a:ext>
            </a:extLst>
          </p:cNvPr>
          <p:cNvCxnSpPr>
            <a:cxnSpLocks/>
          </p:cNvCxnSpPr>
          <p:nvPr/>
        </p:nvCxnSpPr>
        <p:spPr>
          <a:xfrm>
            <a:off x="381008" y="3346415"/>
            <a:ext cx="11477163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1B3893D-5886-AA6F-A37F-FFFCDC520A7D}"/>
              </a:ext>
            </a:extLst>
          </p:cNvPr>
          <p:cNvCxnSpPr>
            <a:cxnSpLocks/>
          </p:cNvCxnSpPr>
          <p:nvPr/>
        </p:nvCxnSpPr>
        <p:spPr>
          <a:xfrm>
            <a:off x="381008" y="2696567"/>
            <a:ext cx="11477163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9853D6B-8EDD-FC05-07A6-68F2363CBF04}"/>
              </a:ext>
            </a:extLst>
          </p:cNvPr>
          <p:cNvCxnSpPr>
            <a:cxnSpLocks/>
          </p:cNvCxnSpPr>
          <p:nvPr/>
        </p:nvCxnSpPr>
        <p:spPr>
          <a:xfrm>
            <a:off x="381008" y="2042363"/>
            <a:ext cx="11477163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0E5E7A8C-B22C-E076-7CF1-BA30F438E157}"/>
              </a:ext>
            </a:extLst>
          </p:cNvPr>
          <p:cNvCxnSpPr>
            <a:cxnSpLocks/>
          </p:cNvCxnSpPr>
          <p:nvPr/>
        </p:nvCxnSpPr>
        <p:spPr>
          <a:xfrm>
            <a:off x="2603637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9D43675B-C084-9FA0-CB24-34F13621D38B}"/>
              </a:ext>
            </a:extLst>
          </p:cNvPr>
          <p:cNvCxnSpPr>
            <a:cxnSpLocks/>
          </p:cNvCxnSpPr>
          <p:nvPr/>
        </p:nvCxnSpPr>
        <p:spPr>
          <a:xfrm>
            <a:off x="3781950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B4BBDEBE-DF2E-6538-0A58-CE4129F8AE16}"/>
              </a:ext>
            </a:extLst>
          </p:cNvPr>
          <p:cNvCxnSpPr>
            <a:cxnSpLocks/>
          </p:cNvCxnSpPr>
          <p:nvPr/>
        </p:nvCxnSpPr>
        <p:spPr>
          <a:xfrm>
            <a:off x="4904505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E6A8F6B8-9F01-9807-6234-3C24C8B752EB}"/>
              </a:ext>
            </a:extLst>
          </p:cNvPr>
          <p:cNvCxnSpPr>
            <a:cxnSpLocks/>
          </p:cNvCxnSpPr>
          <p:nvPr/>
        </p:nvCxnSpPr>
        <p:spPr>
          <a:xfrm>
            <a:off x="6082818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666883C6-9864-1423-5CC6-48586DF23E9E}"/>
              </a:ext>
            </a:extLst>
          </p:cNvPr>
          <p:cNvCxnSpPr>
            <a:cxnSpLocks/>
          </p:cNvCxnSpPr>
          <p:nvPr/>
        </p:nvCxnSpPr>
        <p:spPr>
          <a:xfrm>
            <a:off x="7216280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78ED926A-3E0B-9635-DB49-3BE8368047BA}"/>
              </a:ext>
            </a:extLst>
          </p:cNvPr>
          <p:cNvCxnSpPr>
            <a:cxnSpLocks/>
          </p:cNvCxnSpPr>
          <p:nvPr/>
        </p:nvCxnSpPr>
        <p:spPr>
          <a:xfrm>
            <a:off x="8394593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4C5194F-0B34-4D1C-944C-E7059D96D94B}"/>
              </a:ext>
            </a:extLst>
          </p:cNvPr>
          <p:cNvCxnSpPr>
            <a:cxnSpLocks/>
          </p:cNvCxnSpPr>
          <p:nvPr/>
        </p:nvCxnSpPr>
        <p:spPr>
          <a:xfrm>
            <a:off x="9517148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C14410E7-6C28-BF34-C064-02484CAA76C2}"/>
              </a:ext>
            </a:extLst>
          </p:cNvPr>
          <p:cNvCxnSpPr>
            <a:cxnSpLocks/>
          </p:cNvCxnSpPr>
          <p:nvPr/>
        </p:nvCxnSpPr>
        <p:spPr>
          <a:xfrm>
            <a:off x="10695461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1B51B863-3F2D-ADC7-B6B0-C9636E301F0A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4EA3A474-B376-4981-39E3-6F985D503B6E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398103" y="2114967"/>
            <a:ext cx="2138244" cy="509284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Buying Route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CC3DE4C1-A804-207D-A34B-7F18FC1EA2E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2877933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50DFB79E-DB08-A9F6-9701-41C3FA8E1D1E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381008" y="2761419"/>
            <a:ext cx="2138244" cy="509284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0" anchor="ctr">
            <a:noAutofit/>
          </a:bodyPr>
          <a:lstStyle>
            <a:lvl1pPr marL="635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Buying Route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E846771-FDAB-A226-2EB8-F14E35F24674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383469" y="3422128"/>
            <a:ext cx="2138244" cy="509284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Buying Route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79E29133-330D-CD58-B516-C14D6A8B796E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366374" y="4068580"/>
            <a:ext cx="2138244" cy="509284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0" anchor="ctr">
            <a:noAutofit/>
          </a:bodyPr>
          <a:lstStyle>
            <a:lvl1pPr marL="635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Buying Route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580ECB49-819E-AB77-DC4D-9579AEE6F246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374050" y="4719417"/>
            <a:ext cx="2138244" cy="509284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Buying Route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12435279-4F6C-4FBF-4E74-61962C7609AD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356955" y="5365869"/>
            <a:ext cx="2138244" cy="509284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0" anchor="ctr">
            <a:noAutofit/>
          </a:bodyPr>
          <a:lstStyle>
            <a:lvl1pPr marL="635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Buying Route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950E550F-3132-73CD-6E66-DA247DD29F6A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4035051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D424B124-3876-CB42-B0C0-07D456E76AC9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9820641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8168A48A-53F3-FDDC-ACCC-F45E0D4E1023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10977758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59" name="Text Placeholder 20">
            <a:extLst>
              <a:ext uri="{FF2B5EF4-FFF2-40B4-BE49-F238E27FC236}">
                <a16:creationId xmlns:a16="http://schemas.microsoft.com/office/drawing/2014/main" id="{92F462FA-A3C5-D2ED-BFC2-8171335DF439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5192169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60" name="Text Placeholder 20">
            <a:extLst>
              <a:ext uri="{FF2B5EF4-FFF2-40B4-BE49-F238E27FC236}">
                <a16:creationId xmlns:a16="http://schemas.microsoft.com/office/drawing/2014/main" id="{80AFD7A4-2301-A9BA-8FC9-DA1EBC302108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6349287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9CEFB243-D85B-B4F0-006D-47DCFEF5D8F5}"/>
              </a:ext>
            </a:extLst>
          </p:cNvPr>
          <p:cNvSpPr>
            <a:spLocks noGrp="1"/>
          </p:cNvSpPr>
          <p:nvPr>
            <p:ph type="body" sz="quarter" idx="126" hasCustomPrompt="1"/>
          </p:nvPr>
        </p:nvSpPr>
        <p:spPr>
          <a:xfrm>
            <a:off x="7506405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84" name="Text Placeholder 20">
            <a:extLst>
              <a:ext uri="{FF2B5EF4-FFF2-40B4-BE49-F238E27FC236}">
                <a16:creationId xmlns:a16="http://schemas.microsoft.com/office/drawing/2014/main" id="{1CCB87E9-6D3F-946C-CF7E-AC45FBF5AB55}"/>
              </a:ext>
            </a:extLst>
          </p:cNvPr>
          <p:cNvSpPr>
            <a:spLocks noGrp="1"/>
          </p:cNvSpPr>
          <p:nvPr>
            <p:ph type="body" sz="quarter" idx="127" hasCustomPrompt="1"/>
          </p:nvPr>
        </p:nvSpPr>
        <p:spPr>
          <a:xfrm>
            <a:off x="8663523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Week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74F64EF-ED00-9F17-C542-36A5FBAE8BE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A87AE5D-1049-BA07-63A8-57592B0238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15419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endar colourful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95E53CDB-175F-CE04-22EB-3BB5B9226A31}"/>
              </a:ext>
            </a:extLst>
          </p:cNvPr>
          <p:cNvSpPr>
            <a:spLocks noGrp="1"/>
          </p:cNvSpPr>
          <p:nvPr>
            <p:ph type="body" sz="quarter" idx="135"/>
          </p:nvPr>
        </p:nvSpPr>
        <p:spPr>
          <a:xfrm>
            <a:off x="197985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4B44808E-97FF-1765-5E39-0C05CD5D0C16}"/>
              </a:ext>
            </a:extLst>
          </p:cNvPr>
          <p:cNvSpPr>
            <a:spLocks noGrp="1"/>
          </p:cNvSpPr>
          <p:nvPr>
            <p:ph type="body" sz="quarter" idx="136"/>
          </p:nvPr>
        </p:nvSpPr>
        <p:spPr>
          <a:xfrm>
            <a:off x="9212052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11">
            <a:extLst>
              <a:ext uri="{FF2B5EF4-FFF2-40B4-BE49-F238E27FC236}">
                <a16:creationId xmlns:a16="http://schemas.microsoft.com/office/drawing/2014/main" id="{FE7646BE-6D29-6F28-0542-F8AF034E5705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3202674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1" name="Text Placeholder 11">
            <a:extLst>
              <a:ext uri="{FF2B5EF4-FFF2-40B4-BE49-F238E27FC236}">
                <a16:creationId xmlns:a16="http://schemas.microsoft.com/office/drawing/2014/main" id="{F41846C3-77A9-C1B9-0F84-55BF32827338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6207363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4" name="Text Placeholder 11">
            <a:extLst>
              <a:ext uri="{FF2B5EF4-FFF2-40B4-BE49-F238E27FC236}">
                <a16:creationId xmlns:a16="http://schemas.microsoft.com/office/drawing/2014/main" id="{D46D5020-0FB6-D1BD-C8B0-0B2945BC72A0}"/>
              </a:ext>
            </a:extLst>
          </p:cNvPr>
          <p:cNvSpPr>
            <a:spLocks noGrp="1"/>
          </p:cNvSpPr>
          <p:nvPr>
            <p:ph type="body" sz="quarter" idx="131"/>
          </p:nvPr>
        </p:nvSpPr>
        <p:spPr>
          <a:xfrm>
            <a:off x="186948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5" name="Text Placeholder 11">
            <a:extLst>
              <a:ext uri="{FF2B5EF4-FFF2-40B4-BE49-F238E27FC236}">
                <a16:creationId xmlns:a16="http://schemas.microsoft.com/office/drawing/2014/main" id="{B00537FD-4EC6-A34C-4C6E-DA537B95F406}"/>
              </a:ext>
            </a:extLst>
          </p:cNvPr>
          <p:cNvSpPr>
            <a:spLocks noGrp="1"/>
          </p:cNvSpPr>
          <p:nvPr>
            <p:ph type="body" sz="quarter" idx="132"/>
          </p:nvPr>
        </p:nvSpPr>
        <p:spPr>
          <a:xfrm>
            <a:off x="9201015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6" name="Text Placeholder 11">
            <a:extLst>
              <a:ext uri="{FF2B5EF4-FFF2-40B4-BE49-F238E27FC236}">
                <a16:creationId xmlns:a16="http://schemas.microsoft.com/office/drawing/2014/main" id="{DDFAF897-647C-B27B-BC90-90D0160DF3B1}"/>
              </a:ext>
            </a:extLst>
          </p:cNvPr>
          <p:cNvSpPr>
            <a:spLocks noGrp="1"/>
          </p:cNvSpPr>
          <p:nvPr>
            <p:ph type="body" sz="quarter" idx="133"/>
          </p:nvPr>
        </p:nvSpPr>
        <p:spPr>
          <a:xfrm>
            <a:off x="3191637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5B9E4DCD-A65E-98A2-ADC6-A175D07B3A25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6196326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6" name="Text Placeholder 11">
            <a:extLst>
              <a:ext uri="{FF2B5EF4-FFF2-40B4-BE49-F238E27FC236}">
                <a16:creationId xmlns:a16="http://schemas.microsoft.com/office/drawing/2014/main" id="{22A18E73-A795-38E7-5FEB-0280E8A7F40B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186948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1" name="Text Placeholder 11">
            <a:extLst>
              <a:ext uri="{FF2B5EF4-FFF2-40B4-BE49-F238E27FC236}">
                <a16:creationId xmlns:a16="http://schemas.microsoft.com/office/drawing/2014/main" id="{2534E822-23F4-60CF-CE14-10B5CAC12B40}"/>
              </a:ext>
            </a:extLst>
          </p:cNvPr>
          <p:cNvSpPr>
            <a:spLocks noGrp="1"/>
          </p:cNvSpPr>
          <p:nvPr>
            <p:ph type="body" sz="quarter" idx="128"/>
          </p:nvPr>
        </p:nvSpPr>
        <p:spPr>
          <a:xfrm>
            <a:off x="9201015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3191637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3" name="Text Placeholder 11">
            <a:extLst>
              <a:ext uri="{FF2B5EF4-FFF2-40B4-BE49-F238E27FC236}">
                <a16:creationId xmlns:a16="http://schemas.microsoft.com/office/drawing/2014/main" id="{F6BA326F-F190-CA62-978A-4B53E92BA6C7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6196326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B5446D15-D55A-3E9E-9EDC-00FE4BB337F2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300618" y="2029168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8">
            <a:extLst>
              <a:ext uri="{FF2B5EF4-FFF2-40B4-BE49-F238E27FC236}">
                <a16:creationId xmlns:a16="http://schemas.microsoft.com/office/drawing/2014/main" id="{1439411E-BBE7-7F4F-E8F9-1BDFAA48988F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206521" y="2029168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8">
            <a:extLst>
              <a:ext uri="{FF2B5EF4-FFF2-40B4-BE49-F238E27FC236}">
                <a16:creationId xmlns:a16="http://schemas.microsoft.com/office/drawing/2014/main" id="{75F77091-6CE0-86C0-7A91-B0ACBBE2D2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2112424" y="2029168"/>
            <a:ext cx="754017" cy="684329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137" name="Text Placeholder 20">
            <a:extLst>
              <a:ext uri="{FF2B5EF4-FFF2-40B4-BE49-F238E27FC236}">
                <a16:creationId xmlns:a16="http://schemas.microsoft.com/office/drawing/2014/main" id="{68C89DF6-5DFB-44A2-05F3-79E9AFDB455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57127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6350" indent="0" algn="l" rtl="0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January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264874" y="1553907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February</a:t>
            </a:r>
          </a:p>
        </p:txBody>
      </p:sp>
      <p:sp>
        <p:nvSpPr>
          <p:cNvPr id="139" name="Text Placeholder 20">
            <a:extLst>
              <a:ext uri="{FF2B5EF4-FFF2-40B4-BE49-F238E27FC236}">
                <a16:creationId xmlns:a16="http://schemas.microsoft.com/office/drawing/2014/main" id="{C38F7472-7A95-A3B9-7EEF-9141D1E6D1A9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276004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March</a:t>
            </a:r>
          </a:p>
        </p:txBody>
      </p:sp>
      <p:sp>
        <p:nvSpPr>
          <p:cNvPr id="140" name="Text Placeholder 20">
            <a:extLst>
              <a:ext uri="{FF2B5EF4-FFF2-40B4-BE49-F238E27FC236}">
                <a16:creationId xmlns:a16="http://schemas.microsoft.com/office/drawing/2014/main" id="{2D9F7014-A391-5688-7189-CF1426F387B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276755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1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April</a:t>
            </a:r>
          </a:p>
        </p:txBody>
      </p:sp>
      <p:sp>
        <p:nvSpPr>
          <p:cNvPr id="157" name="Text Placeholder 20">
            <a:extLst>
              <a:ext uri="{FF2B5EF4-FFF2-40B4-BE49-F238E27FC236}">
                <a16:creationId xmlns:a16="http://schemas.microsoft.com/office/drawing/2014/main" id="{FF3B8C18-BD65-1CB9-46F6-249BBDA445D7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68008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30175" indent="7938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May</a:t>
            </a:r>
          </a:p>
        </p:txBody>
      </p:sp>
      <p:sp>
        <p:nvSpPr>
          <p:cNvPr id="158" name="Text Placeholder 20">
            <a:extLst>
              <a:ext uri="{FF2B5EF4-FFF2-40B4-BE49-F238E27FC236}">
                <a16:creationId xmlns:a16="http://schemas.microsoft.com/office/drawing/2014/main" id="{1DFE896A-B1BE-609A-030E-A6D82BF3D31E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275755" y="3115227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June</a:t>
            </a:r>
          </a:p>
        </p:txBody>
      </p:sp>
      <p:sp>
        <p:nvSpPr>
          <p:cNvPr id="159" name="Text Placeholder 20">
            <a:extLst>
              <a:ext uri="{FF2B5EF4-FFF2-40B4-BE49-F238E27FC236}">
                <a16:creationId xmlns:a16="http://schemas.microsoft.com/office/drawing/2014/main" id="{902A5D43-4D84-8229-3F08-DAB224596F2A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279628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July</a:t>
            </a:r>
          </a:p>
        </p:txBody>
      </p:sp>
      <p:sp>
        <p:nvSpPr>
          <p:cNvPr id="160" name="Text Placeholder 20">
            <a:extLst>
              <a:ext uri="{FF2B5EF4-FFF2-40B4-BE49-F238E27FC236}">
                <a16:creationId xmlns:a16="http://schemas.microsoft.com/office/drawing/2014/main" id="{FE9462A6-1022-2A73-6110-7C86D4DF948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9280379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August</a:t>
            </a:r>
          </a:p>
        </p:txBody>
      </p:sp>
      <p:sp>
        <p:nvSpPr>
          <p:cNvPr id="179" name="Text Placeholder 20">
            <a:extLst>
              <a:ext uri="{FF2B5EF4-FFF2-40B4-BE49-F238E27FC236}">
                <a16:creationId xmlns:a16="http://schemas.microsoft.com/office/drawing/2014/main" id="{39CA3BA5-9608-8329-0746-A1F811625DD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257127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1"/>
          </a:solidFill>
        </p:spPr>
        <p:txBody>
          <a:bodyPr vert="horz" lIns="108000" anchor="ctr">
            <a:noAutofit/>
          </a:bodyPr>
          <a:lstStyle>
            <a:lvl1pPr marL="92075" indent="-7938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September</a:t>
            </a:r>
          </a:p>
        </p:txBody>
      </p:sp>
      <p:sp>
        <p:nvSpPr>
          <p:cNvPr id="180" name="Text Placeholder 20">
            <a:extLst>
              <a:ext uri="{FF2B5EF4-FFF2-40B4-BE49-F238E27FC236}">
                <a16:creationId xmlns:a16="http://schemas.microsoft.com/office/drawing/2014/main" id="{9D08A188-AFF8-40AA-2CBB-09C36803FDB0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64874" y="4674588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October</a:t>
            </a:r>
          </a:p>
        </p:txBody>
      </p:sp>
      <p:sp>
        <p:nvSpPr>
          <p:cNvPr id="181" name="Text Placeholder 20">
            <a:extLst>
              <a:ext uri="{FF2B5EF4-FFF2-40B4-BE49-F238E27FC236}">
                <a16:creationId xmlns:a16="http://schemas.microsoft.com/office/drawing/2014/main" id="{A32E8E7C-CB22-8C6D-C778-1312EBB598D8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6276004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November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71C167AB-83D6-A30F-F0C1-91F77EDEFCAE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9276755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December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5" name="Picture Placeholder 38">
            <a:extLst>
              <a:ext uri="{FF2B5EF4-FFF2-40B4-BE49-F238E27FC236}">
                <a16:creationId xmlns:a16="http://schemas.microsoft.com/office/drawing/2014/main" id="{22379CB6-D13E-139B-AC7F-A264EA416434}"/>
              </a:ext>
            </a:extLst>
          </p:cNvPr>
          <p:cNvSpPr>
            <a:spLocks noGrp="1" noChangeAspect="1"/>
          </p:cNvSpPr>
          <p:nvPr>
            <p:ph type="pic" sz="quarter" idx="95"/>
          </p:nvPr>
        </p:nvSpPr>
        <p:spPr>
          <a:xfrm>
            <a:off x="3296907" y="2032943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Picture Placeholder 38">
            <a:extLst>
              <a:ext uri="{FF2B5EF4-FFF2-40B4-BE49-F238E27FC236}">
                <a16:creationId xmlns:a16="http://schemas.microsoft.com/office/drawing/2014/main" id="{7077DE43-DB84-F914-7D3B-86FBE6BE4FB0}"/>
              </a:ext>
            </a:extLst>
          </p:cNvPr>
          <p:cNvSpPr>
            <a:spLocks noGrp="1" noChangeAspect="1"/>
          </p:cNvSpPr>
          <p:nvPr>
            <p:ph type="pic" sz="quarter" idx="96"/>
          </p:nvPr>
        </p:nvSpPr>
        <p:spPr>
          <a:xfrm>
            <a:off x="4202810" y="2032943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38">
            <a:extLst>
              <a:ext uri="{FF2B5EF4-FFF2-40B4-BE49-F238E27FC236}">
                <a16:creationId xmlns:a16="http://schemas.microsoft.com/office/drawing/2014/main" id="{D0E5AC0C-EBE2-7C51-0362-CB04DEA17E64}"/>
              </a:ext>
            </a:extLst>
          </p:cNvPr>
          <p:cNvSpPr>
            <a:spLocks noGrp="1" noChangeAspect="1"/>
          </p:cNvSpPr>
          <p:nvPr>
            <p:ph type="pic" sz="quarter" idx="97"/>
          </p:nvPr>
        </p:nvSpPr>
        <p:spPr>
          <a:xfrm>
            <a:off x="5108713" y="2032943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38">
            <a:extLst>
              <a:ext uri="{FF2B5EF4-FFF2-40B4-BE49-F238E27FC236}">
                <a16:creationId xmlns:a16="http://schemas.microsoft.com/office/drawing/2014/main" id="{135D4AA7-299D-109A-46D0-BF5A590ABE6E}"/>
              </a:ext>
            </a:extLst>
          </p:cNvPr>
          <p:cNvSpPr>
            <a:spLocks noGrp="1" noChangeAspect="1"/>
          </p:cNvSpPr>
          <p:nvPr>
            <p:ph type="pic" sz="quarter" idx="98"/>
          </p:nvPr>
        </p:nvSpPr>
        <p:spPr>
          <a:xfrm>
            <a:off x="6323170" y="2040327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38">
            <a:extLst>
              <a:ext uri="{FF2B5EF4-FFF2-40B4-BE49-F238E27FC236}">
                <a16:creationId xmlns:a16="http://schemas.microsoft.com/office/drawing/2014/main" id="{CCF2C32C-A7C0-D5C3-22FE-70647216CC2E}"/>
              </a:ext>
            </a:extLst>
          </p:cNvPr>
          <p:cNvSpPr>
            <a:spLocks noGrp="1" noChangeAspect="1"/>
          </p:cNvSpPr>
          <p:nvPr>
            <p:ph type="pic" sz="quarter" idx="99"/>
          </p:nvPr>
        </p:nvSpPr>
        <p:spPr>
          <a:xfrm>
            <a:off x="7229073" y="2040327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8">
            <a:extLst>
              <a:ext uri="{FF2B5EF4-FFF2-40B4-BE49-F238E27FC236}">
                <a16:creationId xmlns:a16="http://schemas.microsoft.com/office/drawing/2014/main" id="{56841469-FC0C-22F9-2624-D2818D8F9BEC}"/>
              </a:ext>
            </a:extLst>
          </p:cNvPr>
          <p:cNvSpPr>
            <a:spLocks noGrp="1" noChangeAspect="1"/>
          </p:cNvSpPr>
          <p:nvPr>
            <p:ph type="pic" sz="quarter" idx="100"/>
          </p:nvPr>
        </p:nvSpPr>
        <p:spPr>
          <a:xfrm>
            <a:off x="8134976" y="2040327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8">
            <a:extLst>
              <a:ext uri="{FF2B5EF4-FFF2-40B4-BE49-F238E27FC236}">
                <a16:creationId xmlns:a16="http://schemas.microsoft.com/office/drawing/2014/main" id="{BFD1D7F2-6CC8-7012-C438-468BFEAD819C}"/>
              </a:ext>
            </a:extLst>
          </p:cNvPr>
          <p:cNvSpPr>
            <a:spLocks noGrp="1" noChangeAspect="1"/>
          </p:cNvSpPr>
          <p:nvPr>
            <p:ph type="pic" sz="quarter" idx="101"/>
          </p:nvPr>
        </p:nvSpPr>
        <p:spPr>
          <a:xfrm>
            <a:off x="9325559" y="2040327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8">
            <a:extLst>
              <a:ext uri="{FF2B5EF4-FFF2-40B4-BE49-F238E27FC236}">
                <a16:creationId xmlns:a16="http://schemas.microsoft.com/office/drawing/2014/main" id="{4AC285F8-A967-C97A-7AE2-5179D557A8BE}"/>
              </a:ext>
            </a:extLst>
          </p:cNvPr>
          <p:cNvSpPr>
            <a:spLocks noGrp="1" noChangeAspect="1"/>
          </p:cNvSpPr>
          <p:nvPr>
            <p:ph type="pic" sz="quarter" idx="102"/>
          </p:nvPr>
        </p:nvSpPr>
        <p:spPr>
          <a:xfrm>
            <a:off x="10231462" y="2040327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8">
            <a:extLst>
              <a:ext uri="{FF2B5EF4-FFF2-40B4-BE49-F238E27FC236}">
                <a16:creationId xmlns:a16="http://schemas.microsoft.com/office/drawing/2014/main" id="{FFFB9D9D-6C07-B0CA-B8DB-99D3FAD2BAD3}"/>
              </a:ext>
            </a:extLst>
          </p:cNvPr>
          <p:cNvSpPr>
            <a:spLocks noGrp="1" noChangeAspect="1"/>
          </p:cNvSpPr>
          <p:nvPr>
            <p:ph type="pic" sz="quarter" idx="103"/>
          </p:nvPr>
        </p:nvSpPr>
        <p:spPr>
          <a:xfrm>
            <a:off x="11137365" y="2040327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8">
            <a:extLst>
              <a:ext uri="{FF2B5EF4-FFF2-40B4-BE49-F238E27FC236}">
                <a16:creationId xmlns:a16="http://schemas.microsoft.com/office/drawing/2014/main" id="{20A59C05-9646-3CC5-2FA2-EF42C61D72B3}"/>
              </a:ext>
            </a:extLst>
          </p:cNvPr>
          <p:cNvSpPr>
            <a:spLocks noGrp="1" noChangeAspect="1"/>
          </p:cNvSpPr>
          <p:nvPr>
            <p:ph type="pic" sz="quarter" idx="104"/>
          </p:nvPr>
        </p:nvSpPr>
        <p:spPr>
          <a:xfrm>
            <a:off x="305403" y="3588741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8">
            <a:extLst>
              <a:ext uri="{FF2B5EF4-FFF2-40B4-BE49-F238E27FC236}">
                <a16:creationId xmlns:a16="http://schemas.microsoft.com/office/drawing/2014/main" id="{1B7B9056-AC3A-5D91-4FDF-8D459C2F0D62}"/>
              </a:ext>
            </a:extLst>
          </p:cNvPr>
          <p:cNvSpPr>
            <a:spLocks noGrp="1" noChangeAspect="1"/>
          </p:cNvSpPr>
          <p:nvPr>
            <p:ph type="pic" sz="quarter" idx="105"/>
          </p:nvPr>
        </p:nvSpPr>
        <p:spPr>
          <a:xfrm>
            <a:off x="1211306" y="3588741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8">
            <a:extLst>
              <a:ext uri="{FF2B5EF4-FFF2-40B4-BE49-F238E27FC236}">
                <a16:creationId xmlns:a16="http://schemas.microsoft.com/office/drawing/2014/main" id="{1E320D8E-799D-EF87-4B38-CC627235B6BB}"/>
              </a:ext>
            </a:extLst>
          </p:cNvPr>
          <p:cNvSpPr>
            <a:spLocks noGrp="1" noChangeAspect="1"/>
          </p:cNvSpPr>
          <p:nvPr>
            <p:ph type="pic" sz="quarter" idx="106"/>
          </p:nvPr>
        </p:nvSpPr>
        <p:spPr>
          <a:xfrm>
            <a:off x="2117209" y="3588741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8">
            <a:extLst>
              <a:ext uri="{FF2B5EF4-FFF2-40B4-BE49-F238E27FC236}">
                <a16:creationId xmlns:a16="http://schemas.microsoft.com/office/drawing/2014/main" id="{DC827486-2201-92CB-B9F0-E441E87B094A}"/>
              </a:ext>
            </a:extLst>
          </p:cNvPr>
          <p:cNvSpPr>
            <a:spLocks noGrp="1" noChangeAspect="1"/>
          </p:cNvSpPr>
          <p:nvPr>
            <p:ph type="pic" sz="quarter" idx="107"/>
          </p:nvPr>
        </p:nvSpPr>
        <p:spPr>
          <a:xfrm>
            <a:off x="3301692" y="3592516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8">
            <a:extLst>
              <a:ext uri="{FF2B5EF4-FFF2-40B4-BE49-F238E27FC236}">
                <a16:creationId xmlns:a16="http://schemas.microsoft.com/office/drawing/2014/main" id="{6DF265FE-D01B-431F-6F8E-74DAFF739E55}"/>
              </a:ext>
            </a:extLst>
          </p:cNvPr>
          <p:cNvSpPr>
            <a:spLocks noGrp="1" noChangeAspect="1"/>
          </p:cNvSpPr>
          <p:nvPr>
            <p:ph type="pic" sz="quarter" idx="108"/>
          </p:nvPr>
        </p:nvSpPr>
        <p:spPr>
          <a:xfrm>
            <a:off x="4207595" y="3592516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8">
            <a:extLst>
              <a:ext uri="{FF2B5EF4-FFF2-40B4-BE49-F238E27FC236}">
                <a16:creationId xmlns:a16="http://schemas.microsoft.com/office/drawing/2014/main" id="{495DBED9-5FC7-4308-25AC-EE0B032B12AE}"/>
              </a:ext>
            </a:extLst>
          </p:cNvPr>
          <p:cNvSpPr>
            <a:spLocks noGrp="1" noChangeAspect="1"/>
          </p:cNvSpPr>
          <p:nvPr>
            <p:ph type="pic" sz="quarter" idx="109"/>
          </p:nvPr>
        </p:nvSpPr>
        <p:spPr>
          <a:xfrm>
            <a:off x="5113498" y="3592516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8">
            <a:extLst>
              <a:ext uri="{FF2B5EF4-FFF2-40B4-BE49-F238E27FC236}">
                <a16:creationId xmlns:a16="http://schemas.microsoft.com/office/drawing/2014/main" id="{C523047F-0A31-7A41-9869-3A0957FD9579}"/>
              </a:ext>
            </a:extLst>
          </p:cNvPr>
          <p:cNvSpPr>
            <a:spLocks noGrp="1" noChangeAspect="1"/>
          </p:cNvSpPr>
          <p:nvPr>
            <p:ph type="pic" sz="quarter" idx="110"/>
          </p:nvPr>
        </p:nvSpPr>
        <p:spPr>
          <a:xfrm>
            <a:off x="6327955" y="3599900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8">
            <a:extLst>
              <a:ext uri="{FF2B5EF4-FFF2-40B4-BE49-F238E27FC236}">
                <a16:creationId xmlns:a16="http://schemas.microsoft.com/office/drawing/2014/main" id="{6194285B-CAFD-9570-5122-BC5C83E1F505}"/>
              </a:ext>
            </a:extLst>
          </p:cNvPr>
          <p:cNvSpPr>
            <a:spLocks noGrp="1" noChangeAspect="1"/>
          </p:cNvSpPr>
          <p:nvPr>
            <p:ph type="pic" sz="quarter" idx="111"/>
          </p:nvPr>
        </p:nvSpPr>
        <p:spPr>
          <a:xfrm>
            <a:off x="7233858" y="3599900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7" name="Picture Placeholder 38">
            <a:extLst>
              <a:ext uri="{FF2B5EF4-FFF2-40B4-BE49-F238E27FC236}">
                <a16:creationId xmlns:a16="http://schemas.microsoft.com/office/drawing/2014/main" id="{7A6444AA-4D15-F063-AFD3-A673D9D325B4}"/>
              </a:ext>
            </a:extLst>
          </p:cNvPr>
          <p:cNvSpPr>
            <a:spLocks noGrp="1" noChangeAspect="1"/>
          </p:cNvSpPr>
          <p:nvPr>
            <p:ph type="pic" sz="quarter" idx="112"/>
          </p:nvPr>
        </p:nvSpPr>
        <p:spPr>
          <a:xfrm>
            <a:off x="8139761" y="3599900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8">
            <a:extLst>
              <a:ext uri="{FF2B5EF4-FFF2-40B4-BE49-F238E27FC236}">
                <a16:creationId xmlns:a16="http://schemas.microsoft.com/office/drawing/2014/main" id="{AB0DA85D-B331-2590-4779-05066A4C4B7B}"/>
              </a:ext>
            </a:extLst>
          </p:cNvPr>
          <p:cNvSpPr>
            <a:spLocks noGrp="1" noChangeAspect="1"/>
          </p:cNvSpPr>
          <p:nvPr>
            <p:ph type="pic" sz="quarter" idx="113"/>
          </p:nvPr>
        </p:nvSpPr>
        <p:spPr>
          <a:xfrm>
            <a:off x="9330344" y="3599900"/>
            <a:ext cx="754017" cy="684329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29" name="Picture Placeholder 38">
            <a:extLst>
              <a:ext uri="{FF2B5EF4-FFF2-40B4-BE49-F238E27FC236}">
                <a16:creationId xmlns:a16="http://schemas.microsoft.com/office/drawing/2014/main" id="{374595A6-E1F3-45FB-E1D4-2563FB0E20B1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10236247" y="3599900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8">
            <a:extLst>
              <a:ext uri="{FF2B5EF4-FFF2-40B4-BE49-F238E27FC236}">
                <a16:creationId xmlns:a16="http://schemas.microsoft.com/office/drawing/2014/main" id="{0A850941-BD57-42E9-CE10-A9F67A527CCD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11142150" y="3599900"/>
            <a:ext cx="754017" cy="684329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31" name="Picture Placeholder 38">
            <a:extLst>
              <a:ext uri="{FF2B5EF4-FFF2-40B4-BE49-F238E27FC236}">
                <a16:creationId xmlns:a16="http://schemas.microsoft.com/office/drawing/2014/main" id="{F7318784-66AD-D833-A520-55AD23E8E3A9}"/>
              </a:ext>
            </a:extLst>
          </p:cNvPr>
          <p:cNvSpPr>
            <a:spLocks noGrp="1" noChangeAspect="1"/>
          </p:cNvSpPr>
          <p:nvPr>
            <p:ph type="pic" sz="quarter" idx="116"/>
          </p:nvPr>
        </p:nvSpPr>
        <p:spPr>
          <a:xfrm>
            <a:off x="300618" y="5157208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8">
            <a:extLst>
              <a:ext uri="{FF2B5EF4-FFF2-40B4-BE49-F238E27FC236}">
                <a16:creationId xmlns:a16="http://schemas.microsoft.com/office/drawing/2014/main" id="{2E19917C-310F-8583-092F-3D5456D36233}"/>
              </a:ext>
            </a:extLst>
          </p:cNvPr>
          <p:cNvSpPr>
            <a:spLocks noGrp="1" noChangeAspect="1"/>
          </p:cNvSpPr>
          <p:nvPr>
            <p:ph type="pic" sz="quarter" idx="117"/>
          </p:nvPr>
        </p:nvSpPr>
        <p:spPr>
          <a:xfrm>
            <a:off x="1206521" y="5157208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8">
            <a:extLst>
              <a:ext uri="{FF2B5EF4-FFF2-40B4-BE49-F238E27FC236}">
                <a16:creationId xmlns:a16="http://schemas.microsoft.com/office/drawing/2014/main" id="{8CFC7CA7-E4A9-D9B3-AD7B-7EE8D7C1A8BD}"/>
              </a:ext>
            </a:extLst>
          </p:cNvPr>
          <p:cNvSpPr>
            <a:spLocks noGrp="1" noChangeAspect="1"/>
          </p:cNvSpPr>
          <p:nvPr>
            <p:ph type="pic" sz="quarter" idx="118"/>
          </p:nvPr>
        </p:nvSpPr>
        <p:spPr>
          <a:xfrm>
            <a:off x="2112424" y="5157208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8">
            <a:extLst>
              <a:ext uri="{FF2B5EF4-FFF2-40B4-BE49-F238E27FC236}">
                <a16:creationId xmlns:a16="http://schemas.microsoft.com/office/drawing/2014/main" id="{C4101688-22A4-AED6-E839-1A0986A0B029}"/>
              </a:ext>
            </a:extLst>
          </p:cNvPr>
          <p:cNvSpPr>
            <a:spLocks noGrp="1" noChangeAspect="1"/>
          </p:cNvSpPr>
          <p:nvPr>
            <p:ph type="pic" sz="quarter" idx="119"/>
          </p:nvPr>
        </p:nvSpPr>
        <p:spPr>
          <a:xfrm>
            <a:off x="3304164" y="5133610"/>
            <a:ext cx="754017" cy="684329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36" name="Picture Placeholder 38">
            <a:extLst>
              <a:ext uri="{FF2B5EF4-FFF2-40B4-BE49-F238E27FC236}">
                <a16:creationId xmlns:a16="http://schemas.microsoft.com/office/drawing/2014/main" id="{7897F9AE-8969-68E6-AAF9-6E5B3CB9E8B1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4210067" y="5133610"/>
            <a:ext cx="754017" cy="684329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37" name="Picture Placeholder 38">
            <a:extLst>
              <a:ext uri="{FF2B5EF4-FFF2-40B4-BE49-F238E27FC236}">
                <a16:creationId xmlns:a16="http://schemas.microsoft.com/office/drawing/2014/main" id="{6142C431-6BAA-ABF7-DEFD-7CBD47441F10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5115970" y="5133610"/>
            <a:ext cx="754017" cy="684329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38" name="Picture Placeholder 38">
            <a:extLst>
              <a:ext uri="{FF2B5EF4-FFF2-40B4-BE49-F238E27FC236}">
                <a16:creationId xmlns:a16="http://schemas.microsoft.com/office/drawing/2014/main" id="{4023CF17-3712-68FA-1C29-E7396D770B28}"/>
              </a:ext>
            </a:extLst>
          </p:cNvPr>
          <p:cNvSpPr>
            <a:spLocks noGrp="1" noChangeAspect="1"/>
          </p:cNvSpPr>
          <p:nvPr>
            <p:ph type="pic" sz="quarter" idx="122"/>
          </p:nvPr>
        </p:nvSpPr>
        <p:spPr>
          <a:xfrm>
            <a:off x="6323170" y="5130798"/>
            <a:ext cx="754017" cy="684329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40" name="Picture Placeholder 38">
            <a:extLst>
              <a:ext uri="{FF2B5EF4-FFF2-40B4-BE49-F238E27FC236}">
                <a16:creationId xmlns:a16="http://schemas.microsoft.com/office/drawing/2014/main" id="{A0AC9446-C54D-128F-C108-E359D363918A}"/>
              </a:ext>
            </a:extLst>
          </p:cNvPr>
          <p:cNvSpPr>
            <a:spLocks noGrp="1" noChangeAspect="1"/>
          </p:cNvSpPr>
          <p:nvPr>
            <p:ph type="pic" sz="quarter" idx="123"/>
          </p:nvPr>
        </p:nvSpPr>
        <p:spPr>
          <a:xfrm>
            <a:off x="7229073" y="5130798"/>
            <a:ext cx="754017" cy="684329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41" name="Picture Placeholder 38">
            <a:extLst>
              <a:ext uri="{FF2B5EF4-FFF2-40B4-BE49-F238E27FC236}">
                <a16:creationId xmlns:a16="http://schemas.microsoft.com/office/drawing/2014/main" id="{FB4B5227-8F84-70D9-68EB-E2EBC5C90CC5}"/>
              </a:ext>
            </a:extLst>
          </p:cNvPr>
          <p:cNvSpPr>
            <a:spLocks noGrp="1" noChangeAspect="1"/>
          </p:cNvSpPr>
          <p:nvPr>
            <p:ph type="pic" sz="quarter" idx="124"/>
          </p:nvPr>
        </p:nvSpPr>
        <p:spPr>
          <a:xfrm>
            <a:off x="8134976" y="5130798"/>
            <a:ext cx="754017" cy="684329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42" name="Picture Placeholder 38">
            <a:extLst>
              <a:ext uri="{FF2B5EF4-FFF2-40B4-BE49-F238E27FC236}">
                <a16:creationId xmlns:a16="http://schemas.microsoft.com/office/drawing/2014/main" id="{1E919D25-E034-9CB9-8BE1-7DA8481DDCA5}"/>
              </a:ext>
            </a:extLst>
          </p:cNvPr>
          <p:cNvSpPr>
            <a:spLocks noGrp="1" noChangeAspect="1"/>
          </p:cNvSpPr>
          <p:nvPr>
            <p:ph type="pic" sz="quarter" idx="125"/>
          </p:nvPr>
        </p:nvSpPr>
        <p:spPr>
          <a:xfrm>
            <a:off x="9318302" y="5131121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1" name="Picture Placeholder 38">
            <a:extLst>
              <a:ext uri="{FF2B5EF4-FFF2-40B4-BE49-F238E27FC236}">
                <a16:creationId xmlns:a16="http://schemas.microsoft.com/office/drawing/2014/main" id="{49D32B4C-86F9-34E2-3637-1CD2693CA753}"/>
              </a:ext>
            </a:extLst>
          </p:cNvPr>
          <p:cNvSpPr>
            <a:spLocks noGrp="1" noChangeAspect="1"/>
          </p:cNvSpPr>
          <p:nvPr>
            <p:ph type="pic" sz="quarter" idx="126"/>
          </p:nvPr>
        </p:nvSpPr>
        <p:spPr>
          <a:xfrm>
            <a:off x="10224205" y="5131121"/>
            <a:ext cx="754017" cy="684329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55" name="Picture Placeholder 38">
            <a:extLst>
              <a:ext uri="{FF2B5EF4-FFF2-40B4-BE49-F238E27FC236}">
                <a16:creationId xmlns:a16="http://schemas.microsoft.com/office/drawing/2014/main" id="{370A9EAD-5352-130A-CE6B-C85539A8718C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11130108" y="5131121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5EF55EB9-C933-82F7-22FC-16C3D5F33AF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C23B1DC6-7937-B442-FD93-54CAE42FBB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60890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endar colourful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C0856B-0CF6-664C-6E3C-C0F3398D880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95E53CDB-175F-CE04-22EB-3BB5B9226A31}"/>
              </a:ext>
            </a:extLst>
          </p:cNvPr>
          <p:cNvSpPr>
            <a:spLocks noGrp="1"/>
          </p:cNvSpPr>
          <p:nvPr>
            <p:ph type="body" sz="quarter" idx="135"/>
          </p:nvPr>
        </p:nvSpPr>
        <p:spPr>
          <a:xfrm>
            <a:off x="197985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4B44808E-97FF-1765-5E39-0C05CD5D0C16}"/>
              </a:ext>
            </a:extLst>
          </p:cNvPr>
          <p:cNvSpPr>
            <a:spLocks noGrp="1"/>
          </p:cNvSpPr>
          <p:nvPr>
            <p:ph type="body" sz="quarter" idx="136"/>
          </p:nvPr>
        </p:nvSpPr>
        <p:spPr>
          <a:xfrm>
            <a:off x="9212052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11">
            <a:extLst>
              <a:ext uri="{FF2B5EF4-FFF2-40B4-BE49-F238E27FC236}">
                <a16:creationId xmlns:a16="http://schemas.microsoft.com/office/drawing/2014/main" id="{FE7646BE-6D29-6F28-0542-F8AF034E5705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3202674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1" name="Text Placeholder 11">
            <a:extLst>
              <a:ext uri="{FF2B5EF4-FFF2-40B4-BE49-F238E27FC236}">
                <a16:creationId xmlns:a16="http://schemas.microsoft.com/office/drawing/2014/main" id="{F41846C3-77A9-C1B9-0F84-55BF32827338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6207363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4" name="Text Placeholder 11">
            <a:extLst>
              <a:ext uri="{FF2B5EF4-FFF2-40B4-BE49-F238E27FC236}">
                <a16:creationId xmlns:a16="http://schemas.microsoft.com/office/drawing/2014/main" id="{D46D5020-0FB6-D1BD-C8B0-0B2945BC72A0}"/>
              </a:ext>
            </a:extLst>
          </p:cNvPr>
          <p:cNvSpPr>
            <a:spLocks noGrp="1"/>
          </p:cNvSpPr>
          <p:nvPr>
            <p:ph type="body" sz="quarter" idx="131"/>
          </p:nvPr>
        </p:nvSpPr>
        <p:spPr>
          <a:xfrm>
            <a:off x="186948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5" name="Text Placeholder 11">
            <a:extLst>
              <a:ext uri="{FF2B5EF4-FFF2-40B4-BE49-F238E27FC236}">
                <a16:creationId xmlns:a16="http://schemas.microsoft.com/office/drawing/2014/main" id="{B00537FD-4EC6-A34C-4C6E-DA537B95F406}"/>
              </a:ext>
            </a:extLst>
          </p:cNvPr>
          <p:cNvSpPr>
            <a:spLocks noGrp="1"/>
          </p:cNvSpPr>
          <p:nvPr>
            <p:ph type="body" sz="quarter" idx="132"/>
          </p:nvPr>
        </p:nvSpPr>
        <p:spPr>
          <a:xfrm>
            <a:off x="9201015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6" name="Text Placeholder 11">
            <a:extLst>
              <a:ext uri="{FF2B5EF4-FFF2-40B4-BE49-F238E27FC236}">
                <a16:creationId xmlns:a16="http://schemas.microsoft.com/office/drawing/2014/main" id="{DDFAF897-647C-B27B-BC90-90D0160DF3B1}"/>
              </a:ext>
            </a:extLst>
          </p:cNvPr>
          <p:cNvSpPr>
            <a:spLocks noGrp="1"/>
          </p:cNvSpPr>
          <p:nvPr>
            <p:ph type="body" sz="quarter" idx="133"/>
          </p:nvPr>
        </p:nvSpPr>
        <p:spPr>
          <a:xfrm>
            <a:off x="3191637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5B9E4DCD-A65E-98A2-ADC6-A175D07B3A25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6196326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6" name="Text Placeholder 11">
            <a:extLst>
              <a:ext uri="{FF2B5EF4-FFF2-40B4-BE49-F238E27FC236}">
                <a16:creationId xmlns:a16="http://schemas.microsoft.com/office/drawing/2014/main" id="{22A18E73-A795-38E7-5FEB-0280E8A7F40B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186948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1" name="Text Placeholder 11">
            <a:extLst>
              <a:ext uri="{FF2B5EF4-FFF2-40B4-BE49-F238E27FC236}">
                <a16:creationId xmlns:a16="http://schemas.microsoft.com/office/drawing/2014/main" id="{2534E822-23F4-60CF-CE14-10B5CAC12B40}"/>
              </a:ext>
            </a:extLst>
          </p:cNvPr>
          <p:cNvSpPr>
            <a:spLocks noGrp="1"/>
          </p:cNvSpPr>
          <p:nvPr>
            <p:ph type="body" sz="quarter" idx="128"/>
          </p:nvPr>
        </p:nvSpPr>
        <p:spPr>
          <a:xfrm>
            <a:off x="9201015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3191637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3" name="Text Placeholder 11">
            <a:extLst>
              <a:ext uri="{FF2B5EF4-FFF2-40B4-BE49-F238E27FC236}">
                <a16:creationId xmlns:a16="http://schemas.microsoft.com/office/drawing/2014/main" id="{F6BA326F-F190-CA62-978A-4B53E92BA6C7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6196326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B5446D15-D55A-3E9E-9EDC-00FE4BB337F2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300618" y="2029168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8">
            <a:extLst>
              <a:ext uri="{FF2B5EF4-FFF2-40B4-BE49-F238E27FC236}">
                <a16:creationId xmlns:a16="http://schemas.microsoft.com/office/drawing/2014/main" id="{1439411E-BBE7-7F4F-E8F9-1BDFAA48988F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206521" y="2029168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8">
            <a:extLst>
              <a:ext uri="{FF2B5EF4-FFF2-40B4-BE49-F238E27FC236}">
                <a16:creationId xmlns:a16="http://schemas.microsoft.com/office/drawing/2014/main" id="{75F77091-6CE0-86C0-7A91-B0ACBBE2D2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2112424" y="2029168"/>
            <a:ext cx="754017" cy="684329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137" name="Text Placeholder 20">
            <a:extLst>
              <a:ext uri="{FF2B5EF4-FFF2-40B4-BE49-F238E27FC236}">
                <a16:creationId xmlns:a16="http://schemas.microsoft.com/office/drawing/2014/main" id="{68C89DF6-5DFB-44A2-05F3-79E9AFDB455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57127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6350" indent="0" algn="l" rtl="0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January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264874" y="1553907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February</a:t>
            </a:r>
          </a:p>
        </p:txBody>
      </p:sp>
      <p:sp>
        <p:nvSpPr>
          <p:cNvPr id="139" name="Text Placeholder 20">
            <a:extLst>
              <a:ext uri="{FF2B5EF4-FFF2-40B4-BE49-F238E27FC236}">
                <a16:creationId xmlns:a16="http://schemas.microsoft.com/office/drawing/2014/main" id="{C38F7472-7A95-A3B9-7EEF-9141D1E6D1A9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276004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March</a:t>
            </a:r>
          </a:p>
        </p:txBody>
      </p:sp>
      <p:sp>
        <p:nvSpPr>
          <p:cNvPr id="140" name="Text Placeholder 20">
            <a:extLst>
              <a:ext uri="{FF2B5EF4-FFF2-40B4-BE49-F238E27FC236}">
                <a16:creationId xmlns:a16="http://schemas.microsoft.com/office/drawing/2014/main" id="{2D9F7014-A391-5688-7189-CF1426F387B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276755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1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April</a:t>
            </a:r>
          </a:p>
        </p:txBody>
      </p:sp>
      <p:sp>
        <p:nvSpPr>
          <p:cNvPr id="157" name="Text Placeholder 20">
            <a:extLst>
              <a:ext uri="{FF2B5EF4-FFF2-40B4-BE49-F238E27FC236}">
                <a16:creationId xmlns:a16="http://schemas.microsoft.com/office/drawing/2014/main" id="{FF3B8C18-BD65-1CB9-46F6-249BBDA445D7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68008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30175" indent="7938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May</a:t>
            </a:r>
          </a:p>
        </p:txBody>
      </p:sp>
      <p:sp>
        <p:nvSpPr>
          <p:cNvPr id="158" name="Text Placeholder 20">
            <a:extLst>
              <a:ext uri="{FF2B5EF4-FFF2-40B4-BE49-F238E27FC236}">
                <a16:creationId xmlns:a16="http://schemas.microsoft.com/office/drawing/2014/main" id="{1DFE896A-B1BE-609A-030E-A6D82BF3D31E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275755" y="3115227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June</a:t>
            </a:r>
          </a:p>
        </p:txBody>
      </p:sp>
      <p:sp>
        <p:nvSpPr>
          <p:cNvPr id="159" name="Text Placeholder 20">
            <a:extLst>
              <a:ext uri="{FF2B5EF4-FFF2-40B4-BE49-F238E27FC236}">
                <a16:creationId xmlns:a16="http://schemas.microsoft.com/office/drawing/2014/main" id="{902A5D43-4D84-8229-3F08-DAB224596F2A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279628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July</a:t>
            </a:r>
          </a:p>
        </p:txBody>
      </p:sp>
      <p:sp>
        <p:nvSpPr>
          <p:cNvPr id="160" name="Text Placeholder 20">
            <a:extLst>
              <a:ext uri="{FF2B5EF4-FFF2-40B4-BE49-F238E27FC236}">
                <a16:creationId xmlns:a16="http://schemas.microsoft.com/office/drawing/2014/main" id="{FE9462A6-1022-2A73-6110-7C86D4DF948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9280379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August</a:t>
            </a:r>
          </a:p>
        </p:txBody>
      </p:sp>
      <p:sp>
        <p:nvSpPr>
          <p:cNvPr id="179" name="Text Placeholder 20">
            <a:extLst>
              <a:ext uri="{FF2B5EF4-FFF2-40B4-BE49-F238E27FC236}">
                <a16:creationId xmlns:a16="http://schemas.microsoft.com/office/drawing/2014/main" id="{39CA3BA5-9608-8329-0746-A1F811625DD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257127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1"/>
          </a:solidFill>
        </p:spPr>
        <p:txBody>
          <a:bodyPr vert="horz" lIns="108000" anchor="ctr">
            <a:noAutofit/>
          </a:bodyPr>
          <a:lstStyle>
            <a:lvl1pPr marL="92075" indent="-7938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September</a:t>
            </a:r>
          </a:p>
        </p:txBody>
      </p:sp>
      <p:sp>
        <p:nvSpPr>
          <p:cNvPr id="180" name="Text Placeholder 20">
            <a:extLst>
              <a:ext uri="{FF2B5EF4-FFF2-40B4-BE49-F238E27FC236}">
                <a16:creationId xmlns:a16="http://schemas.microsoft.com/office/drawing/2014/main" id="{9D08A188-AFF8-40AA-2CBB-09C36803FDB0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64874" y="4674588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October</a:t>
            </a:r>
          </a:p>
        </p:txBody>
      </p:sp>
      <p:sp>
        <p:nvSpPr>
          <p:cNvPr id="181" name="Text Placeholder 20">
            <a:extLst>
              <a:ext uri="{FF2B5EF4-FFF2-40B4-BE49-F238E27FC236}">
                <a16:creationId xmlns:a16="http://schemas.microsoft.com/office/drawing/2014/main" id="{A32E8E7C-CB22-8C6D-C778-1312EBB598D8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6276004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November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71C167AB-83D6-A30F-F0C1-91F77EDEFCAE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9276755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December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5" name="Picture Placeholder 38">
            <a:extLst>
              <a:ext uri="{FF2B5EF4-FFF2-40B4-BE49-F238E27FC236}">
                <a16:creationId xmlns:a16="http://schemas.microsoft.com/office/drawing/2014/main" id="{22379CB6-D13E-139B-AC7F-A264EA416434}"/>
              </a:ext>
            </a:extLst>
          </p:cNvPr>
          <p:cNvSpPr>
            <a:spLocks noGrp="1" noChangeAspect="1"/>
          </p:cNvSpPr>
          <p:nvPr>
            <p:ph type="pic" sz="quarter" idx="95"/>
          </p:nvPr>
        </p:nvSpPr>
        <p:spPr>
          <a:xfrm>
            <a:off x="3296907" y="2032943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Picture Placeholder 38">
            <a:extLst>
              <a:ext uri="{FF2B5EF4-FFF2-40B4-BE49-F238E27FC236}">
                <a16:creationId xmlns:a16="http://schemas.microsoft.com/office/drawing/2014/main" id="{7077DE43-DB84-F914-7D3B-86FBE6BE4FB0}"/>
              </a:ext>
            </a:extLst>
          </p:cNvPr>
          <p:cNvSpPr>
            <a:spLocks noGrp="1" noChangeAspect="1"/>
          </p:cNvSpPr>
          <p:nvPr>
            <p:ph type="pic" sz="quarter" idx="96"/>
          </p:nvPr>
        </p:nvSpPr>
        <p:spPr>
          <a:xfrm>
            <a:off x="4202810" y="2032943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38">
            <a:extLst>
              <a:ext uri="{FF2B5EF4-FFF2-40B4-BE49-F238E27FC236}">
                <a16:creationId xmlns:a16="http://schemas.microsoft.com/office/drawing/2014/main" id="{D0E5AC0C-EBE2-7C51-0362-CB04DEA17E64}"/>
              </a:ext>
            </a:extLst>
          </p:cNvPr>
          <p:cNvSpPr>
            <a:spLocks noGrp="1" noChangeAspect="1"/>
          </p:cNvSpPr>
          <p:nvPr>
            <p:ph type="pic" sz="quarter" idx="97"/>
          </p:nvPr>
        </p:nvSpPr>
        <p:spPr>
          <a:xfrm>
            <a:off x="5108713" y="2032943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38">
            <a:extLst>
              <a:ext uri="{FF2B5EF4-FFF2-40B4-BE49-F238E27FC236}">
                <a16:creationId xmlns:a16="http://schemas.microsoft.com/office/drawing/2014/main" id="{135D4AA7-299D-109A-46D0-BF5A590ABE6E}"/>
              </a:ext>
            </a:extLst>
          </p:cNvPr>
          <p:cNvSpPr>
            <a:spLocks noGrp="1" noChangeAspect="1"/>
          </p:cNvSpPr>
          <p:nvPr>
            <p:ph type="pic" sz="quarter" idx="98"/>
          </p:nvPr>
        </p:nvSpPr>
        <p:spPr>
          <a:xfrm>
            <a:off x="6323170" y="2040327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38">
            <a:extLst>
              <a:ext uri="{FF2B5EF4-FFF2-40B4-BE49-F238E27FC236}">
                <a16:creationId xmlns:a16="http://schemas.microsoft.com/office/drawing/2014/main" id="{CCF2C32C-A7C0-D5C3-22FE-70647216CC2E}"/>
              </a:ext>
            </a:extLst>
          </p:cNvPr>
          <p:cNvSpPr>
            <a:spLocks noGrp="1" noChangeAspect="1"/>
          </p:cNvSpPr>
          <p:nvPr>
            <p:ph type="pic" sz="quarter" idx="99"/>
          </p:nvPr>
        </p:nvSpPr>
        <p:spPr>
          <a:xfrm>
            <a:off x="7229073" y="2040327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8">
            <a:extLst>
              <a:ext uri="{FF2B5EF4-FFF2-40B4-BE49-F238E27FC236}">
                <a16:creationId xmlns:a16="http://schemas.microsoft.com/office/drawing/2014/main" id="{56841469-FC0C-22F9-2624-D2818D8F9BEC}"/>
              </a:ext>
            </a:extLst>
          </p:cNvPr>
          <p:cNvSpPr>
            <a:spLocks noGrp="1" noChangeAspect="1"/>
          </p:cNvSpPr>
          <p:nvPr>
            <p:ph type="pic" sz="quarter" idx="100"/>
          </p:nvPr>
        </p:nvSpPr>
        <p:spPr>
          <a:xfrm>
            <a:off x="8134976" y="2040327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8">
            <a:extLst>
              <a:ext uri="{FF2B5EF4-FFF2-40B4-BE49-F238E27FC236}">
                <a16:creationId xmlns:a16="http://schemas.microsoft.com/office/drawing/2014/main" id="{BFD1D7F2-6CC8-7012-C438-468BFEAD819C}"/>
              </a:ext>
            </a:extLst>
          </p:cNvPr>
          <p:cNvSpPr>
            <a:spLocks noGrp="1" noChangeAspect="1"/>
          </p:cNvSpPr>
          <p:nvPr>
            <p:ph type="pic" sz="quarter" idx="101"/>
          </p:nvPr>
        </p:nvSpPr>
        <p:spPr>
          <a:xfrm>
            <a:off x="9325559" y="2040327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8">
            <a:extLst>
              <a:ext uri="{FF2B5EF4-FFF2-40B4-BE49-F238E27FC236}">
                <a16:creationId xmlns:a16="http://schemas.microsoft.com/office/drawing/2014/main" id="{4AC285F8-A967-C97A-7AE2-5179D557A8BE}"/>
              </a:ext>
            </a:extLst>
          </p:cNvPr>
          <p:cNvSpPr>
            <a:spLocks noGrp="1" noChangeAspect="1"/>
          </p:cNvSpPr>
          <p:nvPr>
            <p:ph type="pic" sz="quarter" idx="102"/>
          </p:nvPr>
        </p:nvSpPr>
        <p:spPr>
          <a:xfrm>
            <a:off x="10231462" y="2040327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8">
            <a:extLst>
              <a:ext uri="{FF2B5EF4-FFF2-40B4-BE49-F238E27FC236}">
                <a16:creationId xmlns:a16="http://schemas.microsoft.com/office/drawing/2014/main" id="{FFFB9D9D-6C07-B0CA-B8DB-99D3FAD2BAD3}"/>
              </a:ext>
            </a:extLst>
          </p:cNvPr>
          <p:cNvSpPr>
            <a:spLocks noGrp="1" noChangeAspect="1"/>
          </p:cNvSpPr>
          <p:nvPr>
            <p:ph type="pic" sz="quarter" idx="103"/>
          </p:nvPr>
        </p:nvSpPr>
        <p:spPr>
          <a:xfrm>
            <a:off x="11137365" y="2040327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8">
            <a:extLst>
              <a:ext uri="{FF2B5EF4-FFF2-40B4-BE49-F238E27FC236}">
                <a16:creationId xmlns:a16="http://schemas.microsoft.com/office/drawing/2014/main" id="{20A59C05-9646-3CC5-2FA2-EF42C61D72B3}"/>
              </a:ext>
            </a:extLst>
          </p:cNvPr>
          <p:cNvSpPr>
            <a:spLocks noGrp="1" noChangeAspect="1"/>
          </p:cNvSpPr>
          <p:nvPr>
            <p:ph type="pic" sz="quarter" idx="104"/>
          </p:nvPr>
        </p:nvSpPr>
        <p:spPr>
          <a:xfrm>
            <a:off x="305403" y="3588741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8">
            <a:extLst>
              <a:ext uri="{FF2B5EF4-FFF2-40B4-BE49-F238E27FC236}">
                <a16:creationId xmlns:a16="http://schemas.microsoft.com/office/drawing/2014/main" id="{1B7B9056-AC3A-5D91-4FDF-8D459C2F0D62}"/>
              </a:ext>
            </a:extLst>
          </p:cNvPr>
          <p:cNvSpPr>
            <a:spLocks noGrp="1" noChangeAspect="1"/>
          </p:cNvSpPr>
          <p:nvPr>
            <p:ph type="pic" sz="quarter" idx="105"/>
          </p:nvPr>
        </p:nvSpPr>
        <p:spPr>
          <a:xfrm>
            <a:off x="1211306" y="3588741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8">
            <a:extLst>
              <a:ext uri="{FF2B5EF4-FFF2-40B4-BE49-F238E27FC236}">
                <a16:creationId xmlns:a16="http://schemas.microsoft.com/office/drawing/2014/main" id="{1E320D8E-799D-EF87-4B38-CC627235B6BB}"/>
              </a:ext>
            </a:extLst>
          </p:cNvPr>
          <p:cNvSpPr>
            <a:spLocks noGrp="1" noChangeAspect="1"/>
          </p:cNvSpPr>
          <p:nvPr>
            <p:ph type="pic" sz="quarter" idx="106"/>
          </p:nvPr>
        </p:nvSpPr>
        <p:spPr>
          <a:xfrm>
            <a:off x="2117209" y="3588741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8">
            <a:extLst>
              <a:ext uri="{FF2B5EF4-FFF2-40B4-BE49-F238E27FC236}">
                <a16:creationId xmlns:a16="http://schemas.microsoft.com/office/drawing/2014/main" id="{DC827486-2201-92CB-B9F0-E441E87B094A}"/>
              </a:ext>
            </a:extLst>
          </p:cNvPr>
          <p:cNvSpPr>
            <a:spLocks noGrp="1" noChangeAspect="1"/>
          </p:cNvSpPr>
          <p:nvPr>
            <p:ph type="pic" sz="quarter" idx="107"/>
          </p:nvPr>
        </p:nvSpPr>
        <p:spPr>
          <a:xfrm>
            <a:off x="3301692" y="3592516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8">
            <a:extLst>
              <a:ext uri="{FF2B5EF4-FFF2-40B4-BE49-F238E27FC236}">
                <a16:creationId xmlns:a16="http://schemas.microsoft.com/office/drawing/2014/main" id="{6DF265FE-D01B-431F-6F8E-74DAFF739E55}"/>
              </a:ext>
            </a:extLst>
          </p:cNvPr>
          <p:cNvSpPr>
            <a:spLocks noGrp="1" noChangeAspect="1"/>
          </p:cNvSpPr>
          <p:nvPr>
            <p:ph type="pic" sz="quarter" idx="108"/>
          </p:nvPr>
        </p:nvSpPr>
        <p:spPr>
          <a:xfrm>
            <a:off x="4207595" y="3592516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8">
            <a:extLst>
              <a:ext uri="{FF2B5EF4-FFF2-40B4-BE49-F238E27FC236}">
                <a16:creationId xmlns:a16="http://schemas.microsoft.com/office/drawing/2014/main" id="{495DBED9-5FC7-4308-25AC-EE0B032B12AE}"/>
              </a:ext>
            </a:extLst>
          </p:cNvPr>
          <p:cNvSpPr>
            <a:spLocks noGrp="1" noChangeAspect="1"/>
          </p:cNvSpPr>
          <p:nvPr>
            <p:ph type="pic" sz="quarter" idx="109"/>
          </p:nvPr>
        </p:nvSpPr>
        <p:spPr>
          <a:xfrm>
            <a:off x="5113498" y="3592516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8">
            <a:extLst>
              <a:ext uri="{FF2B5EF4-FFF2-40B4-BE49-F238E27FC236}">
                <a16:creationId xmlns:a16="http://schemas.microsoft.com/office/drawing/2014/main" id="{C523047F-0A31-7A41-9869-3A0957FD9579}"/>
              </a:ext>
            </a:extLst>
          </p:cNvPr>
          <p:cNvSpPr>
            <a:spLocks noGrp="1" noChangeAspect="1"/>
          </p:cNvSpPr>
          <p:nvPr>
            <p:ph type="pic" sz="quarter" idx="110"/>
          </p:nvPr>
        </p:nvSpPr>
        <p:spPr>
          <a:xfrm>
            <a:off x="6327955" y="3599900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8">
            <a:extLst>
              <a:ext uri="{FF2B5EF4-FFF2-40B4-BE49-F238E27FC236}">
                <a16:creationId xmlns:a16="http://schemas.microsoft.com/office/drawing/2014/main" id="{6194285B-CAFD-9570-5122-BC5C83E1F505}"/>
              </a:ext>
            </a:extLst>
          </p:cNvPr>
          <p:cNvSpPr>
            <a:spLocks noGrp="1" noChangeAspect="1"/>
          </p:cNvSpPr>
          <p:nvPr>
            <p:ph type="pic" sz="quarter" idx="111"/>
          </p:nvPr>
        </p:nvSpPr>
        <p:spPr>
          <a:xfrm>
            <a:off x="7233858" y="3599900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7" name="Picture Placeholder 38">
            <a:extLst>
              <a:ext uri="{FF2B5EF4-FFF2-40B4-BE49-F238E27FC236}">
                <a16:creationId xmlns:a16="http://schemas.microsoft.com/office/drawing/2014/main" id="{7A6444AA-4D15-F063-AFD3-A673D9D325B4}"/>
              </a:ext>
            </a:extLst>
          </p:cNvPr>
          <p:cNvSpPr>
            <a:spLocks noGrp="1" noChangeAspect="1"/>
          </p:cNvSpPr>
          <p:nvPr>
            <p:ph type="pic" sz="quarter" idx="112"/>
          </p:nvPr>
        </p:nvSpPr>
        <p:spPr>
          <a:xfrm>
            <a:off x="8139761" y="3599900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8">
            <a:extLst>
              <a:ext uri="{FF2B5EF4-FFF2-40B4-BE49-F238E27FC236}">
                <a16:creationId xmlns:a16="http://schemas.microsoft.com/office/drawing/2014/main" id="{AB0DA85D-B331-2590-4779-05066A4C4B7B}"/>
              </a:ext>
            </a:extLst>
          </p:cNvPr>
          <p:cNvSpPr>
            <a:spLocks noGrp="1" noChangeAspect="1"/>
          </p:cNvSpPr>
          <p:nvPr>
            <p:ph type="pic" sz="quarter" idx="113"/>
          </p:nvPr>
        </p:nvSpPr>
        <p:spPr>
          <a:xfrm>
            <a:off x="9330344" y="3599900"/>
            <a:ext cx="754017" cy="684329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29" name="Picture Placeholder 38">
            <a:extLst>
              <a:ext uri="{FF2B5EF4-FFF2-40B4-BE49-F238E27FC236}">
                <a16:creationId xmlns:a16="http://schemas.microsoft.com/office/drawing/2014/main" id="{374595A6-E1F3-45FB-E1D4-2563FB0E20B1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10236247" y="3599900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8">
            <a:extLst>
              <a:ext uri="{FF2B5EF4-FFF2-40B4-BE49-F238E27FC236}">
                <a16:creationId xmlns:a16="http://schemas.microsoft.com/office/drawing/2014/main" id="{0A850941-BD57-42E9-CE10-A9F67A527CCD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11142150" y="3599900"/>
            <a:ext cx="754017" cy="684329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31" name="Picture Placeholder 38">
            <a:extLst>
              <a:ext uri="{FF2B5EF4-FFF2-40B4-BE49-F238E27FC236}">
                <a16:creationId xmlns:a16="http://schemas.microsoft.com/office/drawing/2014/main" id="{F7318784-66AD-D833-A520-55AD23E8E3A9}"/>
              </a:ext>
            </a:extLst>
          </p:cNvPr>
          <p:cNvSpPr>
            <a:spLocks noGrp="1" noChangeAspect="1"/>
          </p:cNvSpPr>
          <p:nvPr>
            <p:ph type="pic" sz="quarter" idx="116"/>
          </p:nvPr>
        </p:nvSpPr>
        <p:spPr>
          <a:xfrm>
            <a:off x="300618" y="5157208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8">
            <a:extLst>
              <a:ext uri="{FF2B5EF4-FFF2-40B4-BE49-F238E27FC236}">
                <a16:creationId xmlns:a16="http://schemas.microsoft.com/office/drawing/2014/main" id="{2E19917C-310F-8583-092F-3D5456D36233}"/>
              </a:ext>
            </a:extLst>
          </p:cNvPr>
          <p:cNvSpPr>
            <a:spLocks noGrp="1" noChangeAspect="1"/>
          </p:cNvSpPr>
          <p:nvPr>
            <p:ph type="pic" sz="quarter" idx="117"/>
          </p:nvPr>
        </p:nvSpPr>
        <p:spPr>
          <a:xfrm>
            <a:off x="1206521" y="5157208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8">
            <a:extLst>
              <a:ext uri="{FF2B5EF4-FFF2-40B4-BE49-F238E27FC236}">
                <a16:creationId xmlns:a16="http://schemas.microsoft.com/office/drawing/2014/main" id="{8CFC7CA7-E4A9-D9B3-AD7B-7EE8D7C1A8BD}"/>
              </a:ext>
            </a:extLst>
          </p:cNvPr>
          <p:cNvSpPr>
            <a:spLocks noGrp="1" noChangeAspect="1"/>
          </p:cNvSpPr>
          <p:nvPr>
            <p:ph type="pic" sz="quarter" idx="118"/>
          </p:nvPr>
        </p:nvSpPr>
        <p:spPr>
          <a:xfrm>
            <a:off x="2112424" y="5157208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8">
            <a:extLst>
              <a:ext uri="{FF2B5EF4-FFF2-40B4-BE49-F238E27FC236}">
                <a16:creationId xmlns:a16="http://schemas.microsoft.com/office/drawing/2014/main" id="{C4101688-22A4-AED6-E839-1A0986A0B029}"/>
              </a:ext>
            </a:extLst>
          </p:cNvPr>
          <p:cNvSpPr>
            <a:spLocks noGrp="1" noChangeAspect="1"/>
          </p:cNvSpPr>
          <p:nvPr>
            <p:ph type="pic" sz="quarter" idx="119"/>
          </p:nvPr>
        </p:nvSpPr>
        <p:spPr>
          <a:xfrm>
            <a:off x="3304164" y="5133610"/>
            <a:ext cx="754017" cy="684329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36" name="Picture Placeholder 38">
            <a:extLst>
              <a:ext uri="{FF2B5EF4-FFF2-40B4-BE49-F238E27FC236}">
                <a16:creationId xmlns:a16="http://schemas.microsoft.com/office/drawing/2014/main" id="{7897F9AE-8969-68E6-AAF9-6E5B3CB9E8B1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4210067" y="5133610"/>
            <a:ext cx="754017" cy="684329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37" name="Picture Placeholder 38">
            <a:extLst>
              <a:ext uri="{FF2B5EF4-FFF2-40B4-BE49-F238E27FC236}">
                <a16:creationId xmlns:a16="http://schemas.microsoft.com/office/drawing/2014/main" id="{6142C431-6BAA-ABF7-DEFD-7CBD47441F10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5115970" y="5133610"/>
            <a:ext cx="754017" cy="684329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38" name="Picture Placeholder 38">
            <a:extLst>
              <a:ext uri="{FF2B5EF4-FFF2-40B4-BE49-F238E27FC236}">
                <a16:creationId xmlns:a16="http://schemas.microsoft.com/office/drawing/2014/main" id="{4023CF17-3712-68FA-1C29-E7396D770B28}"/>
              </a:ext>
            </a:extLst>
          </p:cNvPr>
          <p:cNvSpPr>
            <a:spLocks noGrp="1" noChangeAspect="1"/>
          </p:cNvSpPr>
          <p:nvPr>
            <p:ph type="pic" sz="quarter" idx="122"/>
          </p:nvPr>
        </p:nvSpPr>
        <p:spPr>
          <a:xfrm>
            <a:off x="6323170" y="5130798"/>
            <a:ext cx="754017" cy="684329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40" name="Picture Placeholder 38">
            <a:extLst>
              <a:ext uri="{FF2B5EF4-FFF2-40B4-BE49-F238E27FC236}">
                <a16:creationId xmlns:a16="http://schemas.microsoft.com/office/drawing/2014/main" id="{A0AC9446-C54D-128F-C108-E359D363918A}"/>
              </a:ext>
            </a:extLst>
          </p:cNvPr>
          <p:cNvSpPr>
            <a:spLocks noGrp="1" noChangeAspect="1"/>
          </p:cNvSpPr>
          <p:nvPr>
            <p:ph type="pic" sz="quarter" idx="123"/>
          </p:nvPr>
        </p:nvSpPr>
        <p:spPr>
          <a:xfrm>
            <a:off x="7229073" y="5130798"/>
            <a:ext cx="754017" cy="684329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41" name="Picture Placeholder 38">
            <a:extLst>
              <a:ext uri="{FF2B5EF4-FFF2-40B4-BE49-F238E27FC236}">
                <a16:creationId xmlns:a16="http://schemas.microsoft.com/office/drawing/2014/main" id="{FB4B5227-8F84-70D9-68EB-E2EBC5C90CC5}"/>
              </a:ext>
            </a:extLst>
          </p:cNvPr>
          <p:cNvSpPr>
            <a:spLocks noGrp="1" noChangeAspect="1"/>
          </p:cNvSpPr>
          <p:nvPr>
            <p:ph type="pic" sz="quarter" idx="124"/>
          </p:nvPr>
        </p:nvSpPr>
        <p:spPr>
          <a:xfrm>
            <a:off x="8134976" y="5130798"/>
            <a:ext cx="754017" cy="684329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42" name="Picture Placeholder 38">
            <a:extLst>
              <a:ext uri="{FF2B5EF4-FFF2-40B4-BE49-F238E27FC236}">
                <a16:creationId xmlns:a16="http://schemas.microsoft.com/office/drawing/2014/main" id="{1E919D25-E034-9CB9-8BE1-7DA8481DDCA5}"/>
              </a:ext>
            </a:extLst>
          </p:cNvPr>
          <p:cNvSpPr>
            <a:spLocks noGrp="1" noChangeAspect="1"/>
          </p:cNvSpPr>
          <p:nvPr>
            <p:ph type="pic" sz="quarter" idx="125"/>
          </p:nvPr>
        </p:nvSpPr>
        <p:spPr>
          <a:xfrm>
            <a:off x="9318302" y="5131121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1" name="Picture Placeholder 38">
            <a:extLst>
              <a:ext uri="{FF2B5EF4-FFF2-40B4-BE49-F238E27FC236}">
                <a16:creationId xmlns:a16="http://schemas.microsoft.com/office/drawing/2014/main" id="{49D32B4C-86F9-34E2-3637-1CD2693CA753}"/>
              </a:ext>
            </a:extLst>
          </p:cNvPr>
          <p:cNvSpPr>
            <a:spLocks noGrp="1" noChangeAspect="1"/>
          </p:cNvSpPr>
          <p:nvPr>
            <p:ph type="pic" sz="quarter" idx="126"/>
          </p:nvPr>
        </p:nvSpPr>
        <p:spPr>
          <a:xfrm>
            <a:off x="10224205" y="5131121"/>
            <a:ext cx="754017" cy="684329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55" name="Picture Placeholder 38">
            <a:extLst>
              <a:ext uri="{FF2B5EF4-FFF2-40B4-BE49-F238E27FC236}">
                <a16:creationId xmlns:a16="http://schemas.microsoft.com/office/drawing/2014/main" id="{370A9EAD-5352-130A-CE6B-C85539A8718C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11130108" y="5131121"/>
            <a:ext cx="754017" cy="684329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23B1DC6-7937-B442-FD93-54CAE42FBB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91800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show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D924ECB1-B19B-7A5A-4439-0F271FBB330F}"/>
              </a:ext>
            </a:extLst>
          </p:cNvPr>
          <p:cNvSpPr/>
          <p:nvPr/>
        </p:nvSpPr>
        <p:spPr>
          <a:xfrm>
            <a:off x="0" y="1639438"/>
            <a:ext cx="12192000" cy="39972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F213420-9D40-CC8D-665F-45C0A17D46EF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211818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12B169D6-857C-C077-C399-96C26299236B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1705047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2B184F-DA22-0F25-44A4-5F4A81A08C13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3198276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rgbClr val="A8714E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FF07536-5FFD-EB74-C53B-A91E0092797A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4691505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80AE1047-6445-4D79-7242-32BABEE85482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6184734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rgbClr val="B2B4B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A6EC457C-A82D-B6C7-9D2D-508588AA29CA}"/>
              </a:ext>
            </a:extLst>
          </p:cNvPr>
          <p:cNvSpPr>
            <a:spLocks noGrp="1"/>
          </p:cNvSpPr>
          <p:nvPr>
            <p:ph type="body" sz="quarter" idx="90"/>
          </p:nvPr>
        </p:nvSpPr>
        <p:spPr>
          <a:xfrm>
            <a:off x="7677963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BAAE6AEE-BB0E-CAD7-9767-794F8FD9E111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9171192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rgbClr val="BC955B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96A11D8A-F700-56E2-A56D-BD46720B31AC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>
          <a:xfrm>
            <a:off x="10664422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B36047A-9534-E439-095D-FC8A0C7D804F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382524" y="2688875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1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985C05F1-9DC7-C615-F660-8746587E81AD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1882664" y="2688874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2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DDE33C2-4FFD-663B-1F94-3A20EE2AC2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3382368" y="2688873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3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A9980F81-C0BD-BA58-6FDF-3F97A65EC322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4875597" y="2688872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4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A8524A1F-B902-8DB8-6877-4B56A779DE4A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6368826" y="2737307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5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91F57218-AF00-D1E4-9071-1A28883E2DA8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7862055" y="2737306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6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19BC886B-34C9-C232-35FD-F5ADF6688B72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9342031" y="2737306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7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1DDD3581-6874-8214-9B50-C775FA29F484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10842171" y="2737306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8</a:t>
            </a:r>
          </a:p>
          <a:p>
            <a:pPr lvl="0"/>
            <a:r>
              <a:rPr lang="en-US" dirty="0"/>
              <a:t>Title here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E0AC1846-E6D0-A8A4-B880-B998C4420E3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5ABBB0B7-3169-1BA0-06FF-FFFD94B9A5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DC1FE91-67B1-FABC-D244-AB336B2FFD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65485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show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FDF99F33-B392-1D02-6893-F79B8E1F3238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F213420-9D40-CC8D-665F-45C0A17D46EF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211818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12B169D6-857C-C077-C399-96C26299236B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1705047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2B184F-DA22-0F25-44A4-5F4A81A08C13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3198276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rgbClr val="A8714E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FF07536-5FFD-EB74-C53B-A91E0092797A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4691505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80AE1047-6445-4D79-7242-32BABEE85482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6184734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rgbClr val="B2B4B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A6EC457C-A82D-B6C7-9D2D-508588AA29CA}"/>
              </a:ext>
            </a:extLst>
          </p:cNvPr>
          <p:cNvSpPr>
            <a:spLocks noGrp="1"/>
          </p:cNvSpPr>
          <p:nvPr>
            <p:ph type="body" sz="quarter" idx="90"/>
          </p:nvPr>
        </p:nvSpPr>
        <p:spPr>
          <a:xfrm>
            <a:off x="7677963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BAAE6AEE-BB0E-CAD7-9767-794F8FD9E111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9171192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rgbClr val="BC955B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96A11D8A-F700-56E2-A56D-BD46720B31AC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>
          <a:xfrm>
            <a:off x="10664422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B36047A-9534-E439-095D-FC8A0C7D804F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382524" y="2688875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1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985C05F1-9DC7-C615-F660-8746587E81AD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1882664" y="2688874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2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DDE33C2-4FFD-663B-1F94-3A20EE2AC2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3382368" y="2688873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3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A9980F81-C0BD-BA58-6FDF-3F97A65EC322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4875597" y="2688872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4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A8524A1F-B902-8DB8-6877-4B56A779DE4A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6368826" y="2737307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5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91F57218-AF00-D1E4-9071-1A28883E2DA8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7862055" y="2737306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6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19BC886B-34C9-C232-35FD-F5ADF6688B72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9342031" y="2737306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7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1DDD3581-6874-8214-9B50-C775FA29F484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10842171" y="2737306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8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ABBB0B7-3169-1BA0-06FF-FFFD94B9A5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DC1FE91-67B1-FABC-D244-AB336B2FFD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97556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endar 2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95E53CDB-175F-CE04-22EB-3BB5B9226A31}"/>
              </a:ext>
            </a:extLst>
          </p:cNvPr>
          <p:cNvSpPr>
            <a:spLocks noGrp="1"/>
          </p:cNvSpPr>
          <p:nvPr>
            <p:ph type="body" sz="quarter" idx="135"/>
          </p:nvPr>
        </p:nvSpPr>
        <p:spPr>
          <a:xfrm>
            <a:off x="197985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4B44808E-97FF-1765-5E39-0C05CD5D0C16}"/>
              </a:ext>
            </a:extLst>
          </p:cNvPr>
          <p:cNvSpPr>
            <a:spLocks noGrp="1"/>
          </p:cNvSpPr>
          <p:nvPr>
            <p:ph type="body" sz="quarter" idx="136"/>
          </p:nvPr>
        </p:nvSpPr>
        <p:spPr>
          <a:xfrm>
            <a:off x="9212052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11">
            <a:extLst>
              <a:ext uri="{FF2B5EF4-FFF2-40B4-BE49-F238E27FC236}">
                <a16:creationId xmlns:a16="http://schemas.microsoft.com/office/drawing/2014/main" id="{FE7646BE-6D29-6F28-0542-F8AF034E5705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3202674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1" name="Text Placeholder 11">
            <a:extLst>
              <a:ext uri="{FF2B5EF4-FFF2-40B4-BE49-F238E27FC236}">
                <a16:creationId xmlns:a16="http://schemas.microsoft.com/office/drawing/2014/main" id="{F41846C3-77A9-C1B9-0F84-55BF32827338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6207363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4" name="Text Placeholder 11">
            <a:extLst>
              <a:ext uri="{FF2B5EF4-FFF2-40B4-BE49-F238E27FC236}">
                <a16:creationId xmlns:a16="http://schemas.microsoft.com/office/drawing/2014/main" id="{D46D5020-0FB6-D1BD-C8B0-0B2945BC72A0}"/>
              </a:ext>
            </a:extLst>
          </p:cNvPr>
          <p:cNvSpPr>
            <a:spLocks noGrp="1"/>
          </p:cNvSpPr>
          <p:nvPr>
            <p:ph type="body" sz="quarter" idx="131"/>
          </p:nvPr>
        </p:nvSpPr>
        <p:spPr>
          <a:xfrm>
            <a:off x="186948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5" name="Text Placeholder 11">
            <a:extLst>
              <a:ext uri="{FF2B5EF4-FFF2-40B4-BE49-F238E27FC236}">
                <a16:creationId xmlns:a16="http://schemas.microsoft.com/office/drawing/2014/main" id="{B00537FD-4EC6-A34C-4C6E-DA537B95F406}"/>
              </a:ext>
            </a:extLst>
          </p:cNvPr>
          <p:cNvSpPr>
            <a:spLocks noGrp="1"/>
          </p:cNvSpPr>
          <p:nvPr>
            <p:ph type="body" sz="quarter" idx="132"/>
          </p:nvPr>
        </p:nvSpPr>
        <p:spPr>
          <a:xfrm>
            <a:off x="9201015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6" name="Text Placeholder 11">
            <a:extLst>
              <a:ext uri="{FF2B5EF4-FFF2-40B4-BE49-F238E27FC236}">
                <a16:creationId xmlns:a16="http://schemas.microsoft.com/office/drawing/2014/main" id="{DDFAF897-647C-B27B-BC90-90D0160DF3B1}"/>
              </a:ext>
            </a:extLst>
          </p:cNvPr>
          <p:cNvSpPr>
            <a:spLocks noGrp="1"/>
          </p:cNvSpPr>
          <p:nvPr>
            <p:ph type="body" sz="quarter" idx="133"/>
          </p:nvPr>
        </p:nvSpPr>
        <p:spPr>
          <a:xfrm>
            <a:off x="3191637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5B9E4DCD-A65E-98A2-ADC6-A175D07B3A25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6196326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6" name="Text Placeholder 11">
            <a:extLst>
              <a:ext uri="{FF2B5EF4-FFF2-40B4-BE49-F238E27FC236}">
                <a16:creationId xmlns:a16="http://schemas.microsoft.com/office/drawing/2014/main" id="{22A18E73-A795-38E7-5FEB-0280E8A7F40B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186948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1" name="Text Placeholder 11">
            <a:extLst>
              <a:ext uri="{FF2B5EF4-FFF2-40B4-BE49-F238E27FC236}">
                <a16:creationId xmlns:a16="http://schemas.microsoft.com/office/drawing/2014/main" id="{2534E822-23F4-60CF-CE14-10B5CAC12B40}"/>
              </a:ext>
            </a:extLst>
          </p:cNvPr>
          <p:cNvSpPr>
            <a:spLocks noGrp="1"/>
          </p:cNvSpPr>
          <p:nvPr>
            <p:ph type="body" sz="quarter" idx="128"/>
          </p:nvPr>
        </p:nvSpPr>
        <p:spPr>
          <a:xfrm>
            <a:off x="9201015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3191637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3" name="Text Placeholder 11">
            <a:extLst>
              <a:ext uri="{FF2B5EF4-FFF2-40B4-BE49-F238E27FC236}">
                <a16:creationId xmlns:a16="http://schemas.microsoft.com/office/drawing/2014/main" id="{F6BA326F-F190-CA62-978A-4B53E92BA6C7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6196326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7" name="Text Placeholder 20">
            <a:extLst>
              <a:ext uri="{FF2B5EF4-FFF2-40B4-BE49-F238E27FC236}">
                <a16:creationId xmlns:a16="http://schemas.microsoft.com/office/drawing/2014/main" id="{68C89DF6-5DFB-44A2-05F3-79E9AFDB455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57127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6350" indent="0" algn="l" rtl="0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January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264874" y="1553907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February</a:t>
            </a:r>
          </a:p>
        </p:txBody>
      </p:sp>
      <p:sp>
        <p:nvSpPr>
          <p:cNvPr id="139" name="Text Placeholder 20">
            <a:extLst>
              <a:ext uri="{FF2B5EF4-FFF2-40B4-BE49-F238E27FC236}">
                <a16:creationId xmlns:a16="http://schemas.microsoft.com/office/drawing/2014/main" id="{C38F7472-7A95-A3B9-7EEF-9141D1E6D1A9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276004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March</a:t>
            </a:r>
          </a:p>
        </p:txBody>
      </p:sp>
      <p:sp>
        <p:nvSpPr>
          <p:cNvPr id="140" name="Text Placeholder 20">
            <a:extLst>
              <a:ext uri="{FF2B5EF4-FFF2-40B4-BE49-F238E27FC236}">
                <a16:creationId xmlns:a16="http://schemas.microsoft.com/office/drawing/2014/main" id="{2D9F7014-A391-5688-7189-CF1426F387B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276755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April</a:t>
            </a:r>
          </a:p>
        </p:txBody>
      </p:sp>
      <p:sp>
        <p:nvSpPr>
          <p:cNvPr id="157" name="Text Placeholder 20">
            <a:extLst>
              <a:ext uri="{FF2B5EF4-FFF2-40B4-BE49-F238E27FC236}">
                <a16:creationId xmlns:a16="http://schemas.microsoft.com/office/drawing/2014/main" id="{FF3B8C18-BD65-1CB9-46F6-249BBDA445D7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68008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30175" indent="7938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May</a:t>
            </a:r>
          </a:p>
        </p:txBody>
      </p:sp>
      <p:sp>
        <p:nvSpPr>
          <p:cNvPr id="158" name="Text Placeholder 20">
            <a:extLst>
              <a:ext uri="{FF2B5EF4-FFF2-40B4-BE49-F238E27FC236}">
                <a16:creationId xmlns:a16="http://schemas.microsoft.com/office/drawing/2014/main" id="{1DFE896A-B1BE-609A-030E-A6D82BF3D31E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275755" y="3115227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June</a:t>
            </a:r>
          </a:p>
        </p:txBody>
      </p:sp>
      <p:sp>
        <p:nvSpPr>
          <p:cNvPr id="159" name="Text Placeholder 20">
            <a:extLst>
              <a:ext uri="{FF2B5EF4-FFF2-40B4-BE49-F238E27FC236}">
                <a16:creationId xmlns:a16="http://schemas.microsoft.com/office/drawing/2014/main" id="{902A5D43-4D84-8229-3F08-DAB224596F2A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279628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July</a:t>
            </a:r>
          </a:p>
        </p:txBody>
      </p:sp>
      <p:sp>
        <p:nvSpPr>
          <p:cNvPr id="160" name="Text Placeholder 20">
            <a:extLst>
              <a:ext uri="{FF2B5EF4-FFF2-40B4-BE49-F238E27FC236}">
                <a16:creationId xmlns:a16="http://schemas.microsoft.com/office/drawing/2014/main" id="{FE9462A6-1022-2A73-6110-7C86D4DF948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9280379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August</a:t>
            </a:r>
          </a:p>
        </p:txBody>
      </p:sp>
      <p:sp>
        <p:nvSpPr>
          <p:cNvPr id="179" name="Text Placeholder 20">
            <a:extLst>
              <a:ext uri="{FF2B5EF4-FFF2-40B4-BE49-F238E27FC236}">
                <a16:creationId xmlns:a16="http://schemas.microsoft.com/office/drawing/2014/main" id="{39CA3BA5-9608-8329-0746-A1F811625DD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257127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-7938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September</a:t>
            </a:r>
          </a:p>
        </p:txBody>
      </p:sp>
      <p:sp>
        <p:nvSpPr>
          <p:cNvPr id="180" name="Text Placeholder 20">
            <a:extLst>
              <a:ext uri="{FF2B5EF4-FFF2-40B4-BE49-F238E27FC236}">
                <a16:creationId xmlns:a16="http://schemas.microsoft.com/office/drawing/2014/main" id="{9D08A188-AFF8-40AA-2CBB-09C36803FDB0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64874" y="4674588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October</a:t>
            </a:r>
          </a:p>
        </p:txBody>
      </p:sp>
      <p:sp>
        <p:nvSpPr>
          <p:cNvPr id="181" name="Text Placeholder 20">
            <a:extLst>
              <a:ext uri="{FF2B5EF4-FFF2-40B4-BE49-F238E27FC236}">
                <a16:creationId xmlns:a16="http://schemas.microsoft.com/office/drawing/2014/main" id="{A32E8E7C-CB22-8C6D-C778-1312EBB598D8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6276004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November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71C167AB-83D6-A30F-F0C1-91F77EDEFCAE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9276755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December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668B6488-F226-64E6-FF34-87F9A0920EE3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347476" y="2013088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91D63DB9-C19B-C7FE-B524-0D8878ACC4B1}"/>
              </a:ext>
            </a:extLst>
          </p:cNvPr>
          <p:cNvSpPr>
            <a:spLocks noGrp="1"/>
          </p:cNvSpPr>
          <p:nvPr>
            <p:ph type="body" sz="quarter" idx="140" hasCustomPrompt="1"/>
          </p:nvPr>
        </p:nvSpPr>
        <p:spPr>
          <a:xfrm>
            <a:off x="3332194" y="2013543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C89F5848-4CC6-4EA0-91C1-0E5091812B0F}"/>
              </a:ext>
            </a:extLst>
          </p:cNvPr>
          <p:cNvSpPr>
            <a:spLocks noGrp="1"/>
          </p:cNvSpPr>
          <p:nvPr>
            <p:ph type="body" sz="quarter" idx="141" hasCustomPrompt="1"/>
          </p:nvPr>
        </p:nvSpPr>
        <p:spPr>
          <a:xfrm>
            <a:off x="6357993" y="2020348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D3B8E712-D9B7-5668-04D8-38D48612221C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9342711" y="2020803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B0088298-8BF3-A036-9DA5-EA02059E7409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347476" y="3588008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07E60939-D3FA-191D-4A34-CFB25967B679}"/>
              </a:ext>
            </a:extLst>
          </p:cNvPr>
          <p:cNvSpPr>
            <a:spLocks noGrp="1"/>
          </p:cNvSpPr>
          <p:nvPr>
            <p:ph type="body" sz="quarter" idx="144" hasCustomPrompt="1"/>
          </p:nvPr>
        </p:nvSpPr>
        <p:spPr>
          <a:xfrm>
            <a:off x="3332194" y="3588463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7" name="Text Placeholder 24">
            <a:extLst>
              <a:ext uri="{FF2B5EF4-FFF2-40B4-BE49-F238E27FC236}">
                <a16:creationId xmlns:a16="http://schemas.microsoft.com/office/drawing/2014/main" id="{C648D976-E6DD-71B4-6993-7EF81B5948F4}"/>
              </a:ext>
            </a:extLst>
          </p:cNvPr>
          <p:cNvSpPr>
            <a:spLocks noGrp="1"/>
          </p:cNvSpPr>
          <p:nvPr>
            <p:ph type="body" sz="quarter" idx="145" hasCustomPrompt="1"/>
          </p:nvPr>
        </p:nvSpPr>
        <p:spPr>
          <a:xfrm>
            <a:off x="6357993" y="3595268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954FED3D-A06C-0F8F-6CFB-8F4BCF07B9C8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9342711" y="3595723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8645B8AA-2D5F-708C-02D9-009F17CB2D2E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347476" y="5146254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670C13CF-CDE4-0027-97A6-9AB1FBB50E08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3332194" y="5146709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52" name="Text Placeholder 24">
            <a:extLst>
              <a:ext uri="{FF2B5EF4-FFF2-40B4-BE49-F238E27FC236}">
                <a16:creationId xmlns:a16="http://schemas.microsoft.com/office/drawing/2014/main" id="{E740B590-1C1A-8923-3DB6-3B31341F431E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6357993" y="5153514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E4A19FA3-007D-55E4-01FF-E63C194AB0E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9342711" y="5153969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pic>
        <p:nvPicPr>
          <p:cNvPr id="5" name="Picture 4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F7CD56D-B577-18D7-1788-3A6C6ECB57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302A7517-3E03-5C2E-6B88-458875AC644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844658C-9315-F898-DA97-7FA6AC3B5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4983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endar 2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73BB83CD-61A2-B450-4DA3-F6373714D24E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95E53CDB-175F-CE04-22EB-3BB5B9226A31}"/>
              </a:ext>
            </a:extLst>
          </p:cNvPr>
          <p:cNvSpPr>
            <a:spLocks noGrp="1"/>
          </p:cNvSpPr>
          <p:nvPr>
            <p:ph type="body" sz="quarter" idx="135"/>
          </p:nvPr>
        </p:nvSpPr>
        <p:spPr>
          <a:xfrm>
            <a:off x="197985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4B44808E-97FF-1765-5E39-0C05CD5D0C16}"/>
              </a:ext>
            </a:extLst>
          </p:cNvPr>
          <p:cNvSpPr>
            <a:spLocks noGrp="1"/>
          </p:cNvSpPr>
          <p:nvPr>
            <p:ph type="body" sz="quarter" idx="136"/>
          </p:nvPr>
        </p:nvSpPr>
        <p:spPr>
          <a:xfrm>
            <a:off x="9212052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11">
            <a:extLst>
              <a:ext uri="{FF2B5EF4-FFF2-40B4-BE49-F238E27FC236}">
                <a16:creationId xmlns:a16="http://schemas.microsoft.com/office/drawing/2014/main" id="{FE7646BE-6D29-6F28-0542-F8AF034E5705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3202674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1" name="Text Placeholder 11">
            <a:extLst>
              <a:ext uri="{FF2B5EF4-FFF2-40B4-BE49-F238E27FC236}">
                <a16:creationId xmlns:a16="http://schemas.microsoft.com/office/drawing/2014/main" id="{F41846C3-77A9-C1B9-0F84-55BF32827338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6207363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4" name="Text Placeholder 11">
            <a:extLst>
              <a:ext uri="{FF2B5EF4-FFF2-40B4-BE49-F238E27FC236}">
                <a16:creationId xmlns:a16="http://schemas.microsoft.com/office/drawing/2014/main" id="{D46D5020-0FB6-D1BD-C8B0-0B2945BC72A0}"/>
              </a:ext>
            </a:extLst>
          </p:cNvPr>
          <p:cNvSpPr>
            <a:spLocks noGrp="1"/>
          </p:cNvSpPr>
          <p:nvPr>
            <p:ph type="body" sz="quarter" idx="131"/>
          </p:nvPr>
        </p:nvSpPr>
        <p:spPr>
          <a:xfrm>
            <a:off x="186948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5" name="Text Placeholder 11">
            <a:extLst>
              <a:ext uri="{FF2B5EF4-FFF2-40B4-BE49-F238E27FC236}">
                <a16:creationId xmlns:a16="http://schemas.microsoft.com/office/drawing/2014/main" id="{B00537FD-4EC6-A34C-4C6E-DA537B95F406}"/>
              </a:ext>
            </a:extLst>
          </p:cNvPr>
          <p:cNvSpPr>
            <a:spLocks noGrp="1"/>
          </p:cNvSpPr>
          <p:nvPr>
            <p:ph type="body" sz="quarter" idx="132"/>
          </p:nvPr>
        </p:nvSpPr>
        <p:spPr>
          <a:xfrm>
            <a:off x="9201015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6" name="Text Placeholder 11">
            <a:extLst>
              <a:ext uri="{FF2B5EF4-FFF2-40B4-BE49-F238E27FC236}">
                <a16:creationId xmlns:a16="http://schemas.microsoft.com/office/drawing/2014/main" id="{DDFAF897-647C-B27B-BC90-90D0160DF3B1}"/>
              </a:ext>
            </a:extLst>
          </p:cNvPr>
          <p:cNvSpPr>
            <a:spLocks noGrp="1"/>
          </p:cNvSpPr>
          <p:nvPr>
            <p:ph type="body" sz="quarter" idx="133"/>
          </p:nvPr>
        </p:nvSpPr>
        <p:spPr>
          <a:xfrm>
            <a:off x="3191637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5B9E4DCD-A65E-98A2-ADC6-A175D07B3A25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6196326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6" name="Text Placeholder 11">
            <a:extLst>
              <a:ext uri="{FF2B5EF4-FFF2-40B4-BE49-F238E27FC236}">
                <a16:creationId xmlns:a16="http://schemas.microsoft.com/office/drawing/2014/main" id="{22A18E73-A795-38E7-5FEB-0280E8A7F40B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186948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1" name="Text Placeholder 11">
            <a:extLst>
              <a:ext uri="{FF2B5EF4-FFF2-40B4-BE49-F238E27FC236}">
                <a16:creationId xmlns:a16="http://schemas.microsoft.com/office/drawing/2014/main" id="{2534E822-23F4-60CF-CE14-10B5CAC12B40}"/>
              </a:ext>
            </a:extLst>
          </p:cNvPr>
          <p:cNvSpPr>
            <a:spLocks noGrp="1"/>
          </p:cNvSpPr>
          <p:nvPr>
            <p:ph type="body" sz="quarter" idx="128"/>
          </p:nvPr>
        </p:nvSpPr>
        <p:spPr>
          <a:xfrm>
            <a:off x="9201015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3191637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3" name="Text Placeholder 11">
            <a:extLst>
              <a:ext uri="{FF2B5EF4-FFF2-40B4-BE49-F238E27FC236}">
                <a16:creationId xmlns:a16="http://schemas.microsoft.com/office/drawing/2014/main" id="{F6BA326F-F190-CA62-978A-4B53E92BA6C7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6196326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7" name="Text Placeholder 20">
            <a:extLst>
              <a:ext uri="{FF2B5EF4-FFF2-40B4-BE49-F238E27FC236}">
                <a16:creationId xmlns:a16="http://schemas.microsoft.com/office/drawing/2014/main" id="{68C89DF6-5DFB-44A2-05F3-79E9AFDB455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57127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6350" indent="0" algn="l" rtl="0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January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264874" y="1553907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February</a:t>
            </a:r>
          </a:p>
        </p:txBody>
      </p:sp>
      <p:sp>
        <p:nvSpPr>
          <p:cNvPr id="139" name="Text Placeholder 20">
            <a:extLst>
              <a:ext uri="{FF2B5EF4-FFF2-40B4-BE49-F238E27FC236}">
                <a16:creationId xmlns:a16="http://schemas.microsoft.com/office/drawing/2014/main" id="{C38F7472-7A95-A3B9-7EEF-9141D1E6D1A9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276004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March</a:t>
            </a:r>
          </a:p>
        </p:txBody>
      </p:sp>
      <p:sp>
        <p:nvSpPr>
          <p:cNvPr id="140" name="Text Placeholder 20">
            <a:extLst>
              <a:ext uri="{FF2B5EF4-FFF2-40B4-BE49-F238E27FC236}">
                <a16:creationId xmlns:a16="http://schemas.microsoft.com/office/drawing/2014/main" id="{2D9F7014-A391-5688-7189-CF1426F387B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276755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April</a:t>
            </a:r>
          </a:p>
        </p:txBody>
      </p:sp>
      <p:sp>
        <p:nvSpPr>
          <p:cNvPr id="157" name="Text Placeholder 20">
            <a:extLst>
              <a:ext uri="{FF2B5EF4-FFF2-40B4-BE49-F238E27FC236}">
                <a16:creationId xmlns:a16="http://schemas.microsoft.com/office/drawing/2014/main" id="{FF3B8C18-BD65-1CB9-46F6-249BBDA445D7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68008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30175" indent="7938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May</a:t>
            </a:r>
          </a:p>
        </p:txBody>
      </p:sp>
      <p:sp>
        <p:nvSpPr>
          <p:cNvPr id="158" name="Text Placeholder 20">
            <a:extLst>
              <a:ext uri="{FF2B5EF4-FFF2-40B4-BE49-F238E27FC236}">
                <a16:creationId xmlns:a16="http://schemas.microsoft.com/office/drawing/2014/main" id="{1DFE896A-B1BE-609A-030E-A6D82BF3D31E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275755" y="3115227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June</a:t>
            </a:r>
          </a:p>
        </p:txBody>
      </p:sp>
      <p:sp>
        <p:nvSpPr>
          <p:cNvPr id="159" name="Text Placeholder 20">
            <a:extLst>
              <a:ext uri="{FF2B5EF4-FFF2-40B4-BE49-F238E27FC236}">
                <a16:creationId xmlns:a16="http://schemas.microsoft.com/office/drawing/2014/main" id="{902A5D43-4D84-8229-3F08-DAB224596F2A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279628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July</a:t>
            </a:r>
          </a:p>
        </p:txBody>
      </p:sp>
      <p:sp>
        <p:nvSpPr>
          <p:cNvPr id="160" name="Text Placeholder 20">
            <a:extLst>
              <a:ext uri="{FF2B5EF4-FFF2-40B4-BE49-F238E27FC236}">
                <a16:creationId xmlns:a16="http://schemas.microsoft.com/office/drawing/2014/main" id="{FE9462A6-1022-2A73-6110-7C86D4DF948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9280379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August</a:t>
            </a:r>
          </a:p>
        </p:txBody>
      </p:sp>
      <p:sp>
        <p:nvSpPr>
          <p:cNvPr id="179" name="Text Placeholder 20">
            <a:extLst>
              <a:ext uri="{FF2B5EF4-FFF2-40B4-BE49-F238E27FC236}">
                <a16:creationId xmlns:a16="http://schemas.microsoft.com/office/drawing/2014/main" id="{39CA3BA5-9608-8329-0746-A1F811625DD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257127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-7938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September</a:t>
            </a:r>
          </a:p>
        </p:txBody>
      </p:sp>
      <p:sp>
        <p:nvSpPr>
          <p:cNvPr id="180" name="Text Placeholder 20">
            <a:extLst>
              <a:ext uri="{FF2B5EF4-FFF2-40B4-BE49-F238E27FC236}">
                <a16:creationId xmlns:a16="http://schemas.microsoft.com/office/drawing/2014/main" id="{9D08A188-AFF8-40AA-2CBB-09C36803FDB0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64874" y="4674588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October</a:t>
            </a:r>
          </a:p>
        </p:txBody>
      </p:sp>
      <p:sp>
        <p:nvSpPr>
          <p:cNvPr id="181" name="Text Placeholder 20">
            <a:extLst>
              <a:ext uri="{FF2B5EF4-FFF2-40B4-BE49-F238E27FC236}">
                <a16:creationId xmlns:a16="http://schemas.microsoft.com/office/drawing/2014/main" id="{A32E8E7C-CB22-8C6D-C778-1312EBB598D8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6276004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November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71C167AB-83D6-A30F-F0C1-91F77EDEFCAE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9276755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December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668B6488-F226-64E6-FF34-87F9A0920EE3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347476" y="2013088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91D63DB9-C19B-C7FE-B524-0D8878ACC4B1}"/>
              </a:ext>
            </a:extLst>
          </p:cNvPr>
          <p:cNvSpPr>
            <a:spLocks noGrp="1"/>
          </p:cNvSpPr>
          <p:nvPr>
            <p:ph type="body" sz="quarter" idx="140" hasCustomPrompt="1"/>
          </p:nvPr>
        </p:nvSpPr>
        <p:spPr>
          <a:xfrm>
            <a:off x="3332194" y="2013543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C89F5848-4CC6-4EA0-91C1-0E5091812B0F}"/>
              </a:ext>
            </a:extLst>
          </p:cNvPr>
          <p:cNvSpPr>
            <a:spLocks noGrp="1"/>
          </p:cNvSpPr>
          <p:nvPr>
            <p:ph type="body" sz="quarter" idx="141" hasCustomPrompt="1"/>
          </p:nvPr>
        </p:nvSpPr>
        <p:spPr>
          <a:xfrm>
            <a:off x="6357993" y="2020348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D3B8E712-D9B7-5668-04D8-38D48612221C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9342711" y="2020803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B0088298-8BF3-A036-9DA5-EA02059E7409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347476" y="3588008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07E60939-D3FA-191D-4A34-CFB25967B679}"/>
              </a:ext>
            </a:extLst>
          </p:cNvPr>
          <p:cNvSpPr>
            <a:spLocks noGrp="1"/>
          </p:cNvSpPr>
          <p:nvPr>
            <p:ph type="body" sz="quarter" idx="144" hasCustomPrompt="1"/>
          </p:nvPr>
        </p:nvSpPr>
        <p:spPr>
          <a:xfrm>
            <a:off x="3332194" y="3588463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7" name="Text Placeholder 24">
            <a:extLst>
              <a:ext uri="{FF2B5EF4-FFF2-40B4-BE49-F238E27FC236}">
                <a16:creationId xmlns:a16="http://schemas.microsoft.com/office/drawing/2014/main" id="{C648D976-E6DD-71B4-6993-7EF81B5948F4}"/>
              </a:ext>
            </a:extLst>
          </p:cNvPr>
          <p:cNvSpPr>
            <a:spLocks noGrp="1"/>
          </p:cNvSpPr>
          <p:nvPr>
            <p:ph type="body" sz="quarter" idx="145" hasCustomPrompt="1"/>
          </p:nvPr>
        </p:nvSpPr>
        <p:spPr>
          <a:xfrm>
            <a:off x="6357993" y="3595268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954FED3D-A06C-0F8F-6CFB-8F4BCF07B9C8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9342711" y="3595723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8645B8AA-2D5F-708C-02D9-009F17CB2D2E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347476" y="5146254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670C13CF-CDE4-0027-97A6-9AB1FBB50E08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3332194" y="5146709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52" name="Text Placeholder 24">
            <a:extLst>
              <a:ext uri="{FF2B5EF4-FFF2-40B4-BE49-F238E27FC236}">
                <a16:creationId xmlns:a16="http://schemas.microsoft.com/office/drawing/2014/main" id="{E740B590-1C1A-8923-3DB6-3B31341F431E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6357993" y="5153514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E4A19FA3-007D-55E4-01FF-E63C194AB0E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9342711" y="5153969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02A7517-3E03-5C2E-6B88-458875AC644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844658C-9315-F898-DA97-7FA6AC3B5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02271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films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5EF55EB9-C933-82F7-22FC-16C3D5F33AF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1A96FDF7-6EB1-63AA-9CFD-0B118F8E1A3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202681" y="324034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58" name="Text Placeholder 11">
            <a:extLst>
              <a:ext uri="{FF2B5EF4-FFF2-40B4-BE49-F238E27FC236}">
                <a16:creationId xmlns:a16="http://schemas.microsoft.com/office/drawing/2014/main" id="{EAB61640-7352-DFF2-3781-EE8A2F91342B}"/>
              </a:ext>
            </a:extLst>
          </p:cNvPr>
          <p:cNvSpPr>
            <a:spLocks noGrp="1"/>
          </p:cNvSpPr>
          <p:nvPr>
            <p:ph type="body" sz="quarter" idx="127"/>
          </p:nvPr>
        </p:nvSpPr>
        <p:spPr>
          <a:xfrm>
            <a:off x="202681" y="10561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4" name="Picture Placeholder 38">
            <a:extLst>
              <a:ext uri="{FF2B5EF4-FFF2-40B4-BE49-F238E27FC236}">
                <a16:creationId xmlns:a16="http://schemas.microsoft.com/office/drawing/2014/main" id="{07ADD4D4-6955-7DCE-4A0A-859D0AF2D1CE}"/>
              </a:ext>
            </a:extLst>
          </p:cNvPr>
          <p:cNvSpPr>
            <a:spLocks noGrp="1"/>
          </p:cNvSpPr>
          <p:nvPr>
            <p:ph type="pic" sz="quarter" idx="134"/>
          </p:nvPr>
        </p:nvSpPr>
        <p:spPr>
          <a:xfrm>
            <a:off x="256681" y="1110117"/>
            <a:ext cx="792000" cy="504000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258" name="Text Placeholder 20">
            <a:extLst>
              <a:ext uri="{FF2B5EF4-FFF2-40B4-BE49-F238E27FC236}">
                <a16:creationId xmlns:a16="http://schemas.microsoft.com/office/drawing/2014/main" id="{29E10F10-7FD5-D27A-0854-A87E222BC48B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1193338" y="337786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259" name="Text Placeholder 11">
            <a:extLst>
              <a:ext uri="{FF2B5EF4-FFF2-40B4-BE49-F238E27FC236}">
                <a16:creationId xmlns:a16="http://schemas.microsoft.com/office/drawing/2014/main" id="{745CE3EA-A97D-3D11-343C-D5C3B2796F98}"/>
              </a:ext>
            </a:extLst>
          </p:cNvPr>
          <p:cNvSpPr>
            <a:spLocks noGrp="1"/>
          </p:cNvSpPr>
          <p:nvPr>
            <p:ph type="body" sz="quarter" idx="224"/>
          </p:nvPr>
        </p:nvSpPr>
        <p:spPr>
          <a:xfrm>
            <a:off x="202681" y="25017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0" name="Picture Placeholder 38">
            <a:extLst>
              <a:ext uri="{FF2B5EF4-FFF2-40B4-BE49-F238E27FC236}">
                <a16:creationId xmlns:a16="http://schemas.microsoft.com/office/drawing/2014/main" id="{B4C3212F-393F-2A40-5E63-00099F30A357}"/>
              </a:ext>
            </a:extLst>
          </p:cNvPr>
          <p:cNvSpPr>
            <a:spLocks noGrp="1"/>
          </p:cNvSpPr>
          <p:nvPr>
            <p:ph type="pic" sz="quarter" idx="225"/>
          </p:nvPr>
        </p:nvSpPr>
        <p:spPr>
          <a:xfrm>
            <a:off x="256681" y="2555757"/>
            <a:ext cx="792000" cy="504000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261" name="Text Placeholder 11">
            <a:extLst>
              <a:ext uri="{FF2B5EF4-FFF2-40B4-BE49-F238E27FC236}">
                <a16:creationId xmlns:a16="http://schemas.microsoft.com/office/drawing/2014/main" id="{3921D1B9-2571-6F0B-0D71-876B9C4D2579}"/>
              </a:ext>
            </a:extLst>
          </p:cNvPr>
          <p:cNvSpPr>
            <a:spLocks noGrp="1"/>
          </p:cNvSpPr>
          <p:nvPr>
            <p:ph type="body" sz="quarter" idx="226"/>
          </p:nvPr>
        </p:nvSpPr>
        <p:spPr>
          <a:xfrm>
            <a:off x="202681" y="17789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2" name="Picture Placeholder 38">
            <a:extLst>
              <a:ext uri="{FF2B5EF4-FFF2-40B4-BE49-F238E27FC236}">
                <a16:creationId xmlns:a16="http://schemas.microsoft.com/office/drawing/2014/main" id="{AD22071C-CD9A-1381-FA72-0474DD443505}"/>
              </a:ext>
            </a:extLst>
          </p:cNvPr>
          <p:cNvSpPr>
            <a:spLocks noGrp="1"/>
          </p:cNvSpPr>
          <p:nvPr>
            <p:ph type="pic" sz="quarter" idx="227"/>
          </p:nvPr>
        </p:nvSpPr>
        <p:spPr>
          <a:xfrm>
            <a:off x="256681" y="183322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3" name="Text Placeholder 11">
            <a:extLst>
              <a:ext uri="{FF2B5EF4-FFF2-40B4-BE49-F238E27FC236}">
                <a16:creationId xmlns:a16="http://schemas.microsoft.com/office/drawing/2014/main" id="{0875FA23-CD8F-0F39-B9B3-040572BBC5CE}"/>
              </a:ext>
            </a:extLst>
          </p:cNvPr>
          <p:cNvSpPr>
            <a:spLocks noGrp="1"/>
          </p:cNvSpPr>
          <p:nvPr>
            <p:ph type="body" sz="quarter" idx="228"/>
          </p:nvPr>
        </p:nvSpPr>
        <p:spPr>
          <a:xfrm>
            <a:off x="1195042" y="40726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4" name="Picture Placeholder 38">
            <a:extLst>
              <a:ext uri="{FF2B5EF4-FFF2-40B4-BE49-F238E27FC236}">
                <a16:creationId xmlns:a16="http://schemas.microsoft.com/office/drawing/2014/main" id="{20EFA75A-AD40-BD5A-E4CE-C5B16B36521A}"/>
              </a:ext>
            </a:extLst>
          </p:cNvPr>
          <p:cNvSpPr>
            <a:spLocks noGrp="1"/>
          </p:cNvSpPr>
          <p:nvPr>
            <p:ph type="pic" sz="quarter" idx="229"/>
          </p:nvPr>
        </p:nvSpPr>
        <p:spPr>
          <a:xfrm>
            <a:off x="1249042" y="412668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5" name="Text Placeholder 11">
            <a:extLst>
              <a:ext uri="{FF2B5EF4-FFF2-40B4-BE49-F238E27FC236}">
                <a16:creationId xmlns:a16="http://schemas.microsoft.com/office/drawing/2014/main" id="{1DECE995-14BB-94EB-7C7E-A51303522272}"/>
              </a:ext>
            </a:extLst>
          </p:cNvPr>
          <p:cNvSpPr>
            <a:spLocks noGrp="1"/>
          </p:cNvSpPr>
          <p:nvPr>
            <p:ph type="body" sz="quarter" idx="230"/>
          </p:nvPr>
        </p:nvSpPr>
        <p:spPr>
          <a:xfrm>
            <a:off x="1195042" y="551832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6" name="Picture Placeholder 38">
            <a:extLst>
              <a:ext uri="{FF2B5EF4-FFF2-40B4-BE49-F238E27FC236}">
                <a16:creationId xmlns:a16="http://schemas.microsoft.com/office/drawing/2014/main" id="{2DCBA4E4-EE23-50FF-DB6E-8258FCD17331}"/>
              </a:ext>
            </a:extLst>
          </p:cNvPr>
          <p:cNvSpPr>
            <a:spLocks noGrp="1"/>
          </p:cNvSpPr>
          <p:nvPr>
            <p:ph type="pic" sz="quarter" idx="231"/>
          </p:nvPr>
        </p:nvSpPr>
        <p:spPr>
          <a:xfrm>
            <a:off x="1249042" y="557232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7" name="Text Placeholder 11">
            <a:extLst>
              <a:ext uri="{FF2B5EF4-FFF2-40B4-BE49-F238E27FC236}">
                <a16:creationId xmlns:a16="http://schemas.microsoft.com/office/drawing/2014/main" id="{A17E1DAE-96A9-AEF9-BF91-637DB953D86C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1195042" y="479550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text styles</a:t>
            </a:r>
          </a:p>
        </p:txBody>
      </p:sp>
      <p:sp>
        <p:nvSpPr>
          <p:cNvPr id="268" name="Picture Placeholder 38">
            <a:extLst>
              <a:ext uri="{FF2B5EF4-FFF2-40B4-BE49-F238E27FC236}">
                <a16:creationId xmlns:a16="http://schemas.microsoft.com/office/drawing/2014/main" id="{21AB238F-F973-3659-A955-8D6DE3176E96}"/>
              </a:ext>
            </a:extLst>
          </p:cNvPr>
          <p:cNvSpPr>
            <a:spLocks noGrp="1"/>
          </p:cNvSpPr>
          <p:nvPr>
            <p:ph type="pic" sz="quarter" idx="233"/>
          </p:nvPr>
        </p:nvSpPr>
        <p:spPr>
          <a:xfrm>
            <a:off x="1249042" y="484979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2" name="Text Placeholder 11">
            <a:extLst>
              <a:ext uri="{FF2B5EF4-FFF2-40B4-BE49-F238E27FC236}">
                <a16:creationId xmlns:a16="http://schemas.microsoft.com/office/drawing/2014/main" id="{31DAF88C-A58C-A019-008D-2844585CAAF3}"/>
              </a:ext>
            </a:extLst>
          </p:cNvPr>
          <p:cNvSpPr>
            <a:spLocks noGrp="1"/>
          </p:cNvSpPr>
          <p:nvPr>
            <p:ph type="body" sz="quarter" idx="235"/>
          </p:nvPr>
        </p:nvSpPr>
        <p:spPr>
          <a:xfrm>
            <a:off x="2187403" y="105796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3" name="Picture Placeholder 38">
            <a:extLst>
              <a:ext uri="{FF2B5EF4-FFF2-40B4-BE49-F238E27FC236}">
                <a16:creationId xmlns:a16="http://schemas.microsoft.com/office/drawing/2014/main" id="{0875FFEB-267D-4F9C-D132-DA0DD616DFBA}"/>
              </a:ext>
            </a:extLst>
          </p:cNvPr>
          <p:cNvSpPr>
            <a:spLocks noGrp="1"/>
          </p:cNvSpPr>
          <p:nvPr>
            <p:ph type="pic" sz="quarter" idx="236"/>
          </p:nvPr>
        </p:nvSpPr>
        <p:spPr>
          <a:xfrm>
            <a:off x="2241403" y="1111960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5" name="Text Placeholder 11">
            <a:extLst>
              <a:ext uri="{FF2B5EF4-FFF2-40B4-BE49-F238E27FC236}">
                <a16:creationId xmlns:a16="http://schemas.microsoft.com/office/drawing/2014/main" id="{0798D8A2-8495-4E6C-360F-BA0065DA812A}"/>
              </a:ext>
            </a:extLst>
          </p:cNvPr>
          <p:cNvSpPr>
            <a:spLocks noGrp="1"/>
          </p:cNvSpPr>
          <p:nvPr>
            <p:ph type="body" sz="quarter" idx="238"/>
          </p:nvPr>
        </p:nvSpPr>
        <p:spPr>
          <a:xfrm>
            <a:off x="2187403" y="250360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6" name="Picture Placeholder 38">
            <a:extLst>
              <a:ext uri="{FF2B5EF4-FFF2-40B4-BE49-F238E27FC236}">
                <a16:creationId xmlns:a16="http://schemas.microsoft.com/office/drawing/2014/main" id="{D15A4807-7BE2-FE90-F298-F2A77CF133A4}"/>
              </a:ext>
            </a:extLst>
          </p:cNvPr>
          <p:cNvSpPr>
            <a:spLocks noGrp="1"/>
          </p:cNvSpPr>
          <p:nvPr>
            <p:ph type="pic" sz="quarter" idx="239"/>
          </p:nvPr>
        </p:nvSpPr>
        <p:spPr>
          <a:xfrm>
            <a:off x="2241403" y="2557600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7" name="Text Placeholder 11">
            <a:extLst>
              <a:ext uri="{FF2B5EF4-FFF2-40B4-BE49-F238E27FC236}">
                <a16:creationId xmlns:a16="http://schemas.microsoft.com/office/drawing/2014/main" id="{53000753-F739-C371-0B43-072EFB8EC72E}"/>
              </a:ext>
            </a:extLst>
          </p:cNvPr>
          <p:cNvSpPr>
            <a:spLocks noGrp="1"/>
          </p:cNvSpPr>
          <p:nvPr>
            <p:ph type="body" sz="quarter" idx="240"/>
          </p:nvPr>
        </p:nvSpPr>
        <p:spPr>
          <a:xfrm>
            <a:off x="2187403" y="178078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8" name="Picture Placeholder 38">
            <a:extLst>
              <a:ext uri="{FF2B5EF4-FFF2-40B4-BE49-F238E27FC236}">
                <a16:creationId xmlns:a16="http://schemas.microsoft.com/office/drawing/2014/main" id="{DA193D08-8F74-D871-69AB-D3EAB719FB2E}"/>
              </a:ext>
            </a:extLst>
          </p:cNvPr>
          <p:cNvSpPr>
            <a:spLocks noGrp="1"/>
          </p:cNvSpPr>
          <p:nvPr>
            <p:ph type="pic" sz="quarter" idx="241"/>
          </p:nvPr>
        </p:nvSpPr>
        <p:spPr>
          <a:xfrm>
            <a:off x="2241403" y="1835072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9" name="Text Placeholder 11">
            <a:extLst>
              <a:ext uri="{FF2B5EF4-FFF2-40B4-BE49-F238E27FC236}">
                <a16:creationId xmlns:a16="http://schemas.microsoft.com/office/drawing/2014/main" id="{F47DBB23-69D9-5BAE-0FE7-875BC9BA3001}"/>
              </a:ext>
            </a:extLst>
          </p:cNvPr>
          <p:cNvSpPr>
            <a:spLocks noGrp="1"/>
          </p:cNvSpPr>
          <p:nvPr>
            <p:ph type="body" sz="quarter" idx="242"/>
          </p:nvPr>
        </p:nvSpPr>
        <p:spPr>
          <a:xfrm>
            <a:off x="3179764" y="407453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0" name="Picture Placeholder 38">
            <a:extLst>
              <a:ext uri="{FF2B5EF4-FFF2-40B4-BE49-F238E27FC236}">
                <a16:creationId xmlns:a16="http://schemas.microsoft.com/office/drawing/2014/main" id="{9211EDE7-2521-D82E-5E1D-30180B49E389}"/>
              </a:ext>
            </a:extLst>
          </p:cNvPr>
          <p:cNvSpPr>
            <a:spLocks noGrp="1"/>
          </p:cNvSpPr>
          <p:nvPr>
            <p:ph type="pic" sz="quarter" idx="243"/>
          </p:nvPr>
        </p:nvSpPr>
        <p:spPr>
          <a:xfrm>
            <a:off x="3233764" y="4128530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1" name="Text Placeholder 11">
            <a:extLst>
              <a:ext uri="{FF2B5EF4-FFF2-40B4-BE49-F238E27FC236}">
                <a16:creationId xmlns:a16="http://schemas.microsoft.com/office/drawing/2014/main" id="{602DF450-4A8A-3176-741E-1E4139B845C4}"/>
              </a:ext>
            </a:extLst>
          </p:cNvPr>
          <p:cNvSpPr>
            <a:spLocks noGrp="1"/>
          </p:cNvSpPr>
          <p:nvPr>
            <p:ph type="body" sz="quarter" idx="244"/>
          </p:nvPr>
        </p:nvSpPr>
        <p:spPr>
          <a:xfrm>
            <a:off x="3179764" y="552017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2" name="Picture Placeholder 38">
            <a:extLst>
              <a:ext uri="{FF2B5EF4-FFF2-40B4-BE49-F238E27FC236}">
                <a16:creationId xmlns:a16="http://schemas.microsoft.com/office/drawing/2014/main" id="{0C58ACB2-E6D2-3D09-EA57-D153B4C94B4D}"/>
              </a:ext>
            </a:extLst>
          </p:cNvPr>
          <p:cNvSpPr>
            <a:spLocks noGrp="1"/>
          </p:cNvSpPr>
          <p:nvPr>
            <p:ph type="pic" sz="quarter" idx="245"/>
          </p:nvPr>
        </p:nvSpPr>
        <p:spPr>
          <a:xfrm>
            <a:off x="3233764" y="5574170"/>
            <a:ext cx="792000" cy="504000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353" name="Text Placeholder 11">
            <a:extLst>
              <a:ext uri="{FF2B5EF4-FFF2-40B4-BE49-F238E27FC236}">
                <a16:creationId xmlns:a16="http://schemas.microsoft.com/office/drawing/2014/main" id="{1763F252-A394-5FFB-358B-85E7BF4ED849}"/>
              </a:ext>
            </a:extLst>
          </p:cNvPr>
          <p:cNvSpPr>
            <a:spLocks noGrp="1"/>
          </p:cNvSpPr>
          <p:nvPr>
            <p:ph type="body" sz="quarter" idx="246"/>
          </p:nvPr>
        </p:nvSpPr>
        <p:spPr>
          <a:xfrm>
            <a:off x="3179764" y="479735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4" name="Picture Placeholder 38">
            <a:extLst>
              <a:ext uri="{FF2B5EF4-FFF2-40B4-BE49-F238E27FC236}">
                <a16:creationId xmlns:a16="http://schemas.microsoft.com/office/drawing/2014/main" id="{5DC6E2E0-FB93-A027-A590-634B6283880A}"/>
              </a:ext>
            </a:extLst>
          </p:cNvPr>
          <p:cNvSpPr>
            <a:spLocks noGrp="1"/>
          </p:cNvSpPr>
          <p:nvPr>
            <p:ph type="pic" sz="quarter" idx="247"/>
          </p:nvPr>
        </p:nvSpPr>
        <p:spPr>
          <a:xfrm>
            <a:off x="3233764" y="4851642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6" name="Text Placeholder 11">
            <a:extLst>
              <a:ext uri="{FF2B5EF4-FFF2-40B4-BE49-F238E27FC236}">
                <a16:creationId xmlns:a16="http://schemas.microsoft.com/office/drawing/2014/main" id="{571D64AD-90B7-7703-60B5-77DA7436EA85}"/>
              </a:ext>
            </a:extLst>
          </p:cNvPr>
          <p:cNvSpPr>
            <a:spLocks noGrp="1"/>
          </p:cNvSpPr>
          <p:nvPr>
            <p:ph type="body" sz="quarter" idx="249"/>
          </p:nvPr>
        </p:nvSpPr>
        <p:spPr>
          <a:xfrm>
            <a:off x="4172125" y="105774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7" name="Picture Placeholder 38">
            <a:extLst>
              <a:ext uri="{FF2B5EF4-FFF2-40B4-BE49-F238E27FC236}">
                <a16:creationId xmlns:a16="http://schemas.microsoft.com/office/drawing/2014/main" id="{C20BEDFF-AEAC-0427-B787-3C8E1D827DB2}"/>
              </a:ext>
            </a:extLst>
          </p:cNvPr>
          <p:cNvSpPr>
            <a:spLocks noGrp="1"/>
          </p:cNvSpPr>
          <p:nvPr>
            <p:ph type="pic" sz="quarter" idx="250"/>
          </p:nvPr>
        </p:nvSpPr>
        <p:spPr>
          <a:xfrm>
            <a:off x="4226125" y="111174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9" name="Text Placeholder 11">
            <a:extLst>
              <a:ext uri="{FF2B5EF4-FFF2-40B4-BE49-F238E27FC236}">
                <a16:creationId xmlns:a16="http://schemas.microsoft.com/office/drawing/2014/main" id="{3E69B4DF-ABC3-72CB-CCC0-B59B224A6980}"/>
              </a:ext>
            </a:extLst>
          </p:cNvPr>
          <p:cNvSpPr>
            <a:spLocks noGrp="1"/>
          </p:cNvSpPr>
          <p:nvPr>
            <p:ph type="body" sz="quarter" idx="252"/>
          </p:nvPr>
        </p:nvSpPr>
        <p:spPr>
          <a:xfrm>
            <a:off x="4172125" y="25033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0" name="Picture Placeholder 38">
            <a:extLst>
              <a:ext uri="{FF2B5EF4-FFF2-40B4-BE49-F238E27FC236}">
                <a16:creationId xmlns:a16="http://schemas.microsoft.com/office/drawing/2014/main" id="{77E5DBF2-AA5E-C239-0854-A70519A0B380}"/>
              </a:ext>
            </a:extLst>
          </p:cNvPr>
          <p:cNvSpPr>
            <a:spLocks noGrp="1"/>
          </p:cNvSpPr>
          <p:nvPr>
            <p:ph type="pic" sz="quarter" idx="253"/>
          </p:nvPr>
        </p:nvSpPr>
        <p:spPr>
          <a:xfrm>
            <a:off x="4226125" y="255738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1" name="Text Placeholder 11">
            <a:extLst>
              <a:ext uri="{FF2B5EF4-FFF2-40B4-BE49-F238E27FC236}">
                <a16:creationId xmlns:a16="http://schemas.microsoft.com/office/drawing/2014/main" id="{2B119974-5D53-5FAA-E5ED-8844373C7222}"/>
              </a:ext>
            </a:extLst>
          </p:cNvPr>
          <p:cNvSpPr>
            <a:spLocks noGrp="1"/>
          </p:cNvSpPr>
          <p:nvPr>
            <p:ph type="body" sz="quarter" idx="254"/>
          </p:nvPr>
        </p:nvSpPr>
        <p:spPr>
          <a:xfrm>
            <a:off x="4172125" y="178056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2" name="Picture Placeholder 38">
            <a:extLst>
              <a:ext uri="{FF2B5EF4-FFF2-40B4-BE49-F238E27FC236}">
                <a16:creationId xmlns:a16="http://schemas.microsoft.com/office/drawing/2014/main" id="{C3A68F6F-62B4-F904-78A1-52FDC7D1D22E}"/>
              </a:ext>
            </a:extLst>
          </p:cNvPr>
          <p:cNvSpPr>
            <a:spLocks noGrp="1"/>
          </p:cNvSpPr>
          <p:nvPr>
            <p:ph type="pic" sz="quarter" idx="255"/>
          </p:nvPr>
        </p:nvSpPr>
        <p:spPr>
          <a:xfrm>
            <a:off x="4226125" y="183485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3" name="Text Placeholder 11">
            <a:extLst>
              <a:ext uri="{FF2B5EF4-FFF2-40B4-BE49-F238E27FC236}">
                <a16:creationId xmlns:a16="http://schemas.microsoft.com/office/drawing/2014/main" id="{0B99B1F1-BB7E-F866-DAA2-E53B139C8FC1}"/>
              </a:ext>
            </a:extLst>
          </p:cNvPr>
          <p:cNvSpPr>
            <a:spLocks noGrp="1"/>
          </p:cNvSpPr>
          <p:nvPr>
            <p:ph type="body" sz="quarter" idx="256"/>
          </p:nvPr>
        </p:nvSpPr>
        <p:spPr>
          <a:xfrm>
            <a:off x="5164486" y="40743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4" name="Picture Placeholder 38">
            <a:extLst>
              <a:ext uri="{FF2B5EF4-FFF2-40B4-BE49-F238E27FC236}">
                <a16:creationId xmlns:a16="http://schemas.microsoft.com/office/drawing/2014/main" id="{1A3EBEA9-F6AD-57E0-40FA-E8BDF6A8A9CE}"/>
              </a:ext>
            </a:extLst>
          </p:cNvPr>
          <p:cNvSpPr>
            <a:spLocks noGrp="1"/>
          </p:cNvSpPr>
          <p:nvPr>
            <p:ph type="pic" sz="quarter" idx="257"/>
          </p:nvPr>
        </p:nvSpPr>
        <p:spPr>
          <a:xfrm>
            <a:off x="5218486" y="412831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5" name="Text Placeholder 11">
            <a:extLst>
              <a:ext uri="{FF2B5EF4-FFF2-40B4-BE49-F238E27FC236}">
                <a16:creationId xmlns:a16="http://schemas.microsoft.com/office/drawing/2014/main" id="{06231333-DF5E-1E28-9082-76F3F1DBDA66}"/>
              </a:ext>
            </a:extLst>
          </p:cNvPr>
          <p:cNvSpPr>
            <a:spLocks noGrp="1"/>
          </p:cNvSpPr>
          <p:nvPr>
            <p:ph type="body" sz="quarter" idx="258"/>
          </p:nvPr>
        </p:nvSpPr>
        <p:spPr>
          <a:xfrm>
            <a:off x="5164486" y="55199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6" name="Picture Placeholder 38">
            <a:extLst>
              <a:ext uri="{FF2B5EF4-FFF2-40B4-BE49-F238E27FC236}">
                <a16:creationId xmlns:a16="http://schemas.microsoft.com/office/drawing/2014/main" id="{302CE660-B86E-C04C-B267-E725FA8AE0B1}"/>
              </a:ext>
            </a:extLst>
          </p:cNvPr>
          <p:cNvSpPr>
            <a:spLocks noGrp="1"/>
          </p:cNvSpPr>
          <p:nvPr>
            <p:ph type="pic" sz="quarter" idx="259"/>
          </p:nvPr>
        </p:nvSpPr>
        <p:spPr>
          <a:xfrm>
            <a:off x="5218486" y="557395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7" name="Text Placeholder 11">
            <a:extLst>
              <a:ext uri="{FF2B5EF4-FFF2-40B4-BE49-F238E27FC236}">
                <a16:creationId xmlns:a16="http://schemas.microsoft.com/office/drawing/2014/main" id="{AF9339FD-8E4E-09F3-3F37-807284CA9049}"/>
              </a:ext>
            </a:extLst>
          </p:cNvPr>
          <p:cNvSpPr>
            <a:spLocks noGrp="1"/>
          </p:cNvSpPr>
          <p:nvPr>
            <p:ph type="body" sz="quarter" idx="260"/>
          </p:nvPr>
        </p:nvSpPr>
        <p:spPr>
          <a:xfrm>
            <a:off x="5164486" y="47971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368" name="Picture Placeholder 38">
            <a:extLst>
              <a:ext uri="{FF2B5EF4-FFF2-40B4-BE49-F238E27FC236}">
                <a16:creationId xmlns:a16="http://schemas.microsoft.com/office/drawing/2014/main" id="{933CD803-942C-1849-40A4-0DA3051D2B83}"/>
              </a:ext>
            </a:extLst>
          </p:cNvPr>
          <p:cNvSpPr>
            <a:spLocks noGrp="1"/>
          </p:cNvSpPr>
          <p:nvPr>
            <p:ph type="pic" sz="quarter" idx="261"/>
          </p:nvPr>
        </p:nvSpPr>
        <p:spPr>
          <a:xfrm>
            <a:off x="5218486" y="485142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84" name="Text Placeholder 11">
            <a:extLst>
              <a:ext uri="{FF2B5EF4-FFF2-40B4-BE49-F238E27FC236}">
                <a16:creationId xmlns:a16="http://schemas.microsoft.com/office/drawing/2014/main" id="{F53F9841-8887-D8E6-A5E3-E7A643E27B4B}"/>
              </a:ext>
            </a:extLst>
          </p:cNvPr>
          <p:cNvSpPr>
            <a:spLocks noGrp="1"/>
          </p:cNvSpPr>
          <p:nvPr>
            <p:ph type="body" sz="quarter" idx="263"/>
          </p:nvPr>
        </p:nvSpPr>
        <p:spPr>
          <a:xfrm>
            <a:off x="6159446" y="10561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5" name="Picture Placeholder 38">
            <a:extLst>
              <a:ext uri="{FF2B5EF4-FFF2-40B4-BE49-F238E27FC236}">
                <a16:creationId xmlns:a16="http://schemas.microsoft.com/office/drawing/2014/main" id="{0BD2C891-54D2-9639-9625-9E5DAF83C340}"/>
              </a:ext>
            </a:extLst>
          </p:cNvPr>
          <p:cNvSpPr>
            <a:spLocks noGrp="1"/>
          </p:cNvSpPr>
          <p:nvPr>
            <p:ph type="pic" sz="quarter" idx="264"/>
          </p:nvPr>
        </p:nvSpPr>
        <p:spPr>
          <a:xfrm>
            <a:off x="6213446" y="111011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87" name="Text Placeholder 11">
            <a:extLst>
              <a:ext uri="{FF2B5EF4-FFF2-40B4-BE49-F238E27FC236}">
                <a16:creationId xmlns:a16="http://schemas.microsoft.com/office/drawing/2014/main" id="{D2C824BA-1459-E4D2-86DF-59048F37275E}"/>
              </a:ext>
            </a:extLst>
          </p:cNvPr>
          <p:cNvSpPr>
            <a:spLocks noGrp="1"/>
          </p:cNvSpPr>
          <p:nvPr>
            <p:ph type="body" sz="quarter" idx="266"/>
          </p:nvPr>
        </p:nvSpPr>
        <p:spPr>
          <a:xfrm>
            <a:off x="6159446" y="25017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8" name="Picture Placeholder 38">
            <a:extLst>
              <a:ext uri="{FF2B5EF4-FFF2-40B4-BE49-F238E27FC236}">
                <a16:creationId xmlns:a16="http://schemas.microsoft.com/office/drawing/2014/main" id="{161F05C2-B9C6-ED58-BCE0-2A42848526FC}"/>
              </a:ext>
            </a:extLst>
          </p:cNvPr>
          <p:cNvSpPr>
            <a:spLocks noGrp="1"/>
          </p:cNvSpPr>
          <p:nvPr>
            <p:ph type="pic" sz="quarter" idx="267"/>
          </p:nvPr>
        </p:nvSpPr>
        <p:spPr>
          <a:xfrm>
            <a:off x="6213446" y="255575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89" name="Text Placeholder 11">
            <a:extLst>
              <a:ext uri="{FF2B5EF4-FFF2-40B4-BE49-F238E27FC236}">
                <a16:creationId xmlns:a16="http://schemas.microsoft.com/office/drawing/2014/main" id="{1084B3CA-5EC4-0442-8F13-BA329F293B51}"/>
              </a:ext>
            </a:extLst>
          </p:cNvPr>
          <p:cNvSpPr>
            <a:spLocks noGrp="1"/>
          </p:cNvSpPr>
          <p:nvPr>
            <p:ph type="body" sz="quarter" idx="268"/>
          </p:nvPr>
        </p:nvSpPr>
        <p:spPr>
          <a:xfrm>
            <a:off x="6159446" y="17789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0" name="Picture Placeholder 38">
            <a:extLst>
              <a:ext uri="{FF2B5EF4-FFF2-40B4-BE49-F238E27FC236}">
                <a16:creationId xmlns:a16="http://schemas.microsoft.com/office/drawing/2014/main" id="{D972206F-4647-CBAD-A7CD-6FA5F0103BFB}"/>
              </a:ext>
            </a:extLst>
          </p:cNvPr>
          <p:cNvSpPr>
            <a:spLocks noGrp="1"/>
          </p:cNvSpPr>
          <p:nvPr>
            <p:ph type="pic" sz="quarter" idx="269"/>
          </p:nvPr>
        </p:nvSpPr>
        <p:spPr>
          <a:xfrm>
            <a:off x="6213446" y="183322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1" name="Text Placeholder 11">
            <a:extLst>
              <a:ext uri="{FF2B5EF4-FFF2-40B4-BE49-F238E27FC236}">
                <a16:creationId xmlns:a16="http://schemas.microsoft.com/office/drawing/2014/main" id="{D04DA6BE-3BC6-5295-065C-820134F6F3CA}"/>
              </a:ext>
            </a:extLst>
          </p:cNvPr>
          <p:cNvSpPr>
            <a:spLocks noGrp="1"/>
          </p:cNvSpPr>
          <p:nvPr>
            <p:ph type="body" sz="quarter" idx="270"/>
          </p:nvPr>
        </p:nvSpPr>
        <p:spPr>
          <a:xfrm>
            <a:off x="7151807" y="40726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2" name="Picture Placeholder 38">
            <a:extLst>
              <a:ext uri="{FF2B5EF4-FFF2-40B4-BE49-F238E27FC236}">
                <a16:creationId xmlns:a16="http://schemas.microsoft.com/office/drawing/2014/main" id="{42090AE1-945C-7203-860C-CD9DBDEC2A42}"/>
              </a:ext>
            </a:extLst>
          </p:cNvPr>
          <p:cNvSpPr>
            <a:spLocks noGrp="1"/>
          </p:cNvSpPr>
          <p:nvPr>
            <p:ph type="pic" sz="quarter" idx="271"/>
          </p:nvPr>
        </p:nvSpPr>
        <p:spPr>
          <a:xfrm>
            <a:off x="7205807" y="412668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3" name="Text Placeholder 11">
            <a:extLst>
              <a:ext uri="{FF2B5EF4-FFF2-40B4-BE49-F238E27FC236}">
                <a16:creationId xmlns:a16="http://schemas.microsoft.com/office/drawing/2014/main" id="{4B168201-C6DC-C00B-60B2-D66D8885FB8F}"/>
              </a:ext>
            </a:extLst>
          </p:cNvPr>
          <p:cNvSpPr>
            <a:spLocks noGrp="1"/>
          </p:cNvSpPr>
          <p:nvPr>
            <p:ph type="body" sz="quarter" idx="272"/>
          </p:nvPr>
        </p:nvSpPr>
        <p:spPr>
          <a:xfrm>
            <a:off x="7151807" y="551832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394" name="Picture Placeholder 38">
            <a:extLst>
              <a:ext uri="{FF2B5EF4-FFF2-40B4-BE49-F238E27FC236}">
                <a16:creationId xmlns:a16="http://schemas.microsoft.com/office/drawing/2014/main" id="{076F4591-0FDE-7429-BF00-B5B27D52F8AD}"/>
              </a:ext>
            </a:extLst>
          </p:cNvPr>
          <p:cNvSpPr>
            <a:spLocks noGrp="1"/>
          </p:cNvSpPr>
          <p:nvPr>
            <p:ph type="pic" sz="quarter" idx="273"/>
          </p:nvPr>
        </p:nvSpPr>
        <p:spPr>
          <a:xfrm>
            <a:off x="7205807" y="557232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5" name="Text Placeholder 11">
            <a:extLst>
              <a:ext uri="{FF2B5EF4-FFF2-40B4-BE49-F238E27FC236}">
                <a16:creationId xmlns:a16="http://schemas.microsoft.com/office/drawing/2014/main" id="{B34BFE8E-7FFD-37F8-2F43-DB8FD68F057E}"/>
              </a:ext>
            </a:extLst>
          </p:cNvPr>
          <p:cNvSpPr>
            <a:spLocks noGrp="1"/>
          </p:cNvSpPr>
          <p:nvPr>
            <p:ph type="body" sz="quarter" idx="274" hasCustomPrompt="1"/>
          </p:nvPr>
        </p:nvSpPr>
        <p:spPr>
          <a:xfrm>
            <a:off x="7151807" y="479550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styles</a:t>
            </a:r>
          </a:p>
        </p:txBody>
      </p:sp>
      <p:sp>
        <p:nvSpPr>
          <p:cNvPr id="396" name="Picture Placeholder 38">
            <a:extLst>
              <a:ext uri="{FF2B5EF4-FFF2-40B4-BE49-F238E27FC236}">
                <a16:creationId xmlns:a16="http://schemas.microsoft.com/office/drawing/2014/main" id="{2354062C-8217-1B4F-7D42-AE3C9803C839}"/>
              </a:ext>
            </a:extLst>
          </p:cNvPr>
          <p:cNvSpPr>
            <a:spLocks noGrp="1"/>
          </p:cNvSpPr>
          <p:nvPr>
            <p:ph type="pic" sz="quarter" idx="275"/>
          </p:nvPr>
        </p:nvSpPr>
        <p:spPr>
          <a:xfrm>
            <a:off x="7205807" y="484979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8" name="Text Placeholder 11">
            <a:extLst>
              <a:ext uri="{FF2B5EF4-FFF2-40B4-BE49-F238E27FC236}">
                <a16:creationId xmlns:a16="http://schemas.microsoft.com/office/drawing/2014/main" id="{3D9F3A36-7CAE-2EB4-6836-352AC0A68934}"/>
              </a:ext>
            </a:extLst>
          </p:cNvPr>
          <p:cNvSpPr>
            <a:spLocks noGrp="1"/>
          </p:cNvSpPr>
          <p:nvPr>
            <p:ph type="body" sz="quarter" idx="277"/>
          </p:nvPr>
        </p:nvSpPr>
        <p:spPr>
          <a:xfrm>
            <a:off x="8141569" y="105774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9" name="Picture Placeholder 38">
            <a:extLst>
              <a:ext uri="{FF2B5EF4-FFF2-40B4-BE49-F238E27FC236}">
                <a16:creationId xmlns:a16="http://schemas.microsoft.com/office/drawing/2014/main" id="{2C607564-E625-20A3-8AA7-E72D2FD93EC4}"/>
              </a:ext>
            </a:extLst>
          </p:cNvPr>
          <p:cNvSpPr>
            <a:spLocks noGrp="1"/>
          </p:cNvSpPr>
          <p:nvPr>
            <p:ph type="pic" sz="quarter" idx="278"/>
          </p:nvPr>
        </p:nvSpPr>
        <p:spPr>
          <a:xfrm>
            <a:off x="8195569" y="111174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1" name="Text Placeholder 11">
            <a:extLst>
              <a:ext uri="{FF2B5EF4-FFF2-40B4-BE49-F238E27FC236}">
                <a16:creationId xmlns:a16="http://schemas.microsoft.com/office/drawing/2014/main" id="{24FAC869-4F62-7A02-F8CB-65B7A7AAF406}"/>
              </a:ext>
            </a:extLst>
          </p:cNvPr>
          <p:cNvSpPr>
            <a:spLocks noGrp="1"/>
          </p:cNvSpPr>
          <p:nvPr>
            <p:ph type="body" sz="quarter" idx="280"/>
          </p:nvPr>
        </p:nvSpPr>
        <p:spPr>
          <a:xfrm>
            <a:off x="8141569" y="25033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2" name="Picture Placeholder 38">
            <a:extLst>
              <a:ext uri="{FF2B5EF4-FFF2-40B4-BE49-F238E27FC236}">
                <a16:creationId xmlns:a16="http://schemas.microsoft.com/office/drawing/2014/main" id="{05D0D90B-B8C6-909E-27EA-18C2689BA29B}"/>
              </a:ext>
            </a:extLst>
          </p:cNvPr>
          <p:cNvSpPr>
            <a:spLocks noGrp="1"/>
          </p:cNvSpPr>
          <p:nvPr>
            <p:ph type="pic" sz="quarter" idx="281"/>
          </p:nvPr>
        </p:nvSpPr>
        <p:spPr>
          <a:xfrm>
            <a:off x="8195569" y="255738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3" name="Text Placeholder 11">
            <a:extLst>
              <a:ext uri="{FF2B5EF4-FFF2-40B4-BE49-F238E27FC236}">
                <a16:creationId xmlns:a16="http://schemas.microsoft.com/office/drawing/2014/main" id="{7CF01AC7-F237-8D00-668F-229617E53CF3}"/>
              </a:ext>
            </a:extLst>
          </p:cNvPr>
          <p:cNvSpPr>
            <a:spLocks noGrp="1"/>
          </p:cNvSpPr>
          <p:nvPr>
            <p:ph type="body" sz="quarter" idx="282"/>
          </p:nvPr>
        </p:nvSpPr>
        <p:spPr>
          <a:xfrm>
            <a:off x="8141569" y="178056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4" name="Picture Placeholder 38">
            <a:extLst>
              <a:ext uri="{FF2B5EF4-FFF2-40B4-BE49-F238E27FC236}">
                <a16:creationId xmlns:a16="http://schemas.microsoft.com/office/drawing/2014/main" id="{99B5F83B-2368-E602-93CB-25A456A0A24C}"/>
              </a:ext>
            </a:extLst>
          </p:cNvPr>
          <p:cNvSpPr>
            <a:spLocks noGrp="1"/>
          </p:cNvSpPr>
          <p:nvPr>
            <p:ph type="pic" sz="quarter" idx="283"/>
          </p:nvPr>
        </p:nvSpPr>
        <p:spPr>
          <a:xfrm>
            <a:off x="8195569" y="183485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5" name="Text Placeholder 11">
            <a:extLst>
              <a:ext uri="{FF2B5EF4-FFF2-40B4-BE49-F238E27FC236}">
                <a16:creationId xmlns:a16="http://schemas.microsoft.com/office/drawing/2014/main" id="{61F24946-315E-80C4-A664-957DBB12519E}"/>
              </a:ext>
            </a:extLst>
          </p:cNvPr>
          <p:cNvSpPr>
            <a:spLocks noGrp="1"/>
          </p:cNvSpPr>
          <p:nvPr>
            <p:ph type="body" sz="quarter" idx="284"/>
          </p:nvPr>
        </p:nvSpPr>
        <p:spPr>
          <a:xfrm>
            <a:off x="9133930" y="40743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6" name="Picture Placeholder 38">
            <a:extLst>
              <a:ext uri="{FF2B5EF4-FFF2-40B4-BE49-F238E27FC236}">
                <a16:creationId xmlns:a16="http://schemas.microsoft.com/office/drawing/2014/main" id="{4F1265E2-9C46-8EA2-9CC7-69C725FEB6C0}"/>
              </a:ext>
            </a:extLst>
          </p:cNvPr>
          <p:cNvSpPr>
            <a:spLocks noGrp="1"/>
          </p:cNvSpPr>
          <p:nvPr>
            <p:ph type="pic" sz="quarter" idx="285"/>
          </p:nvPr>
        </p:nvSpPr>
        <p:spPr>
          <a:xfrm>
            <a:off x="9187930" y="412831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7" name="Text Placeholder 11">
            <a:extLst>
              <a:ext uri="{FF2B5EF4-FFF2-40B4-BE49-F238E27FC236}">
                <a16:creationId xmlns:a16="http://schemas.microsoft.com/office/drawing/2014/main" id="{A478FC87-6AB3-2CF5-FD97-3C9CA7F5B64D}"/>
              </a:ext>
            </a:extLst>
          </p:cNvPr>
          <p:cNvSpPr>
            <a:spLocks noGrp="1"/>
          </p:cNvSpPr>
          <p:nvPr>
            <p:ph type="body" sz="quarter" idx="286" hasCustomPrompt="1"/>
          </p:nvPr>
        </p:nvSpPr>
        <p:spPr>
          <a:xfrm>
            <a:off x="9133930" y="55199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di Master text styles</a:t>
            </a:r>
          </a:p>
        </p:txBody>
      </p:sp>
      <p:sp>
        <p:nvSpPr>
          <p:cNvPr id="408" name="Picture Placeholder 38">
            <a:extLst>
              <a:ext uri="{FF2B5EF4-FFF2-40B4-BE49-F238E27FC236}">
                <a16:creationId xmlns:a16="http://schemas.microsoft.com/office/drawing/2014/main" id="{63727A78-DC8D-AD18-7C85-8392C746122B}"/>
              </a:ext>
            </a:extLst>
          </p:cNvPr>
          <p:cNvSpPr>
            <a:spLocks noGrp="1"/>
          </p:cNvSpPr>
          <p:nvPr>
            <p:ph type="pic" sz="quarter" idx="287"/>
          </p:nvPr>
        </p:nvSpPr>
        <p:spPr>
          <a:xfrm>
            <a:off x="9187930" y="557395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9" name="Text Placeholder 11">
            <a:extLst>
              <a:ext uri="{FF2B5EF4-FFF2-40B4-BE49-F238E27FC236}">
                <a16:creationId xmlns:a16="http://schemas.microsoft.com/office/drawing/2014/main" id="{03D46C1D-1061-5C2B-2F2F-0AB6D8893959}"/>
              </a:ext>
            </a:extLst>
          </p:cNvPr>
          <p:cNvSpPr>
            <a:spLocks noGrp="1"/>
          </p:cNvSpPr>
          <p:nvPr>
            <p:ph type="body" sz="quarter" idx="288" hasCustomPrompt="1"/>
          </p:nvPr>
        </p:nvSpPr>
        <p:spPr>
          <a:xfrm>
            <a:off x="9133930" y="47971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text styles</a:t>
            </a:r>
          </a:p>
        </p:txBody>
      </p:sp>
      <p:sp>
        <p:nvSpPr>
          <p:cNvPr id="410" name="Picture Placeholder 38">
            <a:extLst>
              <a:ext uri="{FF2B5EF4-FFF2-40B4-BE49-F238E27FC236}">
                <a16:creationId xmlns:a16="http://schemas.microsoft.com/office/drawing/2014/main" id="{8CA6398B-4854-9103-DF7F-C3854B6797F1}"/>
              </a:ext>
            </a:extLst>
          </p:cNvPr>
          <p:cNvSpPr>
            <a:spLocks noGrp="1"/>
          </p:cNvSpPr>
          <p:nvPr>
            <p:ph type="pic" sz="quarter" idx="289"/>
          </p:nvPr>
        </p:nvSpPr>
        <p:spPr>
          <a:xfrm>
            <a:off x="9187930" y="485142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12" name="Text Placeholder 11">
            <a:extLst>
              <a:ext uri="{FF2B5EF4-FFF2-40B4-BE49-F238E27FC236}">
                <a16:creationId xmlns:a16="http://schemas.microsoft.com/office/drawing/2014/main" id="{2075FF0E-CBD4-C67E-9F77-30B3A636E8CD}"/>
              </a:ext>
            </a:extLst>
          </p:cNvPr>
          <p:cNvSpPr>
            <a:spLocks noGrp="1"/>
          </p:cNvSpPr>
          <p:nvPr>
            <p:ph type="body" sz="quarter" idx="291"/>
          </p:nvPr>
        </p:nvSpPr>
        <p:spPr>
          <a:xfrm>
            <a:off x="10107552" y="10561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3" name="Picture Placeholder 38">
            <a:extLst>
              <a:ext uri="{FF2B5EF4-FFF2-40B4-BE49-F238E27FC236}">
                <a16:creationId xmlns:a16="http://schemas.microsoft.com/office/drawing/2014/main" id="{E9407F42-572E-C82F-E76E-F338D9594EAA}"/>
              </a:ext>
            </a:extLst>
          </p:cNvPr>
          <p:cNvSpPr>
            <a:spLocks noGrp="1"/>
          </p:cNvSpPr>
          <p:nvPr>
            <p:ph type="pic" sz="quarter" idx="292"/>
          </p:nvPr>
        </p:nvSpPr>
        <p:spPr>
          <a:xfrm>
            <a:off x="10161552" y="111011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15" name="Text Placeholder 11">
            <a:extLst>
              <a:ext uri="{FF2B5EF4-FFF2-40B4-BE49-F238E27FC236}">
                <a16:creationId xmlns:a16="http://schemas.microsoft.com/office/drawing/2014/main" id="{DC7C6C91-85FE-14AF-DD9D-E76281561D99}"/>
              </a:ext>
            </a:extLst>
          </p:cNvPr>
          <p:cNvSpPr>
            <a:spLocks noGrp="1"/>
          </p:cNvSpPr>
          <p:nvPr>
            <p:ph type="body" sz="quarter" idx="294"/>
          </p:nvPr>
        </p:nvSpPr>
        <p:spPr>
          <a:xfrm>
            <a:off x="10107552" y="25017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6" name="Picture Placeholder 38">
            <a:extLst>
              <a:ext uri="{FF2B5EF4-FFF2-40B4-BE49-F238E27FC236}">
                <a16:creationId xmlns:a16="http://schemas.microsoft.com/office/drawing/2014/main" id="{D8DA5178-C9F6-5BFE-8FC3-A7DE1405286C}"/>
              </a:ext>
            </a:extLst>
          </p:cNvPr>
          <p:cNvSpPr>
            <a:spLocks noGrp="1"/>
          </p:cNvSpPr>
          <p:nvPr>
            <p:ph type="pic" sz="quarter" idx="295"/>
          </p:nvPr>
        </p:nvSpPr>
        <p:spPr>
          <a:xfrm>
            <a:off x="10161552" y="255575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17" name="Text Placeholder 11">
            <a:extLst>
              <a:ext uri="{FF2B5EF4-FFF2-40B4-BE49-F238E27FC236}">
                <a16:creationId xmlns:a16="http://schemas.microsoft.com/office/drawing/2014/main" id="{04E95245-613F-01C8-28B4-C40B42198F2B}"/>
              </a:ext>
            </a:extLst>
          </p:cNvPr>
          <p:cNvSpPr>
            <a:spLocks noGrp="1"/>
          </p:cNvSpPr>
          <p:nvPr>
            <p:ph type="body" sz="quarter" idx="296"/>
          </p:nvPr>
        </p:nvSpPr>
        <p:spPr>
          <a:xfrm>
            <a:off x="10107552" y="17789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8" name="Picture Placeholder 38">
            <a:extLst>
              <a:ext uri="{FF2B5EF4-FFF2-40B4-BE49-F238E27FC236}">
                <a16:creationId xmlns:a16="http://schemas.microsoft.com/office/drawing/2014/main" id="{4D5F39FD-20BA-8675-4FC2-452312191AA2}"/>
              </a:ext>
            </a:extLst>
          </p:cNvPr>
          <p:cNvSpPr>
            <a:spLocks noGrp="1"/>
          </p:cNvSpPr>
          <p:nvPr>
            <p:ph type="pic" sz="quarter" idx="297"/>
          </p:nvPr>
        </p:nvSpPr>
        <p:spPr>
          <a:xfrm>
            <a:off x="10161552" y="183322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19" name="Text Placeholder 11">
            <a:extLst>
              <a:ext uri="{FF2B5EF4-FFF2-40B4-BE49-F238E27FC236}">
                <a16:creationId xmlns:a16="http://schemas.microsoft.com/office/drawing/2014/main" id="{81141BFC-2795-E94C-76EC-BAE7E7F5E1E2}"/>
              </a:ext>
            </a:extLst>
          </p:cNvPr>
          <p:cNvSpPr>
            <a:spLocks noGrp="1"/>
          </p:cNvSpPr>
          <p:nvPr>
            <p:ph type="body" sz="quarter" idx="298"/>
          </p:nvPr>
        </p:nvSpPr>
        <p:spPr>
          <a:xfrm>
            <a:off x="11099913" y="40726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0" name="Picture Placeholder 38">
            <a:extLst>
              <a:ext uri="{FF2B5EF4-FFF2-40B4-BE49-F238E27FC236}">
                <a16:creationId xmlns:a16="http://schemas.microsoft.com/office/drawing/2014/main" id="{C2911953-92D3-A076-771E-1F8139675DED}"/>
              </a:ext>
            </a:extLst>
          </p:cNvPr>
          <p:cNvSpPr>
            <a:spLocks noGrp="1"/>
          </p:cNvSpPr>
          <p:nvPr>
            <p:ph type="pic" sz="quarter" idx="299"/>
          </p:nvPr>
        </p:nvSpPr>
        <p:spPr>
          <a:xfrm>
            <a:off x="11153913" y="412668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21" name="Text Placeholder 11">
            <a:extLst>
              <a:ext uri="{FF2B5EF4-FFF2-40B4-BE49-F238E27FC236}">
                <a16:creationId xmlns:a16="http://schemas.microsoft.com/office/drawing/2014/main" id="{72F98636-2959-D0B2-F917-A2EC39CD2905}"/>
              </a:ext>
            </a:extLst>
          </p:cNvPr>
          <p:cNvSpPr>
            <a:spLocks noGrp="1"/>
          </p:cNvSpPr>
          <p:nvPr>
            <p:ph type="body" sz="quarter" idx="300" hasCustomPrompt="1"/>
          </p:nvPr>
        </p:nvSpPr>
        <p:spPr>
          <a:xfrm>
            <a:off x="11099913" y="551832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styles</a:t>
            </a:r>
          </a:p>
        </p:txBody>
      </p:sp>
      <p:sp>
        <p:nvSpPr>
          <p:cNvPr id="422" name="Picture Placeholder 38">
            <a:extLst>
              <a:ext uri="{FF2B5EF4-FFF2-40B4-BE49-F238E27FC236}">
                <a16:creationId xmlns:a16="http://schemas.microsoft.com/office/drawing/2014/main" id="{76806C31-58B4-4D66-656E-B0F116FF5CA3}"/>
              </a:ext>
            </a:extLst>
          </p:cNvPr>
          <p:cNvSpPr>
            <a:spLocks noGrp="1"/>
          </p:cNvSpPr>
          <p:nvPr>
            <p:ph type="pic" sz="quarter" idx="301"/>
          </p:nvPr>
        </p:nvSpPr>
        <p:spPr>
          <a:xfrm>
            <a:off x="11153913" y="557232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23" name="Text Placeholder 11">
            <a:extLst>
              <a:ext uri="{FF2B5EF4-FFF2-40B4-BE49-F238E27FC236}">
                <a16:creationId xmlns:a16="http://schemas.microsoft.com/office/drawing/2014/main" id="{3A95C265-1F2E-94BF-EFC0-D648EB70589D}"/>
              </a:ext>
            </a:extLst>
          </p:cNvPr>
          <p:cNvSpPr>
            <a:spLocks noGrp="1"/>
          </p:cNvSpPr>
          <p:nvPr>
            <p:ph type="body" sz="quarter" idx="302" hasCustomPrompt="1"/>
          </p:nvPr>
        </p:nvSpPr>
        <p:spPr>
          <a:xfrm>
            <a:off x="11099913" y="479550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text styles</a:t>
            </a:r>
          </a:p>
        </p:txBody>
      </p:sp>
      <p:sp>
        <p:nvSpPr>
          <p:cNvPr id="424" name="Picture Placeholder 38">
            <a:extLst>
              <a:ext uri="{FF2B5EF4-FFF2-40B4-BE49-F238E27FC236}">
                <a16:creationId xmlns:a16="http://schemas.microsoft.com/office/drawing/2014/main" id="{C58C84D8-6B69-250D-F2EB-99482FA11DF7}"/>
              </a:ext>
            </a:extLst>
          </p:cNvPr>
          <p:cNvSpPr>
            <a:spLocks noGrp="1"/>
          </p:cNvSpPr>
          <p:nvPr>
            <p:ph type="pic" sz="quarter" idx="303"/>
          </p:nvPr>
        </p:nvSpPr>
        <p:spPr>
          <a:xfrm>
            <a:off x="11153913" y="484979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27" name="Text Placeholder 20">
            <a:extLst>
              <a:ext uri="{FF2B5EF4-FFF2-40B4-BE49-F238E27FC236}">
                <a16:creationId xmlns:a16="http://schemas.microsoft.com/office/drawing/2014/main" id="{C40D5C85-E555-C130-A12E-63892F871F74}"/>
              </a:ext>
            </a:extLst>
          </p:cNvPr>
          <p:cNvSpPr>
            <a:spLocks noGrp="1"/>
          </p:cNvSpPr>
          <p:nvPr>
            <p:ph type="body" sz="quarter" idx="304" hasCustomPrompt="1"/>
          </p:nvPr>
        </p:nvSpPr>
        <p:spPr>
          <a:xfrm>
            <a:off x="2183995" y="324034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8" name="Text Placeholder 20">
            <a:extLst>
              <a:ext uri="{FF2B5EF4-FFF2-40B4-BE49-F238E27FC236}">
                <a16:creationId xmlns:a16="http://schemas.microsoft.com/office/drawing/2014/main" id="{D1ABFF69-59DD-70D7-07C3-014DEA4B0481}"/>
              </a:ext>
            </a:extLst>
          </p:cNvPr>
          <p:cNvSpPr>
            <a:spLocks noGrp="1"/>
          </p:cNvSpPr>
          <p:nvPr>
            <p:ph type="body" sz="quarter" idx="305" hasCustomPrompt="1"/>
          </p:nvPr>
        </p:nvSpPr>
        <p:spPr>
          <a:xfrm>
            <a:off x="3174652" y="337786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9" name="Text Placeholder 20">
            <a:extLst>
              <a:ext uri="{FF2B5EF4-FFF2-40B4-BE49-F238E27FC236}">
                <a16:creationId xmlns:a16="http://schemas.microsoft.com/office/drawing/2014/main" id="{39F3B2FB-F369-E421-32B5-EA75C92AD9AC}"/>
              </a:ext>
            </a:extLst>
          </p:cNvPr>
          <p:cNvSpPr>
            <a:spLocks noGrp="1"/>
          </p:cNvSpPr>
          <p:nvPr>
            <p:ph type="body" sz="quarter" idx="306" hasCustomPrompt="1"/>
          </p:nvPr>
        </p:nvSpPr>
        <p:spPr>
          <a:xfrm>
            <a:off x="4165309" y="324034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0" name="Text Placeholder 20">
            <a:extLst>
              <a:ext uri="{FF2B5EF4-FFF2-40B4-BE49-F238E27FC236}">
                <a16:creationId xmlns:a16="http://schemas.microsoft.com/office/drawing/2014/main" id="{4132B96F-A292-1061-BF76-52599D3BB2F5}"/>
              </a:ext>
            </a:extLst>
          </p:cNvPr>
          <p:cNvSpPr>
            <a:spLocks noGrp="1"/>
          </p:cNvSpPr>
          <p:nvPr>
            <p:ph type="body" sz="quarter" idx="307" hasCustomPrompt="1"/>
          </p:nvPr>
        </p:nvSpPr>
        <p:spPr>
          <a:xfrm>
            <a:off x="5155966" y="337786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1" name="Text Placeholder 20">
            <a:extLst>
              <a:ext uri="{FF2B5EF4-FFF2-40B4-BE49-F238E27FC236}">
                <a16:creationId xmlns:a16="http://schemas.microsoft.com/office/drawing/2014/main" id="{F8E9CC2B-9BB7-4C0A-DF00-D96367B29FCF}"/>
              </a:ext>
            </a:extLst>
          </p:cNvPr>
          <p:cNvSpPr>
            <a:spLocks noGrp="1"/>
          </p:cNvSpPr>
          <p:nvPr>
            <p:ph type="body" sz="quarter" idx="308" hasCustomPrompt="1"/>
          </p:nvPr>
        </p:nvSpPr>
        <p:spPr>
          <a:xfrm>
            <a:off x="6146623" y="324034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2" name="Text Placeholder 20">
            <a:extLst>
              <a:ext uri="{FF2B5EF4-FFF2-40B4-BE49-F238E27FC236}">
                <a16:creationId xmlns:a16="http://schemas.microsoft.com/office/drawing/2014/main" id="{A7357BD4-A939-DA16-9941-74C48119D448}"/>
              </a:ext>
            </a:extLst>
          </p:cNvPr>
          <p:cNvSpPr>
            <a:spLocks noGrp="1"/>
          </p:cNvSpPr>
          <p:nvPr>
            <p:ph type="body" sz="quarter" idx="309" hasCustomPrompt="1"/>
          </p:nvPr>
        </p:nvSpPr>
        <p:spPr>
          <a:xfrm>
            <a:off x="7137280" y="337786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3" name="Text Placeholder 20">
            <a:extLst>
              <a:ext uri="{FF2B5EF4-FFF2-40B4-BE49-F238E27FC236}">
                <a16:creationId xmlns:a16="http://schemas.microsoft.com/office/drawing/2014/main" id="{E513E3B2-6B1C-4F2B-BB2A-A9DCD6D442A8}"/>
              </a:ext>
            </a:extLst>
          </p:cNvPr>
          <p:cNvSpPr>
            <a:spLocks noGrp="1"/>
          </p:cNvSpPr>
          <p:nvPr>
            <p:ph type="body" sz="quarter" idx="310" hasCustomPrompt="1"/>
          </p:nvPr>
        </p:nvSpPr>
        <p:spPr>
          <a:xfrm>
            <a:off x="8127937" y="3237134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4" name="Text Placeholder 20">
            <a:extLst>
              <a:ext uri="{FF2B5EF4-FFF2-40B4-BE49-F238E27FC236}">
                <a16:creationId xmlns:a16="http://schemas.microsoft.com/office/drawing/2014/main" id="{AC7433C5-D36A-0223-20B8-B276F7F68EE2}"/>
              </a:ext>
            </a:extLst>
          </p:cNvPr>
          <p:cNvSpPr>
            <a:spLocks noGrp="1"/>
          </p:cNvSpPr>
          <p:nvPr>
            <p:ph type="body" sz="quarter" idx="311" hasCustomPrompt="1"/>
          </p:nvPr>
        </p:nvSpPr>
        <p:spPr>
          <a:xfrm>
            <a:off x="9118594" y="3374659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5" name="Text Placeholder 20">
            <a:extLst>
              <a:ext uri="{FF2B5EF4-FFF2-40B4-BE49-F238E27FC236}">
                <a16:creationId xmlns:a16="http://schemas.microsoft.com/office/drawing/2014/main" id="{A23B74D4-2F9C-7584-BC9C-148F3C90E1CF}"/>
              </a:ext>
            </a:extLst>
          </p:cNvPr>
          <p:cNvSpPr>
            <a:spLocks noGrp="1"/>
          </p:cNvSpPr>
          <p:nvPr>
            <p:ph type="body" sz="quarter" idx="312" hasCustomPrompt="1"/>
          </p:nvPr>
        </p:nvSpPr>
        <p:spPr>
          <a:xfrm>
            <a:off x="10109251" y="323665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6" name="Text Placeholder 20">
            <a:extLst>
              <a:ext uri="{FF2B5EF4-FFF2-40B4-BE49-F238E27FC236}">
                <a16:creationId xmlns:a16="http://schemas.microsoft.com/office/drawing/2014/main" id="{9AC67F87-22CB-9078-28DB-E84AD6E37014}"/>
              </a:ext>
            </a:extLst>
          </p:cNvPr>
          <p:cNvSpPr>
            <a:spLocks noGrp="1"/>
          </p:cNvSpPr>
          <p:nvPr>
            <p:ph type="body" sz="quarter" idx="313" hasCustomPrompt="1"/>
          </p:nvPr>
        </p:nvSpPr>
        <p:spPr>
          <a:xfrm>
            <a:off x="11099913" y="337417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7FAB368-31F8-1619-3475-291B3E0D5BDE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161310282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films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71EC59C-77D8-FD73-7257-40EC3573FF8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1A96FDF7-6EB1-63AA-9CFD-0B118F8E1A3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202681" y="324034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58" name="Text Placeholder 11">
            <a:extLst>
              <a:ext uri="{FF2B5EF4-FFF2-40B4-BE49-F238E27FC236}">
                <a16:creationId xmlns:a16="http://schemas.microsoft.com/office/drawing/2014/main" id="{EAB61640-7352-DFF2-3781-EE8A2F91342B}"/>
              </a:ext>
            </a:extLst>
          </p:cNvPr>
          <p:cNvSpPr>
            <a:spLocks noGrp="1"/>
          </p:cNvSpPr>
          <p:nvPr>
            <p:ph type="body" sz="quarter" idx="127" hasCustomPrompt="1"/>
          </p:nvPr>
        </p:nvSpPr>
        <p:spPr>
          <a:xfrm>
            <a:off x="202681" y="10561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s</a:t>
            </a:r>
          </a:p>
        </p:txBody>
      </p:sp>
      <p:sp>
        <p:nvSpPr>
          <p:cNvPr id="134" name="Picture Placeholder 38">
            <a:extLst>
              <a:ext uri="{FF2B5EF4-FFF2-40B4-BE49-F238E27FC236}">
                <a16:creationId xmlns:a16="http://schemas.microsoft.com/office/drawing/2014/main" id="{07ADD4D4-6955-7DCE-4A0A-859D0AF2D1CE}"/>
              </a:ext>
            </a:extLst>
          </p:cNvPr>
          <p:cNvSpPr>
            <a:spLocks noGrp="1"/>
          </p:cNvSpPr>
          <p:nvPr>
            <p:ph type="pic" sz="quarter" idx="134"/>
          </p:nvPr>
        </p:nvSpPr>
        <p:spPr>
          <a:xfrm>
            <a:off x="256681" y="1110117"/>
            <a:ext cx="792000" cy="504000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258" name="Text Placeholder 20">
            <a:extLst>
              <a:ext uri="{FF2B5EF4-FFF2-40B4-BE49-F238E27FC236}">
                <a16:creationId xmlns:a16="http://schemas.microsoft.com/office/drawing/2014/main" id="{29E10F10-7FD5-D27A-0854-A87E222BC48B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1193338" y="337786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259" name="Text Placeholder 11">
            <a:extLst>
              <a:ext uri="{FF2B5EF4-FFF2-40B4-BE49-F238E27FC236}">
                <a16:creationId xmlns:a16="http://schemas.microsoft.com/office/drawing/2014/main" id="{745CE3EA-A97D-3D11-343C-D5C3B2796F98}"/>
              </a:ext>
            </a:extLst>
          </p:cNvPr>
          <p:cNvSpPr>
            <a:spLocks noGrp="1"/>
          </p:cNvSpPr>
          <p:nvPr>
            <p:ph type="body" sz="quarter" idx="224" hasCustomPrompt="1"/>
          </p:nvPr>
        </p:nvSpPr>
        <p:spPr>
          <a:xfrm>
            <a:off x="202681" y="25017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s</a:t>
            </a:r>
          </a:p>
        </p:txBody>
      </p:sp>
      <p:sp>
        <p:nvSpPr>
          <p:cNvPr id="260" name="Picture Placeholder 38">
            <a:extLst>
              <a:ext uri="{FF2B5EF4-FFF2-40B4-BE49-F238E27FC236}">
                <a16:creationId xmlns:a16="http://schemas.microsoft.com/office/drawing/2014/main" id="{B4C3212F-393F-2A40-5E63-00099F30A357}"/>
              </a:ext>
            </a:extLst>
          </p:cNvPr>
          <p:cNvSpPr>
            <a:spLocks noGrp="1"/>
          </p:cNvSpPr>
          <p:nvPr>
            <p:ph type="pic" sz="quarter" idx="225"/>
          </p:nvPr>
        </p:nvSpPr>
        <p:spPr>
          <a:xfrm>
            <a:off x="256681" y="2555757"/>
            <a:ext cx="792000" cy="504000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261" name="Text Placeholder 11">
            <a:extLst>
              <a:ext uri="{FF2B5EF4-FFF2-40B4-BE49-F238E27FC236}">
                <a16:creationId xmlns:a16="http://schemas.microsoft.com/office/drawing/2014/main" id="{3921D1B9-2571-6F0B-0D71-876B9C4D2579}"/>
              </a:ext>
            </a:extLst>
          </p:cNvPr>
          <p:cNvSpPr>
            <a:spLocks noGrp="1"/>
          </p:cNvSpPr>
          <p:nvPr>
            <p:ph type="body" sz="quarter" idx="226"/>
          </p:nvPr>
        </p:nvSpPr>
        <p:spPr>
          <a:xfrm>
            <a:off x="202681" y="17789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262" name="Picture Placeholder 38">
            <a:extLst>
              <a:ext uri="{FF2B5EF4-FFF2-40B4-BE49-F238E27FC236}">
                <a16:creationId xmlns:a16="http://schemas.microsoft.com/office/drawing/2014/main" id="{AD22071C-CD9A-1381-FA72-0474DD443505}"/>
              </a:ext>
            </a:extLst>
          </p:cNvPr>
          <p:cNvSpPr>
            <a:spLocks noGrp="1"/>
          </p:cNvSpPr>
          <p:nvPr>
            <p:ph type="pic" sz="quarter" idx="227"/>
          </p:nvPr>
        </p:nvSpPr>
        <p:spPr>
          <a:xfrm>
            <a:off x="256681" y="183322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3" name="Text Placeholder 11">
            <a:extLst>
              <a:ext uri="{FF2B5EF4-FFF2-40B4-BE49-F238E27FC236}">
                <a16:creationId xmlns:a16="http://schemas.microsoft.com/office/drawing/2014/main" id="{0875FA23-CD8F-0F39-B9B3-040572BBC5CE}"/>
              </a:ext>
            </a:extLst>
          </p:cNvPr>
          <p:cNvSpPr>
            <a:spLocks noGrp="1"/>
          </p:cNvSpPr>
          <p:nvPr>
            <p:ph type="body" sz="quarter" idx="228"/>
          </p:nvPr>
        </p:nvSpPr>
        <p:spPr>
          <a:xfrm>
            <a:off x="1195042" y="40726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4" name="Picture Placeholder 38">
            <a:extLst>
              <a:ext uri="{FF2B5EF4-FFF2-40B4-BE49-F238E27FC236}">
                <a16:creationId xmlns:a16="http://schemas.microsoft.com/office/drawing/2014/main" id="{20EFA75A-AD40-BD5A-E4CE-C5B16B36521A}"/>
              </a:ext>
            </a:extLst>
          </p:cNvPr>
          <p:cNvSpPr>
            <a:spLocks noGrp="1"/>
          </p:cNvSpPr>
          <p:nvPr>
            <p:ph type="pic" sz="quarter" idx="229"/>
          </p:nvPr>
        </p:nvSpPr>
        <p:spPr>
          <a:xfrm>
            <a:off x="1249042" y="412668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5" name="Text Placeholder 11">
            <a:extLst>
              <a:ext uri="{FF2B5EF4-FFF2-40B4-BE49-F238E27FC236}">
                <a16:creationId xmlns:a16="http://schemas.microsoft.com/office/drawing/2014/main" id="{1DECE995-14BB-94EB-7C7E-A51303522272}"/>
              </a:ext>
            </a:extLst>
          </p:cNvPr>
          <p:cNvSpPr>
            <a:spLocks noGrp="1"/>
          </p:cNvSpPr>
          <p:nvPr>
            <p:ph type="body" sz="quarter" idx="230"/>
          </p:nvPr>
        </p:nvSpPr>
        <p:spPr>
          <a:xfrm>
            <a:off x="1195042" y="551832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6" name="Picture Placeholder 38">
            <a:extLst>
              <a:ext uri="{FF2B5EF4-FFF2-40B4-BE49-F238E27FC236}">
                <a16:creationId xmlns:a16="http://schemas.microsoft.com/office/drawing/2014/main" id="{2DCBA4E4-EE23-50FF-DB6E-8258FCD17331}"/>
              </a:ext>
            </a:extLst>
          </p:cNvPr>
          <p:cNvSpPr>
            <a:spLocks noGrp="1"/>
          </p:cNvSpPr>
          <p:nvPr>
            <p:ph type="pic" sz="quarter" idx="231"/>
          </p:nvPr>
        </p:nvSpPr>
        <p:spPr>
          <a:xfrm>
            <a:off x="1249042" y="557232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7" name="Text Placeholder 11">
            <a:extLst>
              <a:ext uri="{FF2B5EF4-FFF2-40B4-BE49-F238E27FC236}">
                <a16:creationId xmlns:a16="http://schemas.microsoft.com/office/drawing/2014/main" id="{A17E1DAE-96A9-AEF9-BF91-637DB953D86C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1195042" y="479550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text styles</a:t>
            </a:r>
          </a:p>
        </p:txBody>
      </p:sp>
      <p:sp>
        <p:nvSpPr>
          <p:cNvPr id="268" name="Picture Placeholder 38">
            <a:extLst>
              <a:ext uri="{FF2B5EF4-FFF2-40B4-BE49-F238E27FC236}">
                <a16:creationId xmlns:a16="http://schemas.microsoft.com/office/drawing/2014/main" id="{21AB238F-F973-3659-A955-8D6DE3176E96}"/>
              </a:ext>
            </a:extLst>
          </p:cNvPr>
          <p:cNvSpPr>
            <a:spLocks noGrp="1"/>
          </p:cNvSpPr>
          <p:nvPr>
            <p:ph type="pic" sz="quarter" idx="233"/>
          </p:nvPr>
        </p:nvSpPr>
        <p:spPr>
          <a:xfrm>
            <a:off x="1249042" y="484979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2" name="Text Placeholder 11">
            <a:extLst>
              <a:ext uri="{FF2B5EF4-FFF2-40B4-BE49-F238E27FC236}">
                <a16:creationId xmlns:a16="http://schemas.microsoft.com/office/drawing/2014/main" id="{31DAF88C-A58C-A019-008D-2844585CAAF3}"/>
              </a:ext>
            </a:extLst>
          </p:cNvPr>
          <p:cNvSpPr>
            <a:spLocks noGrp="1"/>
          </p:cNvSpPr>
          <p:nvPr>
            <p:ph type="body" sz="quarter" idx="235"/>
          </p:nvPr>
        </p:nvSpPr>
        <p:spPr>
          <a:xfrm>
            <a:off x="2187403" y="105796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3" name="Picture Placeholder 38">
            <a:extLst>
              <a:ext uri="{FF2B5EF4-FFF2-40B4-BE49-F238E27FC236}">
                <a16:creationId xmlns:a16="http://schemas.microsoft.com/office/drawing/2014/main" id="{0875FFEB-267D-4F9C-D132-DA0DD616DFBA}"/>
              </a:ext>
            </a:extLst>
          </p:cNvPr>
          <p:cNvSpPr>
            <a:spLocks noGrp="1"/>
          </p:cNvSpPr>
          <p:nvPr>
            <p:ph type="pic" sz="quarter" idx="236"/>
          </p:nvPr>
        </p:nvSpPr>
        <p:spPr>
          <a:xfrm>
            <a:off x="2241403" y="1111960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5" name="Text Placeholder 11">
            <a:extLst>
              <a:ext uri="{FF2B5EF4-FFF2-40B4-BE49-F238E27FC236}">
                <a16:creationId xmlns:a16="http://schemas.microsoft.com/office/drawing/2014/main" id="{0798D8A2-8495-4E6C-360F-BA0065DA812A}"/>
              </a:ext>
            </a:extLst>
          </p:cNvPr>
          <p:cNvSpPr>
            <a:spLocks noGrp="1"/>
          </p:cNvSpPr>
          <p:nvPr>
            <p:ph type="body" sz="quarter" idx="238"/>
          </p:nvPr>
        </p:nvSpPr>
        <p:spPr>
          <a:xfrm>
            <a:off x="2187403" y="250360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6" name="Picture Placeholder 38">
            <a:extLst>
              <a:ext uri="{FF2B5EF4-FFF2-40B4-BE49-F238E27FC236}">
                <a16:creationId xmlns:a16="http://schemas.microsoft.com/office/drawing/2014/main" id="{D15A4807-7BE2-FE90-F298-F2A77CF133A4}"/>
              </a:ext>
            </a:extLst>
          </p:cNvPr>
          <p:cNvSpPr>
            <a:spLocks noGrp="1"/>
          </p:cNvSpPr>
          <p:nvPr>
            <p:ph type="pic" sz="quarter" idx="239"/>
          </p:nvPr>
        </p:nvSpPr>
        <p:spPr>
          <a:xfrm>
            <a:off x="2241403" y="2557600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7" name="Text Placeholder 11">
            <a:extLst>
              <a:ext uri="{FF2B5EF4-FFF2-40B4-BE49-F238E27FC236}">
                <a16:creationId xmlns:a16="http://schemas.microsoft.com/office/drawing/2014/main" id="{53000753-F739-C371-0B43-072EFB8EC72E}"/>
              </a:ext>
            </a:extLst>
          </p:cNvPr>
          <p:cNvSpPr>
            <a:spLocks noGrp="1"/>
          </p:cNvSpPr>
          <p:nvPr>
            <p:ph type="body" sz="quarter" idx="240"/>
          </p:nvPr>
        </p:nvSpPr>
        <p:spPr>
          <a:xfrm>
            <a:off x="2187403" y="178078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8" name="Picture Placeholder 38">
            <a:extLst>
              <a:ext uri="{FF2B5EF4-FFF2-40B4-BE49-F238E27FC236}">
                <a16:creationId xmlns:a16="http://schemas.microsoft.com/office/drawing/2014/main" id="{DA193D08-8F74-D871-69AB-D3EAB719FB2E}"/>
              </a:ext>
            </a:extLst>
          </p:cNvPr>
          <p:cNvSpPr>
            <a:spLocks noGrp="1"/>
          </p:cNvSpPr>
          <p:nvPr>
            <p:ph type="pic" sz="quarter" idx="241"/>
          </p:nvPr>
        </p:nvSpPr>
        <p:spPr>
          <a:xfrm>
            <a:off x="2241403" y="1835072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9" name="Text Placeholder 11">
            <a:extLst>
              <a:ext uri="{FF2B5EF4-FFF2-40B4-BE49-F238E27FC236}">
                <a16:creationId xmlns:a16="http://schemas.microsoft.com/office/drawing/2014/main" id="{F47DBB23-69D9-5BAE-0FE7-875BC9BA3001}"/>
              </a:ext>
            </a:extLst>
          </p:cNvPr>
          <p:cNvSpPr>
            <a:spLocks noGrp="1"/>
          </p:cNvSpPr>
          <p:nvPr>
            <p:ph type="body" sz="quarter" idx="242"/>
          </p:nvPr>
        </p:nvSpPr>
        <p:spPr>
          <a:xfrm>
            <a:off x="3179764" y="407453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0" name="Picture Placeholder 38">
            <a:extLst>
              <a:ext uri="{FF2B5EF4-FFF2-40B4-BE49-F238E27FC236}">
                <a16:creationId xmlns:a16="http://schemas.microsoft.com/office/drawing/2014/main" id="{9211EDE7-2521-D82E-5E1D-30180B49E389}"/>
              </a:ext>
            </a:extLst>
          </p:cNvPr>
          <p:cNvSpPr>
            <a:spLocks noGrp="1"/>
          </p:cNvSpPr>
          <p:nvPr>
            <p:ph type="pic" sz="quarter" idx="243"/>
          </p:nvPr>
        </p:nvSpPr>
        <p:spPr>
          <a:xfrm>
            <a:off x="3233764" y="4128530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1" name="Text Placeholder 11">
            <a:extLst>
              <a:ext uri="{FF2B5EF4-FFF2-40B4-BE49-F238E27FC236}">
                <a16:creationId xmlns:a16="http://schemas.microsoft.com/office/drawing/2014/main" id="{602DF450-4A8A-3176-741E-1E4139B845C4}"/>
              </a:ext>
            </a:extLst>
          </p:cNvPr>
          <p:cNvSpPr>
            <a:spLocks noGrp="1"/>
          </p:cNvSpPr>
          <p:nvPr>
            <p:ph type="body" sz="quarter" idx="244"/>
          </p:nvPr>
        </p:nvSpPr>
        <p:spPr>
          <a:xfrm>
            <a:off x="3179764" y="552017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2" name="Picture Placeholder 38">
            <a:extLst>
              <a:ext uri="{FF2B5EF4-FFF2-40B4-BE49-F238E27FC236}">
                <a16:creationId xmlns:a16="http://schemas.microsoft.com/office/drawing/2014/main" id="{0C58ACB2-E6D2-3D09-EA57-D153B4C94B4D}"/>
              </a:ext>
            </a:extLst>
          </p:cNvPr>
          <p:cNvSpPr>
            <a:spLocks noGrp="1"/>
          </p:cNvSpPr>
          <p:nvPr>
            <p:ph type="pic" sz="quarter" idx="245"/>
          </p:nvPr>
        </p:nvSpPr>
        <p:spPr>
          <a:xfrm>
            <a:off x="3233764" y="5574170"/>
            <a:ext cx="792000" cy="504000"/>
          </a:xfrm>
          <a:noFill/>
        </p:spPr>
        <p:txBody>
          <a:bodyPr/>
          <a:lstStyle/>
          <a:p>
            <a:endParaRPr lang="en-US"/>
          </a:p>
        </p:txBody>
      </p:sp>
      <p:sp>
        <p:nvSpPr>
          <p:cNvPr id="353" name="Text Placeholder 11">
            <a:extLst>
              <a:ext uri="{FF2B5EF4-FFF2-40B4-BE49-F238E27FC236}">
                <a16:creationId xmlns:a16="http://schemas.microsoft.com/office/drawing/2014/main" id="{1763F252-A394-5FFB-358B-85E7BF4ED849}"/>
              </a:ext>
            </a:extLst>
          </p:cNvPr>
          <p:cNvSpPr>
            <a:spLocks noGrp="1"/>
          </p:cNvSpPr>
          <p:nvPr>
            <p:ph type="body" sz="quarter" idx="246"/>
          </p:nvPr>
        </p:nvSpPr>
        <p:spPr>
          <a:xfrm>
            <a:off x="3179764" y="479735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4" name="Picture Placeholder 38">
            <a:extLst>
              <a:ext uri="{FF2B5EF4-FFF2-40B4-BE49-F238E27FC236}">
                <a16:creationId xmlns:a16="http://schemas.microsoft.com/office/drawing/2014/main" id="{5DC6E2E0-FB93-A027-A590-634B6283880A}"/>
              </a:ext>
            </a:extLst>
          </p:cNvPr>
          <p:cNvSpPr>
            <a:spLocks noGrp="1"/>
          </p:cNvSpPr>
          <p:nvPr>
            <p:ph type="pic" sz="quarter" idx="247"/>
          </p:nvPr>
        </p:nvSpPr>
        <p:spPr>
          <a:xfrm>
            <a:off x="3233764" y="4851642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6" name="Text Placeholder 11">
            <a:extLst>
              <a:ext uri="{FF2B5EF4-FFF2-40B4-BE49-F238E27FC236}">
                <a16:creationId xmlns:a16="http://schemas.microsoft.com/office/drawing/2014/main" id="{571D64AD-90B7-7703-60B5-77DA7436EA85}"/>
              </a:ext>
            </a:extLst>
          </p:cNvPr>
          <p:cNvSpPr>
            <a:spLocks noGrp="1"/>
          </p:cNvSpPr>
          <p:nvPr>
            <p:ph type="body" sz="quarter" idx="249"/>
          </p:nvPr>
        </p:nvSpPr>
        <p:spPr>
          <a:xfrm>
            <a:off x="4172125" y="105774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7" name="Picture Placeholder 38">
            <a:extLst>
              <a:ext uri="{FF2B5EF4-FFF2-40B4-BE49-F238E27FC236}">
                <a16:creationId xmlns:a16="http://schemas.microsoft.com/office/drawing/2014/main" id="{C20BEDFF-AEAC-0427-B787-3C8E1D827DB2}"/>
              </a:ext>
            </a:extLst>
          </p:cNvPr>
          <p:cNvSpPr>
            <a:spLocks noGrp="1"/>
          </p:cNvSpPr>
          <p:nvPr>
            <p:ph type="pic" sz="quarter" idx="250"/>
          </p:nvPr>
        </p:nvSpPr>
        <p:spPr>
          <a:xfrm>
            <a:off x="4226125" y="111174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9" name="Text Placeholder 11">
            <a:extLst>
              <a:ext uri="{FF2B5EF4-FFF2-40B4-BE49-F238E27FC236}">
                <a16:creationId xmlns:a16="http://schemas.microsoft.com/office/drawing/2014/main" id="{3E69B4DF-ABC3-72CB-CCC0-B59B224A6980}"/>
              </a:ext>
            </a:extLst>
          </p:cNvPr>
          <p:cNvSpPr>
            <a:spLocks noGrp="1"/>
          </p:cNvSpPr>
          <p:nvPr>
            <p:ph type="body" sz="quarter" idx="252"/>
          </p:nvPr>
        </p:nvSpPr>
        <p:spPr>
          <a:xfrm>
            <a:off x="4172125" y="25033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0" name="Picture Placeholder 38">
            <a:extLst>
              <a:ext uri="{FF2B5EF4-FFF2-40B4-BE49-F238E27FC236}">
                <a16:creationId xmlns:a16="http://schemas.microsoft.com/office/drawing/2014/main" id="{77E5DBF2-AA5E-C239-0854-A70519A0B380}"/>
              </a:ext>
            </a:extLst>
          </p:cNvPr>
          <p:cNvSpPr>
            <a:spLocks noGrp="1"/>
          </p:cNvSpPr>
          <p:nvPr>
            <p:ph type="pic" sz="quarter" idx="253"/>
          </p:nvPr>
        </p:nvSpPr>
        <p:spPr>
          <a:xfrm>
            <a:off x="4226125" y="255738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1" name="Text Placeholder 11">
            <a:extLst>
              <a:ext uri="{FF2B5EF4-FFF2-40B4-BE49-F238E27FC236}">
                <a16:creationId xmlns:a16="http://schemas.microsoft.com/office/drawing/2014/main" id="{2B119974-5D53-5FAA-E5ED-8844373C7222}"/>
              </a:ext>
            </a:extLst>
          </p:cNvPr>
          <p:cNvSpPr>
            <a:spLocks noGrp="1"/>
          </p:cNvSpPr>
          <p:nvPr>
            <p:ph type="body" sz="quarter" idx="254"/>
          </p:nvPr>
        </p:nvSpPr>
        <p:spPr>
          <a:xfrm>
            <a:off x="4172125" y="178056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2" name="Picture Placeholder 38">
            <a:extLst>
              <a:ext uri="{FF2B5EF4-FFF2-40B4-BE49-F238E27FC236}">
                <a16:creationId xmlns:a16="http://schemas.microsoft.com/office/drawing/2014/main" id="{C3A68F6F-62B4-F904-78A1-52FDC7D1D22E}"/>
              </a:ext>
            </a:extLst>
          </p:cNvPr>
          <p:cNvSpPr>
            <a:spLocks noGrp="1"/>
          </p:cNvSpPr>
          <p:nvPr>
            <p:ph type="pic" sz="quarter" idx="255"/>
          </p:nvPr>
        </p:nvSpPr>
        <p:spPr>
          <a:xfrm>
            <a:off x="4226125" y="183485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3" name="Text Placeholder 11">
            <a:extLst>
              <a:ext uri="{FF2B5EF4-FFF2-40B4-BE49-F238E27FC236}">
                <a16:creationId xmlns:a16="http://schemas.microsoft.com/office/drawing/2014/main" id="{0B99B1F1-BB7E-F866-DAA2-E53B139C8FC1}"/>
              </a:ext>
            </a:extLst>
          </p:cNvPr>
          <p:cNvSpPr>
            <a:spLocks noGrp="1"/>
          </p:cNvSpPr>
          <p:nvPr>
            <p:ph type="body" sz="quarter" idx="256"/>
          </p:nvPr>
        </p:nvSpPr>
        <p:spPr>
          <a:xfrm>
            <a:off x="5164486" y="40743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4" name="Picture Placeholder 38">
            <a:extLst>
              <a:ext uri="{FF2B5EF4-FFF2-40B4-BE49-F238E27FC236}">
                <a16:creationId xmlns:a16="http://schemas.microsoft.com/office/drawing/2014/main" id="{1A3EBEA9-F6AD-57E0-40FA-E8BDF6A8A9CE}"/>
              </a:ext>
            </a:extLst>
          </p:cNvPr>
          <p:cNvSpPr>
            <a:spLocks noGrp="1"/>
          </p:cNvSpPr>
          <p:nvPr>
            <p:ph type="pic" sz="quarter" idx="257"/>
          </p:nvPr>
        </p:nvSpPr>
        <p:spPr>
          <a:xfrm>
            <a:off x="5218486" y="412831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5" name="Text Placeholder 11">
            <a:extLst>
              <a:ext uri="{FF2B5EF4-FFF2-40B4-BE49-F238E27FC236}">
                <a16:creationId xmlns:a16="http://schemas.microsoft.com/office/drawing/2014/main" id="{06231333-DF5E-1E28-9082-76F3F1DBDA66}"/>
              </a:ext>
            </a:extLst>
          </p:cNvPr>
          <p:cNvSpPr>
            <a:spLocks noGrp="1"/>
          </p:cNvSpPr>
          <p:nvPr>
            <p:ph type="body" sz="quarter" idx="258"/>
          </p:nvPr>
        </p:nvSpPr>
        <p:spPr>
          <a:xfrm>
            <a:off x="5164486" y="55199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6" name="Picture Placeholder 38">
            <a:extLst>
              <a:ext uri="{FF2B5EF4-FFF2-40B4-BE49-F238E27FC236}">
                <a16:creationId xmlns:a16="http://schemas.microsoft.com/office/drawing/2014/main" id="{302CE660-B86E-C04C-B267-E725FA8AE0B1}"/>
              </a:ext>
            </a:extLst>
          </p:cNvPr>
          <p:cNvSpPr>
            <a:spLocks noGrp="1"/>
          </p:cNvSpPr>
          <p:nvPr>
            <p:ph type="pic" sz="quarter" idx="259"/>
          </p:nvPr>
        </p:nvSpPr>
        <p:spPr>
          <a:xfrm>
            <a:off x="5218486" y="557395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7" name="Text Placeholder 11">
            <a:extLst>
              <a:ext uri="{FF2B5EF4-FFF2-40B4-BE49-F238E27FC236}">
                <a16:creationId xmlns:a16="http://schemas.microsoft.com/office/drawing/2014/main" id="{AF9339FD-8E4E-09F3-3F37-807284CA9049}"/>
              </a:ext>
            </a:extLst>
          </p:cNvPr>
          <p:cNvSpPr>
            <a:spLocks noGrp="1"/>
          </p:cNvSpPr>
          <p:nvPr>
            <p:ph type="body" sz="quarter" idx="260"/>
          </p:nvPr>
        </p:nvSpPr>
        <p:spPr>
          <a:xfrm>
            <a:off x="5164486" y="47971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368" name="Picture Placeholder 38">
            <a:extLst>
              <a:ext uri="{FF2B5EF4-FFF2-40B4-BE49-F238E27FC236}">
                <a16:creationId xmlns:a16="http://schemas.microsoft.com/office/drawing/2014/main" id="{933CD803-942C-1849-40A4-0DA3051D2B83}"/>
              </a:ext>
            </a:extLst>
          </p:cNvPr>
          <p:cNvSpPr>
            <a:spLocks noGrp="1"/>
          </p:cNvSpPr>
          <p:nvPr>
            <p:ph type="pic" sz="quarter" idx="261"/>
          </p:nvPr>
        </p:nvSpPr>
        <p:spPr>
          <a:xfrm>
            <a:off x="5218486" y="485142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84" name="Text Placeholder 11">
            <a:extLst>
              <a:ext uri="{FF2B5EF4-FFF2-40B4-BE49-F238E27FC236}">
                <a16:creationId xmlns:a16="http://schemas.microsoft.com/office/drawing/2014/main" id="{F53F9841-8887-D8E6-A5E3-E7A643E27B4B}"/>
              </a:ext>
            </a:extLst>
          </p:cNvPr>
          <p:cNvSpPr>
            <a:spLocks noGrp="1"/>
          </p:cNvSpPr>
          <p:nvPr>
            <p:ph type="body" sz="quarter" idx="263"/>
          </p:nvPr>
        </p:nvSpPr>
        <p:spPr>
          <a:xfrm>
            <a:off x="6159446" y="10561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5" name="Picture Placeholder 38">
            <a:extLst>
              <a:ext uri="{FF2B5EF4-FFF2-40B4-BE49-F238E27FC236}">
                <a16:creationId xmlns:a16="http://schemas.microsoft.com/office/drawing/2014/main" id="{0BD2C891-54D2-9639-9625-9E5DAF83C340}"/>
              </a:ext>
            </a:extLst>
          </p:cNvPr>
          <p:cNvSpPr>
            <a:spLocks noGrp="1"/>
          </p:cNvSpPr>
          <p:nvPr>
            <p:ph type="pic" sz="quarter" idx="264"/>
          </p:nvPr>
        </p:nvSpPr>
        <p:spPr>
          <a:xfrm>
            <a:off x="6213446" y="111011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87" name="Text Placeholder 11">
            <a:extLst>
              <a:ext uri="{FF2B5EF4-FFF2-40B4-BE49-F238E27FC236}">
                <a16:creationId xmlns:a16="http://schemas.microsoft.com/office/drawing/2014/main" id="{D2C824BA-1459-E4D2-86DF-59048F37275E}"/>
              </a:ext>
            </a:extLst>
          </p:cNvPr>
          <p:cNvSpPr>
            <a:spLocks noGrp="1"/>
          </p:cNvSpPr>
          <p:nvPr>
            <p:ph type="body" sz="quarter" idx="266"/>
          </p:nvPr>
        </p:nvSpPr>
        <p:spPr>
          <a:xfrm>
            <a:off x="6159446" y="25017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8" name="Picture Placeholder 38">
            <a:extLst>
              <a:ext uri="{FF2B5EF4-FFF2-40B4-BE49-F238E27FC236}">
                <a16:creationId xmlns:a16="http://schemas.microsoft.com/office/drawing/2014/main" id="{161F05C2-B9C6-ED58-BCE0-2A42848526FC}"/>
              </a:ext>
            </a:extLst>
          </p:cNvPr>
          <p:cNvSpPr>
            <a:spLocks noGrp="1"/>
          </p:cNvSpPr>
          <p:nvPr>
            <p:ph type="pic" sz="quarter" idx="267"/>
          </p:nvPr>
        </p:nvSpPr>
        <p:spPr>
          <a:xfrm>
            <a:off x="6213446" y="255575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89" name="Text Placeholder 11">
            <a:extLst>
              <a:ext uri="{FF2B5EF4-FFF2-40B4-BE49-F238E27FC236}">
                <a16:creationId xmlns:a16="http://schemas.microsoft.com/office/drawing/2014/main" id="{1084B3CA-5EC4-0442-8F13-BA329F293B51}"/>
              </a:ext>
            </a:extLst>
          </p:cNvPr>
          <p:cNvSpPr>
            <a:spLocks noGrp="1"/>
          </p:cNvSpPr>
          <p:nvPr>
            <p:ph type="body" sz="quarter" idx="268"/>
          </p:nvPr>
        </p:nvSpPr>
        <p:spPr>
          <a:xfrm>
            <a:off x="6159446" y="17789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0" name="Picture Placeholder 38">
            <a:extLst>
              <a:ext uri="{FF2B5EF4-FFF2-40B4-BE49-F238E27FC236}">
                <a16:creationId xmlns:a16="http://schemas.microsoft.com/office/drawing/2014/main" id="{D972206F-4647-CBAD-A7CD-6FA5F0103BFB}"/>
              </a:ext>
            </a:extLst>
          </p:cNvPr>
          <p:cNvSpPr>
            <a:spLocks noGrp="1"/>
          </p:cNvSpPr>
          <p:nvPr>
            <p:ph type="pic" sz="quarter" idx="269"/>
          </p:nvPr>
        </p:nvSpPr>
        <p:spPr>
          <a:xfrm>
            <a:off x="6213446" y="183322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1" name="Text Placeholder 11">
            <a:extLst>
              <a:ext uri="{FF2B5EF4-FFF2-40B4-BE49-F238E27FC236}">
                <a16:creationId xmlns:a16="http://schemas.microsoft.com/office/drawing/2014/main" id="{D04DA6BE-3BC6-5295-065C-820134F6F3CA}"/>
              </a:ext>
            </a:extLst>
          </p:cNvPr>
          <p:cNvSpPr>
            <a:spLocks noGrp="1"/>
          </p:cNvSpPr>
          <p:nvPr>
            <p:ph type="body" sz="quarter" idx="270"/>
          </p:nvPr>
        </p:nvSpPr>
        <p:spPr>
          <a:xfrm>
            <a:off x="7151807" y="40726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2" name="Picture Placeholder 38">
            <a:extLst>
              <a:ext uri="{FF2B5EF4-FFF2-40B4-BE49-F238E27FC236}">
                <a16:creationId xmlns:a16="http://schemas.microsoft.com/office/drawing/2014/main" id="{42090AE1-945C-7203-860C-CD9DBDEC2A42}"/>
              </a:ext>
            </a:extLst>
          </p:cNvPr>
          <p:cNvSpPr>
            <a:spLocks noGrp="1"/>
          </p:cNvSpPr>
          <p:nvPr>
            <p:ph type="pic" sz="quarter" idx="271"/>
          </p:nvPr>
        </p:nvSpPr>
        <p:spPr>
          <a:xfrm>
            <a:off x="7205807" y="412668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3" name="Text Placeholder 11">
            <a:extLst>
              <a:ext uri="{FF2B5EF4-FFF2-40B4-BE49-F238E27FC236}">
                <a16:creationId xmlns:a16="http://schemas.microsoft.com/office/drawing/2014/main" id="{4B168201-C6DC-C00B-60B2-D66D8885FB8F}"/>
              </a:ext>
            </a:extLst>
          </p:cNvPr>
          <p:cNvSpPr>
            <a:spLocks noGrp="1"/>
          </p:cNvSpPr>
          <p:nvPr>
            <p:ph type="body" sz="quarter" idx="272"/>
          </p:nvPr>
        </p:nvSpPr>
        <p:spPr>
          <a:xfrm>
            <a:off x="7151807" y="551832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394" name="Picture Placeholder 38">
            <a:extLst>
              <a:ext uri="{FF2B5EF4-FFF2-40B4-BE49-F238E27FC236}">
                <a16:creationId xmlns:a16="http://schemas.microsoft.com/office/drawing/2014/main" id="{076F4591-0FDE-7429-BF00-B5B27D52F8AD}"/>
              </a:ext>
            </a:extLst>
          </p:cNvPr>
          <p:cNvSpPr>
            <a:spLocks noGrp="1"/>
          </p:cNvSpPr>
          <p:nvPr>
            <p:ph type="pic" sz="quarter" idx="273"/>
          </p:nvPr>
        </p:nvSpPr>
        <p:spPr>
          <a:xfrm>
            <a:off x="7205807" y="557232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5" name="Text Placeholder 11">
            <a:extLst>
              <a:ext uri="{FF2B5EF4-FFF2-40B4-BE49-F238E27FC236}">
                <a16:creationId xmlns:a16="http://schemas.microsoft.com/office/drawing/2014/main" id="{B34BFE8E-7FFD-37F8-2F43-DB8FD68F057E}"/>
              </a:ext>
            </a:extLst>
          </p:cNvPr>
          <p:cNvSpPr>
            <a:spLocks noGrp="1"/>
          </p:cNvSpPr>
          <p:nvPr>
            <p:ph type="body" sz="quarter" idx="274" hasCustomPrompt="1"/>
          </p:nvPr>
        </p:nvSpPr>
        <p:spPr>
          <a:xfrm>
            <a:off x="7151807" y="479550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styles</a:t>
            </a:r>
          </a:p>
        </p:txBody>
      </p:sp>
      <p:sp>
        <p:nvSpPr>
          <p:cNvPr id="396" name="Picture Placeholder 38">
            <a:extLst>
              <a:ext uri="{FF2B5EF4-FFF2-40B4-BE49-F238E27FC236}">
                <a16:creationId xmlns:a16="http://schemas.microsoft.com/office/drawing/2014/main" id="{2354062C-8217-1B4F-7D42-AE3C9803C839}"/>
              </a:ext>
            </a:extLst>
          </p:cNvPr>
          <p:cNvSpPr>
            <a:spLocks noGrp="1"/>
          </p:cNvSpPr>
          <p:nvPr>
            <p:ph type="pic" sz="quarter" idx="275"/>
          </p:nvPr>
        </p:nvSpPr>
        <p:spPr>
          <a:xfrm>
            <a:off x="7205807" y="484979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8" name="Text Placeholder 11">
            <a:extLst>
              <a:ext uri="{FF2B5EF4-FFF2-40B4-BE49-F238E27FC236}">
                <a16:creationId xmlns:a16="http://schemas.microsoft.com/office/drawing/2014/main" id="{3D9F3A36-7CAE-2EB4-6836-352AC0A68934}"/>
              </a:ext>
            </a:extLst>
          </p:cNvPr>
          <p:cNvSpPr>
            <a:spLocks noGrp="1"/>
          </p:cNvSpPr>
          <p:nvPr>
            <p:ph type="body" sz="quarter" idx="277"/>
          </p:nvPr>
        </p:nvSpPr>
        <p:spPr>
          <a:xfrm>
            <a:off x="8141569" y="105774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9" name="Picture Placeholder 38">
            <a:extLst>
              <a:ext uri="{FF2B5EF4-FFF2-40B4-BE49-F238E27FC236}">
                <a16:creationId xmlns:a16="http://schemas.microsoft.com/office/drawing/2014/main" id="{2C607564-E625-20A3-8AA7-E72D2FD93EC4}"/>
              </a:ext>
            </a:extLst>
          </p:cNvPr>
          <p:cNvSpPr>
            <a:spLocks noGrp="1"/>
          </p:cNvSpPr>
          <p:nvPr>
            <p:ph type="pic" sz="quarter" idx="278"/>
          </p:nvPr>
        </p:nvSpPr>
        <p:spPr>
          <a:xfrm>
            <a:off x="8195569" y="111174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1" name="Text Placeholder 11">
            <a:extLst>
              <a:ext uri="{FF2B5EF4-FFF2-40B4-BE49-F238E27FC236}">
                <a16:creationId xmlns:a16="http://schemas.microsoft.com/office/drawing/2014/main" id="{24FAC869-4F62-7A02-F8CB-65B7A7AAF406}"/>
              </a:ext>
            </a:extLst>
          </p:cNvPr>
          <p:cNvSpPr>
            <a:spLocks noGrp="1"/>
          </p:cNvSpPr>
          <p:nvPr>
            <p:ph type="body" sz="quarter" idx="280"/>
          </p:nvPr>
        </p:nvSpPr>
        <p:spPr>
          <a:xfrm>
            <a:off x="8141569" y="25033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2" name="Picture Placeholder 38">
            <a:extLst>
              <a:ext uri="{FF2B5EF4-FFF2-40B4-BE49-F238E27FC236}">
                <a16:creationId xmlns:a16="http://schemas.microsoft.com/office/drawing/2014/main" id="{05D0D90B-B8C6-909E-27EA-18C2689BA29B}"/>
              </a:ext>
            </a:extLst>
          </p:cNvPr>
          <p:cNvSpPr>
            <a:spLocks noGrp="1"/>
          </p:cNvSpPr>
          <p:nvPr>
            <p:ph type="pic" sz="quarter" idx="281"/>
          </p:nvPr>
        </p:nvSpPr>
        <p:spPr>
          <a:xfrm>
            <a:off x="8195569" y="255738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3" name="Text Placeholder 11">
            <a:extLst>
              <a:ext uri="{FF2B5EF4-FFF2-40B4-BE49-F238E27FC236}">
                <a16:creationId xmlns:a16="http://schemas.microsoft.com/office/drawing/2014/main" id="{7CF01AC7-F237-8D00-668F-229617E53CF3}"/>
              </a:ext>
            </a:extLst>
          </p:cNvPr>
          <p:cNvSpPr>
            <a:spLocks noGrp="1"/>
          </p:cNvSpPr>
          <p:nvPr>
            <p:ph type="body" sz="quarter" idx="282"/>
          </p:nvPr>
        </p:nvSpPr>
        <p:spPr>
          <a:xfrm>
            <a:off x="8141569" y="178056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4" name="Picture Placeholder 38">
            <a:extLst>
              <a:ext uri="{FF2B5EF4-FFF2-40B4-BE49-F238E27FC236}">
                <a16:creationId xmlns:a16="http://schemas.microsoft.com/office/drawing/2014/main" id="{99B5F83B-2368-E602-93CB-25A456A0A24C}"/>
              </a:ext>
            </a:extLst>
          </p:cNvPr>
          <p:cNvSpPr>
            <a:spLocks noGrp="1"/>
          </p:cNvSpPr>
          <p:nvPr>
            <p:ph type="pic" sz="quarter" idx="283"/>
          </p:nvPr>
        </p:nvSpPr>
        <p:spPr>
          <a:xfrm>
            <a:off x="8195569" y="183485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5" name="Text Placeholder 11">
            <a:extLst>
              <a:ext uri="{FF2B5EF4-FFF2-40B4-BE49-F238E27FC236}">
                <a16:creationId xmlns:a16="http://schemas.microsoft.com/office/drawing/2014/main" id="{61F24946-315E-80C4-A664-957DBB12519E}"/>
              </a:ext>
            </a:extLst>
          </p:cNvPr>
          <p:cNvSpPr>
            <a:spLocks noGrp="1"/>
          </p:cNvSpPr>
          <p:nvPr>
            <p:ph type="body" sz="quarter" idx="284"/>
          </p:nvPr>
        </p:nvSpPr>
        <p:spPr>
          <a:xfrm>
            <a:off x="9133930" y="40743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6" name="Picture Placeholder 38">
            <a:extLst>
              <a:ext uri="{FF2B5EF4-FFF2-40B4-BE49-F238E27FC236}">
                <a16:creationId xmlns:a16="http://schemas.microsoft.com/office/drawing/2014/main" id="{4F1265E2-9C46-8EA2-9CC7-69C725FEB6C0}"/>
              </a:ext>
            </a:extLst>
          </p:cNvPr>
          <p:cNvSpPr>
            <a:spLocks noGrp="1"/>
          </p:cNvSpPr>
          <p:nvPr>
            <p:ph type="pic" sz="quarter" idx="285"/>
          </p:nvPr>
        </p:nvSpPr>
        <p:spPr>
          <a:xfrm>
            <a:off x="9187930" y="412831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7" name="Text Placeholder 11">
            <a:extLst>
              <a:ext uri="{FF2B5EF4-FFF2-40B4-BE49-F238E27FC236}">
                <a16:creationId xmlns:a16="http://schemas.microsoft.com/office/drawing/2014/main" id="{A478FC87-6AB3-2CF5-FD97-3C9CA7F5B64D}"/>
              </a:ext>
            </a:extLst>
          </p:cNvPr>
          <p:cNvSpPr>
            <a:spLocks noGrp="1"/>
          </p:cNvSpPr>
          <p:nvPr>
            <p:ph type="body" sz="quarter" idx="286" hasCustomPrompt="1"/>
          </p:nvPr>
        </p:nvSpPr>
        <p:spPr>
          <a:xfrm>
            <a:off x="9133930" y="55199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di Master text styles</a:t>
            </a:r>
          </a:p>
        </p:txBody>
      </p:sp>
      <p:sp>
        <p:nvSpPr>
          <p:cNvPr id="408" name="Picture Placeholder 38">
            <a:extLst>
              <a:ext uri="{FF2B5EF4-FFF2-40B4-BE49-F238E27FC236}">
                <a16:creationId xmlns:a16="http://schemas.microsoft.com/office/drawing/2014/main" id="{63727A78-DC8D-AD18-7C85-8392C746122B}"/>
              </a:ext>
            </a:extLst>
          </p:cNvPr>
          <p:cNvSpPr>
            <a:spLocks noGrp="1"/>
          </p:cNvSpPr>
          <p:nvPr>
            <p:ph type="pic" sz="quarter" idx="287"/>
          </p:nvPr>
        </p:nvSpPr>
        <p:spPr>
          <a:xfrm>
            <a:off x="9187930" y="557395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9" name="Text Placeholder 11">
            <a:extLst>
              <a:ext uri="{FF2B5EF4-FFF2-40B4-BE49-F238E27FC236}">
                <a16:creationId xmlns:a16="http://schemas.microsoft.com/office/drawing/2014/main" id="{03D46C1D-1061-5C2B-2F2F-0AB6D8893959}"/>
              </a:ext>
            </a:extLst>
          </p:cNvPr>
          <p:cNvSpPr>
            <a:spLocks noGrp="1"/>
          </p:cNvSpPr>
          <p:nvPr>
            <p:ph type="body" sz="quarter" idx="288" hasCustomPrompt="1"/>
          </p:nvPr>
        </p:nvSpPr>
        <p:spPr>
          <a:xfrm>
            <a:off x="9133930" y="47971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text styles</a:t>
            </a:r>
          </a:p>
        </p:txBody>
      </p:sp>
      <p:sp>
        <p:nvSpPr>
          <p:cNvPr id="410" name="Picture Placeholder 38">
            <a:extLst>
              <a:ext uri="{FF2B5EF4-FFF2-40B4-BE49-F238E27FC236}">
                <a16:creationId xmlns:a16="http://schemas.microsoft.com/office/drawing/2014/main" id="{8CA6398B-4854-9103-DF7F-C3854B6797F1}"/>
              </a:ext>
            </a:extLst>
          </p:cNvPr>
          <p:cNvSpPr>
            <a:spLocks noGrp="1"/>
          </p:cNvSpPr>
          <p:nvPr>
            <p:ph type="pic" sz="quarter" idx="289"/>
          </p:nvPr>
        </p:nvSpPr>
        <p:spPr>
          <a:xfrm>
            <a:off x="9187930" y="485142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12" name="Text Placeholder 11">
            <a:extLst>
              <a:ext uri="{FF2B5EF4-FFF2-40B4-BE49-F238E27FC236}">
                <a16:creationId xmlns:a16="http://schemas.microsoft.com/office/drawing/2014/main" id="{2075FF0E-CBD4-C67E-9F77-30B3A636E8CD}"/>
              </a:ext>
            </a:extLst>
          </p:cNvPr>
          <p:cNvSpPr>
            <a:spLocks noGrp="1"/>
          </p:cNvSpPr>
          <p:nvPr>
            <p:ph type="body" sz="quarter" idx="291"/>
          </p:nvPr>
        </p:nvSpPr>
        <p:spPr>
          <a:xfrm>
            <a:off x="10107552" y="10561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3" name="Picture Placeholder 38">
            <a:extLst>
              <a:ext uri="{FF2B5EF4-FFF2-40B4-BE49-F238E27FC236}">
                <a16:creationId xmlns:a16="http://schemas.microsoft.com/office/drawing/2014/main" id="{E9407F42-572E-C82F-E76E-F338D9594EAA}"/>
              </a:ext>
            </a:extLst>
          </p:cNvPr>
          <p:cNvSpPr>
            <a:spLocks noGrp="1"/>
          </p:cNvSpPr>
          <p:nvPr>
            <p:ph type="pic" sz="quarter" idx="292"/>
          </p:nvPr>
        </p:nvSpPr>
        <p:spPr>
          <a:xfrm>
            <a:off x="10161552" y="111011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15" name="Text Placeholder 11">
            <a:extLst>
              <a:ext uri="{FF2B5EF4-FFF2-40B4-BE49-F238E27FC236}">
                <a16:creationId xmlns:a16="http://schemas.microsoft.com/office/drawing/2014/main" id="{DC7C6C91-85FE-14AF-DD9D-E76281561D99}"/>
              </a:ext>
            </a:extLst>
          </p:cNvPr>
          <p:cNvSpPr>
            <a:spLocks noGrp="1"/>
          </p:cNvSpPr>
          <p:nvPr>
            <p:ph type="body" sz="quarter" idx="294"/>
          </p:nvPr>
        </p:nvSpPr>
        <p:spPr>
          <a:xfrm>
            <a:off x="10107552" y="25017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6" name="Picture Placeholder 38">
            <a:extLst>
              <a:ext uri="{FF2B5EF4-FFF2-40B4-BE49-F238E27FC236}">
                <a16:creationId xmlns:a16="http://schemas.microsoft.com/office/drawing/2014/main" id="{D8DA5178-C9F6-5BFE-8FC3-A7DE1405286C}"/>
              </a:ext>
            </a:extLst>
          </p:cNvPr>
          <p:cNvSpPr>
            <a:spLocks noGrp="1"/>
          </p:cNvSpPr>
          <p:nvPr>
            <p:ph type="pic" sz="quarter" idx="295"/>
          </p:nvPr>
        </p:nvSpPr>
        <p:spPr>
          <a:xfrm>
            <a:off x="10161552" y="255575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17" name="Text Placeholder 11">
            <a:extLst>
              <a:ext uri="{FF2B5EF4-FFF2-40B4-BE49-F238E27FC236}">
                <a16:creationId xmlns:a16="http://schemas.microsoft.com/office/drawing/2014/main" id="{04E95245-613F-01C8-28B4-C40B42198F2B}"/>
              </a:ext>
            </a:extLst>
          </p:cNvPr>
          <p:cNvSpPr>
            <a:spLocks noGrp="1"/>
          </p:cNvSpPr>
          <p:nvPr>
            <p:ph type="body" sz="quarter" idx="296"/>
          </p:nvPr>
        </p:nvSpPr>
        <p:spPr>
          <a:xfrm>
            <a:off x="10107552" y="17789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8" name="Picture Placeholder 38">
            <a:extLst>
              <a:ext uri="{FF2B5EF4-FFF2-40B4-BE49-F238E27FC236}">
                <a16:creationId xmlns:a16="http://schemas.microsoft.com/office/drawing/2014/main" id="{4D5F39FD-20BA-8675-4FC2-452312191AA2}"/>
              </a:ext>
            </a:extLst>
          </p:cNvPr>
          <p:cNvSpPr>
            <a:spLocks noGrp="1"/>
          </p:cNvSpPr>
          <p:nvPr>
            <p:ph type="pic" sz="quarter" idx="297"/>
          </p:nvPr>
        </p:nvSpPr>
        <p:spPr>
          <a:xfrm>
            <a:off x="10161552" y="183322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19" name="Text Placeholder 11">
            <a:extLst>
              <a:ext uri="{FF2B5EF4-FFF2-40B4-BE49-F238E27FC236}">
                <a16:creationId xmlns:a16="http://schemas.microsoft.com/office/drawing/2014/main" id="{81141BFC-2795-E94C-76EC-BAE7E7F5E1E2}"/>
              </a:ext>
            </a:extLst>
          </p:cNvPr>
          <p:cNvSpPr>
            <a:spLocks noGrp="1"/>
          </p:cNvSpPr>
          <p:nvPr>
            <p:ph type="body" sz="quarter" idx="298"/>
          </p:nvPr>
        </p:nvSpPr>
        <p:spPr>
          <a:xfrm>
            <a:off x="11099913" y="40726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0" name="Picture Placeholder 38">
            <a:extLst>
              <a:ext uri="{FF2B5EF4-FFF2-40B4-BE49-F238E27FC236}">
                <a16:creationId xmlns:a16="http://schemas.microsoft.com/office/drawing/2014/main" id="{C2911953-92D3-A076-771E-1F8139675DED}"/>
              </a:ext>
            </a:extLst>
          </p:cNvPr>
          <p:cNvSpPr>
            <a:spLocks noGrp="1"/>
          </p:cNvSpPr>
          <p:nvPr>
            <p:ph type="pic" sz="quarter" idx="299"/>
          </p:nvPr>
        </p:nvSpPr>
        <p:spPr>
          <a:xfrm>
            <a:off x="11153913" y="412668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21" name="Text Placeholder 11">
            <a:extLst>
              <a:ext uri="{FF2B5EF4-FFF2-40B4-BE49-F238E27FC236}">
                <a16:creationId xmlns:a16="http://schemas.microsoft.com/office/drawing/2014/main" id="{72F98636-2959-D0B2-F917-A2EC39CD2905}"/>
              </a:ext>
            </a:extLst>
          </p:cNvPr>
          <p:cNvSpPr>
            <a:spLocks noGrp="1"/>
          </p:cNvSpPr>
          <p:nvPr>
            <p:ph type="body" sz="quarter" idx="300" hasCustomPrompt="1"/>
          </p:nvPr>
        </p:nvSpPr>
        <p:spPr>
          <a:xfrm>
            <a:off x="11099913" y="551832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styles</a:t>
            </a:r>
          </a:p>
        </p:txBody>
      </p:sp>
      <p:sp>
        <p:nvSpPr>
          <p:cNvPr id="422" name="Picture Placeholder 38">
            <a:extLst>
              <a:ext uri="{FF2B5EF4-FFF2-40B4-BE49-F238E27FC236}">
                <a16:creationId xmlns:a16="http://schemas.microsoft.com/office/drawing/2014/main" id="{76806C31-58B4-4D66-656E-B0F116FF5CA3}"/>
              </a:ext>
            </a:extLst>
          </p:cNvPr>
          <p:cNvSpPr>
            <a:spLocks noGrp="1"/>
          </p:cNvSpPr>
          <p:nvPr>
            <p:ph type="pic" sz="quarter" idx="301"/>
          </p:nvPr>
        </p:nvSpPr>
        <p:spPr>
          <a:xfrm>
            <a:off x="11153913" y="5572327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23" name="Text Placeholder 11">
            <a:extLst>
              <a:ext uri="{FF2B5EF4-FFF2-40B4-BE49-F238E27FC236}">
                <a16:creationId xmlns:a16="http://schemas.microsoft.com/office/drawing/2014/main" id="{3A95C265-1F2E-94BF-EFC0-D648EB70589D}"/>
              </a:ext>
            </a:extLst>
          </p:cNvPr>
          <p:cNvSpPr>
            <a:spLocks noGrp="1"/>
          </p:cNvSpPr>
          <p:nvPr>
            <p:ph type="body" sz="quarter" idx="302" hasCustomPrompt="1"/>
          </p:nvPr>
        </p:nvSpPr>
        <p:spPr>
          <a:xfrm>
            <a:off x="11099913" y="479550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text styles</a:t>
            </a:r>
          </a:p>
        </p:txBody>
      </p:sp>
      <p:sp>
        <p:nvSpPr>
          <p:cNvPr id="424" name="Picture Placeholder 38">
            <a:extLst>
              <a:ext uri="{FF2B5EF4-FFF2-40B4-BE49-F238E27FC236}">
                <a16:creationId xmlns:a16="http://schemas.microsoft.com/office/drawing/2014/main" id="{C58C84D8-6B69-250D-F2EB-99482FA11DF7}"/>
              </a:ext>
            </a:extLst>
          </p:cNvPr>
          <p:cNvSpPr>
            <a:spLocks noGrp="1"/>
          </p:cNvSpPr>
          <p:nvPr>
            <p:ph type="pic" sz="quarter" idx="303"/>
          </p:nvPr>
        </p:nvSpPr>
        <p:spPr>
          <a:xfrm>
            <a:off x="11153913" y="4849799"/>
            <a:ext cx="792000" cy="504000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27" name="Text Placeholder 20">
            <a:extLst>
              <a:ext uri="{FF2B5EF4-FFF2-40B4-BE49-F238E27FC236}">
                <a16:creationId xmlns:a16="http://schemas.microsoft.com/office/drawing/2014/main" id="{C40D5C85-E555-C130-A12E-63892F871F74}"/>
              </a:ext>
            </a:extLst>
          </p:cNvPr>
          <p:cNvSpPr>
            <a:spLocks noGrp="1"/>
          </p:cNvSpPr>
          <p:nvPr>
            <p:ph type="body" sz="quarter" idx="304" hasCustomPrompt="1"/>
          </p:nvPr>
        </p:nvSpPr>
        <p:spPr>
          <a:xfrm>
            <a:off x="2183995" y="324034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8" name="Text Placeholder 20">
            <a:extLst>
              <a:ext uri="{FF2B5EF4-FFF2-40B4-BE49-F238E27FC236}">
                <a16:creationId xmlns:a16="http://schemas.microsoft.com/office/drawing/2014/main" id="{D1ABFF69-59DD-70D7-07C3-014DEA4B0481}"/>
              </a:ext>
            </a:extLst>
          </p:cNvPr>
          <p:cNvSpPr>
            <a:spLocks noGrp="1"/>
          </p:cNvSpPr>
          <p:nvPr>
            <p:ph type="body" sz="quarter" idx="305" hasCustomPrompt="1"/>
          </p:nvPr>
        </p:nvSpPr>
        <p:spPr>
          <a:xfrm>
            <a:off x="3174652" y="337786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9" name="Text Placeholder 20">
            <a:extLst>
              <a:ext uri="{FF2B5EF4-FFF2-40B4-BE49-F238E27FC236}">
                <a16:creationId xmlns:a16="http://schemas.microsoft.com/office/drawing/2014/main" id="{39F3B2FB-F369-E421-32B5-EA75C92AD9AC}"/>
              </a:ext>
            </a:extLst>
          </p:cNvPr>
          <p:cNvSpPr>
            <a:spLocks noGrp="1"/>
          </p:cNvSpPr>
          <p:nvPr>
            <p:ph type="body" sz="quarter" idx="306" hasCustomPrompt="1"/>
          </p:nvPr>
        </p:nvSpPr>
        <p:spPr>
          <a:xfrm>
            <a:off x="4165309" y="324034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0" name="Text Placeholder 20">
            <a:extLst>
              <a:ext uri="{FF2B5EF4-FFF2-40B4-BE49-F238E27FC236}">
                <a16:creationId xmlns:a16="http://schemas.microsoft.com/office/drawing/2014/main" id="{4132B96F-A292-1061-BF76-52599D3BB2F5}"/>
              </a:ext>
            </a:extLst>
          </p:cNvPr>
          <p:cNvSpPr>
            <a:spLocks noGrp="1"/>
          </p:cNvSpPr>
          <p:nvPr>
            <p:ph type="body" sz="quarter" idx="307" hasCustomPrompt="1"/>
          </p:nvPr>
        </p:nvSpPr>
        <p:spPr>
          <a:xfrm>
            <a:off x="5155966" y="337786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1" name="Text Placeholder 20">
            <a:extLst>
              <a:ext uri="{FF2B5EF4-FFF2-40B4-BE49-F238E27FC236}">
                <a16:creationId xmlns:a16="http://schemas.microsoft.com/office/drawing/2014/main" id="{F8E9CC2B-9BB7-4C0A-DF00-D96367B29FCF}"/>
              </a:ext>
            </a:extLst>
          </p:cNvPr>
          <p:cNvSpPr>
            <a:spLocks noGrp="1"/>
          </p:cNvSpPr>
          <p:nvPr>
            <p:ph type="body" sz="quarter" idx="308" hasCustomPrompt="1"/>
          </p:nvPr>
        </p:nvSpPr>
        <p:spPr>
          <a:xfrm>
            <a:off x="6146623" y="324034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2" name="Text Placeholder 20">
            <a:extLst>
              <a:ext uri="{FF2B5EF4-FFF2-40B4-BE49-F238E27FC236}">
                <a16:creationId xmlns:a16="http://schemas.microsoft.com/office/drawing/2014/main" id="{A7357BD4-A939-DA16-9941-74C48119D448}"/>
              </a:ext>
            </a:extLst>
          </p:cNvPr>
          <p:cNvSpPr>
            <a:spLocks noGrp="1"/>
          </p:cNvSpPr>
          <p:nvPr>
            <p:ph type="body" sz="quarter" idx="309" hasCustomPrompt="1"/>
          </p:nvPr>
        </p:nvSpPr>
        <p:spPr>
          <a:xfrm>
            <a:off x="7137280" y="337786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3" name="Text Placeholder 20">
            <a:extLst>
              <a:ext uri="{FF2B5EF4-FFF2-40B4-BE49-F238E27FC236}">
                <a16:creationId xmlns:a16="http://schemas.microsoft.com/office/drawing/2014/main" id="{E513E3B2-6B1C-4F2B-BB2A-A9DCD6D442A8}"/>
              </a:ext>
            </a:extLst>
          </p:cNvPr>
          <p:cNvSpPr>
            <a:spLocks noGrp="1"/>
          </p:cNvSpPr>
          <p:nvPr>
            <p:ph type="body" sz="quarter" idx="310" hasCustomPrompt="1"/>
          </p:nvPr>
        </p:nvSpPr>
        <p:spPr>
          <a:xfrm>
            <a:off x="8127937" y="3237134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4" name="Text Placeholder 20">
            <a:extLst>
              <a:ext uri="{FF2B5EF4-FFF2-40B4-BE49-F238E27FC236}">
                <a16:creationId xmlns:a16="http://schemas.microsoft.com/office/drawing/2014/main" id="{AC7433C5-D36A-0223-20B8-B276F7F68EE2}"/>
              </a:ext>
            </a:extLst>
          </p:cNvPr>
          <p:cNvSpPr>
            <a:spLocks noGrp="1"/>
          </p:cNvSpPr>
          <p:nvPr>
            <p:ph type="body" sz="quarter" idx="311" hasCustomPrompt="1"/>
          </p:nvPr>
        </p:nvSpPr>
        <p:spPr>
          <a:xfrm>
            <a:off x="9118594" y="3374659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5" name="Text Placeholder 20">
            <a:extLst>
              <a:ext uri="{FF2B5EF4-FFF2-40B4-BE49-F238E27FC236}">
                <a16:creationId xmlns:a16="http://schemas.microsoft.com/office/drawing/2014/main" id="{A23B74D4-2F9C-7584-BC9C-148F3C90E1CF}"/>
              </a:ext>
            </a:extLst>
          </p:cNvPr>
          <p:cNvSpPr>
            <a:spLocks noGrp="1"/>
          </p:cNvSpPr>
          <p:nvPr>
            <p:ph type="body" sz="quarter" idx="312" hasCustomPrompt="1"/>
          </p:nvPr>
        </p:nvSpPr>
        <p:spPr>
          <a:xfrm>
            <a:off x="10109251" y="323665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6" name="Text Placeholder 20">
            <a:extLst>
              <a:ext uri="{FF2B5EF4-FFF2-40B4-BE49-F238E27FC236}">
                <a16:creationId xmlns:a16="http://schemas.microsoft.com/office/drawing/2014/main" id="{9AC67F87-22CB-9078-28DB-E84AD6E37014}"/>
              </a:ext>
            </a:extLst>
          </p:cNvPr>
          <p:cNvSpPr>
            <a:spLocks noGrp="1"/>
          </p:cNvSpPr>
          <p:nvPr>
            <p:ph type="body" sz="quarter" idx="313" hasCustomPrompt="1"/>
          </p:nvPr>
        </p:nvSpPr>
        <p:spPr>
          <a:xfrm>
            <a:off x="11099913" y="337417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7FAB368-31F8-1619-3475-291B3E0D5BDE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236998429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event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1A96FDF7-6EB1-63AA-9CFD-0B118F8E1A3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561394" y="329808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258" name="Text Placeholder 20">
            <a:extLst>
              <a:ext uri="{FF2B5EF4-FFF2-40B4-BE49-F238E27FC236}">
                <a16:creationId xmlns:a16="http://schemas.microsoft.com/office/drawing/2014/main" id="{29E10F10-7FD5-D27A-0854-A87E222BC48B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1486413" y="343122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7" name="Text Placeholder 20">
            <a:extLst>
              <a:ext uri="{FF2B5EF4-FFF2-40B4-BE49-F238E27FC236}">
                <a16:creationId xmlns:a16="http://schemas.microsoft.com/office/drawing/2014/main" id="{C40D5C85-E555-C130-A12E-63892F871F74}"/>
              </a:ext>
            </a:extLst>
          </p:cNvPr>
          <p:cNvSpPr>
            <a:spLocks noGrp="1"/>
          </p:cNvSpPr>
          <p:nvPr>
            <p:ph type="body" sz="quarter" idx="304" hasCustomPrompt="1"/>
          </p:nvPr>
        </p:nvSpPr>
        <p:spPr>
          <a:xfrm>
            <a:off x="2411432" y="329808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8" name="Text Placeholder 20">
            <a:extLst>
              <a:ext uri="{FF2B5EF4-FFF2-40B4-BE49-F238E27FC236}">
                <a16:creationId xmlns:a16="http://schemas.microsoft.com/office/drawing/2014/main" id="{D1ABFF69-59DD-70D7-07C3-014DEA4B0481}"/>
              </a:ext>
            </a:extLst>
          </p:cNvPr>
          <p:cNvSpPr>
            <a:spLocks noGrp="1"/>
          </p:cNvSpPr>
          <p:nvPr>
            <p:ph type="body" sz="quarter" idx="305" hasCustomPrompt="1"/>
          </p:nvPr>
        </p:nvSpPr>
        <p:spPr>
          <a:xfrm>
            <a:off x="3336451" y="343122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4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9" name="Text Placeholder 20">
            <a:extLst>
              <a:ext uri="{FF2B5EF4-FFF2-40B4-BE49-F238E27FC236}">
                <a16:creationId xmlns:a16="http://schemas.microsoft.com/office/drawing/2014/main" id="{39F3B2FB-F369-E421-32B5-EA75C92AD9AC}"/>
              </a:ext>
            </a:extLst>
          </p:cNvPr>
          <p:cNvSpPr>
            <a:spLocks noGrp="1"/>
          </p:cNvSpPr>
          <p:nvPr>
            <p:ph type="body" sz="quarter" idx="306" hasCustomPrompt="1"/>
          </p:nvPr>
        </p:nvSpPr>
        <p:spPr>
          <a:xfrm>
            <a:off x="4261470" y="329808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0" name="Text Placeholder 20">
            <a:extLst>
              <a:ext uri="{FF2B5EF4-FFF2-40B4-BE49-F238E27FC236}">
                <a16:creationId xmlns:a16="http://schemas.microsoft.com/office/drawing/2014/main" id="{4132B96F-A292-1061-BF76-52599D3BB2F5}"/>
              </a:ext>
            </a:extLst>
          </p:cNvPr>
          <p:cNvSpPr>
            <a:spLocks noGrp="1"/>
          </p:cNvSpPr>
          <p:nvPr>
            <p:ph type="body" sz="quarter" idx="307" hasCustomPrompt="1"/>
          </p:nvPr>
        </p:nvSpPr>
        <p:spPr>
          <a:xfrm>
            <a:off x="5186489" y="343122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rgbClr val="26735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1" name="Text Placeholder 20">
            <a:extLst>
              <a:ext uri="{FF2B5EF4-FFF2-40B4-BE49-F238E27FC236}">
                <a16:creationId xmlns:a16="http://schemas.microsoft.com/office/drawing/2014/main" id="{F8E9CC2B-9BB7-4C0A-DF00-D96367B29FCF}"/>
              </a:ext>
            </a:extLst>
          </p:cNvPr>
          <p:cNvSpPr>
            <a:spLocks noGrp="1"/>
          </p:cNvSpPr>
          <p:nvPr>
            <p:ph type="body" sz="quarter" idx="308" hasCustomPrompt="1"/>
          </p:nvPr>
        </p:nvSpPr>
        <p:spPr>
          <a:xfrm>
            <a:off x="6111508" y="329808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2" name="Text Placeholder 20">
            <a:extLst>
              <a:ext uri="{FF2B5EF4-FFF2-40B4-BE49-F238E27FC236}">
                <a16:creationId xmlns:a16="http://schemas.microsoft.com/office/drawing/2014/main" id="{A7357BD4-A939-DA16-9941-74C48119D448}"/>
              </a:ext>
            </a:extLst>
          </p:cNvPr>
          <p:cNvSpPr>
            <a:spLocks noGrp="1"/>
          </p:cNvSpPr>
          <p:nvPr>
            <p:ph type="body" sz="quarter" idx="309" hasCustomPrompt="1"/>
          </p:nvPr>
        </p:nvSpPr>
        <p:spPr>
          <a:xfrm>
            <a:off x="7036527" y="343122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3" name="Text Placeholder 20">
            <a:extLst>
              <a:ext uri="{FF2B5EF4-FFF2-40B4-BE49-F238E27FC236}">
                <a16:creationId xmlns:a16="http://schemas.microsoft.com/office/drawing/2014/main" id="{E513E3B2-6B1C-4F2B-BB2A-A9DCD6D442A8}"/>
              </a:ext>
            </a:extLst>
          </p:cNvPr>
          <p:cNvSpPr>
            <a:spLocks noGrp="1"/>
          </p:cNvSpPr>
          <p:nvPr>
            <p:ph type="body" sz="quarter" idx="310" hasCustomPrompt="1"/>
          </p:nvPr>
        </p:nvSpPr>
        <p:spPr>
          <a:xfrm>
            <a:off x="7961546" y="3294881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4" name="Text Placeholder 20">
            <a:extLst>
              <a:ext uri="{FF2B5EF4-FFF2-40B4-BE49-F238E27FC236}">
                <a16:creationId xmlns:a16="http://schemas.microsoft.com/office/drawing/2014/main" id="{AC7433C5-D36A-0223-20B8-B276F7F68EE2}"/>
              </a:ext>
            </a:extLst>
          </p:cNvPr>
          <p:cNvSpPr>
            <a:spLocks noGrp="1"/>
          </p:cNvSpPr>
          <p:nvPr>
            <p:ph type="body" sz="quarter" idx="311" hasCustomPrompt="1"/>
          </p:nvPr>
        </p:nvSpPr>
        <p:spPr>
          <a:xfrm>
            <a:off x="8886565" y="3426923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4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5" name="Text Placeholder 20">
            <a:extLst>
              <a:ext uri="{FF2B5EF4-FFF2-40B4-BE49-F238E27FC236}">
                <a16:creationId xmlns:a16="http://schemas.microsoft.com/office/drawing/2014/main" id="{A23B74D4-2F9C-7584-BC9C-148F3C90E1CF}"/>
              </a:ext>
            </a:extLst>
          </p:cNvPr>
          <p:cNvSpPr>
            <a:spLocks noGrp="1"/>
          </p:cNvSpPr>
          <p:nvPr>
            <p:ph type="body" sz="quarter" idx="312" hasCustomPrompt="1"/>
          </p:nvPr>
        </p:nvSpPr>
        <p:spPr>
          <a:xfrm>
            <a:off x="9811584" y="329439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6" name="Text Placeholder 20">
            <a:extLst>
              <a:ext uri="{FF2B5EF4-FFF2-40B4-BE49-F238E27FC236}">
                <a16:creationId xmlns:a16="http://schemas.microsoft.com/office/drawing/2014/main" id="{9AC67F87-22CB-9078-28DB-E84AD6E37014}"/>
              </a:ext>
            </a:extLst>
          </p:cNvPr>
          <p:cNvSpPr>
            <a:spLocks noGrp="1"/>
          </p:cNvSpPr>
          <p:nvPr>
            <p:ph type="body" sz="quarter" idx="313" hasCustomPrompt="1"/>
          </p:nvPr>
        </p:nvSpPr>
        <p:spPr>
          <a:xfrm>
            <a:off x="10736600" y="343360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rgbClr val="26735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CA4629F8-9F6C-DB12-1240-93E628F4F492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8304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E201A10D-89CB-FCA2-1C1E-838D1D42F1BF}"/>
              </a:ext>
            </a:extLst>
          </p:cNvPr>
          <p:cNvSpPr>
            <a:spLocks noGrp="1"/>
          </p:cNvSpPr>
          <p:nvPr>
            <p:ph type="body" sz="quarter" idx="337"/>
          </p:nvPr>
        </p:nvSpPr>
        <p:spPr>
          <a:xfrm>
            <a:off x="2076620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Text Placeholder 11">
            <a:extLst>
              <a:ext uri="{FF2B5EF4-FFF2-40B4-BE49-F238E27FC236}">
                <a16:creationId xmlns:a16="http://schemas.microsoft.com/office/drawing/2014/main" id="{95E79081-0903-9470-8FFD-448A34D92EA4}"/>
              </a:ext>
            </a:extLst>
          </p:cNvPr>
          <p:cNvSpPr>
            <a:spLocks noGrp="1"/>
          </p:cNvSpPr>
          <p:nvPr>
            <p:ph type="body" sz="quarter" idx="340"/>
          </p:nvPr>
        </p:nvSpPr>
        <p:spPr>
          <a:xfrm>
            <a:off x="3924936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9" name="Text Placeholder 24">
            <a:extLst>
              <a:ext uri="{FF2B5EF4-FFF2-40B4-BE49-F238E27FC236}">
                <a16:creationId xmlns:a16="http://schemas.microsoft.com/office/drawing/2014/main" id="{565548EF-B140-5D06-D268-4628F4A43D1A}"/>
              </a:ext>
            </a:extLst>
          </p:cNvPr>
          <p:cNvSpPr>
            <a:spLocks noGrp="1"/>
          </p:cNvSpPr>
          <p:nvPr>
            <p:ph type="body" sz="quarter" idx="353" hasCustomPrompt="1"/>
          </p:nvPr>
        </p:nvSpPr>
        <p:spPr>
          <a:xfrm>
            <a:off x="328979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30" name="Text Placeholder 20">
            <a:extLst>
              <a:ext uri="{FF2B5EF4-FFF2-40B4-BE49-F238E27FC236}">
                <a16:creationId xmlns:a16="http://schemas.microsoft.com/office/drawing/2014/main" id="{BA4CF917-B97E-EDC6-3B26-0A4707BA6999}"/>
              </a:ext>
            </a:extLst>
          </p:cNvPr>
          <p:cNvSpPr>
            <a:spLocks noGrp="1"/>
          </p:cNvSpPr>
          <p:nvPr>
            <p:ph type="body" sz="quarter" idx="354" hasCustomPrompt="1"/>
          </p:nvPr>
        </p:nvSpPr>
        <p:spPr>
          <a:xfrm>
            <a:off x="274872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5" name="Text Placeholder 24">
            <a:extLst>
              <a:ext uri="{FF2B5EF4-FFF2-40B4-BE49-F238E27FC236}">
                <a16:creationId xmlns:a16="http://schemas.microsoft.com/office/drawing/2014/main" id="{37EA59CA-2269-D8DD-D93D-8B83967700CF}"/>
              </a:ext>
            </a:extLst>
          </p:cNvPr>
          <p:cNvSpPr>
            <a:spLocks noGrp="1"/>
          </p:cNvSpPr>
          <p:nvPr>
            <p:ph type="body" sz="quarter" idx="370" hasCustomPrompt="1"/>
          </p:nvPr>
        </p:nvSpPr>
        <p:spPr>
          <a:xfrm>
            <a:off x="2176382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66" name="Text Placeholder 20">
            <a:extLst>
              <a:ext uri="{FF2B5EF4-FFF2-40B4-BE49-F238E27FC236}">
                <a16:creationId xmlns:a16="http://schemas.microsoft.com/office/drawing/2014/main" id="{D68FBF64-7FB0-6C8A-3798-5A0DE1324235}"/>
              </a:ext>
            </a:extLst>
          </p:cNvPr>
          <p:cNvSpPr>
            <a:spLocks noGrp="1"/>
          </p:cNvSpPr>
          <p:nvPr>
            <p:ph type="body" sz="quarter" idx="371" hasCustomPrompt="1"/>
          </p:nvPr>
        </p:nvSpPr>
        <p:spPr>
          <a:xfrm>
            <a:off x="2123099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7" name="Text Placeholder 24">
            <a:extLst>
              <a:ext uri="{FF2B5EF4-FFF2-40B4-BE49-F238E27FC236}">
                <a16:creationId xmlns:a16="http://schemas.microsoft.com/office/drawing/2014/main" id="{71480B55-15C2-E2B3-D57C-21E513663232}"/>
              </a:ext>
            </a:extLst>
          </p:cNvPr>
          <p:cNvSpPr>
            <a:spLocks noGrp="1"/>
          </p:cNvSpPr>
          <p:nvPr>
            <p:ph type="body" sz="quarter" idx="372" hasCustomPrompt="1"/>
          </p:nvPr>
        </p:nvSpPr>
        <p:spPr>
          <a:xfrm>
            <a:off x="4039756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68" name="Text Placeholder 20">
            <a:extLst>
              <a:ext uri="{FF2B5EF4-FFF2-40B4-BE49-F238E27FC236}">
                <a16:creationId xmlns:a16="http://schemas.microsoft.com/office/drawing/2014/main" id="{E35836D4-1F20-839E-48FA-11C8A601D67C}"/>
              </a:ext>
            </a:extLst>
          </p:cNvPr>
          <p:cNvSpPr>
            <a:spLocks noGrp="1"/>
          </p:cNvSpPr>
          <p:nvPr>
            <p:ph type="body" sz="quarter" idx="373" hasCustomPrompt="1"/>
          </p:nvPr>
        </p:nvSpPr>
        <p:spPr>
          <a:xfrm>
            <a:off x="3971326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9" name="Text Placeholder 11">
            <a:extLst>
              <a:ext uri="{FF2B5EF4-FFF2-40B4-BE49-F238E27FC236}">
                <a16:creationId xmlns:a16="http://schemas.microsoft.com/office/drawing/2014/main" id="{2EA9667A-7A99-B102-77B1-BEBAD1839FBA}"/>
              </a:ext>
            </a:extLst>
          </p:cNvPr>
          <p:cNvSpPr>
            <a:spLocks noGrp="1"/>
          </p:cNvSpPr>
          <p:nvPr>
            <p:ph type="body" sz="quarter" idx="374"/>
          </p:nvPr>
        </p:nvSpPr>
        <p:spPr>
          <a:xfrm>
            <a:off x="5773252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0" name="Text Placeholder 11">
            <a:extLst>
              <a:ext uri="{FF2B5EF4-FFF2-40B4-BE49-F238E27FC236}">
                <a16:creationId xmlns:a16="http://schemas.microsoft.com/office/drawing/2014/main" id="{24A08368-481E-6F86-9201-7C2165298A61}"/>
              </a:ext>
            </a:extLst>
          </p:cNvPr>
          <p:cNvSpPr>
            <a:spLocks noGrp="1"/>
          </p:cNvSpPr>
          <p:nvPr>
            <p:ph type="body" sz="quarter" idx="375"/>
          </p:nvPr>
        </p:nvSpPr>
        <p:spPr>
          <a:xfrm>
            <a:off x="7621568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1" name="Text Placeholder 11">
            <a:extLst>
              <a:ext uri="{FF2B5EF4-FFF2-40B4-BE49-F238E27FC236}">
                <a16:creationId xmlns:a16="http://schemas.microsoft.com/office/drawing/2014/main" id="{6707B914-4283-1D88-784F-E31D14E19536}"/>
              </a:ext>
            </a:extLst>
          </p:cNvPr>
          <p:cNvSpPr>
            <a:spLocks noGrp="1"/>
          </p:cNvSpPr>
          <p:nvPr>
            <p:ph type="body" sz="quarter" idx="376"/>
          </p:nvPr>
        </p:nvSpPr>
        <p:spPr>
          <a:xfrm>
            <a:off x="9469886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2" name="Text Placeholder 24">
            <a:extLst>
              <a:ext uri="{FF2B5EF4-FFF2-40B4-BE49-F238E27FC236}">
                <a16:creationId xmlns:a16="http://schemas.microsoft.com/office/drawing/2014/main" id="{A048C2B8-516A-991D-EF9F-1E106B9475F8}"/>
              </a:ext>
            </a:extLst>
          </p:cNvPr>
          <p:cNvSpPr>
            <a:spLocks noGrp="1"/>
          </p:cNvSpPr>
          <p:nvPr>
            <p:ph type="body" sz="quarter" idx="377" hasCustomPrompt="1"/>
          </p:nvPr>
        </p:nvSpPr>
        <p:spPr>
          <a:xfrm>
            <a:off x="5878895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73" name="Text Placeholder 20">
            <a:extLst>
              <a:ext uri="{FF2B5EF4-FFF2-40B4-BE49-F238E27FC236}">
                <a16:creationId xmlns:a16="http://schemas.microsoft.com/office/drawing/2014/main" id="{88FCE4D9-2638-9934-63E6-25BFD230E5A2}"/>
              </a:ext>
            </a:extLst>
          </p:cNvPr>
          <p:cNvSpPr>
            <a:spLocks noGrp="1"/>
          </p:cNvSpPr>
          <p:nvPr>
            <p:ph type="body" sz="quarter" idx="378" hasCustomPrompt="1"/>
          </p:nvPr>
        </p:nvSpPr>
        <p:spPr>
          <a:xfrm>
            <a:off x="5819553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4" name="Text Placeholder 24">
            <a:extLst>
              <a:ext uri="{FF2B5EF4-FFF2-40B4-BE49-F238E27FC236}">
                <a16:creationId xmlns:a16="http://schemas.microsoft.com/office/drawing/2014/main" id="{9E609A12-AE7F-B140-60D3-AA6FED5EB63C}"/>
              </a:ext>
            </a:extLst>
          </p:cNvPr>
          <p:cNvSpPr>
            <a:spLocks noGrp="1"/>
          </p:cNvSpPr>
          <p:nvPr>
            <p:ph type="body" sz="quarter" idx="379" hasCustomPrompt="1"/>
          </p:nvPr>
        </p:nvSpPr>
        <p:spPr>
          <a:xfrm>
            <a:off x="7728169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75" name="Text Placeholder 20">
            <a:extLst>
              <a:ext uri="{FF2B5EF4-FFF2-40B4-BE49-F238E27FC236}">
                <a16:creationId xmlns:a16="http://schemas.microsoft.com/office/drawing/2014/main" id="{6A64EC74-C008-39F7-7CC5-6D904F96943B}"/>
              </a:ext>
            </a:extLst>
          </p:cNvPr>
          <p:cNvSpPr>
            <a:spLocks noGrp="1"/>
          </p:cNvSpPr>
          <p:nvPr>
            <p:ph type="body" sz="quarter" idx="380" hasCustomPrompt="1"/>
          </p:nvPr>
        </p:nvSpPr>
        <p:spPr>
          <a:xfrm>
            <a:off x="7667780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6" name="Text Placeholder 24">
            <a:extLst>
              <a:ext uri="{FF2B5EF4-FFF2-40B4-BE49-F238E27FC236}">
                <a16:creationId xmlns:a16="http://schemas.microsoft.com/office/drawing/2014/main" id="{29951C60-3871-DF86-AF4D-A33F3C433B5D}"/>
              </a:ext>
            </a:extLst>
          </p:cNvPr>
          <p:cNvSpPr>
            <a:spLocks noGrp="1"/>
          </p:cNvSpPr>
          <p:nvPr>
            <p:ph type="body" sz="quarter" idx="381" hasCustomPrompt="1"/>
          </p:nvPr>
        </p:nvSpPr>
        <p:spPr>
          <a:xfrm>
            <a:off x="9570112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77" name="Text Placeholder 20">
            <a:extLst>
              <a:ext uri="{FF2B5EF4-FFF2-40B4-BE49-F238E27FC236}">
                <a16:creationId xmlns:a16="http://schemas.microsoft.com/office/drawing/2014/main" id="{EE155B42-1F6B-C4D9-3E95-386F28FA71A5}"/>
              </a:ext>
            </a:extLst>
          </p:cNvPr>
          <p:cNvSpPr>
            <a:spLocks noGrp="1"/>
          </p:cNvSpPr>
          <p:nvPr>
            <p:ph type="body" sz="quarter" idx="382" hasCustomPrompt="1"/>
          </p:nvPr>
        </p:nvSpPr>
        <p:spPr>
          <a:xfrm>
            <a:off x="9516005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8" name="Text Placeholder 11">
            <a:extLst>
              <a:ext uri="{FF2B5EF4-FFF2-40B4-BE49-F238E27FC236}">
                <a16:creationId xmlns:a16="http://schemas.microsoft.com/office/drawing/2014/main" id="{BF86A3E0-8473-842B-5468-C346C0E574F9}"/>
              </a:ext>
            </a:extLst>
          </p:cNvPr>
          <p:cNvSpPr>
            <a:spLocks noGrp="1"/>
          </p:cNvSpPr>
          <p:nvPr>
            <p:ph type="body" sz="quarter" idx="383"/>
          </p:nvPr>
        </p:nvSpPr>
        <p:spPr>
          <a:xfrm>
            <a:off x="1153323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9" name="Text Placeholder 11">
            <a:extLst>
              <a:ext uri="{FF2B5EF4-FFF2-40B4-BE49-F238E27FC236}">
                <a16:creationId xmlns:a16="http://schemas.microsoft.com/office/drawing/2014/main" id="{A73DB0BA-B805-4CCC-8919-5E816DC511C8}"/>
              </a:ext>
            </a:extLst>
          </p:cNvPr>
          <p:cNvSpPr>
            <a:spLocks noGrp="1"/>
          </p:cNvSpPr>
          <p:nvPr>
            <p:ph type="body" sz="quarter" idx="384"/>
          </p:nvPr>
        </p:nvSpPr>
        <p:spPr>
          <a:xfrm>
            <a:off x="3001578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0" name="Text Placeholder 11">
            <a:extLst>
              <a:ext uri="{FF2B5EF4-FFF2-40B4-BE49-F238E27FC236}">
                <a16:creationId xmlns:a16="http://schemas.microsoft.com/office/drawing/2014/main" id="{D6E27780-8CFF-E13F-32DA-AD974807C453}"/>
              </a:ext>
            </a:extLst>
          </p:cNvPr>
          <p:cNvSpPr>
            <a:spLocks noGrp="1"/>
          </p:cNvSpPr>
          <p:nvPr>
            <p:ph type="body" sz="quarter" idx="385"/>
          </p:nvPr>
        </p:nvSpPr>
        <p:spPr>
          <a:xfrm>
            <a:off x="4849833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1" name="Text Placeholder 24">
            <a:extLst>
              <a:ext uri="{FF2B5EF4-FFF2-40B4-BE49-F238E27FC236}">
                <a16:creationId xmlns:a16="http://schemas.microsoft.com/office/drawing/2014/main" id="{C541CA12-2DB3-08FB-4CBF-6E252F404095}"/>
              </a:ext>
            </a:extLst>
          </p:cNvPr>
          <p:cNvSpPr>
            <a:spLocks noGrp="1"/>
          </p:cNvSpPr>
          <p:nvPr>
            <p:ph type="body" sz="quarter" idx="386" hasCustomPrompt="1"/>
          </p:nvPr>
        </p:nvSpPr>
        <p:spPr>
          <a:xfrm>
            <a:off x="1253998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846C2CAA-6E9C-30C3-9105-3A9ADC3D28FB}"/>
              </a:ext>
            </a:extLst>
          </p:cNvPr>
          <p:cNvSpPr>
            <a:spLocks noGrp="1"/>
          </p:cNvSpPr>
          <p:nvPr>
            <p:ph type="body" sz="quarter" idx="387" hasCustomPrompt="1"/>
          </p:nvPr>
        </p:nvSpPr>
        <p:spPr>
          <a:xfrm>
            <a:off x="1199891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3" name="Text Placeholder 24">
            <a:extLst>
              <a:ext uri="{FF2B5EF4-FFF2-40B4-BE49-F238E27FC236}">
                <a16:creationId xmlns:a16="http://schemas.microsoft.com/office/drawing/2014/main" id="{C9926F43-E362-2B84-06BB-375FF4440121}"/>
              </a:ext>
            </a:extLst>
          </p:cNvPr>
          <p:cNvSpPr>
            <a:spLocks noGrp="1"/>
          </p:cNvSpPr>
          <p:nvPr>
            <p:ph type="body" sz="quarter" idx="388" hasCustomPrompt="1"/>
          </p:nvPr>
        </p:nvSpPr>
        <p:spPr>
          <a:xfrm>
            <a:off x="3100304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84" name="Text Placeholder 20">
            <a:extLst>
              <a:ext uri="{FF2B5EF4-FFF2-40B4-BE49-F238E27FC236}">
                <a16:creationId xmlns:a16="http://schemas.microsoft.com/office/drawing/2014/main" id="{A25AE97B-F621-30D0-D35D-55DEA1A2A1D1}"/>
              </a:ext>
            </a:extLst>
          </p:cNvPr>
          <p:cNvSpPr>
            <a:spLocks noGrp="1"/>
          </p:cNvSpPr>
          <p:nvPr>
            <p:ph type="body" sz="quarter" idx="389" hasCustomPrompt="1"/>
          </p:nvPr>
        </p:nvSpPr>
        <p:spPr>
          <a:xfrm>
            <a:off x="3048083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5" name="Text Placeholder 24">
            <a:extLst>
              <a:ext uri="{FF2B5EF4-FFF2-40B4-BE49-F238E27FC236}">
                <a16:creationId xmlns:a16="http://schemas.microsoft.com/office/drawing/2014/main" id="{E9C9C894-5924-A337-0722-B88915B2864E}"/>
              </a:ext>
            </a:extLst>
          </p:cNvPr>
          <p:cNvSpPr>
            <a:spLocks noGrp="1"/>
          </p:cNvSpPr>
          <p:nvPr>
            <p:ph type="body" sz="quarter" idx="390" hasCustomPrompt="1"/>
          </p:nvPr>
        </p:nvSpPr>
        <p:spPr>
          <a:xfrm>
            <a:off x="4956537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86" name="Text Placeholder 20">
            <a:extLst>
              <a:ext uri="{FF2B5EF4-FFF2-40B4-BE49-F238E27FC236}">
                <a16:creationId xmlns:a16="http://schemas.microsoft.com/office/drawing/2014/main" id="{34B1B1EF-9A02-57F9-D8A8-2FE7F0C30107}"/>
              </a:ext>
            </a:extLst>
          </p:cNvPr>
          <p:cNvSpPr>
            <a:spLocks noGrp="1"/>
          </p:cNvSpPr>
          <p:nvPr>
            <p:ph type="body" sz="quarter" idx="391" hasCustomPrompt="1"/>
          </p:nvPr>
        </p:nvSpPr>
        <p:spPr>
          <a:xfrm>
            <a:off x="4896275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6A7A7720-5FB7-2F9F-4404-F238FEF67DB3}"/>
              </a:ext>
            </a:extLst>
          </p:cNvPr>
          <p:cNvSpPr>
            <a:spLocks noGrp="1"/>
          </p:cNvSpPr>
          <p:nvPr>
            <p:ph type="body" sz="quarter" idx="392"/>
          </p:nvPr>
        </p:nvSpPr>
        <p:spPr>
          <a:xfrm>
            <a:off x="6698088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19435D05-ABA0-BA2B-C2FF-0108CB41146B}"/>
              </a:ext>
            </a:extLst>
          </p:cNvPr>
          <p:cNvSpPr>
            <a:spLocks noGrp="1"/>
          </p:cNvSpPr>
          <p:nvPr>
            <p:ph type="body" sz="quarter" idx="393"/>
          </p:nvPr>
        </p:nvSpPr>
        <p:spPr>
          <a:xfrm>
            <a:off x="8546343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1D29C662-406B-EAA3-89F5-7E7EA974D1EE}"/>
              </a:ext>
            </a:extLst>
          </p:cNvPr>
          <p:cNvSpPr>
            <a:spLocks noGrp="1"/>
          </p:cNvSpPr>
          <p:nvPr>
            <p:ph type="body" sz="quarter" idx="394"/>
          </p:nvPr>
        </p:nvSpPr>
        <p:spPr>
          <a:xfrm>
            <a:off x="10394600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24">
            <a:extLst>
              <a:ext uri="{FF2B5EF4-FFF2-40B4-BE49-F238E27FC236}">
                <a16:creationId xmlns:a16="http://schemas.microsoft.com/office/drawing/2014/main" id="{94BF0F50-0E43-197C-B895-0A05AF99AEDE}"/>
              </a:ext>
            </a:extLst>
          </p:cNvPr>
          <p:cNvSpPr>
            <a:spLocks noGrp="1"/>
          </p:cNvSpPr>
          <p:nvPr>
            <p:ph type="body" sz="quarter" idx="395" hasCustomPrompt="1"/>
          </p:nvPr>
        </p:nvSpPr>
        <p:spPr>
          <a:xfrm>
            <a:off x="6795676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91" name="Text Placeholder 20">
            <a:extLst>
              <a:ext uri="{FF2B5EF4-FFF2-40B4-BE49-F238E27FC236}">
                <a16:creationId xmlns:a16="http://schemas.microsoft.com/office/drawing/2014/main" id="{65B6F0D9-1C19-2288-7D58-084A22D4D264}"/>
              </a:ext>
            </a:extLst>
          </p:cNvPr>
          <p:cNvSpPr>
            <a:spLocks noGrp="1"/>
          </p:cNvSpPr>
          <p:nvPr>
            <p:ph type="body" sz="quarter" idx="396" hasCustomPrompt="1"/>
          </p:nvPr>
        </p:nvSpPr>
        <p:spPr>
          <a:xfrm>
            <a:off x="6744467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56" name="Text Placeholder 24">
            <a:extLst>
              <a:ext uri="{FF2B5EF4-FFF2-40B4-BE49-F238E27FC236}">
                <a16:creationId xmlns:a16="http://schemas.microsoft.com/office/drawing/2014/main" id="{8E8947C0-B082-F0ED-3BE1-98F41B29D5B2}"/>
              </a:ext>
            </a:extLst>
          </p:cNvPr>
          <p:cNvSpPr>
            <a:spLocks noGrp="1"/>
          </p:cNvSpPr>
          <p:nvPr>
            <p:ph type="body" sz="quarter" idx="397" hasCustomPrompt="1"/>
          </p:nvPr>
        </p:nvSpPr>
        <p:spPr>
          <a:xfrm>
            <a:off x="8659237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257" name="Text Placeholder 20">
            <a:extLst>
              <a:ext uri="{FF2B5EF4-FFF2-40B4-BE49-F238E27FC236}">
                <a16:creationId xmlns:a16="http://schemas.microsoft.com/office/drawing/2014/main" id="{815DE7BE-9827-F53A-88A8-780132DDBFE4}"/>
              </a:ext>
            </a:extLst>
          </p:cNvPr>
          <p:cNvSpPr>
            <a:spLocks noGrp="1"/>
          </p:cNvSpPr>
          <p:nvPr>
            <p:ph type="body" sz="quarter" idx="398" hasCustomPrompt="1"/>
          </p:nvPr>
        </p:nvSpPr>
        <p:spPr>
          <a:xfrm>
            <a:off x="8592659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69" name="Text Placeholder 24">
            <a:extLst>
              <a:ext uri="{FF2B5EF4-FFF2-40B4-BE49-F238E27FC236}">
                <a16:creationId xmlns:a16="http://schemas.microsoft.com/office/drawing/2014/main" id="{F047C47E-91CF-6F2D-1D03-824CBA066F2B}"/>
              </a:ext>
            </a:extLst>
          </p:cNvPr>
          <p:cNvSpPr>
            <a:spLocks noGrp="1"/>
          </p:cNvSpPr>
          <p:nvPr>
            <p:ph type="body" sz="quarter" idx="399" hasCustomPrompt="1"/>
          </p:nvPr>
        </p:nvSpPr>
        <p:spPr>
          <a:xfrm>
            <a:off x="10494826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270" name="Text Placeholder 20">
            <a:extLst>
              <a:ext uri="{FF2B5EF4-FFF2-40B4-BE49-F238E27FC236}">
                <a16:creationId xmlns:a16="http://schemas.microsoft.com/office/drawing/2014/main" id="{AA7D3AAD-6307-A72F-4B05-D664FE90877A}"/>
              </a:ext>
            </a:extLst>
          </p:cNvPr>
          <p:cNvSpPr>
            <a:spLocks noGrp="1"/>
          </p:cNvSpPr>
          <p:nvPr>
            <p:ph type="body" sz="quarter" idx="400" hasCustomPrompt="1"/>
          </p:nvPr>
        </p:nvSpPr>
        <p:spPr>
          <a:xfrm>
            <a:off x="10440849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71" name="Text Placeholder 10">
            <a:extLst>
              <a:ext uri="{FF2B5EF4-FFF2-40B4-BE49-F238E27FC236}">
                <a16:creationId xmlns:a16="http://schemas.microsoft.com/office/drawing/2014/main" id="{16BCB094-B34C-6657-77C0-04775A3D660B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272" name="Picture 27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9C77B348-EF5B-3FFB-5D17-41996C724D2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73" name="Subtitle 2">
            <a:extLst>
              <a:ext uri="{FF2B5EF4-FFF2-40B4-BE49-F238E27FC236}">
                <a16:creationId xmlns:a16="http://schemas.microsoft.com/office/drawing/2014/main" id="{5F083180-341C-A819-44C1-471EFC49BE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537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D1D184A0-85EB-1823-005E-4BF5481511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2" y="225424"/>
            <a:ext cx="4895851" cy="6407151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50217F-E0C8-3938-3367-B1D117A743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9829" y="2275157"/>
            <a:ext cx="6276975" cy="1070082"/>
          </a:xfrm>
        </p:spPr>
        <p:txBody>
          <a:bodyPr>
            <a:noAutofit/>
          </a:bodyPr>
          <a:lstStyle>
            <a:lvl1pPr>
              <a:buNone/>
              <a:defRPr sz="7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Thank you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9780250-7FFB-1BAA-02CB-468DA7518C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9829" y="3478482"/>
            <a:ext cx="6451188" cy="914400"/>
          </a:xfrm>
        </p:spPr>
        <p:txBody>
          <a:bodyPr>
            <a:noAutofit/>
          </a:bodyPr>
          <a:lstStyle>
            <a:lvl1pPr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6196FD2A-A5BF-860B-A843-33E88965FE1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59247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events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E0E9DF22-68DB-1DE3-2634-5D01B65FB626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1A96FDF7-6EB1-63AA-9CFD-0B118F8E1A3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561394" y="329808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258" name="Text Placeholder 20">
            <a:extLst>
              <a:ext uri="{FF2B5EF4-FFF2-40B4-BE49-F238E27FC236}">
                <a16:creationId xmlns:a16="http://schemas.microsoft.com/office/drawing/2014/main" id="{29E10F10-7FD5-D27A-0854-A87E222BC48B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1486413" y="343122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7" name="Text Placeholder 20">
            <a:extLst>
              <a:ext uri="{FF2B5EF4-FFF2-40B4-BE49-F238E27FC236}">
                <a16:creationId xmlns:a16="http://schemas.microsoft.com/office/drawing/2014/main" id="{C40D5C85-E555-C130-A12E-63892F871F74}"/>
              </a:ext>
            </a:extLst>
          </p:cNvPr>
          <p:cNvSpPr>
            <a:spLocks noGrp="1"/>
          </p:cNvSpPr>
          <p:nvPr>
            <p:ph type="body" sz="quarter" idx="304" hasCustomPrompt="1"/>
          </p:nvPr>
        </p:nvSpPr>
        <p:spPr>
          <a:xfrm>
            <a:off x="2411432" y="329808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8" name="Text Placeholder 20">
            <a:extLst>
              <a:ext uri="{FF2B5EF4-FFF2-40B4-BE49-F238E27FC236}">
                <a16:creationId xmlns:a16="http://schemas.microsoft.com/office/drawing/2014/main" id="{D1ABFF69-59DD-70D7-07C3-014DEA4B0481}"/>
              </a:ext>
            </a:extLst>
          </p:cNvPr>
          <p:cNvSpPr>
            <a:spLocks noGrp="1"/>
          </p:cNvSpPr>
          <p:nvPr>
            <p:ph type="body" sz="quarter" idx="305" hasCustomPrompt="1"/>
          </p:nvPr>
        </p:nvSpPr>
        <p:spPr>
          <a:xfrm>
            <a:off x="3336451" y="343122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4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9" name="Text Placeholder 20">
            <a:extLst>
              <a:ext uri="{FF2B5EF4-FFF2-40B4-BE49-F238E27FC236}">
                <a16:creationId xmlns:a16="http://schemas.microsoft.com/office/drawing/2014/main" id="{39F3B2FB-F369-E421-32B5-EA75C92AD9AC}"/>
              </a:ext>
            </a:extLst>
          </p:cNvPr>
          <p:cNvSpPr>
            <a:spLocks noGrp="1"/>
          </p:cNvSpPr>
          <p:nvPr>
            <p:ph type="body" sz="quarter" idx="306" hasCustomPrompt="1"/>
          </p:nvPr>
        </p:nvSpPr>
        <p:spPr>
          <a:xfrm>
            <a:off x="4261470" y="329808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0" name="Text Placeholder 20">
            <a:extLst>
              <a:ext uri="{FF2B5EF4-FFF2-40B4-BE49-F238E27FC236}">
                <a16:creationId xmlns:a16="http://schemas.microsoft.com/office/drawing/2014/main" id="{4132B96F-A292-1061-BF76-52599D3BB2F5}"/>
              </a:ext>
            </a:extLst>
          </p:cNvPr>
          <p:cNvSpPr>
            <a:spLocks noGrp="1"/>
          </p:cNvSpPr>
          <p:nvPr>
            <p:ph type="body" sz="quarter" idx="307" hasCustomPrompt="1"/>
          </p:nvPr>
        </p:nvSpPr>
        <p:spPr>
          <a:xfrm>
            <a:off x="5186489" y="343122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rgbClr val="26735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1" name="Text Placeholder 20">
            <a:extLst>
              <a:ext uri="{FF2B5EF4-FFF2-40B4-BE49-F238E27FC236}">
                <a16:creationId xmlns:a16="http://schemas.microsoft.com/office/drawing/2014/main" id="{F8E9CC2B-9BB7-4C0A-DF00-D96367B29FCF}"/>
              </a:ext>
            </a:extLst>
          </p:cNvPr>
          <p:cNvSpPr>
            <a:spLocks noGrp="1"/>
          </p:cNvSpPr>
          <p:nvPr>
            <p:ph type="body" sz="quarter" idx="308" hasCustomPrompt="1"/>
          </p:nvPr>
        </p:nvSpPr>
        <p:spPr>
          <a:xfrm>
            <a:off x="6111508" y="329808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2" name="Text Placeholder 20">
            <a:extLst>
              <a:ext uri="{FF2B5EF4-FFF2-40B4-BE49-F238E27FC236}">
                <a16:creationId xmlns:a16="http://schemas.microsoft.com/office/drawing/2014/main" id="{A7357BD4-A939-DA16-9941-74C48119D448}"/>
              </a:ext>
            </a:extLst>
          </p:cNvPr>
          <p:cNvSpPr>
            <a:spLocks noGrp="1"/>
          </p:cNvSpPr>
          <p:nvPr>
            <p:ph type="body" sz="quarter" idx="309" hasCustomPrompt="1"/>
          </p:nvPr>
        </p:nvSpPr>
        <p:spPr>
          <a:xfrm>
            <a:off x="7036527" y="343122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3" name="Text Placeholder 20">
            <a:extLst>
              <a:ext uri="{FF2B5EF4-FFF2-40B4-BE49-F238E27FC236}">
                <a16:creationId xmlns:a16="http://schemas.microsoft.com/office/drawing/2014/main" id="{E513E3B2-6B1C-4F2B-BB2A-A9DCD6D442A8}"/>
              </a:ext>
            </a:extLst>
          </p:cNvPr>
          <p:cNvSpPr>
            <a:spLocks noGrp="1"/>
          </p:cNvSpPr>
          <p:nvPr>
            <p:ph type="body" sz="quarter" idx="310" hasCustomPrompt="1"/>
          </p:nvPr>
        </p:nvSpPr>
        <p:spPr>
          <a:xfrm>
            <a:off x="7961546" y="3294881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4" name="Text Placeholder 20">
            <a:extLst>
              <a:ext uri="{FF2B5EF4-FFF2-40B4-BE49-F238E27FC236}">
                <a16:creationId xmlns:a16="http://schemas.microsoft.com/office/drawing/2014/main" id="{AC7433C5-D36A-0223-20B8-B276F7F68EE2}"/>
              </a:ext>
            </a:extLst>
          </p:cNvPr>
          <p:cNvSpPr>
            <a:spLocks noGrp="1"/>
          </p:cNvSpPr>
          <p:nvPr>
            <p:ph type="body" sz="quarter" idx="311" hasCustomPrompt="1"/>
          </p:nvPr>
        </p:nvSpPr>
        <p:spPr>
          <a:xfrm>
            <a:off x="8886565" y="3426923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4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5" name="Text Placeholder 20">
            <a:extLst>
              <a:ext uri="{FF2B5EF4-FFF2-40B4-BE49-F238E27FC236}">
                <a16:creationId xmlns:a16="http://schemas.microsoft.com/office/drawing/2014/main" id="{A23B74D4-2F9C-7584-BC9C-148F3C90E1CF}"/>
              </a:ext>
            </a:extLst>
          </p:cNvPr>
          <p:cNvSpPr>
            <a:spLocks noGrp="1"/>
          </p:cNvSpPr>
          <p:nvPr>
            <p:ph type="body" sz="quarter" idx="312" hasCustomPrompt="1"/>
          </p:nvPr>
        </p:nvSpPr>
        <p:spPr>
          <a:xfrm>
            <a:off x="9811584" y="329439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6" name="Text Placeholder 20">
            <a:extLst>
              <a:ext uri="{FF2B5EF4-FFF2-40B4-BE49-F238E27FC236}">
                <a16:creationId xmlns:a16="http://schemas.microsoft.com/office/drawing/2014/main" id="{9AC67F87-22CB-9078-28DB-E84AD6E37014}"/>
              </a:ext>
            </a:extLst>
          </p:cNvPr>
          <p:cNvSpPr>
            <a:spLocks noGrp="1"/>
          </p:cNvSpPr>
          <p:nvPr>
            <p:ph type="body" sz="quarter" idx="313" hasCustomPrompt="1"/>
          </p:nvPr>
        </p:nvSpPr>
        <p:spPr>
          <a:xfrm>
            <a:off x="10736600" y="343360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rgbClr val="26735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CA4629F8-9F6C-DB12-1240-93E628F4F492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8304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E201A10D-89CB-FCA2-1C1E-838D1D42F1BF}"/>
              </a:ext>
            </a:extLst>
          </p:cNvPr>
          <p:cNvSpPr>
            <a:spLocks noGrp="1"/>
          </p:cNvSpPr>
          <p:nvPr>
            <p:ph type="body" sz="quarter" idx="337"/>
          </p:nvPr>
        </p:nvSpPr>
        <p:spPr>
          <a:xfrm>
            <a:off x="2076620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Text Placeholder 11">
            <a:extLst>
              <a:ext uri="{FF2B5EF4-FFF2-40B4-BE49-F238E27FC236}">
                <a16:creationId xmlns:a16="http://schemas.microsoft.com/office/drawing/2014/main" id="{95E79081-0903-9470-8FFD-448A34D92EA4}"/>
              </a:ext>
            </a:extLst>
          </p:cNvPr>
          <p:cNvSpPr>
            <a:spLocks noGrp="1"/>
          </p:cNvSpPr>
          <p:nvPr>
            <p:ph type="body" sz="quarter" idx="340"/>
          </p:nvPr>
        </p:nvSpPr>
        <p:spPr>
          <a:xfrm>
            <a:off x="3924936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9" name="Text Placeholder 24">
            <a:extLst>
              <a:ext uri="{FF2B5EF4-FFF2-40B4-BE49-F238E27FC236}">
                <a16:creationId xmlns:a16="http://schemas.microsoft.com/office/drawing/2014/main" id="{565548EF-B140-5D06-D268-4628F4A43D1A}"/>
              </a:ext>
            </a:extLst>
          </p:cNvPr>
          <p:cNvSpPr>
            <a:spLocks noGrp="1"/>
          </p:cNvSpPr>
          <p:nvPr>
            <p:ph type="body" sz="quarter" idx="353" hasCustomPrompt="1"/>
          </p:nvPr>
        </p:nvSpPr>
        <p:spPr>
          <a:xfrm>
            <a:off x="328979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30" name="Text Placeholder 20">
            <a:extLst>
              <a:ext uri="{FF2B5EF4-FFF2-40B4-BE49-F238E27FC236}">
                <a16:creationId xmlns:a16="http://schemas.microsoft.com/office/drawing/2014/main" id="{BA4CF917-B97E-EDC6-3B26-0A4707BA6999}"/>
              </a:ext>
            </a:extLst>
          </p:cNvPr>
          <p:cNvSpPr>
            <a:spLocks noGrp="1"/>
          </p:cNvSpPr>
          <p:nvPr>
            <p:ph type="body" sz="quarter" idx="354" hasCustomPrompt="1"/>
          </p:nvPr>
        </p:nvSpPr>
        <p:spPr>
          <a:xfrm>
            <a:off x="274872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5" name="Text Placeholder 24">
            <a:extLst>
              <a:ext uri="{FF2B5EF4-FFF2-40B4-BE49-F238E27FC236}">
                <a16:creationId xmlns:a16="http://schemas.microsoft.com/office/drawing/2014/main" id="{37EA59CA-2269-D8DD-D93D-8B83967700CF}"/>
              </a:ext>
            </a:extLst>
          </p:cNvPr>
          <p:cNvSpPr>
            <a:spLocks noGrp="1"/>
          </p:cNvSpPr>
          <p:nvPr>
            <p:ph type="body" sz="quarter" idx="370" hasCustomPrompt="1"/>
          </p:nvPr>
        </p:nvSpPr>
        <p:spPr>
          <a:xfrm>
            <a:off x="2176382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66" name="Text Placeholder 20">
            <a:extLst>
              <a:ext uri="{FF2B5EF4-FFF2-40B4-BE49-F238E27FC236}">
                <a16:creationId xmlns:a16="http://schemas.microsoft.com/office/drawing/2014/main" id="{D68FBF64-7FB0-6C8A-3798-5A0DE1324235}"/>
              </a:ext>
            </a:extLst>
          </p:cNvPr>
          <p:cNvSpPr>
            <a:spLocks noGrp="1"/>
          </p:cNvSpPr>
          <p:nvPr>
            <p:ph type="body" sz="quarter" idx="371" hasCustomPrompt="1"/>
          </p:nvPr>
        </p:nvSpPr>
        <p:spPr>
          <a:xfrm>
            <a:off x="2123099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7" name="Text Placeholder 24">
            <a:extLst>
              <a:ext uri="{FF2B5EF4-FFF2-40B4-BE49-F238E27FC236}">
                <a16:creationId xmlns:a16="http://schemas.microsoft.com/office/drawing/2014/main" id="{71480B55-15C2-E2B3-D57C-21E513663232}"/>
              </a:ext>
            </a:extLst>
          </p:cNvPr>
          <p:cNvSpPr>
            <a:spLocks noGrp="1"/>
          </p:cNvSpPr>
          <p:nvPr>
            <p:ph type="body" sz="quarter" idx="372" hasCustomPrompt="1"/>
          </p:nvPr>
        </p:nvSpPr>
        <p:spPr>
          <a:xfrm>
            <a:off x="4039756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68" name="Text Placeholder 20">
            <a:extLst>
              <a:ext uri="{FF2B5EF4-FFF2-40B4-BE49-F238E27FC236}">
                <a16:creationId xmlns:a16="http://schemas.microsoft.com/office/drawing/2014/main" id="{E35836D4-1F20-839E-48FA-11C8A601D67C}"/>
              </a:ext>
            </a:extLst>
          </p:cNvPr>
          <p:cNvSpPr>
            <a:spLocks noGrp="1"/>
          </p:cNvSpPr>
          <p:nvPr>
            <p:ph type="body" sz="quarter" idx="373" hasCustomPrompt="1"/>
          </p:nvPr>
        </p:nvSpPr>
        <p:spPr>
          <a:xfrm>
            <a:off x="3971326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9" name="Text Placeholder 11">
            <a:extLst>
              <a:ext uri="{FF2B5EF4-FFF2-40B4-BE49-F238E27FC236}">
                <a16:creationId xmlns:a16="http://schemas.microsoft.com/office/drawing/2014/main" id="{2EA9667A-7A99-B102-77B1-BEBAD1839FBA}"/>
              </a:ext>
            </a:extLst>
          </p:cNvPr>
          <p:cNvSpPr>
            <a:spLocks noGrp="1"/>
          </p:cNvSpPr>
          <p:nvPr>
            <p:ph type="body" sz="quarter" idx="374"/>
          </p:nvPr>
        </p:nvSpPr>
        <p:spPr>
          <a:xfrm>
            <a:off x="5773252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0" name="Text Placeholder 11">
            <a:extLst>
              <a:ext uri="{FF2B5EF4-FFF2-40B4-BE49-F238E27FC236}">
                <a16:creationId xmlns:a16="http://schemas.microsoft.com/office/drawing/2014/main" id="{24A08368-481E-6F86-9201-7C2165298A61}"/>
              </a:ext>
            </a:extLst>
          </p:cNvPr>
          <p:cNvSpPr>
            <a:spLocks noGrp="1"/>
          </p:cNvSpPr>
          <p:nvPr>
            <p:ph type="body" sz="quarter" idx="375"/>
          </p:nvPr>
        </p:nvSpPr>
        <p:spPr>
          <a:xfrm>
            <a:off x="7621568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1" name="Text Placeholder 11">
            <a:extLst>
              <a:ext uri="{FF2B5EF4-FFF2-40B4-BE49-F238E27FC236}">
                <a16:creationId xmlns:a16="http://schemas.microsoft.com/office/drawing/2014/main" id="{6707B914-4283-1D88-784F-E31D14E19536}"/>
              </a:ext>
            </a:extLst>
          </p:cNvPr>
          <p:cNvSpPr>
            <a:spLocks noGrp="1"/>
          </p:cNvSpPr>
          <p:nvPr>
            <p:ph type="body" sz="quarter" idx="376"/>
          </p:nvPr>
        </p:nvSpPr>
        <p:spPr>
          <a:xfrm>
            <a:off x="9469886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2" name="Text Placeholder 24">
            <a:extLst>
              <a:ext uri="{FF2B5EF4-FFF2-40B4-BE49-F238E27FC236}">
                <a16:creationId xmlns:a16="http://schemas.microsoft.com/office/drawing/2014/main" id="{A048C2B8-516A-991D-EF9F-1E106B9475F8}"/>
              </a:ext>
            </a:extLst>
          </p:cNvPr>
          <p:cNvSpPr>
            <a:spLocks noGrp="1"/>
          </p:cNvSpPr>
          <p:nvPr>
            <p:ph type="body" sz="quarter" idx="377" hasCustomPrompt="1"/>
          </p:nvPr>
        </p:nvSpPr>
        <p:spPr>
          <a:xfrm>
            <a:off x="5878895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73" name="Text Placeholder 20">
            <a:extLst>
              <a:ext uri="{FF2B5EF4-FFF2-40B4-BE49-F238E27FC236}">
                <a16:creationId xmlns:a16="http://schemas.microsoft.com/office/drawing/2014/main" id="{88FCE4D9-2638-9934-63E6-25BFD230E5A2}"/>
              </a:ext>
            </a:extLst>
          </p:cNvPr>
          <p:cNvSpPr>
            <a:spLocks noGrp="1"/>
          </p:cNvSpPr>
          <p:nvPr>
            <p:ph type="body" sz="quarter" idx="378" hasCustomPrompt="1"/>
          </p:nvPr>
        </p:nvSpPr>
        <p:spPr>
          <a:xfrm>
            <a:off x="5819553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4" name="Text Placeholder 24">
            <a:extLst>
              <a:ext uri="{FF2B5EF4-FFF2-40B4-BE49-F238E27FC236}">
                <a16:creationId xmlns:a16="http://schemas.microsoft.com/office/drawing/2014/main" id="{9E609A12-AE7F-B140-60D3-AA6FED5EB63C}"/>
              </a:ext>
            </a:extLst>
          </p:cNvPr>
          <p:cNvSpPr>
            <a:spLocks noGrp="1"/>
          </p:cNvSpPr>
          <p:nvPr>
            <p:ph type="body" sz="quarter" idx="379" hasCustomPrompt="1"/>
          </p:nvPr>
        </p:nvSpPr>
        <p:spPr>
          <a:xfrm>
            <a:off x="7728169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75" name="Text Placeholder 20">
            <a:extLst>
              <a:ext uri="{FF2B5EF4-FFF2-40B4-BE49-F238E27FC236}">
                <a16:creationId xmlns:a16="http://schemas.microsoft.com/office/drawing/2014/main" id="{6A64EC74-C008-39F7-7CC5-6D904F96943B}"/>
              </a:ext>
            </a:extLst>
          </p:cNvPr>
          <p:cNvSpPr>
            <a:spLocks noGrp="1"/>
          </p:cNvSpPr>
          <p:nvPr>
            <p:ph type="body" sz="quarter" idx="380" hasCustomPrompt="1"/>
          </p:nvPr>
        </p:nvSpPr>
        <p:spPr>
          <a:xfrm>
            <a:off x="7667780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6" name="Text Placeholder 24">
            <a:extLst>
              <a:ext uri="{FF2B5EF4-FFF2-40B4-BE49-F238E27FC236}">
                <a16:creationId xmlns:a16="http://schemas.microsoft.com/office/drawing/2014/main" id="{29951C60-3871-DF86-AF4D-A33F3C433B5D}"/>
              </a:ext>
            </a:extLst>
          </p:cNvPr>
          <p:cNvSpPr>
            <a:spLocks noGrp="1"/>
          </p:cNvSpPr>
          <p:nvPr>
            <p:ph type="body" sz="quarter" idx="381" hasCustomPrompt="1"/>
          </p:nvPr>
        </p:nvSpPr>
        <p:spPr>
          <a:xfrm>
            <a:off x="9570112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77" name="Text Placeholder 20">
            <a:extLst>
              <a:ext uri="{FF2B5EF4-FFF2-40B4-BE49-F238E27FC236}">
                <a16:creationId xmlns:a16="http://schemas.microsoft.com/office/drawing/2014/main" id="{EE155B42-1F6B-C4D9-3E95-386F28FA71A5}"/>
              </a:ext>
            </a:extLst>
          </p:cNvPr>
          <p:cNvSpPr>
            <a:spLocks noGrp="1"/>
          </p:cNvSpPr>
          <p:nvPr>
            <p:ph type="body" sz="quarter" idx="382" hasCustomPrompt="1"/>
          </p:nvPr>
        </p:nvSpPr>
        <p:spPr>
          <a:xfrm>
            <a:off x="9516005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8" name="Text Placeholder 11">
            <a:extLst>
              <a:ext uri="{FF2B5EF4-FFF2-40B4-BE49-F238E27FC236}">
                <a16:creationId xmlns:a16="http://schemas.microsoft.com/office/drawing/2014/main" id="{BF86A3E0-8473-842B-5468-C346C0E574F9}"/>
              </a:ext>
            </a:extLst>
          </p:cNvPr>
          <p:cNvSpPr>
            <a:spLocks noGrp="1"/>
          </p:cNvSpPr>
          <p:nvPr>
            <p:ph type="body" sz="quarter" idx="383"/>
          </p:nvPr>
        </p:nvSpPr>
        <p:spPr>
          <a:xfrm>
            <a:off x="1153323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9" name="Text Placeholder 11">
            <a:extLst>
              <a:ext uri="{FF2B5EF4-FFF2-40B4-BE49-F238E27FC236}">
                <a16:creationId xmlns:a16="http://schemas.microsoft.com/office/drawing/2014/main" id="{A73DB0BA-B805-4CCC-8919-5E816DC511C8}"/>
              </a:ext>
            </a:extLst>
          </p:cNvPr>
          <p:cNvSpPr>
            <a:spLocks noGrp="1"/>
          </p:cNvSpPr>
          <p:nvPr>
            <p:ph type="body" sz="quarter" idx="384"/>
          </p:nvPr>
        </p:nvSpPr>
        <p:spPr>
          <a:xfrm>
            <a:off x="3001578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0" name="Text Placeholder 11">
            <a:extLst>
              <a:ext uri="{FF2B5EF4-FFF2-40B4-BE49-F238E27FC236}">
                <a16:creationId xmlns:a16="http://schemas.microsoft.com/office/drawing/2014/main" id="{D6E27780-8CFF-E13F-32DA-AD974807C453}"/>
              </a:ext>
            </a:extLst>
          </p:cNvPr>
          <p:cNvSpPr>
            <a:spLocks noGrp="1"/>
          </p:cNvSpPr>
          <p:nvPr>
            <p:ph type="body" sz="quarter" idx="385"/>
          </p:nvPr>
        </p:nvSpPr>
        <p:spPr>
          <a:xfrm>
            <a:off x="4849833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1" name="Text Placeholder 24">
            <a:extLst>
              <a:ext uri="{FF2B5EF4-FFF2-40B4-BE49-F238E27FC236}">
                <a16:creationId xmlns:a16="http://schemas.microsoft.com/office/drawing/2014/main" id="{C541CA12-2DB3-08FB-4CBF-6E252F404095}"/>
              </a:ext>
            </a:extLst>
          </p:cNvPr>
          <p:cNvSpPr>
            <a:spLocks noGrp="1"/>
          </p:cNvSpPr>
          <p:nvPr>
            <p:ph type="body" sz="quarter" idx="386" hasCustomPrompt="1"/>
          </p:nvPr>
        </p:nvSpPr>
        <p:spPr>
          <a:xfrm>
            <a:off x="1253998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846C2CAA-6E9C-30C3-9105-3A9ADC3D28FB}"/>
              </a:ext>
            </a:extLst>
          </p:cNvPr>
          <p:cNvSpPr>
            <a:spLocks noGrp="1"/>
          </p:cNvSpPr>
          <p:nvPr>
            <p:ph type="body" sz="quarter" idx="387" hasCustomPrompt="1"/>
          </p:nvPr>
        </p:nvSpPr>
        <p:spPr>
          <a:xfrm>
            <a:off x="1199891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3" name="Text Placeholder 24">
            <a:extLst>
              <a:ext uri="{FF2B5EF4-FFF2-40B4-BE49-F238E27FC236}">
                <a16:creationId xmlns:a16="http://schemas.microsoft.com/office/drawing/2014/main" id="{C9926F43-E362-2B84-06BB-375FF4440121}"/>
              </a:ext>
            </a:extLst>
          </p:cNvPr>
          <p:cNvSpPr>
            <a:spLocks noGrp="1"/>
          </p:cNvSpPr>
          <p:nvPr>
            <p:ph type="body" sz="quarter" idx="388" hasCustomPrompt="1"/>
          </p:nvPr>
        </p:nvSpPr>
        <p:spPr>
          <a:xfrm>
            <a:off x="3100304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84" name="Text Placeholder 20">
            <a:extLst>
              <a:ext uri="{FF2B5EF4-FFF2-40B4-BE49-F238E27FC236}">
                <a16:creationId xmlns:a16="http://schemas.microsoft.com/office/drawing/2014/main" id="{A25AE97B-F621-30D0-D35D-55DEA1A2A1D1}"/>
              </a:ext>
            </a:extLst>
          </p:cNvPr>
          <p:cNvSpPr>
            <a:spLocks noGrp="1"/>
          </p:cNvSpPr>
          <p:nvPr>
            <p:ph type="body" sz="quarter" idx="389" hasCustomPrompt="1"/>
          </p:nvPr>
        </p:nvSpPr>
        <p:spPr>
          <a:xfrm>
            <a:off x="3048083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5" name="Text Placeholder 24">
            <a:extLst>
              <a:ext uri="{FF2B5EF4-FFF2-40B4-BE49-F238E27FC236}">
                <a16:creationId xmlns:a16="http://schemas.microsoft.com/office/drawing/2014/main" id="{E9C9C894-5924-A337-0722-B88915B2864E}"/>
              </a:ext>
            </a:extLst>
          </p:cNvPr>
          <p:cNvSpPr>
            <a:spLocks noGrp="1"/>
          </p:cNvSpPr>
          <p:nvPr>
            <p:ph type="body" sz="quarter" idx="390" hasCustomPrompt="1"/>
          </p:nvPr>
        </p:nvSpPr>
        <p:spPr>
          <a:xfrm>
            <a:off x="4956537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86" name="Text Placeholder 20">
            <a:extLst>
              <a:ext uri="{FF2B5EF4-FFF2-40B4-BE49-F238E27FC236}">
                <a16:creationId xmlns:a16="http://schemas.microsoft.com/office/drawing/2014/main" id="{34B1B1EF-9A02-57F9-D8A8-2FE7F0C30107}"/>
              </a:ext>
            </a:extLst>
          </p:cNvPr>
          <p:cNvSpPr>
            <a:spLocks noGrp="1"/>
          </p:cNvSpPr>
          <p:nvPr>
            <p:ph type="body" sz="quarter" idx="391" hasCustomPrompt="1"/>
          </p:nvPr>
        </p:nvSpPr>
        <p:spPr>
          <a:xfrm>
            <a:off x="4896275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6A7A7720-5FB7-2F9F-4404-F238FEF67DB3}"/>
              </a:ext>
            </a:extLst>
          </p:cNvPr>
          <p:cNvSpPr>
            <a:spLocks noGrp="1"/>
          </p:cNvSpPr>
          <p:nvPr>
            <p:ph type="body" sz="quarter" idx="392"/>
          </p:nvPr>
        </p:nvSpPr>
        <p:spPr>
          <a:xfrm>
            <a:off x="6698088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19435D05-ABA0-BA2B-C2FF-0108CB41146B}"/>
              </a:ext>
            </a:extLst>
          </p:cNvPr>
          <p:cNvSpPr>
            <a:spLocks noGrp="1"/>
          </p:cNvSpPr>
          <p:nvPr>
            <p:ph type="body" sz="quarter" idx="393"/>
          </p:nvPr>
        </p:nvSpPr>
        <p:spPr>
          <a:xfrm>
            <a:off x="8546343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1D29C662-406B-EAA3-89F5-7E7EA974D1EE}"/>
              </a:ext>
            </a:extLst>
          </p:cNvPr>
          <p:cNvSpPr>
            <a:spLocks noGrp="1"/>
          </p:cNvSpPr>
          <p:nvPr>
            <p:ph type="body" sz="quarter" idx="394"/>
          </p:nvPr>
        </p:nvSpPr>
        <p:spPr>
          <a:xfrm>
            <a:off x="10394600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24">
            <a:extLst>
              <a:ext uri="{FF2B5EF4-FFF2-40B4-BE49-F238E27FC236}">
                <a16:creationId xmlns:a16="http://schemas.microsoft.com/office/drawing/2014/main" id="{94BF0F50-0E43-197C-B895-0A05AF99AEDE}"/>
              </a:ext>
            </a:extLst>
          </p:cNvPr>
          <p:cNvSpPr>
            <a:spLocks noGrp="1"/>
          </p:cNvSpPr>
          <p:nvPr>
            <p:ph type="body" sz="quarter" idx="395" hasCustomPrompt="1"/>
          </p:nvPr>
        </p:nvSpPr>
        <p:spPr>
          <a:xfrm>
            <a:off x="6795676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91" name="Text Placeholder 20">
            <a:extLst>
              <a:ext uri="{FF2B5EF4-FFF2-40B4-BE49-F238E27FC236}">
                <a16:creationId xmlns:a16="http://schemas.microsoft.com/office/drawing/2014/main" id="{65B6F0D9-1C19-2288-7D58-084A22D4D264}"/>
              </a:ext>
            </a:extLst>
          </p:cNvPr>
          <p:cNvSpPr>
            <a:spLocks noGrp="1"/>
          </p:cNvSpPr>
          <p:nvPr>
            <p:ph type="body" sz="quarter" idx="396" hasCustomPrompt="1"/>
          </p:nvPr>
        </p:nvSpPr>
        <p:spPr>
          <a:xfrm>
            <a:off x="6744467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56" name="Text Placeholder 24">
            <a:extLst>
              <a:ext uri="{FF2B5EF4-FFF2-40B4-BE49-F238E27FC236}">
                <a16:creationId xmlns:a16="http://schemas.microsoft.com/office/drawing/2014/main" id="{8E8947C0-B082-F0ED-3BE1-98F41B29D5B2}"/>
              </a:ext>
            </a:extLst>
          </p:cNvPr>
          <p:cNvSpPr>
            <a:spLocks noGrp="1"/>
          </p:cNvSpPr>
          <p:nvPr>
            <p:ph type="body" sz="quarter" idx="397" hasCustomPrompt="1"/>
          </p:nvPr>
        </p:nvSpPr>
        <p:spPr>
          <a:xfrm>
            <a:off x="8659237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257" name="Text Placeholder 20">
            <a:extLst>
              <a:ext uri="{FF2B5EF4-FFF2-40B4-BE49-F238E27FC236}">
                <a16:creationId xmlns:a16="http://schemas.microsoft.com/office/drawing/2014/main" id="{815DE7BE-9827-F53A-88A8-780132DDBFE4}"/>
              </a:ext>
            </a:extLst>
          </p:cNvPr>
          <p:cNvSpPr>
            <a:spLocks noGrp="1"/>
          </p:cNvSpPr>
          <p:nvPr>
            <p:ph type="body" sz="quarter" idx="398" hasCustomPrompt="1"/>
          </p:nvPr>
        </p:nvSpPr>
        <p:spPr>
          <a:xfrm>
            <a:off x="8592659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69" name="Text Placeholder 24">
            <a:extLst>
              <a:ext uri="{FF2B5EF4-FFF2-40B4-BE49-F238E27FC236}">
                <a16:creationId xmlns:a16="http://schemas.microsoft.com/office/drawing/2014/main" id="{F047C47E-91CF-6F2D-1D03-824CBA066F2B}"/>
              </a:ext>
            </a:extLst>
          </p:cNvPr>
          <p:cNvSpPr>
            <a:spLocks noGrp="1"/>
          </p:cNvSpPr>
          <p:nvPr>
            <p:ph type="body" sz="quarter" idx="399" hasCustomPrompt="1"/>
          </p:nvPr>
        </p:nvSpPr>
        <p:spPr>
          <a:xfrm>
            <a:off x="10494826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270" name="Text Placeholder 20">
            <a:extLst>
              <a:ext uri="{FF2B5EF4-FFF2-40B4-BE49-F238E27FC236}">
                <a16:creationId xmlns:a16="http://schemas.microsoft.com/office/drawing/2014/main" id="{AA7D3AAD-6307-A72F-4B05-D664FE90877A}"/>
              </a:ext>
            </a:extLst>
          </p:cNvPr>
          <p:cNvSpPr>
            <a:spLocks noGrp="1"/>
          </p:cNvSpPr>
          <p:nvPr>
            <p:ph type="body" sz="quarter" idx="400" hasCustomPrompt="1"/>
          </p:nvPr>
        </p:nvSpPr>
        <p:spPr>
          <a:xfrm>
            <a:off x="10440849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71" name="Text Placeholder 10">
            <a:extLst>
              <a:ext uri="{FF2B5EF4-FFF2-40B4-BE49-F238E27FC236}">
                <a16:creationId xmlns:a16="http://schemas.microsoft.com/office/drawing/2014/main" id="{16BCB094-B34C-6657-77C0-04775A3D660B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273" name="Subtitle 2">
            <a:extLst>
              <a:ext uri="{FF2B5EF4-FFF2-40B4-BE49-F238E27FC236}">
                <a16:creationId xmlns:a16="http://schemas.microsoft.com/office/drawing/2014/main" id="{5F083180-341C-A819-44C1-471EFC49BE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50690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n film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6C0A2D6-81CF-124F-6EEE-51EE40C326A5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0652" y="1431937"/>
            <a:ext cx="11789261" cy="4690257"/>
          </a:xfrm>
          <a:prstGeom prst="roundRect">
            <a:avLst>
              <a:gd name="adj" fmla="val 966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215736A8-CBB5-7A53-CCDC-768E90CF74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4116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5CFCBA5A-862D-E791-B9B8-009A2CEF5E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4116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C438D541-E6BD-2946-4280-FD771367B53B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7" name="Picture 6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BF0035F-4AB9-961E-9521-4BAFD63F3A9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F46CD7D9-D70E-A9F8-C955-28A7550450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36E1229-9D44-1468-8B4F-4FFA62E64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BCA5347E-6E39-91BE-8699-91F8585287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64116" y="1588609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12">
            <a:extLst>
              <a:ext uri="{FF2B5EF4-FFF2-40B4-BE49-F238E27FC236}">
                <a16:creationId xmlns:a16="http://schemas.microsoft.com/office/drawing/2014/main" id="{904237B6-3A39-15CE-BA6A-692A1E31B46C}"/>
              </a:ext>
            </a:extLst>
          </p:cNvPr>
          <p:cNvSpPr>
            <a:spLocks noGrp="1"/>
          </p:cNvSpPr>
          <p:nvPr>
            <p:ph type="pic" sz="quarter" idx="87"/>
          </p:nvPr>
        </p:nvSpPr>
        <p:spPr>
          <a:xfrm>
            <a:off x="2699950" y="1588609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12">
            <a:extLst>
              <a:ext uri="{FF2B5EF4-FFF2-40B4-BE49-F238E27FC236}">
                <a16:creationId xmlns:a16="http://schemas.microsoft.com/office/drawing/2014/main" id="{653CC7EA-AD1A-0BA4-72A1-EA6E80D58C15}"/>
              </a:ext>
            </a:extLst>
          </p:cNvPr>
          <p:cNvSpPr>
            <a:spLocks noGrp="1"/>
          </p:cNvSpPr>
          <p:nvPr>
            <p:ph type="pic" sz="quarter" idx="88"/>
          </p:nvPr>
        </p:nvSpPr>
        <p:spPr>
          <a:xfrm>
            <a:off x="5035784" y="1588609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12">
            <a:extLst>
              <a:ext uri="{FF2B5EF4-FFF2-40B4-BE49-F238E27FC236}">
                <a16:creationId xmlns:a16="http://schemas.microsoft.com/office/drawing/2014/main" id="{5BC61650-BE3E-858E-9FFD-DB911242EFCE}"/>
              </a:ext>
            </a:extLst>
          </p:cNvPr>
          <p:cNvSpPr>
            <a:spLocks noGrp="1"/>
          </p:cNvSpPr>
          <p:nvPr>
            <p:ph type="pic" sz="quarter" idx="89"/>
          </p:nvPr>
        </p:nvSpPr>
        <p:spPr>
          <a:xfrm>
            <a:off x="7371618" y="1588609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12">
            <a:extLst>
              <a:ext uri="{FF2B5EF4-FFF2-40B4-BE49-F238E27FC236}">
                <a16:creationId xmlns:a16="http://schemas.microsoft.com/office/drawing/2014/main" id="{03BF5437-2885-4450-7034-1F061D6B28FD}"/>
              </a:ext>
            </a:extLst>
          </p:cNvPr>
          <p:cNvSpPr>
            <a:spLocks noGrp="1"/>
          </p:cNvSpPr>
          <p:nvPr>
            <p:ph type="pic" sz="quarter" idx="90"/>
          </p:nvPr>
        </p:nvSpPr>
        <p:spPr>
          <a:xfrm>
            <a:off x="9707453" y="1588609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B3593780-0BC6-75FA-C248-238609985212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2699950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B5BCB1FC-13AE-E754-A10F-1C6AEA8A18A1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2699950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0C2F584E-EC85-965F-44E1-8E49D1D5FD7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5035784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81E0E94D-0CB8-3A58-7BBD-A20D8AA22249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5035784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A417EF3D-0742-F988-8ABB-A0B8798AC7E3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7371618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4" name="Text Placeholder 24">
            <a:extLst>
              <a:ext uri="{FF2B5EF4-FFF2-40B4-BE49-F238E27FC236}">
                <a16:creationId xmlns:a16="http://schemas.microsoft.com/office/drawing/2014/main" id="{ACB7EFA0-03E1-CAD8-2197-0D0619DDC5AD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7371618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5" name="Text Placeholder 20">
            <a:extLst>
              <a:ext uri="{FF2B5EF4-FFF2-40B4-BE49-F238E27FC236}">
                <a16:creationId xmlns:a16="http://schemas.microsoft.com/office/drawing/2014/main" id="{7A5320C6-9C51-335D-755A-43C9421EA377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9707452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06DAEAC2-AC27-6E40-9AE4-A99BA56B5149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9707452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id="{03CB7749-5A26-C9A1-AD45-83CE26F09748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64115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25497C26-CAC9-0238-CCFB-B5749EF69732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364115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9" name="Picture Placeholder 12">
            <a:extLst>
              <a:ext uri="{FF2B5EF4-FFF2-40B4-BE49-F238E27FC236}">
                <a16:creationId xmlns:a16="http://schemas.microsoft.com/office/drawing/2014/main" id="{D0744D4D-C59D-CCAB-9959-5B4D73EB4351}"/>
              </a:ext>
            </a:extLst>
          </p:cNvPr>
          <p:cNvSpPr>
            <a:spLocks noGrp="1"/>
          </p:cNvSpPr>
          <p:nvPr>
            <p:ph type="pic" sz="quarter" idx="101"/>
          </p:nvPr>
        </p:nvSpPr>
        <p:spPr>
          <a:xfrm>
            <a:off x="364115" y="3883977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0" name="Picture Placeholder 12">
            <a:extLst>
              <a:ext uri="{FF2B5EF4-FFF2-40B4-BE49-F238E27FC236}">
                <a16:creationId xmlns:a16="http://schemas.microsoft.com/office/drawing/2014/main" id="{2B02A888-7C94-5316-D118-586E87E3D07D}"/>
              </a:ext>
            </a:extLst>
          </p:cNvPr>
          <p:cNvSpPr>
            <a:spLocks noGrp="1"/>
          </p:cNvSpPr>
          <p:nvPr>
            <p:ph type="pic" sz="quarter" idx="102"/>
          </p:nvPr>
        </p:nvSpPr>
        <p:spPr>
          <a:xfrm>
            <a:off x="2699949" y="3883977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1" name="Picture Placeholder 12">
            <a:extLst>
              <a:ext uri="{FF2B5EF4-FFF2-40B4-BE49-F238E27FC236}">
                <a16:creationId xmlns:a16="http://schemas.microsoft.com/office/drawing/2014/main" id="{87551604-2545-B136-1CD0-1B2EB0E25783}"/>
              </a:ext>
            </a:extLst>
          </p:cNvPr>
          <p:cNvSpPr>
            <a:spLocks noGrp="1"/>
          </p:cNvSpPr>
          <p:nvPr>
            <p:ph type="pic" sz="quarter" idx="103"/>
          </p:nvPr>
        </p:nvSpPr>
        <p:spPr>
          <a:xfrm>
            <a:off x="5035783" y="3883977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2" name="Picture Placeholder 12">
            <a:extLst>
              <a:ext uri="{FF2B5EF4-FFF2-40B4-BE49-F238E27FC236}">
                <a16:creationId xmlns:a16="http://schemas.microsoft.com/office/drawing/2014/main" id="{CE032279-12A7-742C-7883-DE552F413BBF}"/>
              </a:ext>
            </a:extLst>
          </p:cNvPr>
          <p:cNvSpPr>
            <a:spLocks noGrp="1"/>
          </p:cNvSpPr>
          <p:nvPr>
            <p:ph type="pic" sz="quarter" idx="104"/>
          </p:nvPr>
        </p:nvSpPr>
        <p:spPr>
          <a:xfrm>
            <a:off x="7371617" y="3883977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3" name="Picture Placeholder 12">
            <a:extLst>
              <a:ext uri="{FF2B5EF4-FFF2-40B4-BE49-F238E27FC236}">
                <a16:creationId xmlns:a16="http://schemas.microsoft.com/office/drawing/2014/main" id="{8E511EFD-E475-91A3-3718-7830F8F7402B}"/>
              </a:ext>
            </a:extLst>
          </p:cNvPr>
          <p:cNvSpPr>
            <a:spLocks noGrp="1"/>
          </p:cNvSpPr>
          <p:nvPr>
            <p:ph type="pic" sz="quarter" idx="105"/>
          </p:nvPr>
        </p:nvSpPr>
        <p:spPr>
          <a:xfrm>
            <a:off x="9707452" y="3883977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194B1185-737C-B797-9AE7-463BF1CD9166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2699949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55" name="Text Placeholder 24">
            <a:extLst>
              <a:ext uri="{FF2B5EF4-FFF2-40B4-BE49-F238E27FC236}">
                <a16:creationId xmlns:a16="http://schemas.microsoft.com/office/drawing/2014/main" id="{DE41C81F-778C-476E-6B80-17BA769F2F44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2699949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8418AC4C-82D5-B581-7D6D-929592150C0A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5035783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57" name="Text Placeholder 24">
            <a:extLst>
              <a:ext uri="{FF2B5EF4-FFF2-40B4-BE49-F238E27FC236}">
                <a16:creationId xmlns:a16="http://schemas.microsoft.com/office/drawing/2014/main" id="{EBF15EE3-6158-6146-D250-13812185FA43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5035783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58" name="Text Placeholder 20">
            <a:extLst>
              <a:ext uri="{FF2B5EF4-FFF2-40B4-BE49-F238E27FC236}">
                <a16:creationId xmlns:a16="http://schemas.microsoft.com/office/drawing/2014/main" id="{5E24E1CB-78F9-1466-0EE0-935A7F81B238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7371617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59" name="Text Placeholder 24">
            <a:extLst>
              <a:ext uri="{FF2B5EF4-FFF2-40B4-BE49-F238E27FC236}">
                <a16:creationId xmlns:a16="http://schemas.microsoft.com/office/drawing/2014/main" id="{A7B228F2-B303-2833-6195-89DE05FA0A10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7371617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60" name="Text Placeholder 20">
            <a:extLst>
              <a:ext uri="{FF2B5EF4-FFF2-40B4-BE49-F238E27FC236}">
                <a16:creationId xmlns:a16="http://schemas.microsoft.com/office/drawing/2014/main" id="{DA34D17B-5B63-A149-6ACB-E72C1216B6E6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9707451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61" name="Text Placeholder 24">
            <a:extLst>
              <a:ext uri="{FF2B5EF4-FFF2-40B4-BE49-F238E27FC236}">
                <a16:creationId xmlns:a16="http://schemas.microsoft.com/office/drawing/2014/main" id="{88266782-A87E-BC2E-4776-82636BF2E56F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9707451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</p:spTree>
    <p:extLst>
      <p:ext uri="{BB962C8B-B14F-4D97-AF65-F5344CB8AC3E}">
        <p14:creationId xmlns:p14="http://schemas.microsoft.com/office/powerpoint/2010/main" val="20482385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n films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6D11AFD2-7E24-67E5-F02F-694196F874CE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6C0A2D6-81CF-124F-6EEE-51EE40C326A5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0652" y="1431937"/>
            <a:ext cx="11789261" cy="4690257"/>
          </a:xfrm>
          <a:prstGeom prst="roundRect">
            <a:avLst>
              <a:gd name="adj" fmla="val 966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215736A8-CBB5-7A53-CCDC-768E90CF74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4116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5CFCBA5A-862D-E791-B9B8-009A2CEF5E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4116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C438D541-E6BD-2946-4280-FD771367B53B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6CD7D9-D70E-A9F8-C955-28A7550450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36E1229-9D44-1468-8B4F-4FFA62E64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BCA5347E-6E39-91BE-8699-91F8585287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64116" y="1588609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12">
            <a:extLst>
              <a:ext uri="{FF2B5EF4-FFF2-40B4-BE49-F238E27FC236}">
                <a16:creationId xmlns:a16="http://schemas.microsoft.com/office/drawing/2014/main" id="{904237B6-3A39-15CE-BA6A-692A1E31B46C}"/>
              </a:ext>
            </a:extLst>
          </p:cNvPr>
          <p:cNvSpPr>
            <a:spLocks noGrp="1"/>
          </p:cNvSpPr>
          <p:nvPr>
            <p:ph type="pic" sz="quarter" idx="87"/>
          </p:nvPr>
        </p:nvSpPr>
        <p:spPr>
          <a:xfrm>
            <a:off x="2699950" y="1588609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12">
            <a:extLst>
              <a:ext uri="{FF2B5EF4-FFF2-40B4-BE49-F238E27FC236}">
                <a16:creationId xmlns:a16="http://schemas.microsoft.com/office/drawing/2014/main" id="{653CC7EA-AD1A-0BA4-72A1-EA6E80D58C15}"/>
              </a:ext>
            </a:extLst>
          </p:cNvPr>
          <p:cNvSpPr>
            <a:spLocks noGrp="1"/>
          </p:cNvSpPr>
          <p:nvPr>
            <p:ph type="pic" sz="quarter" idx="88"/>
          </p:nvPr>
        </p:nvSpPr>
        <p:spPr>
          <a:xfrm>
            <a:off x="5035784" y="1588609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12">
            <a:extLst>
              <a:ext uri="{FF2B5EF4-FFF2-40B4-BE49-F238E27FC236}">
                <a16:creationId xmlns:a16="http://schemas.microsoft.com/office/drawing/2014/main" id="{5BC61650-BE3E-858E-9FFD-DB911242EFCE}"/>
              </a:ext>
            </a:extLst>
          </p:cNvPr>
          <p:cNvSpPr>
            <a:spLocks noGrp="1"/>
          </p:cNvSpPr>
          <p:nvPr>
            <p:ph type="pic" sz="quarter" idx="89"/>
          </p:nvPr>
        </p:nvSpPr>
        <p:spPr>
          <a:xfrm>
            <a:off x="7371618" y="1588609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12">
            <a:extLst>
              <a:ext uri="{FF2B5EF4-FFF2-40B4-BE49-F238E27FC236}">
                <a16:creationId xmlns:a16="http://schemas.microsoft.com/office/drawing/2014/main" id="{03BF5437-2885-4450-7034-1F061D6B28FD}"/>
              </a:ext>
            </a:extLst>
          </p:cNvPr>
          <p:cNvSpPr>
            <a:spLocks noGrp="1"/>
          </p:cNvSpPr>
          <p:nvPr>
            <p:ph type="pic" sz="quarter" idx="90"/>
          </p:nvPr>
        </p:nvSpPr>
        <p:spPr>
          <a:xfrm>
            <a:off x="9707453" y="1588609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B3593780-0BC6-75FA-C248-238609985212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2699950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B5BCB1FC-13AE-E754-A10F-1C6AEA8A18A1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2699950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0C2F584E-EC85-965F-44E1-8E49D1D5FD7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5035784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81E0E94D-0CB8-3A58-7BBD-A20D8AA22249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5035784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A417EF3D-0742-F988-8ABB-A0B8798AC7E3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7371618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4" name="Text Placeholder 24">
            <a:extLst>
              <a:ext uri="{FF2B5EF4-FFF2-40B4-BE49-F238E27FC236}">
                <a16:creationId xmlns:a16="http://schemas.microsoft.com/office/drawing/2014/main" id="{ACB7EFA0-03E1-CAD8-2197-0D0619DDC5AD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7371618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5" name="Text Placeholder 20">
            <a:extLst>
              <a:ext uri="{FF2B5EF4-FFF2-40B4-BE49-F238E27FC236}">
                <a16:creationId xmlns:a16="http://schemas.microsoft.com/office/drawing/2014/main" id="{7A5320C6-9C51-335D-755A-43C9421EA377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9707452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06DAEAC2-AC27-6E40-9AE4-A99BA56B5149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9707452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id="{03CB7749-5A26-C9A1-AD45-83CE26F09748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64115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25497C26-CAC9-0238-CCFB-B5749EF69732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364115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9" name="Picture Placeholder 12">
            <a:extLst>
              <a:ext uri="{FF2B5EF4-FFF2-40B4-BE49-F238E27FC236}">
                <a16:creationId xmlns:a16="http://schemas.microsoft.com/office/drawing/2014/main" id="{D0744D4D-C59D-CCAB-9959-5B4D73EB4351}"/>
              </a:ext>
            </a:extLst>
          </p:cNvPr>
          <p:cNvSpPr>
            <a:spLocks noGrp="1"/>
          </p:cNvSpPr>
          <p:nvPr>
            <p:ph type="pic" sz="quarter" idx="101"/>
          </p:nvPr>
        </p:nvSpPr>
        <p:spPr>
          <a:xfrm>
            <a:off x="364115" y="3883977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0" name="Picture Placeholder 12">
            <a:extLst>
              <a:ext uri="{FF2B5EF4-FFF2-40B4-BE49-F238E27FC236}">
                <a16:creationId xmlns:a16="http://schemas.microsoft.com/office/drawing/2014/main" id="{2B02A888-7C94-5316-D118-586E87E3D07D}"/>
              </a:ext>
            </a:extLst>
          </p:cNvPr>
          <p:cNvSpPr>
            <a:spLocks noGrp="1"/>
          </p:cNvSpPr>
          <p:nvPr>
            <p:ph type="pic" sz="quarter" idx="102"/>
          </p:nvPr>
        </p:nvSpPr>
        <p:spPr>
          <a:xfrm>
            <a:off x="2699949" y="3883977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1" name="Picture Placeholder 12">
            <a:extLst>
              <a:ext uri="{FF2B5EF4-FFF2-40B4-BE49-F238E27FC236}">
                <a16:creationId xmlns:a16="http://schemas.microsoft.com/office/drawing/2014/main" id="{87551604-2545-B136-1CD0-1B2EB0E25783}"/>
              </a:ext>
            </a:extLst>
          </p:cNvPr>
          <p:cNvSpPr>
            <a:spLocks noGrp="1"/>
          </p:cNvSpPr>
          <p:nvPr>
            <p:ph type="pic" sz="quarter" idx="103"/>
          </p:nvPr>
        </p:nvSpPr>
        <p:spPr>
          <a:xfrm>
            <a:off x="5035783" y="3883977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2" name="Picture Placeholder 12">
            <a:extLst>
              <a:ext uri="{FF2B5EF4-FFF2-40B4-BE49-F238E27FC236}">
                <a16:creationId xmlns:a16="http://schemas.microsoft.com/office/drawing/2014/main" id="{CE032279-12A7-742C-7883-DE552F413BBF}"/>
              </a:ext>
            </a:extLst>
          </p:cNvPr>
          <p:cNvSpPr>
            <a:spLocks noGrp="1"/>
          </p:cNvSpPr>
          <p:nvPr>
            <p:ph type="pic" sz="quarter" idx="104"/>
          </p:nvPr>
        </p:nvSpPr>
        <p:spPr>
          <a:xfrm>
            <a:off x="7371617" y="3883977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3" name="Picture Placeholder 12">
            <a:extLst>
              <a:ext uri="{FF2B5EF4-FFF2-40B4-BE49-F238E27FC236}">
                <a16:creationId xmlns:a16="http://schemas.microsoft.com/office/drawing/2014/main" id="{8E511EFD-E475-91A3-3718-7830F8F7402B}"/>
              </a:ext>
            </a:extLst>
          </p:cNvPr>
          <p:cNvSpPr>
            <a:spLocks noGrp="1"/>
          </p:cNvSpPr>
          <p:nvPr>
            <p:ph type="pic" sz="quarter" idx="105"/>
          </p:nvPr>
        </p:nvSpPr>
        <p:spPr>
          <a:xfrm>
            <a:off x="9707452" y="3883977"/>
            <a:ext cx="2143342" cy="115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194B1185-737C-B797-9AE7-463BF1CD9166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2699949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55" name="Text Placeholder 24">
            <a:extLst>
              <a:ext uri="{FF2B5EF4-FFF2-40B4-BE49-F238E27FC236}">
                <a16:creationId xmlns:a16="http://schemas.microsoft.com/office/drawing/2014/main" id="{DE41C81F-778C-476E-6B80-17BA769F2F44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2699949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8418AC4C-82D5-B581-7D6D-929592150C0A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5035783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57" name="Text Placeholder 24">
            <a:extLst>
              <a:ext uri="{FF2B5EF4-FFF2-40B4-BE49-F238E27FC236}">
                <a16:creationId xmlns:a16="http://schemas.microsoft.com/office/drawing/2014/main" id="{EBF15EE3-6158-6146-D250-13812185FA43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5035783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58" name="Text Placeholder 20">
            <a:extLst>
              <a:ext uri="{FF2B5EF4-FFF2-40B4-BE49-F238E27FC236}">
                <a16:creationId xmlns:a16="http://schemas.microsoft.com/office/drawing/2014/main" id="{5E24E1CB-78F9-1466-0EE0-935A7F81B238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7371617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59" name="Text Placeholder 24">
            <a:extLst>
              <a:ext uri="{FF2B5EF4-FFF2-40B4-BE49-F238E27FC236}">
                <a16:creationId xmlns:a16="http://schemas.microsoft.com/office/drawing/2014/main" id="{A7B228F2-B303-2833-6195-89DE05FA0A10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7371617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60" name="Text Placeholder 20">
            <a:extLst>
              <a:ext uri="{FF2B5EF4-FFF2-40B4-BE49-F238E27FC236}">
                <a16:creationId xmlns:a16="http://schemas.microsoft.com/office/drawing/2014/main" id="{DA34D17B-5B63-A149-6ACB-E72C1216B6E6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9707451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61" name="Text Placeholder 24">
            <a:extLst>
              <a:ext uri="{FF2B5EF4-FFF2-40B4-BE49-F238E27FC236}">
                <a16:creationId xmlns:a16="http://schemas.microsoft.com/office/drawing/2014/main" id="{88266782-A87E-BC2E-4776-82636BF2E56F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9707451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</p:spTree>
    <p:extLst>
      <p:ext uri="{BB962C8B-B14F-4D97-AF65-F5344CB8AC3E}">
        <p14:creationId xmlns:p14="http://schemas.microsoft.com/office/powerpoint/2010/main" val="251459402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1-Q4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199829" y="1407404"/>
            <a:ext cx="11807825" cy="10922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26675" y="1535731"/>
            <a:ext cx="1008000" cy="820104"/>
          </a:xfrm>
          <a:prstGeom prst="roundRect">
            <a:avLst>
              <a:gd name="adj" fmla="val 6343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92075" indent="0" algn="ctr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Q1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5" name="Picture Placeholder 38">
            <a:extLst>
              <a:ext uri="{FF2B5EF4-FFF2-40B4-BE49-F238E27FC236}">
                <a16:creationId xmlns:a16="http://schemas.microsoft.com/office/drawing/2014/main" id="{22379CB6-D13E-139B-AC7F-A264EA416434}"/>
              </a:ext>
            </a:extLst>
          </p:cNvPr>
          <p:cNvSpPr>
            <a:spLocks noGrp="1"/>
          </p:cNvSpPr>
          <p:nvPr>
            <p:ph type="pic" sz="quarter" idx="95"/>
          </p:nvPr>
        </p:nvSpPr>
        <p:spPr>
          <a:xfrm>
            <a:off x="1477702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5EF55EB9-C933-82F7-22FC-16C3D5F33AF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  <a:noFill/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C23B1DC6-7937-B442-FD93-54CAE42FBB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38">
            <a:extLst>
              <a:ext uri="{FF2B5EF4-FFF2-40B4-BE49-F238E27FC236}">
                <a16:creationId xmlns:a16="http://schemas.microsoft.com/office/drawing/2014/main" id="{796D875F-0FE4-92E9-B276-E296D59A3F2A}"/>
              </a:ext>
            </a:extLst>
          </p:cNvPr>
          <p:cNvSpPr>
            <a:spLocks noGrp="1"/>
          </p:cNvSpPr>
          <p:nvPr>
            <p:ph type="pic" sz="quarter" idx="130"/>
          </p:nvPr>
        </p:nvSpPr>
        <p:spPr>
          <a:xfrm>
            <a:off x="2649581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38">
            <a:extLst>
              <a:ext uri="{FF2B5EF4-FFF2-40B4-BE49-F238E27FC236}">
                <a16:creationId xmlns:a16="http://schemas.microsoft.com/office/drawing/2014/main" id="{0EF3CB6F-4B19-D264-1F5A-14BC682BC936}"/>
              </a:ext>
            </a:extLst>
          </p:cNvPr>
          <p:cNvSpPr>
            <a:spLocks noGrp="1"/>
          </p:cNvSpPr>
          <p:nvPr>
            <p:ph type="pic" sz="quarter" idx="131"/>
          </p:nvPr>
        </p:nvSpPr>
        <p:spPr>
          <a:xfrm>
            <a:off x="3821460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8">
            <a:extLst>
              <a:ext uri="{FF2B5EF4-FFF2-40B4-BE49-F238E27FC236}">
                <a16:creationId xmlns:a16="http://schemas.microsoft.com/office/drawing/2014/main" id="{2BBE32C6-A0D8-E447-CC5E-8E492BD93C86}"/>
              </a:ext>
            </a:extLst>
          </p:cNvPr>
          <p:cNvSpPr>
            <a:spLocks noGrp="1"/>
          </p:cNvSpPr>
          <p:nvPr>
            <p:ph type="pic" sz="quarter" idx="132"/>
          </p:nvPr>
        </p:nvSpPr>
        <p:spPr>
          <a:xfrm>
            <a:off x="4993339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" name="Picture Placeholder 38">
            <a:extLst>
              <a:ext uri="{FF2B5EF4-FFF2-40B4-BE49-F238E27FC236}">
                <a16:creationId xmlns:a16="http://schemas.microsoft.com/office/drawing/2014/main" id="{F848DB7B-DB4E-EB1A-59DB-AE672614A53F}"/>
              </a:ext>
            </a:extLst>
          </p:cNvPr>
          <p:cNvSpPr>
            <a:spLocks noGrp="1"/>
          </p:cNvSpPr>
          <p:nvPr>
            <p:ph type="pic" sz="quarter" idx="133"/>
          </p:nvPr>
        </p:nvSpPr>
        <p:spPr>
          <a:xfrm>
            <a:off x="6165218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8">
            <a:extLst>
              <a:ext uri="{FF2B5EF4-FFF2-40B4-BE49-F238E27FC236}">
                <a16:creationId xmlns:a16="http://schemas.microsoft.com/office/drawing/2014/main" id="{8B601E90-A015-3E97-F6A2-137146304C19}"/>
              </a:ext>
            </a:extLst>
          </p:cNvPr>
          <p:cNvSpPr>
            <a:spLocks noGrp="1"/>
          </p:cNvSpPr>
          <p:nvPr>
            <p:ph type="pic" sz="quarter" idx="134"/>
          </p:nvPr>
        </p:nvSpPr>
        <p:spPr>
          <a:xfrm>
            <a:off x="7337097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8">
            <a:extLst>
              <a:ext uri="{FF2B5EF4-FFF2-40B4-BE49-F238E27FC236}">
                <a16:creationId xmlns:a16="http://schemas.microsoft.com/office/drawing/2014/main" id="{4D338D27-38D9-9266-2134-5D6528BD6AED}"/>
              </a:ext>
            </a:extLst>
          </p:cNvPr>
          <p:cNvSpPr>
            <a:spLocks noGrp="1"/>
          </p:cNvSpPr>
          <p:nvPr>
            <p:ph type="pic" sz="quarter" idx="135"/>
          </p:nvPr>
        </p:nvSpPr>
        <p:spPr>
          <a:xfrm>
            <a:off x="8508976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6" name="Picture Placeholder 38">
            <a:extLst>
              <a:ext uri="{FF2B5EF4-FFF2-40B4-BE49-F238E27FC236}">
                <a16:creationId xmlns:a16="http://schemas.microsoft.com/office/drawing/2014/main" id="{985F0DAF-60D3-2E59-D5A3-387D0AF636FA}"/>
              </a:ext>
            </a:extLst>
          </p:cNvPr>
          <p:cNvSpPr>
            <a:spLocks noGrp="1"/>
          </p:cNvSpPr>
          <p:nvPr>
            <p:ph type="pic" sz="quarter" idx="136"/>
          </p:nvPr>
        </p:nvSpPr>
        <p:spPr>
          <a:xfrm>
            <a:off x="9680855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7" name="Picture Placeholder 38">
            <a:extLst>
              <a:ext uri="{FF2B5EF4-FFF2-40B4-BE49-F238E27FC236}">
                <a16:creationId xmlns:a16="http://schemas.microsoft.com/office/drawing/2014/main" id="{A74DDFF2-C377-F892-2BBE-A0EA9377BE52}"/>
              </a:ext>
            </a:extLst>
          </p:cNvPr>
          <p:cNvSpPr>
            <a:spLocks noGrp="1"/>
          </p:cNvSpPr>
          <p:nvPr>
            <p:ph type="pic" sz="quarter" idx="137"/>
          </p:nvPr>
        </p:nvSpPr>
        <p:spPr>
          <a:xfrm>
            <a:off x="10852735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8" name="Text Placeholder 11">
            <a:extLst>
              <a:ext uri="{FF2B5EF4-FFF2-40B4-BE49-F238E27FC236}">
                <a16:creationId xmlns:a16="http://schemas.microsoft.com/office/drawing/2014/main" id="{9B999672-F3C7-3FDC-CA39-19AEB74963B3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199829" y="2627973"/>
            <a:ext cx="11807825" cy="10922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A65B7D1F-87FF-39E8-6741-149687DD39ED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334416" y="2756300"/>
            <a:ext cx="1008000" cy="820104"/>
          </a:xfrm>
          <a:prstGeom prst="roundRect">
            <a:avLst>
              <a:gd name="adj" fmla="val 6343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ctr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Q2</a:t>
            </a:r>
          </a:p>
        </p:txBody>
      </p:sp>
      <p:sp>
        <p:nvSpPr>
          <p:cNvPr id="50" name="Picture Placeholder 38">
            <a:extLst>
              <a:ext uri="{FF2B5EF4-FFF2-40B4-BE49-F238E27FC236}">
                <a16:creationId xmlns:a16="http://schemas.microsoft.com/office/drawing/2014/main" id="{B54534B0-D8BB-22CE-1617-0402183D5C9D}"/>
              </a:ext>
            </a:extLst>
          </p:cNvPr>
          <p:cNvSpPr>
            <a:spLocks noGrp="1"/>
          </p:cNvSpPr>
          <p:nvPr>
            <p:ph type="pic" sz="quarter" idx="140"/>
          </p:nvPr>
        </p:nvSpPr>
        <p:spPr>
          <a:xfrm>
            <a:off x="1485443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2" name="Picture Placeholder 38">
            <a:extLst>
              <a:ext uri="{FF2B5EF4-FFF2-40B4-BE49-F238E27FC236}">
                <a16:creationId xmlns:a16="http://schemas.microsoft.com/office/drawing/2014/main" id="{8A83D69F-4A81-8261-F369-17A6CA3C11A8}"/>
              </a:ext>
            </a:extLst>
          </p:cNvPr>
          <p:cNvSpPr>
            <a:spLocks noGrp="1"/>
          </p:cNvSpPr>
          <p:nvPr>
            <p:ph type="pic" sz="quarter" idx="141"/>
          </p:nvPr>
        </p:nvSpPr>
        <p:spPr>
          <a:xfrm>
            <a:off x="2657322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3" name="Picture Placeholder 38">
            <a:extLst>
              <a:ext uri="{FF2B5EF4-FFF2-40B4-BE49-F238E27FC236}">
                <a16:creationId xmlns:a16="http://schemas.microsoft.com/office/drawing/2014/main" id="{CA53D24E-85E3-B16E-3BCA-91CBA6B185E7}"/>
              </a:ext>
            </a:extLst>
          </p:cNvPr>
          <p:cNvSpPr>
            <a:spLocks noGrp="1"/>
          </p:cNvSpPr>
          <p:nvPr>
            <p:ph type="pic" sz="quarter" idx="142"/>
          </p:nvPr>
        </p:nvSpPr>
        <p:spPr>
          <a:xfrm>
            <a:off x="3829201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4" name="Picture Placeholder 38">
            <a:extLst>
              <a:ext uri="{FF2B5EF4-FFF2-40B4-BE49-F238E27FC236}">
                <a16:creationId xmlns:a16="http://schemas.microsoft.com/office/drawing/2014/main" id="{906549D0-890C-287E-72F8-32E68BA6FB13}"/>
              </a:ext>
            </a:extLst>
          </p:cNvPr>
          <p:cNvSpPr>
            <a:spLocks noGrp="1"/>
          </p:cNvSpPr>
          <p:nvPr>
            <p:ph type="pic" sz="quarter" idx="143"/>
          </p:nvPr>
        </p:nvSpPr>
        <p:spPr>
          <a:xfrm>
            <a:off x="5001080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6" name="Picture Placeholder 38">
            <a:extLst>
              <a:ext uri="{FF2B5EF4-FFF2-40B4-BE49-F238E27FC236}">
                <a16:creationId xmlns:a16="http://schemas.microsoft.com/office/drawing/2014/main" id="{1F4E2FD8-7F11-81FF-5999-14804294072E}"/>
              </a:ext>
            </a:extLst>
          </p:cNvPr>
          <p:cNvSpPr>
            <a:spLocks noGrp="1"/>
          </p:cNvSpPr>
          <p:nvPr>
            <p:ph type="pic" sz="quarter" idx="144"/>
          </p:nvPr>
        </p:nvSpPr>
        <p:spPr>
          <a:xfrm>
            <a:off x="6172959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7" name="Picture Placeholder 38">
            <a:extLst>
              <a:ext uri="{FF2B5EF4-FFF2-40B4-BE49-F238E27FC236}">
                <a16:creationId xmlns:a16="http://schemas.microsoft.com/office/drawing/2014/main" id="{FBB1B363-66FC-C6DA-E7CC-38D3ECDFAADB}"/>
              </a:ext>
            </a:extLst>
          </p:cNvPr>
          <p:cNvSpPr>
            <a:spLocks noGrp="1"/>
          </p:cNvSpPr>
          <p:nvPr>
            <p:ph type="pic" sz="quarter" idx="145"/>
          </p:nvPr>
        </p:nvSpPr>
        <p:spPr>
          <a:xfrm>
            <a:off x="7344838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8" name="Picture Placeholder 38">
            <a:extLst>
              <a:ext uri="{FF2B5EF4-FFF2-40B4-BE49-F238E27FC236}">
                <a16:creationId xmlns:a16="http://schemas.microsoft.com/office/drawing/2014/main" id="{932EFA28-AE4E-4E34-0EAE-7FB32E93E269}"/>
              </a:ext>
            </a:extLst>
          </p:cNvPr>
          <p:cNvSpPr>
            <a:spLocks noGrp="1"/>
          </p:cNvSpPr>
          <p:nvPr>
            <p:ph type="pic" sz="quarter" idx="146"/>
          </p:nvPr>
        </p:nvSpPr>
        <p:spPr>
          <a:xfrm>
            <a:off x="8516717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9" name="Picture Placeholder 38">
            <a:extLst>
              <a:ext uri="{FF2B5EF4-FFF2-40B4-BE49-F238E27FC236}">
                <a16:creationId xmlns:a16="http://schemas.microsoft.com/office/drawing/2014/main" id="{68854966-015C-7847-6B5E-277305D7831E}"/>
              </a:ext>
            </a:extLst>
          </p:cNvPr>
          <p:cNvSpPr>
            <a:spLocks noGrp="1"/>
          </p:cNvSpPr>
          <p:nvPr>
            <p:ph type="pic" sz="quarter" idx="147"/>
          </p:nvPr>
        </p:nvSpPr>
        <p:spPr>
          <a:xfrm>
            <a:off x="9688596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0" name="Picture Placeholder 38">
            <a:extLst>
              <a:ext uri="{FF2B5EF4-FFF2-40B4-BE49-F238E27FC236}">
                <a16:creationId xmlns:a16="http://schemas.microsoft.com/office/drawing/2014/main" id="{1D8C823F-A167-F13E-840E-4103204872EB}"/>
              </a:ext>
            </a:extLst>
          </p:cNvPr>
          <p:cNvSpPr>
            <a:spLocks noGrp="1"/>
          </p:cNvSpPr>
          <p:nvPr>
            <p:ph type="pic" sz="quarter" idx="148"/>
          </p:nvPr>
        </p:nvSpPr>
        <p:spPr>
          <a:xfrm>
            <a:off x="10860476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1" name="Text Placeholder 11">
            <a:extLst>
              <a:ext uri="{FF2B5EF4-FFF2-40B4-BE49-F238E27FC236}">
                <a16:creationId xmlns:a16="http://schemas.microsoft.com/office/drawing/2014/main" id="{45F896B5-9810-8AD1-4C75-C26FC5EDB731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199829" y="3848542"/>
            <a:ext cx="11807825" cy="10922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7B6F4A3D-99C3-7D5A-8258-33F038C2EFC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318934" y="3976869"/>
            <a:ext cx="1008000" cy="820104"/>
          </a:xfrm>
          <a:prstGeom prst="roundRect">
            <a:avLst>
              <a:gd name="adj" fmla="val 6343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92075" indent="0" algn="ctr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Q3</a:t>
            </a:r>
          </a:p>
        </p:txBody>
      </p:sp>
      <p:sp>
        <p:nvSpPr>
          <p:cNvPr id="63" name="Picture Placeholder 38">
            <a:extLst>
              <a:ext uri="{FF2B5EF4-FFF2-40B4-BE49-F238E27FC236}">
                <a16:creationId xmlns:a16="http://schemas.microsoft.com/office/drawing/2014/main" id="{63A78D93-84D2-3798-B748-73D025CAA1EE}"/>
              </a:ext>
            </a:extLst>
          </p:cNvPr>
          <p:cNvSpPr>
            <a:spLocks noGrp="1"/>
          </p:cNvSpPr>
          <p:nvPr>
            <p:ph type="pic" sz="quarter" idx="151"/>
          </p:nvPr>
        </p:nvSpPr>
        <p:spPr>
          <a:xfrm>
            <a:off x="1469961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8" name="Picture Placeholder 38">
            <a:extLst>
              <a:ext uri="{FF2B5EF4-FFF2-40B4-BE49-F238E27FC236}">
                <a16:creationId xmlns:a16="http://schemas.microsoft.com/office/drawing/2014/main" id="{F844737A-8388-DAE2-77FF-C5E9EB6E1E95}"/>
              </a:ext>
            </a:extLst>
          </p:cNvPr>
          <p:cNvSpPr>
            <a:spLocks noGrp="1"/>
          </p:cNvSpPr>
          <p:nvPr>
            <p:ph type="pic" sz="quarter" idx="152"/>
          </p:nvPr>
        </p:nvSpPr>
        <p:spPr>
          <a:xfrm>
            <a:off x="2641840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9" name="Picture Placeholder 38">
            <a:extLst>
              <a:ext uri="{FF2B5EF4-FFF2-40B4-BE49-F238E27FC236}">
                <a16:creationId xmlns:a16="http://schemas.microsoft.com/office/drawing/2014/main" id="{D4D86A25-4BFB-0B01-3895-9BDA81D3095C}"/>
              </a:ext>
            </a:extLst>
          </p:cNvPr>
          <p:cNvSpPr>
            <a:spLocks noGrp="1"/>
          </p:cNvSpPr>
          <p:nvPr>
            <p:ph type="pic" sz="quarter" idx="153"/>
          </p:nvPr>
        </p:nvSpPr>
        <p:spPr>
          <a:xfrm>
            <a:off x="3813719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0" name="Picture Placeholder 38">
            <a:extLst>
              <a:ext uri="{FF2B5EF4-FFF2-40B4-BE49-F238E27FC236}">
                <a16:creationId xmlns:a16="http://schemas.microsoft.com/office/drawing/2014/main" id="{397FB439-1587-3A76-82B9-5D9261D41C2C}"/>
              </a:ext>
            </a:extLst>
          </p:cNvPr>
          <p:cNvSpPr>
            <a:spLocks noGrp="1"/>
          </p:cNvSpPr>
          <p:nvPr>
            <p:ph type="pic" sz="quarter" idx="154"/>
          </p:nvPr>
        </p:nvSpPr>
        <p:spPr>
          <a:xfrm>
            <a:off x="4985598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1" name="Picture Placeholder 38">
            <a:extLst>
              <a:ext uri="{FF2B5EF4-FFF2-40B4-BE49-F238E27FC236}">
                <a16:creationId xmlns:a16="http://schemas.microsoft.com/office/drawing/2014/main" id="{9D700B04-FC13-1E72-2D54-394218C10A60}"/>
              </a:ext>
            </a:extLst>
          </p:cNvPr>
          <p:cNvSpPr>
            <a:spLocks noGrp="1"/>
          </p:cNvSpPr>
          <p:nvPr>
            <p:ph type="pic" sz="quarter" idx="155"/>
          </p:nvPr>
        </p:nvSpPr>
        <p:spPr>
          <a:xfrm>
            <a:off x="6157477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2" name="Picture Placeholder 38">
            <a:extLst>
              <a:ext uri="{FF2B5EF4-FFF2-40B4-BE49-F238E27FC236}">
                <a16:creationId xmlns:a16="http://schemas.microsoft.com/office/drawing/2014/main" id="{652369AC-6F58-5712-413C-A9EC4CC6B1DC}"/>
              </a:ext>
            </a:extLst>
          </p:cNvPr>
          <p:cNvSpPr>
            <a:spLocks noGrp="1"/>
          </p:cNvSpPr>
          <p:nvPr>
            <p:ph type="pic" sz="quarter" idx="156"/>
          </p:nvPr>
        </p:nvSpPr>
        <p:spPr>
          <a:xfrm>
            <a:off x="7329356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3" name="Picture Placeholder 38">
            <a:extLst>
              <a:ext uri="{FF2B5EF4-FFF2-40B4-BE49-F238E27FC236}">
                <a16:creationId xmlns:a16="http://schemas.microsoft.com/office/drawing/2014/main" id="{AB4A24C3-35B5-CB90-9A7A-C2276ECB0C14}"/>
              </a:ext>
            </a:extLst>
          </p:cNvPr>
          <p:cNvSpPr>
            <a:spLocks noGrp="1"/>
          </p:cNvSpPr>
          <p:nvPr>
            <p:ph type="pic" sz="quarter" idx="157"/>
          </p:nvPr>
        </p:nvSpPr>
        <p:spPr>
          <a:xfrm>
            <a:off x="8501235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4" name="Picture Placeholder 38">
            <a:extLst>
              <a:ext uri="{FF2B5EF4-FFF2-40B4-BE49-F238E27FC236}">
                <a16:creationId xmlns:a16="http://schemas.microsoft.com/office/drawing/2014/main" id="{D200F815-E38B-324D-E33C-2CB408E71CCF}"/>
              </a:ext>
            </a:extLst>
          </p:cNvPr>
          <p:cNvSpPr>
            <a:spLocks noGrp="1"/>
          </p:cNvSpPr>
          <p:nvPr>
            <p:ph type="pic" sz="quarter" idx="158"/>
          </p:nvPr>
        </p:nvSpPr>
        <p:spPr>
          <a:xfrm>
            <a:off x="9673114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5" name="Picture Placeholder 38">
            <a:extLst>
              <a:ext uri="{FF2B5EF4-FFF2-40B4-BE49-F238E27FC236}">
                <a16:creationId xmlns:a16="http://schemas.microsoft.com/office/drawing/2014/main" id="{EE90BDD2-F0F7-E8D5-A8E0-98DF7C2A4416}"/>
              </a:ext>
            </a:extLst>
          </p:cNvPr>
          <p:cNvSpPr>
            <a:spLocks noGrp="1"/>
          </p:cNvSpPr>
          <p:nvPr>
            <p:ph type="pic" sz="quarter" idx="159"/>
          </p:nvPr>
        </p:nvSpPr>
        <p:spPr>
          <a:xfrm>
            <a:off x="10844994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1" name="Text Placeholder 11">
            <a:extLst>
              <a:ext uri="{FF2B5EF4-FFF2-40B4-BE49-F238E27FC236}">
                <a16:creationId xmlns:a16="http://schemas.microsoft.com/office/drawing/2014/main" id="{45573C20-337A-26A4-3A6F-173C0CA235B2}"/>
              </a:ext>
            </a:extLst>
          </p:cNvPr>
          <p:cNvSpPr>
            <a:spLocks noGrp="1"/>
          </p:cNvSpPr>
          <p:nvPr>
            <p:ph type="body" sz="quarter" idx="160"/>
          </p:nvPr>
        </p:nvSpPr>
        <p:spPr>
          <a:xfrm>
            <a:off x="199829" y="5083968"/>
            <a:ext cx="11807825" cy="10922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2" name="Text Placeholder 20">
            <a:extLst>
              <a:ext uri="{FF2B5EF4-FFF2-40B4-BE49-F238E27FC236}">
                <a16:creationId xmlns:a16="http://schemas.microsoft.com/office/drawing/2014/main" id="{A426E866-D781-6697-474C-E677741CC36D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326675" y="5212295"/>
            <a:ext cx="1008000" cy="820104"/>
          </a:xfrm>
          <a:prstGeom prst="roundRect">
            <a:avLst>
              <a:gd name="adj" fmla="val 6343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92075" indent="0" algn="ctr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Q4</a:t>
            </a:r>
          </a:p>
        </p:txBody>
      </p:sp>
      <p:sp>
        <p:nvSpPr>
          <p:cNvPr id="143" name="Picture Placeholder 38">
            <a:extLst>
              <a:ext uri="{FF2B5EF4-FFF2-40B4-BE49-F238E27FC236}">
                <a16:creationId xmlns:a16="http://schemas.microsoft.com/office/drawing/2014/main" id="{73E2C23D-4193-E3D4-FB9A-9190FD19C2A0}"/>
              </a:ext>
            </a:extLst>
          </p:cNvPr>
          <p:cNvSpPr>
            <a:spLocks noGrp="1"/>
          </p:cNvSpPr>
          <p:nvPr>
            <p:ph type="pic" sz="quarter" idx="162"/>
          </p:nvPr>
        </p:nvSpPr>
        <p:spPr>
          <a:xfrm>
            <a:off x="1477702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4" name="Picture Placeholder 38">
            <a:extLst>
              <a:ext uri="{FF2B5EF4-FFF2-40B4-BE49-F238E27FC236}">
                <a16:creationId xmlns:a16="http://schemas.microsoft.com/office/drawing/2014/main" id="{A106416A-DE8A-73C5-4705-385BF6C9F3B0}"/>
              </a:ext>
            </a:extLst>
          </p:cNvPr>
          <p:cNvSpPr>
            <a:spLocks noGrp="1"/>
          </p:cNvSpPr>
          <p:nvPr>
            <p:ph type="pic" sz="quarter" idx="163"/>
          </p:nvPr>
        </p:nvSpPr>
        <p:spPr>
          <a:xfrm>
            <a:off x="2649581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5" name="Picture Placeholder 38">
            <a:extLst>
              <a:ext uri="{FF2B5EF4-FFF2-40B4-BE49-F238E27FC236}">
                <a16:creationId xmlns:a16="http://schemas.microsoft.com/office/drawing/2014/main" id="{0B16C6DE-44DA-941F-6725-95D9F1876063}"/>
              </a:ext>
            </a:extLst>
          </p:cNvPr>
          <p:cNvSpPr>
            <a:spLocks noGrp="1"/>
          </p:cNvSpPr>
          <p:nvPr>
            <p:ph type="pic" sz="quarter" idx="164"/>
          </p:nvPr>
        </p:nvSpPr>
        <p:spPr>
          <a:xfrm>
            <a:off x="3821460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6" name="Picture Placeholder 38">
            <a:extLst>
              <a:ext uri="{FF2B5EF4-FFF2-40B4-BE49-F238E27FC236}">
                <a16:creationId xmlns:a16="http://schemas.microsoft.com/office/drawing/2014/main" id="{2679D618-AB86-82FF-4B9A-71DEF6A4C798}"/>
              </a:ext>
            </a:extLst>
          </p:cNvPr>
          <p:cNvSpPr>
            <a:spLocks noGrp="1"/>
          </p:cNvSpPr>
          <p:nvPr>
            <p:ph type="pic" sz="quarter" idx="165"/>
          </p:nvPr>
        </p:nvSpPr>
        <p:spPr>
          <a:xfrm>
            <a:off x="4993339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7" name="Picture Placeholder 38">
            <a:extLst>
              <a:ext uri="{FF2B5EF4-FFF2-40B4-BE49-F238E27FC236}">
                <a16:creationId xmlns:a16="http://schemas.microsoft.com/office/drawing/2014/main" id="{05E845C9-6378-61E3-67BE-F177C6E1D6D4}"/>
              </a:ext>
            </a:extLst>
          </p:cNvPr>
          <p:cNvSpPr>
            <a:spLocks noGrp="1"/>
          </p:cNvSpPr>
          <p:nvPr>
            <p:ph type="pic" sz="quarter" idx="166"/>
          </p:nvPr>
        </p:nvSpPr>
        <p:spPr>
          <a:xfrm>
            <a:off x="6165218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8" name="Picture Placeholder 38">
            <a:extLst>
              <a:ext uri="{FF2B5EF4-FFF2-40B4-BE49-F238E27FC236}">
                <a16:creationId xmlns:a16="http://schemas.microsoft.com/office/drawing/2014/main" id="{2C649538-2ECC-8E7A-2E7E-C8A5BFB63F37}"/>
              </a:ext>
            </a:extLst>
          </p:cNvPr>
          <p:cNvSpPr>
            <a:spLocks noGrp="1"/>
          </p:cNvSpPr>
          <p:nvPr>
            <p:ph type="pic" sz="quarter" idx="167"/>
          </p:nvPr>
        </p:nvSpPr>
        <p:spPr>
          <a:xfrm>
            <a:off x="7337097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9" name="Picture Placeholder 38">
            <a:extLst>
              <a:ext uri="{FF2B5EF4-FFF2-40B4-BE49-F238E27FC236}">
                <a16:creationId xmlns:a16="http://schemas.microsoft.com/office/drawing/2014/main" id="{571F511A-0792-539B-AC9E-245AA1A649CD}"/>
              </a:ext>
            </a:extLst>
          </p:cNvPr>
          <p:cNvSpPr>
            <a:spLocks noGrp="1"/>
          </p:cNvSpPr>
          <p:nvPr>
            <p:ph type="pic" sz="quarter" idx="168"/>
          </p:nvPr>
        </p:nvSpPr>
        <p:spPr>
          <a:xfrm>
            <a:off x="8508976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50" name="Picture Placeholder 38">
            <a:extLst>
              <a:ext uri="{FF2B5EF4-FFF2-40B4-BE49-F238E27FC236}">
                <a16:creationId xmlns:a16="http://schemas.microsoft.com/office/drawing/2014/main" id="{785BED7F-CBE5-2102-F10B-FFEEA36039F6}"/>
              </a:ext>
            </a:extLst>
          </p:cNvPr>
          <p:cNvSpPr>
            <a:spLocks noGrp="1"/>
          </p:cNvSpPr>
          <p:nvPr>
            <p:ph type="pic" sz="quarter" idx="169"/>
          </p:nvPr>
        </p:nvSpPr>
        <p:spPr>
          <a:xfrm>
            <a:off x="9680855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51" name="Picture Placeholder 38">
            <a:extLst>
              <a:ext uri="{FF2B5EF4-FFF2-40B4-BE49-F238E27FC236}">
                <a16:creationId xmlns:a16="http://schemas.microsoft.com/office/drawing/2014/main" id="{74A331C8-1578-02BF-2498-B43E2D151A15}"/>
              </a:ext>
            </a:extLst>
          </p:cNvPr>
          <p:cNvSpPr>
            <a:spLocks noGrp="1"/>
          </p:cNvSpPr>
          <p:nvPr>
            <p:ph type="pic" sz="quarter" idx="170"/>
          </p:nvPr>
        </p:nvSpPr>
        <p:spPr>
          <a:xfrm>
            <a:off x="10852735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45498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1-Q4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60CB624A-7977-AE07-85F5-32AF7B20FEFC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199829" y="1407404"/>
            <a:ext cx="11807825" cy="10922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26675" y="1535731"/>
            <a:ext cx="1008000" cy="820104"/>
          </a:xfrm>
          <a:prstGeom prst="roundRect">
            <a:avLst>
              <a:gd name="adj" fmla="val 6343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92075" indent="0" algn="ctr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Q1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5" name="Picture Placeholder 38">
            <a:extLst>
              <a:ext uri="{FF2B5EF4-FFF2-40B4-BE49-F238E27FC236}">
                <a16:creationId xmlns:a16="http://schemas.microsoft.com/office/drawing/2014/main" id="{22379CB6-D13E-139B-AC7F-A264EA416434}"/>
              </a:ext>
            </a:extLst>
          </p:cNvPr>
          <p:cNvSpPr>
            <a:spLocks noGrp="1"/>
          </p:cNvSpPr>
          <p:nvPr>
            <p:ph type="pic" sz="quarter" idx="95"/>
          </p:nvPr>
        </p:nvSpPr>
        <p:spPr>
          <a:xfrm>
            <a:off x="1477702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23B1DC6-7937-B442-FD93-54CAE42FBB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38">
            <a:extLst>
              <a:ext uri="{FF2B5EF4-FFF2-40B4-BE49-F238E27FC236}">
                <a16:creationId xmlns:a16="http://schemas.microsoft.com/office/drawing/2014/main" id="{796D875F-0FE4-92E9-B276-E296D59A3F2A}"/>
              </a:ext>
            </a:extLst>
          </p:cNvPr>
          <p:cNvSpPr>
            <a:spLocks noGrp="1"/>
          </p:cNvSpPr>
          <p:nvPr>
            <p:ph type="pic" sz="quarter" idx="130"/>
          </p:nvPr>
        </p:nvSpPr>
        <p:spPr>
          <a:xfrm>
            <a:off x="2649581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38">
            <a:extLst>
              <a:ext uri="{FF2B5EF4-FFF2-40B4-BE49-F238E27FC236}">
                <a16:creationId xmlns:a16="http://schemas.microsoft.com/office/drawing/2014/main" id="{0EF3CB6F-4B19-D264-1F5A-14BC682BC936}"/>
              </a:ext>
            </a:extLst>
          </p:cNvPr>
          <p:cNvSpPr>
            <a:spLocks noGrp="1"/>
          </p:cNvSpPr>
          <p:nvPr>
            <p:ph type="pic" sz="quarter" idx="131"/>
          </p:nvPr>
        </p:nvSpPr>
        <p:spPr>
          <a:xfrm>
            <a:off x="3821460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8">
            <a:extLst>
              <a:ext uri="{FF2B5EF4-FFF2-40B4-BE49-F238E27FC236}">
                <a16:creationId xmlns:a16="http://schemas.microsoft.com/office/drawing/2014/main" id="{2BBE32C6-A0D8-E447-CC5E-8E492BD93C86}"/>
              </a:ext>
            </a:extLst>
          </p:cNvPr>
          <p:cNvSpPr>
            <a:spLocks noGrp="1"/>
          </p:cNvSpPr>
          <p:nvPr>
            <p:ph type="pic" sz="quarter" idx="132"/>
          </p:nvPr>
        </p:nvSpPr>
        <p:spPr>
          <a:xfrm>
            <a:off x="4993339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" name="Picture Placeholder 38">
            <a:extLst>
              <a:ext uri="{FF2B5EF4-FFF2-40B4-BE49-F238E27FC236}">
                <a16:creationId xmlns:a16="http://schemas.microsoft.com/office/drawing/2014/main" id="{F848DB7B-DB4E-EB1A-59DB-AE672614A53F}"/>
              </a:ext>
            </a:extLst>
          </p:cNvPr>
          <p:cNvSpPr>
            <a:spLocks noGrp="1"/>
          </p:cNvSpPr>
          <p:nvPr>
            <p:ph type="pic" sz="quarter" idx="133"/>
          </p:nvPr>
        </p:nvSpPr>
        <p:spPr>
          <a:xfrm>
            <a:off x="6165218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8">
            <a:extLst>
              <a:ext uri="{FF2B5EF4-FFF2-40B4-BE49-F238E27FC236}">
                <a16:creationId xmlns:a16="http://schemas.microsoft.com/office/drawing/2014/main" id="{8B601E90-A015-3E97-F6A2-137146304C19}"/>
              </a:ext>
            </a:extLst>
          </p:cNvPr>
          <p:cNvSpPr>
            <a:spLocks noGrp="1"/>
          </p:cNvSpPr>
          <p:nvPr>
            <p:ph type="pic" sz="quarter" idx="134"/>
          </p:nvPr>
        </p:nvSpPr>
        <p:spPr>
          <a:xfrm>
            <a:off x="7337097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8">
            <a:extLst>
              <a:ext uri="{FF2B5EF4-FFF2-40B4-BE49-F238E27FC236}">
                <a16:creationId xmlns:a16="http://schemas.microsoft.com/office/drawing/2014/main" id="{4D338D27-38D9-9266-2134-5D6528BD6AED}"/>
              </a:ext>
            </a:extLst>
          </p:cNvPr>
          <p:cNvSpPr>
            <a:spLocks noGrp="1"/>
          </p:cNvSpPr>
          <p:nvPr>
            <p:ph type="pic" sz="quarter" idx="135"/>
          </p:nvPr>
        </p:nvSpPr>
        <p:spPr>
          <a:xfrm>
            <a:off x="8508976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6" name="Picture Placeholder 38">
            <a:extLst>
              <a:ext uri="{FF2B5EF4-FFF2-40B4-BE49-F238E27FC236}">
                <a16:creationId xmlns:a16="http://schemas.microsoft.com/office/drawing/2014/main" id="{985F0DAF-60D3-2E59-D5A3-387D0AF636FA}"/>
              </a:ext>
            </a:extLst>
          </p:cNvPr>
          <p:cNvSpPr>
            <a:spLocks noGrp="1"/>
          </p:cNvSpPr>
          <p:nvPr>
            <p:ph type="pic" sz="quarter" idx="136"/>
          </p:nvPr>
        </p:nvSpPr>
        <p:spPr>
          <a:xfrm>
            <a:off x="9680855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7" name="Picture Placeholder 38">
            <a:extLst>
              <a:ext uri="{FF2B5EF4-FFF2-40B4-BE49-F238E27FC236}">
                <a16:creationId xmlns:a16="http://schemas.microsoft.com/office/drawing/2014/main" id="{A74DDFF2-C377-F892-2BBE-A0EA9377BE52}"/>
              </a:ext>
            </a:extLst>
          </p:cNvPr>
          <p:cNvSpPr>
            <a:spLocks noGrp="1"/>
          </p:cNvSpPr>
          <p:nvPr>
            <p:ph type="pic" sz="quarter" idx="137"/>
          </p:nvPr>
        </p:nvSpPr>
        <p:spPr>
          <a:xfrm>
            <a:off x="10852735" y="1535731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8" name="Text Placeholder 11">
            <a:extLst>
              <a:ext uri="{FF2B5EF4-FFF2-40B4-BE49-F238E27FC236}">
                <a16:creationId xmlns:a16="http://schemas.microsoft.com/office/drawing/2014/main" id="{9B999672-F3C7-3FDC-CA39-19AEB74963B3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199829" y="2627973"/>
            <a:ext cx="11807825" cy="10922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A65B7D1F-87FF-39E8-6741-149687DD39ED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334416" y="2756300"/>
            <a:ext cx="1008000" cy="820104"/>
          </a:xfrm>
          <a:prstGeom prst="roundRect">
            <a:avLst>
              <a:gd name="adj" fmla="val 6343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ctr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Q2</a:t>
            </a:r>
          </a:p>
        </p:txBody>
      </p:sp>
      <p:sp>
        <p:nvSpPr>
          <p:cNvPr id="50" name="Picture Placeholder 38">
            <a:extLst>
              <a:ext uri="{FF2B5EF4-FFF2-40B4-BE49-F238E27FC236}">
                <a16:creationId xmlns:a16="http://schemas.microsoft.com/office/drawing/2014/main" id="{B54534B0-D8BB-22CE-1617-0402183D5C9D}"/>
              </a:ext>
            </a:extLst>
          </p:cNvPr>
          <p:cNvSpPr>
            <a:spLocks noGrp="1"/>
          </p:cNvSpPr>
          <p:nvPr>
            <p:ph type="pic" sz="quarter" idx="140"/>
          </p:nvPr>
        </p:nvSpPr>
        <p:spPr>
          <a:xfrm>
            <a:off x="1485443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2" name="Picture Placeholder 38">
            <a:extLst>
              <a:ext uri="{FF2B5EF4-FFF2-40B4-BE49-F238E27FC236}">
                <a16:creationId xmlns:a16="http://schemas.microsoft.com/office/drawing/2014/main" id="{8A83D69F-4A81-8261-F369-17A6CA3C11A8}"/>
              </a:ext>
            </a:extLst>
          </p:cNvPr>
          <p:cNvSpPr>
            <a:spLocks noGrp="1"/>
          </p:cNvSpPr>
          <p:nvPr>
            <p:ph type="pic" sz="quarter" idx="141"/>
          </p:nvPr>
        </p:nvSpPr>
        <p:spPr>
          <a:xfrm>
            <a:off x="2657322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3" name="Picture Placeholder 38">
            <a:extLst>
              <a:ext uri="{FF2B5EF4-FFF2-40B4-BE49-F238E27FC236}">
                <a16:creationId xmlns:a16="http://schemas.microsoft.com/office/drawing/2014/main" id="{CA53D24E-85E3-B16E-3BCA-91CBA6B185E7}"/>
              </a:ext>
            </a:extLst>
          </p:cNvPr>
          <p:cNvSpPr>
            <a:spLocks noGrp="1"/>
          </p:cNvSpPr>
          <p:nvPr>
            <p:ph type="pic" sz="quarter" idx="142"/>
          </p:nvPr>
        </p:nvSpPr>
        <p:spPr>
          <a:xfrm>
            <a:off x="3829201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4" name="Picture Placeholder 38">
            <a:extLst>
              <a:ext uri="{FF2B5EF4-FFF2-40B4-BE49-F238E27FC236}">
                <a16:creationId xmlns:a16="http://schemas.microsoft.com/office/drawing/2014/main" id="{906549D0-890C-287E-72F8-32E68BA6FB13}"/>
              </a:ext>
            </a:extLst>
          </p:cNvPr>
          <p:cNvSpPr>
            <a:spLocks noGrp="1"/>
          </p:cNvSpPr>
          <p:nvPr>
            <p:ph type="pic" sz="quarter" idx="143"/>
          </p:nvPr>
        </p:nvSpPr>
        <p:spPr>
          <a:xfrm>
            <a:off x="5001080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6" name="Picture Placeholder 38">
            <a:extLst>
              <a:ext uri="{FF2B5EF4-FFF2-40B4-BE49-F238E27FC236}">
                <a16:creationId xmlns:a16="http://schemas.microsoft.com/office/drawing/2014/main" id="{1F4E2FD8-7F11-81FF-5999-14804294072E}"/>
              </a:ext>
            </a:extLst>
          </p:cNvPr>
          <p:cNvSpPr>
            <a:spLocks noGrp="1"/>
          </p:cNvSpPr>
          <p:nvPr>
            <p:ph type="pic" sz="quarter" idx="144"/>
          </p:nvPr>
        </p:nvSpPr>
        <p:spPr>
          <a:xfrm>
            <a:off x="6172959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7" name="Picture Placeholder 38">
            <a:extLst>
              <a:ext uri="{FF2B5EF4-FFF2-40B4-BE49-F238E27FC236}">
                <a16:creationId xmlns:a16="http://schemas.microsoft.com/office/drawing/2014/main" id="{FBB1B363-66FC-C6DA-E7CC-38D3ECDFAADB}"/>
              </a:ext>
            </a:extLst>
          </p:cNvPr>
          <p:cNvSpPr>
            <a:spLocks noGrp="1"/>
          </p:cNvSpPr>
          <p:nvPr>
            <p:ph type="pic" sz="quarter" idx="145"/>
          </p:nvPr>
        </p:nvSpPr>
        <p:spPr>
          <a:xfrm>
            <a:off x="7344838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8" name="Picture Placeholder 38">
            <a:extLst>
              <a:ext uri="{FF2B5EF4-FFF2-40B4-BE49-F238E27FC236}">
                <a16:creationId xmlns:a16="http://schemas.microsoft.com/office/drawing/2014/main" id="{932EFA28-AE4E-4E34-0EAE-7FB32E93E269}"/>
              </a:ext>
            </a:extLst>
          </p:cNvPr>
          <p:cNvSpPr>
            <a:spLocks noGrp="1"/>
          </p:cNvSpPr>
          <p:nvPr>
            <p:ph type="pic" sz="quarter" idx="146"/>
          </p:nvPr>
        </p:nvSpPr>
        <p:spPr>
          <a:xfrm>
            <a:off x="8516717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9" name="Picture Placeholder 38">
            <a:extLst>
              <a:ext uri="{FF2B5EF4-FFF2-40B4-BE49-F238E27FC236}">
                <a16:creationId xmlns:a16="http://schemas.microsoft.com/office/drawing/2014/main" id="{68854966-015C-7847-6B5E-277305D7831E}"/>
              </a:ext>
            </a:extLst>
          </p:cNvPr>
          <p:cNvSpPr>
            <a:spLocks noGrp="1"/>
          </p:cNvSpPr>
          <p:nvPr>
            <p:ph type="pic" sz="quarter" idx="147"/>
          </p:nvPr>
        </p:nvSpPr>
        <p:spPr>
          <a:xfrm>
            <a:off x="9688596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0" name="Picture Placeholder 38">
            <a:extLst>
              <a:ext uri="{FF2B5EF4-FFF2-40B4-BE49-F238E27FC236}">
                <a16:creationId xmlns:a16="http://schemas.microsoft.com/office/drawing/2014/main" id="{1D8C823F-A167-F13E-840E-4103204872EB}"/>
              </a:ext>
            </a:extLst>
          </p:cNvPr>
          <p:cNvSpPr>
            <a:spLocks noGrp="1"/>
          </p:cNvSpPr>
          <p:nvPr>
            <p:ph type="pic" sz="quarter" idx="148"/>
          </p:nvPr>
        </p:nvSpPr>
        <p:spPr>
          <a:xfrm>
            <a:off x="10860476" y="2756300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1" name="Text Placeholder 11">
            <a:extLst>
              <a:ext uri="{FF2B5EF4-FFF2-40B4-BE49-F238E27FC236}">
                <a16:creationId xmlns:a16="http://schemas.microsoft.com/office/drawing/2014/main" id="{45F896B5-9810-8AD1-4C75-C26FC5EDB731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199829" y="3848542"/>
            <a:ext cx="11807825" cy="10922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7B6F4A3D-99C3-7D5A-8258-33F038C2EFC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318934" y="3976869"/>
            <a:ext cx="1008000" cy="820104"/>
          </a:xfrm>
          <a:prstGeom prst="roundRect">
            <a:avLst>
              <a:gd name="adj" fmla="val 6343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92075" indent="0" algn="ctr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Q3</a:t>
            </a:r>
          </a:p>
        </p:txBody>
      </p:sp>
      <p:sp>
        <p:nvSpPr>
          <p:cNvPr id="63" name="Picture Placeholder 38">
            <a:extLst>
              <a:ext uri="{FF2B5EF4-FFF2-40B4-BE49-F238E27FC236}">
                <a16:creationId xmlns:a16="http://schemas.microsoft.com/office/drawing/2014/main" id="{63A78D93-84D2-3798-B748-73D025CAA1EE}"/>
              </a:ext>
            </a:extLst>
          </p:cNvPr>
          <p:cNvSpPr>
            <a:spLocks noGrp="1"/>
          </p:cNvSpPr>
          <p:nvPr>
            <p:ph type="pic" sz="quarter" idx="151"/>
          </p:nvPr>
        </p:nvSpPr>
        <p:spPr>
          <a:xfrm>
            <a:off x="1469961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8" name="Picture Placeholder 38">
            <a:extLst>
              <a:ext uri="{FF2B5EF4-FFF2-40B4-BE49-F238E27FC236}">
                <a16:creationId xmlns:a16="http://schemas.microsoft.com/office/drawing/2014/main" id="{F844737A-8388-DAE2-77FF-C5E9EB6E1E95}"/>
              </a:ext>
            </a:extLst>
          </p:cNvPr>
          <p:cNvSpPr>
            <a:spLocks noGrp="1"/>
          </p:cNvSpPr>
          <p:nvPr>
            <p:ph type="pic" sz="quarter" idx="152"/>
          </p:nvPr>
        </p:nvSpPr>
        <p:spPr>
          <a:xfrm>
            <a:off x="2641840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9" name="Picture Placeholder 38">
            <a:extLst>
              <a:ext uri="{FF2B5EF4-FFF2-40B4-BE49-F238E27FC236}">
                <a16:creationId xmlns:a16="http://schemas.microsoft.com/office/drawing/2014/main" id="{D4D86A25-4BFB-0B01-3895-9BDA81D3095C}"/>
              </a:ext>
            </a:extLst>
          </p:cNvPr>
          <p:cNvSpPr>
            <a:spLocks noGrp="1"/>
          </p:cNvSpPr>
          <p:nvPr>
            <p:ph type="pic" sz="quarter" idx="153"/>
          </p:nvPr>
        </p:nvSpPr>
        <p:spPr>
          <a:xfrm>
            <a:off x="3813719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0" name="Picture Placeholder 38">
            <a:extLst>
              <a:ext uri="{FF2B5EF4-FFF2-40B4-BE49-F238E27FC236}">
                <a16:creationId xmlns:a16="http://schemas.microsoft.com/office/drawing/2014/main" id="{397FB439-1587-3A76-82B9-5D9261D41C2C}"/>
              </a:ext>
            </a:extLst>
          </p:cNvPr>
          <p:cNvSpPr>
            <a:spLocks noGrp="1"/>
          </p:cNvSpPr>
          <p:nvPr>
            <p:ph type="pic" sz="quarter" idx="154"/>
          </p:nvPr>
        </p:nvSpPr>
        <p:spPr>
          <a:xfrm>
            <a:off x="4985598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1" name="Picture Placeholder 38">
            <a:extLst>
              <a:ext uri="{FF2B5EF4-FFF2-40B4-BE49-F238E27FC236}">
                <a16:creationId xmlns:a16="http://schemas.microsoft.com/office/drawing/2014/main" id="{9D700B04-FC13-1E72-2D54-394218C10A60}"/>
              </a:ext>
            </a:extLst>
          </p:cNvPr>
          <p:cNvSpPr>
            <a:spLocks noGrp="1"/>
          </p:cNvSpPr>
          <p:nvPr>
            <p:ph type="pic" sz="quarter" idx="155"/>
          </p:nvPr>
        </p:nvSpPr>
        <p:spPr>
          <a:xfrm>
            <a:off x="6157477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2" name="Picture Placeholder 38">
            <a:extLst>
              <a:ext uri="{FF2B5EF4-FFF2-40B4-BE49-F238E27FC236}">
                <a16:creationId xmlns:a16="http://schemas.microsoft.com/office/drawing/2014/main" id="{652369AC-6F58-5712-413C-A9EC4CC6B1DC}"/>
              </a:ext>
            </a:extLst>
          </p:cNvPr>
          <p:cNvSpPr>
            <a:spLocks noGrp="1"/>
          </p:cNvSpPr>
          <p:nvPr>
            <p:ph type="pic" sz="quarter" idx="156"/>
          </p:nvPr>
        </p:nvSpPr>
        <p:spPr>
          <a:xfrm>
            <a:off x="7329356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3" name="Picture Placeholder 38">
            <a:extLst>
              <a:ext uri="{FF2B5EF4-FFF2-40B4-BE49-F238E27FC236}">
                <a16:creationId xmlns:a16="http://schemas.microsoft.com/office/drawing/2014/main" id="{AB4A24C3-35B5-CB90-9A7A-C2276ECB0C14}"/>
              </a:ext>
            </a:extLst>
          </p:cNvPr>
          <p:cNvSpPr>
            <a:spLocks noGrp="1"/>
          </p:cNvSpPr>
          <p:nvPr>
            <p:ph type="pic" sz="quarter" idx="157"/>
          </p:nvPr>
        </p:nvSpPr>
        <p:spPr>
          <a:xfrm>
            <a:off x="8501235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4" name="Picture Placeholder 38">
            <a:extLst>
              <a:ext uri="{FF2B5EF4-FFF2-40B4-BE49-F238E27FC236}">
                <a16:creationId xmlns:a16="http://schemas.microsoft.com/office/drawing/2014/main" id="{D200F815-E38B-324D-E33C-2CB408E71CCF}"/>
              </a:ext>
            </a:extLst>
          </p:cNvPr>
          <p:cNvSpPr>
            <a:spLocks noGrp="1"/>
          </p:cNvSpPr>
          <p:nvPr>
            <p:ph type="pic" sz="quarter" idx="158"/>
          </p:nvPr>
        </p:nvSpPr>
        <p:spPr>
          <a:xfrm>
            <a:off x="9673114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5" name="Picture Placeholder 38">
            <a:extLst>
              <a:ext uri="{FF2B5EF4-FFF2-40B4-BE49-F238E27FC236}">
                <a16:creationId xmlns:a16="http://schemas.microsoft.com/office/drawing/2014/main" id="{EE90BDD2-F0F7-E8D5-A8E0-98DF7C2A4416}"/>
              </a:ext>
            </a:extLst>
          </p:cNvPr>
          <p:cNvSpPr>
            <a:spLocks noGrp="1"/>
          </p:cNvSpPr>
          <p:nvPr>
            <p:ph type="pic" sz="quarter" idx="159"/>
          </p:nvPr>
        </p:nvSpPr>
        <p:spPr>
          <a:xfrm>
            <a:off x="10844994" y="3976869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1" name="Text Placeholder 11">
            <a:extLst>
              <a:ext uri="{FF2B5EF4-FFF2-40B4-BE49-F238E27FC236}">
                <a16:creationId xmlns:a16="http://schemas.microsoft.com/office/drawing/2014/main" id="{45573C20-337A-26A4-3A6F-173C0CA235B2}"/>
              </a:ext>
            </a:extLst>
          </p:cNvPr>
          <p:cNvSpPr>
            <a:spLocks noGrp="1"/>
          </p:cNvSpPr>
          <p:nvPr>
            <p:ph type="body" sz="quarter" idx="160"/>
          </p:nvPr>
        </p:nvSpPr>
        <p:spPr>
          <a:xfrm>
            <a:off x="199829" y="5083968"/>
            <a:ext cx="11807825" cy="10922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2" name="Text Placeholder 20">
            <a:extLst>
              <a:ext uri="{FF2B5EF4-FFF2-40B4-BE49-F238E27FC236}">
                <a16:creationId xmlns:a16="http://schemas.microsoft.com/office/drawing/2014/main" id="{A426E866-D781-6697-474C-E677741CC36D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326675" y="5212295"/>
            <a:ext cx="1008000" cy="820104"/>
          </a:xfrm>
          <a:prstGeom prst="roundRect">
            <a:avLst>
              <a:gd name="adj" fmla="val 6343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92075" indent="0" algn="ctr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Q4</a:t>
            </a:r>
          </a:p>
        </p:txBody>
      </p:sp>
      <p:sp>
        <p:nvSpPr>
          <p:cNvPr id="143" name="Picture Placeholder 38">
            <a:extLst>
              <a:ext uri="{FF2B5EF4-FFF2-40B4-BE49-F238E27FC236}">
                <a16:creationId xmlns:a16="http://schemas.microsoft.com/office/drawing/2014/main" id="{73E2C23D-4193-E3D4-FB9A-9190FD19C2A0}"/>
              </a:ext>
            </a:extLst>
          </p:cNvPr>
          <p:cNvSpPr>
            <a:spLocks noGrp="1"/>
          </p:cNvSpPr>
          <p:nvPr>
            <p:ph type="pic" sz="quarter" idx="162"/>
          </p:nvPr>
        </p:nvSpPr>
        <p:spPr>
          <a:xfrm>
            <a:off x="1477702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4" name="Picture Placeholder 38">
            <a:extLst>
              <a:ext uri="{FF2B5EF4-FFF2-40B4-BE49-F238E27FC236}">
                <a16:creationId xmlns:a16="http://schemas.microsoft.com/office/drawing/2014/main" id="{A106416A-DE8A-73C5-4705-385BF6C9F3B0}"/>
              </a:ext>
            </a:extLst>
          </p:cNvPr>
          <p:cNvSpPr>
            <a:spLocks noGrp="1"/>
          </p:cNvSpPr>
          <p:nvPr>
            <p:ph type="pic" sz="quarter" idx="163"/>
          </p:nvPr>
        </p:nvSpPr>
        <p:spPr>
          <a:xfrm>
            <a:off x="2649581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5" name="Picture Placeholder 38">
            <a:extLst>
              <a:ext uri="{FF2B5EF4-FFF2-40B4-BE49-F238E27FC236}">
                <a16:creationId xmlns:a16="http://schemas.microsoft.com/office/drawing/2014/main" id="{0B16C6DE-44DA-941F-6725-95D9F1876063}"/>
              </a:ext>
            </a:extLst>
          </p:cNvPr>
          <p:cNvSpPr>
            <a:spLocks noGrp="1"/>
          </p:cNvSpPr>
          <p:nvPr>
            <p:ph type="pic" sz="quarter" idx="164"/>
          </p:nvPr>
        </p:nvSpPr>
        <p:spPr>
          <a:xfrm>
            <a:off x="3821460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6" name="Picture Placeholder 38">
            <a:extLst>
              <a:ext uri="{FF2B5EF4-FFF2-40B4-BE49-F238E27FC236}">
                <a16:creationId xmlns:a16="http://schemas.microsoft.com/office/drawing/2014/main" id="{2679D618-AB86-82FF-4B9A-71DEF6A4C798}"/>
              </a:ext>
            </a:extLst>
          </p:cNvPr>
          <p:cNvSpPr>
            <a:spLocks noGrp="1"/>
          </p:cNvSpPr>
          <p:nvPr>
            <p:ph type="pic" sz="quarter" idx="165"/>
          </p:nvPr>
        </p:nvSpPr>
        <p:spPr>
          <a:xfrm>
            <a:off x="4993339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7" name="Picture Placeholder 38">
            <a:extLst>
              <a:ext uri="{FF2B5EF4-FFF2-40B4-BE49-F238E27FC236}">
                <a16:creationId xmlns:a16="http://schemas.microsoft.com/office/drawing/2014/main" id="{05E845C9-6378-61E3-67BE-F177C6E1D6D4}"/>
              </a:ext>
            </a:extLst>
          </p:cNvPr>
          <p:cNvSpPr>
            <a:spLocks noGrp="1"/>
          </p:cNvSpPr>
          <p:nvPr>
            <p:ph type="pic" sz="quarter" idx="166"/>
          </p:nvPr>
        </p:nvSpPr>
        <p:spPr>
          <a:xfrm>
            <a:off x="6165218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8" name="Picture Placeholder 38">
            <a:extLst>
              <a:ext uri="{FF2B5EF4-FFF2-40B4-BE49-F238E27FC236}">
                <a16:creationId xmlns:a16="http://schemas.microsoft.com/office/drawing/2014/main" id="{2C649538-2ECC-8E7A-2E7E-C8A5BFB63F37}"/>
              </a:ext>
            </a:extLst>
          </p:cNvPr>
          <p:cNvSpPr>
            <a:spLocks noGrp="1"/>
          </p:cNvSpPr>
          <p:nvPr>
            <p:ph type="pic" sz="quarter" idx="167"/>
          </p:nvPr>
        </p:nvSpPr>
        <p:spPr>
          <a:xfrm>
            <a:off x="7337097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9" name="Picture Placeholder 38">
            <a:extLst>
              <a:ext uri="{FF2B5EF4-FFF2-40B4-BE49-F238E27FC236}">
                <a16:creationId xmlns:a16="http://schemas.microsoft.com/office/drawing/2014/main" id="{571F511A-0792-539B-AC9E-245AA1A649CD}"/>
              </a:ext>
            </a:extLst>
          </p:cNvPr>
          <p:cNvSpPr>
            <a:spLocks noGrp="1"/>
          </p:cNvSpPr>
          <p:nvPr>
            <p:ph type="pic" sz="quarter" idx="168"/>
          </p:nvPr>
        </p:nvSpPr>
        <p:spPr>
          <a:xfrm>
            <a:off x="8508976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50" name="Picture Placeholder 38">
            <a:extLst>
              <a:ext uri="{FF2B5EF4-FFF2-40B4-BE49-F238E27FC236}">
                <a16:creationId xmlns:a16="http://schemas.microsoft.com/office/drawing/2014/main" id="{785BED7F-CBE5-2102-F10B-FFEEA36039F6}"/>
              </a:ext>
            </a:extLst>
          </p:cNvPr>
          <p:cNvSpPr>
            <a:spLocks noGrp="1"/>
          </p:cNvSpPr>
          <p:nvPr>
            <p:ph type="pic" sz="quarter" idx="169"/>
          </p:nvPr>
        </p:nvSpPr>
        <p:spPr>
          <a:xfrm>
            <a:off x="9680855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51" name="Picture Placeholder 38">
            <a:extLst>
              <a:ext uri="{FF2B5EF4-FFF2-40B4-BE49-F238E27FC236}">
                <a16:creationId xmlns:a16="http://schemas.microsoft.com/office/drawing/2014/main" id="{74A331C8-1578-02BF-2498-B43E2D151A15}"/>
              </a:ext>
            </a:extLst>
          </p:cNvPr>
          <p:cNvSpPr>
            <a:spLocks noGrp="1"/>
          </p:cNvSpPr>
          <p:nvPr>
            <p:ph type="pic" sz="quarter" idx="170"/>
          </p:nvPr>
        </p:nvSpPr>
        <p:spPr>
          <a:xfrm>
            <a:off x="10852735" y="5212295"/>
            <a:ext cx="1008000" cy="820104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88581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column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CF43A5E7-AE5D-9D16-6483-985E9B5FC3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4346" y="3138707"/>
            <a:ext cx="1860080" cy="2221999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A2DE1FF0-7E23-6868-28C5-D917C6147EA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147871" y="3130824"/>
            <a:ext cx="1860080" cy="2221999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4" name="Text Placeholder 24">
            <a:extLst>
              <a:ext uri="{FF2B5EF4-FFF2-40B4-BE49-F238E27FC236}">
                <a16:creationId xmlns:a16="http://schemas.microsoft.com/office/drawing/2014/main" id="{0E92AF9C-4E56-6D33-CE33-CAF625826A1B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775383" y="3138707"/>
            <a:ext cx="1860080" cy="2221999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58AD674A-4EF6-EE70-DD86-04F85C76B54A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7579163" y="3130824"/>
            <a:ext cx="1860080" cy="2221999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41E780BF-E1B1-03A5-2EB7-2F317EECFC0D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10002908" y="3130824"/>
            <a:ext cx="1860080" cy="2221999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469A942-95B6-CCD2-BA05-920588C52BCD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207360" y="1566237"/>
            <a:ext cx="2124579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06A7B72D-6C50-A8F5-9D55-AA973CFAEA38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622879" y="1566237"/>
            <a:ext cx="2124579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C55372CB-D758-EE22-0766-0A2A29F93E05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9869436" y="1566237"/>
            <a:ext cx="2124579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8D8A12C5-A427-39B1-9D79-3A9116338E6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5038398" y="1566237"/>
            <a:ext cx="2124579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1EBD236-AD99-75A2-AFD1-35C3E4C20E7D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7453917" y="1566237"/>
            <a:ext cx="2124579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26622926-A93C-70BE-1CAA-E205E1163E7F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77063" y="1658072"/>
            <a:ext cx="1979818" cy="525552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01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62856FCC-AE76-896A-BAD4-D22392B1454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4345" y="2323369"/>
            <a:ext cx="1860081" cy="72558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Title goes here over two or three lines if needed</a:t>
            </a:r>
            <a:endParaRPr lang="en-US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861E663F-5DE6-BC94-24F4-35C701B1B2D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106091" y="1650189"/>
            <a:ext cx="1979818" cy="525552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0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03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85EC1282-3941-8F8C-A787-36CE7BD77AF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700956" y="1658072"/>
            <a:ext cx="1979818" cy="525552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02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18FE55A9-2B69-B8AE-6522-B49800138354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519024" y="1650189"/>
            <a:ext cx="1979818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04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C6E4384-F89F-2FA3-FE1C-0162C246F396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9942769" y="1650189"/>
            <a:ext cx="1979818" cy="525552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05</a:t>
            </a:r>
          </a:p>
        </p:txBody>
      </p:sp>
      <p:sp>
        <p:nvSpPr>
          <p:cNvPr id="22" name="Text Placeholder 60">
            <a:extLst>
              <a:ext uri="{FF2B5EF4-FFF2-40B4-BE49-F238E27FC236}">
                <a16:creationId xmlns:a16="http://schemas.microsoft.com/office/drawing/2014/main" id="{FEF4E3D8-84E9-5B22-B9D0-A44230C3DD98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2774948" y="2323959"/>
            <a:ext cx="1860080" cy="72499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/>
              <a:t>Title goes in here</a:t>
            </a:r>
          </a:p>
        </p:txBody>
      </p:sp>
      <p:sp>
        <p:nvSpPr>
          <p:cNvPr id="23" name="Text Placeholder 60">
            <a:extLst>
              <a:ext uri="{FF2B5EF4-FFF2-40B4-BE49-F238E27FC236}">
                <a16:creationId xmlns:a16="http://schemas.microsoft.com/office/drawing/2014/main" id="{35E74B1C-568A-81EC-8DA6-0BCDAA3F3D08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5147600" y="2323959"/>
            <a:ext cx="1860080" cy="72499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/>
              <a:t>Title goes in here over one, two or three lines</a:t>
            </a:r>
          </a:p>
        </p:txBody>
      </p:sp>
      <p:sp>
        <p:nvSpPr>
          <p:cNvPr id="24" name="Text Placeholder 60">
            <a:extLst>
              <a:ext uri="{FF2B5EF4-FFF2-40B4-BE49-F238E27FC236}">
                <a16:creationId xmlns:a16="http://schemas.microsoft.com/office/drawing/2014/main" id="{67A25711-5C35-9CB3-0D87-0233583E0989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7578893" y="2323959"/>
            <a:ext cx="1860080" cy="72499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/>
              <a:t>Title goes in here</a:t>
            </a:r>
          </a:p>
        </p:txBody>
      </p:sp>
      <p:sp>
        <p:nvSpPr>
          <p:cNvPr id="25" name="Text Placeholder 60">
            <a:extLst>
              <a:ext uri="{FF2B5EF4-FFF2-40B4-BE49-F238E27FC236}">
                <a16:creationId xmlns:a16="http://schemas.microsoft.com/office/drawing/2014/main" id="{8C3B932A-2CCB-919E-2E87-8820F65F245C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10002908" y="2323959"/>
            <a:ext cx="1860080" cy="72499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/>
              <a:t>Title goes in here over one, two or three lines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4FF45020-2062-FC65-DFFA-7BCC398CD0DC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344345" y="3138707"/>
            <a:ext cx="1860081" cy="257629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444FDB7E-1C97-848C-E16A-B12186A1D66D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755127" y="3138707"/>
            <a:ext cx="1860081" cy="257629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DF8C61A6-892E-7C28-9249-9614669A8CF8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5173016" y="3138707"/>
            <a:ext cx="1860081" cy="257629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08515AD1-18D0-9DAC-3B25-D2E235EDCAE5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7583798" y="3138707"/>
            <a:ext cx="1860081" cy="257629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90B7963C-CD41-004F-96D8-816287F05326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10001684" y="3138707"/>
            <a:ext cx="1860081" cy="257629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00B0DB83-E009-E776-7EC3-3DE5E1AED4AA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120E0181-6EF6-C8DC-16C9-2C4E611BCA9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AB7BF36A-97CC-DAD2-8749-7017340024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  <a:noFill/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6B59898D-4140-858C-AA7F-06BF85D9CBB3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200819" y="955471"/>
            <a:ext cx="10852616" cy="347554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28649138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column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F8E4BECE-3205-FE16-2CFF-E7020D786F5B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CF43A5E7-AE5D-9D16-6483-985E9B5FC3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4346" y="3138707"/>
            <a:ext cx="1860080" cy="2221999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A2DE1FF0-7E23-6868-28C5-D917C6147EA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147871" y="3130824"/>
            <a:ext cx="1860080" cy="2221999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4" name="Text Placeholder 24">
            <a:extLst>
              <a:ext uri="{FF2B5EF4-FFF2-40B4-BE49-F238E27FC236}">
                <a16:creationId xmlns:a16="http://schemas.microsoft.com/office/drawing/2014/main" id="{0E92AF9C-4E56-6D33-CE33-CAF625826A1B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775383" y="3138707"/>
            <a:ext cx="1860080" cy="2221999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58AD674A-4EF6-EE70-DD86-04F85C76B54A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7579163" y="3130824"/>
            <a:ext cx="1860080" cy="2221999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41E780BF-E1B1-03A5-2EB7-2F317EECFC0D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10002908" y="3130824"/>
            <a:ext cx="1860080" cy="2221999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469A942-95B6-CCD2-BA05-920588C52BCD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207360" y="1566237"/>
            <a:ext cx="2124579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06A7B72D-6C50-A8F5-9D55-AA973CFAEA38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622879" y="1566237"/>
            <a:ext cx="2124579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C55372CB-D758-EE22-0766-0A2A29F93E05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9869436" y="1566237"/>
            <a:ext cx="2124579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8D8A12C5-A427-39B1-9D79-3A9116338E6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5038398" y="1566237"/>
            <a:ext cx="2124579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1EBD236-AD99-75A2-AFD1-35C3E4C20E7D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7453917" y="1566237"/>
            <a:ext cx="2124579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26622926-A93C-70BE-1CAA-E205E1163E7F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77063" y="1658072"/>
            <a:ext cx="1979818" cy="525552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01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62856FCC-AE76-896A-BAD4-D22392B1454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4345" y="2323369"/>
            <a:ext cx="1860081" cy="72558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Title goes here over two or three lines if needed</a:t>
            </a:r>
            <a:endParaRPr lang="en-US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861E663F-5DE6-BC94-24F4-35C701B1B2D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106091" y="1650189"/>
            <a:ext cx="1979818" cy="525552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0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03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85EC1282-3941-8F8C-A787-36CE7BD77AF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700956" y="1658072"/>
            <a:ext cx="1979818" cy="525552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02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18FE55A9-2B69-B8AE-6522-B49800138354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519024" y="1650189"/>
            <a:ext cx="1979818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04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C6E4384-F89F-2FA3-FE1C-0162C246F396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9942769" y="1650189"/>
            <a:ext cx="1979818" cy="525552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05</a:t>
            </a:r>
          </a:p>
        </p:txBody>
      </p:sp>
      <p:sp>
        <p:nvSpPr>
          <p:cNvPr id="22" name="Text Placeholder 60">
            <a:extLst>
              <a:ext uri="{FF2B5EF4-FFF2-40B4-BE49-F238E27FC236}">
                <a16:creationId xmlns:a16="http://schemas.microsoft.com/office/drawing/2014/main" id="{FEF4E3D8-84E9-5B22-B9D0-A44230C3DD98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2774948" y="2323959"/>
            <a:ext cx="1860080" cy="72499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/>
              <a:t>Title goes in here</a:t>
            </a:r>
          </a:p>
        </p:txBody>
      </p:sp>
      <p:sp>
        <p:nvSpPr>
          <p:cNvPr id="23" name="Text Placeholder 60">
            <a:extLst>
              <a:ext uri="{FF2B5EF4-FFF2-40B4-BE49-F238E27FC236}">
                <a16:creationId xmlns:a16="http://schemas.microsoft.com/office/drawing/2014/main" id="{35E74B1C-568A-81EC-8DA6-0BCDAA3F3D08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5147600" y="2323959"/>
            <a:ext cx="1860080" cy="72499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/>
              <a:t>Title goes in here over one, two or three lines</a:t>
            </a:r>
          </a:p>
        </p:txBody>
      </p:sp>
      <p:sp>
        <p:nvSpPr>
          <p:cNvPr id="24" name="Text Placeholder 60">
            <a:extLst>
              <a:ext uri="{FF2B5EF4-FFF2-40B4-BE49-F238E27FC236}">
                <a16:creationId xmlns:a16="http://schemas.microsoft.com/office/drawing/2014/main" id="{67A25711-5C35-9CB3-0D87-0233583E0989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7578893" y="2323959"/>
            <a:ext cx="1860080" cy="72499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/>
              <a:t>Title goes in here</a:t>
            </a:r>
          </a:p>
        </p:txBody>
      </p:sp>
      <p:sp>
        <p:nvSpPr>
          <p:cNvPr id="25" name="Text Placeholder 60">
            <a:extLst>
              <a:ext uri="{FF2B5EF4-FFF2-40B4-BE49-F238E27FC236}">
                <a16:creationId xmlns:a16="http://schemas.microsoft.com/office/drawing/2014/main" id="{8C3B932A-2CCB-919E-2E87-8820F65F245C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10002908" y="2323959"/>
            <a:ext cx="1860080" cy="72499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/>
              <a:t>Title goes in here over one, two or three lines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4FF45020-2062-FC65-DFFA-7BCC398CD0DC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344345" y="3138707"/>
            <a:ext cx="1860081" cy="257629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444FDB7E-1C97-848C-E16A-B12186A1D66D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755127" y="3138707"/>
            <a:ext cx="1860081" cy="257629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DF8C61A6-892E-7C28-9249-9614669A8CF8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5173016" y="3138707"/>
            <a:ext cx="1860081" cy="257629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08515AD1-18D0-9DAC-3B25-D2E235EDCAE5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7583798" y="3138707"/>
            <a:ext cx="1860081" cy="257629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90B7963C-CD41-004F-96D8-816287F05326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10001684" y="3138707"/>
            <a:ext cx="1860081" cy="257629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00B0DB83-E009-E776-7EC3-3DE5E1AED4AA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B7BF36A-97CC-DAD2-8749-7017340024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  <a:noFill/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6B59898D-4140-858C-AA7F-06BF85D9CBB3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200819" y="955471"/>
            <a:ext cx="10852616" cy="347554"/>
          </a:xfrm>
        </p:spPr>
        <p:txBody>
          <a:bodyPr>
            <a:noAutofit/>
          </a:bodyPr>
          <a:lstStyle>
            <a:lvl1pPr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8059315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and image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999" y="225425"/>
            <a:ext cx="5890758" cy="6407150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243" y="240373"/>
            <a:ext cx="5544952" cy="1962499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“Quote goes here over two lines or more if needed.”</a:t>
            </a:r>
            <a:endParaRPr lang="en-US"/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6E02C3CD-72E9-8A35-AB1B-334701EE37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2364221"/>
            <a:ext cx="5544953" cy="295852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>
                <a:sym typeface="Inter Tight"/>
              </a:rPr>
              <a:t>Name Surname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E03C78FC-F7CB-CF6E-9963-EF8CBA2F6C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17154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and image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999" y="225425"/>
            <a:ext cx="5890758" cy="6407150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243" y="240373"/>
            <a:ext cx="5544952" cy="1962499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“Quote goes here over two lines or more if needed.”</a:t>
            </a:r>
            <a:endParaRPr lang="en-US"/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6E02C3CD-72E9-8A35-AB1B-334701EE37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2364221"/>
            <a:ext cx="5544953" cy="295852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Name Surname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2C82924A-0BC4-13F8-ED1B-970A282D8C2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28802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quote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243" y="240373"/>
            <a:ext cx="11794670" cy="4567847"/>
          </a:xfrm>
          <a:noFill/>
        </p:spPr>
        <p:txBody>
          <a:bodyPr anchor="ctr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“Quote goes here over two lines or more if needed. Quote goes here over two lines or more if needed. Quote goes here over two lines or more if needed.</a:t>
            </a:r>
            <a:br>
              <a:rPr lang="en-GB"/>
            </a:br>
            <a:br>
              <a:rPr lang="en-GB"/>
            </a:br>
            <a:r>
              <a:rPr lang="en-GB"/>
              <a:t>Quote goes here over two lines or more if needed.”</a:t>
            </a:r>
            <a:endParaRPr lang="en-US"/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6E02C3CD-72E9-8A35-AB1B-334701EE37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5013325"/>
            <a:ext cx="5544953" cy="295852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Name Surname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2C82924A-0BC4-13F8-ED1B-970A282D8C2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FF0C7F7-3D96-0F88-274D-A7DB76178369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739457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horter header dark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088" y="244864"/>
            <a:ext cx="11772900" cy="984092"/>
          </a:xfrm>
        </p:spPr>
        <p:txBody>
          <a:bodyPr anchor="t">
            <a:noAutofit/>
          </a:bodyPr>
          <a:lstStyle>
            <a:lvl1pPr>
              <a:defRPr sz="7400"/>
            </a:lvl1pPr>
          </a:lstStyle>
          <a:p>
            <a:r>
              <a:rPr lang="en-GB" dirty="0">
                <a:effectLst/>
              </a:rPr>
              <a:t>Shorter heading goes here</a:t>
            </a:r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1516870"/>
            <a:ext cx="11807825" cy="4419964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A285FE8F-4637-F82B-C012-BC38956110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32908" y="6405907"/>
            <a:ext cx="2067005" cy="222835"/>
          </a:xfrm>
        </p:spPr>
        <p:txBody>
          <a:bodyPr anchor="ctr">
            <a:noAutofit/>
          </a:bodyPr>
          <a:lstStyle>
            <a:lvl1pPr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Date goes here align right</a:t>
            </a: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0C8E95DF-8101-ED42-903B-CF2B62DBDEB3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7153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quote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E4CE7508-194B-D028-1CE9-DD1DE39BDC27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243" y="240373"/>
            <a:ext cx="11794670" cy="4567847"/>
          </a:xfrm>
          <a:noFill/>
        </p:spPr>
        <p:txBody>
          <a:bodyPr anchor="ctr"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“Quote goes here over two lines or more if needed. Quote goes here over two lines or more if needed. Quote goes here over two lines or more if needed.</a:t>
            </a:r>
            <a:br>
              <a:rPr lang="en-GB"/>
            </a:br>
            <a:br>
              <a:rPr lang="en-GB"/>
            </a:br>
            <a:r>
              <a:rPr lang="en-GB"/>
              <a:t>Quote goes here over two lines or more if needed.”</a:t>
            </a:r>
            <a:endParaRPr lang="en-US"/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6E02C3CD-72E9-8A35-AB1B-334701EE37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5013325"/>
            <a:ext cx="5544953" cy="295852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>
                <a:sym typeface="Inter Tight"/>
              </a:rPr>
              <a:t>Name Surname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BCBDAD5D-D66A-5E7D-EB84-8B41EEF39D8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198688933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olution Flow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A2765D24-3679-5CDA-2DCC-1D1F41D019E1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0652" y="2048934"/>
            <a:ext cx="5326547" cy="3191934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13884FEA-78B0-1AE2-53D8-43B8D2257634}"/>
              </a:ext>
            </a:extLst>
          </p:cNvPr>
          <p:cNvSpPr/>
          <p:nvPr/>
        </p:nvSpPr>
        <p:spPr>
          <a:xfrm>
            <a:off x="5836689" y="3402585"/>
            <a:ext cx="589514" cy="484632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C780DBC5-6339-568F-3474-4FE83BA0B492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299810" y="2130150"/>
            <a:ext cx="5151965" cy="680785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B7300A17-B17D-BF87-4354-F348AE6820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5235" y="3081868"/>
            <a:ext cx="4923366" cy="193145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D578DE60-18DA-6454-7C7B-F66E6F42D38E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6654801" y="2048934"/>
            <a:ext cx="5326547" cy="3191934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2CA66575-B5E3-E953-E4BD-54D65A004DF7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743959" y="2130150"/>
            <a:ext cx="5151965" cy="680785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4837CA8B-97EE-BB06-3A90-EC76BCB4A2E0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829384" y="3081868"/>
            <a:ext cx="4923366" cy="193145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A8A32366-1564-4B84-C1B3-D06A12DF80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2D43B0C3-B972-1DA4-B1CD-7FC90ED75A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CE7ECB-EEB6-4DFE-154C-06B260A01E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82669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olution Flow dark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A2765D24-3679-5CDA-2DCC-1D1F41D019E1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0652" y="2048934"/>
            <a:ext cx="5326547" cy="3191934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13884FEA-78B0-1AE2-53D8-43B8D2257634}"/>
              </a:ext>
            </a:extLst>
          </p:cNvPr>
          <p:cNvSpPr/>
          <p:nvPr/>
        </p:nvSpPr>
        <p:spPr>
          <a:xfrm>
            <a:off x="5836689" y="3402585"/>
            <a:ext cx="589514" cy="48463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C780DBC5-6339-568F-3474-4FE83BA0B492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299810" y="2130150"/>
            <a:ext cx="5151965" cy="680785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B7300A17-B17D-BF87-4354-F348AE6820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5235" y="3081868"/>
            <a:ext cx="4923366" cy="193145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D578DE60-18DA-6454-7C7B-F66E6F42D38E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6654801" y="2048934"/>
            <a:ext cx="5326547" cy="3191934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2CA66575-B5E3-E953-E4BD-54D65A004DF7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743959" y="2130150"/>
            <a:ext cx="5151965" cy="680785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4837CA8B-97EE-BB06-3A90-EC76BCB4A2E0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829384" y="3081868"/>
            <a:ext cx="4923366" cy="193145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9B8436C-7106-4561-7EB2-0A8645A31C08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BB34C2D6-0A65-1363-80A1-F63B3CB60FF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1381C2A-B1C0-7A5C-E14A-9017A79F62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57548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olution Flow with image white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A9310AD6-17F0-AFAF-DABE-00614ADA207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A2765D24-3679-5CDA-2DCC-1D1F41D019E1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385234" y="2048934"/>
            <a:ext cx="5151965" cy="3191934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C780DBC5-6339-568F-3474-4FE83BA0B492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457200" y="2130150"/>
            <a:ext cx="4994575" cy="680785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B7300A17-B17D-BF87-4354-F348AE6820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5779" y="3081868"/>
            <a:ext cx="4782821" cy="193145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A8A32366-1564-4B84-C1B3-D06A12DF80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2D43B0C3-B972-1DA4-B1CD-7FC90ED75A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5235" y="115963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CE7ECB-EEB6-4DFE-154C-06B260A01E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5235" y="439903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C37BEC0-6580-1AF8-7DE5-F3878825D08B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6654803" y="2048934"/>
            <a:ext cx="5151965" cy="3191934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E83CFB00-1CF9-BFEA-FD10-67A53BA5D686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726769" y="2130150"/>
            <a:ext cx="4994575" cy="680785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D8CBEAB0-56F0-9055-F9FF-3B1C69B8D185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795348" y="3081868"/>
            <a:ext cx="4782821" cy="193145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667076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olution Flow with image dark tex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A9310AD6-17F0-AFAF-DABE-00614ADA207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A2765D24-3679-5CDA-2DCC-1D1F41D019E1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385234" y="2048934"/>
            <a:ext cx="5151965" cy="3191934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13884FEA-78B0-1AE2-53D8-43B8D2257634}"/>
              </a:ext>
            </a:extLst>
          </p:cNvPr>
          <p:cNvSpPr/>
          <p:nvPr/>
        </p:nvSpPr>
        <p:spPr>
          <a:xfrm>
            <a:off x="5836689" y="3402585"/>
            <a:ext cx="589514" cy="484632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C780DBC5-6339-568F-3474-4FE83BA0B492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457200" y="2130150"/>
            <a:ext cx="4994575" cy="680785"/>
          </a:xfrm>
          <a:prstGeom prst="roundRect">
            <a:avLst>
              <a:gd name="adj" fmla="val 13265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B7300A17-B17D-BF87-4354-F348AE6820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5779" y="3081868"/>
            <a:ext cx="4782821" cy="193145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D43B0C3-B972-1DA4-B1CD-7FC90ED75A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5235" y="115963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CE7ECB-EEB6-4DFE-154C-06B260A01E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5235" y="439903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C37BEC0-6580-1AF8-7DE5-F3878825D08B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6654803" y="2048934"/>
            <a:ext cx="5151965" cy="3191934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E83CFB00-1CF9-BFEA-FD10-67A53BA5D686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726769" y="2130150"/>
            <a:ext cx="4994575" cy="680785"/>
          </a:xfrm>
          <a:prstGeom prst="roundRect">
            <a:avLst>
              <a:gd name="adj" fmla="val 13265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D8CBEAB0-56F0-9055-F9FF-3B1C69B8D185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795348" y="3081868"/>
            <a:ext cx="4782821" cy="193145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pic>
        <p:nvPicPr>
          <p:cNvPr id="12" name="Picture 11" descr="A group of blue circles&#10;&#10;AI-generated content may be incorrect.">
            <a:extLst>
              <a:ext uri="{FF2B5EF4-FFF2-40B4-BE49-F238E27FC236}">
                <a16:creationId xmlns:a16="http://schemas.microsoft.com/office/drawing/2014/main" id="{97AB8E86-2A56-19B3-D875-5E649DF25E98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75208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oxes with text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020D5B2-0D42-FAE4-19C6-990B63455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4337" y="1888052"/>
            <a:ext cx="2710920" cy="595043"/>
          </a:xfrm>
        </p:spPr>
        <p:txBody>
          <a:bodyPr>
            <a:normAutofit/>
          </a:bodyPr>
          <a:lstStyle>
            <a:lvl1pPr>
              <a:buNone/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6E1AD82-19A6-28DC-BC4C-F3198E525AF1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10653" y="1627626"/>
            <a:ext cx="3822264" cy="3613242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6EDD8AEB-AC14-9801-7C64-52BAB9C758F2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99810" y="1723760"/>
            <a:ext cx="3638777" cy="727877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3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793F9DA9-8C34-2505-8A16-3E0C64526137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85235" y="2706320"/>
            <a:ext cx="3475565" cy="2083859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4716AC58-DBD6-08CF-794D-4CCA67E5C6CD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4184868" y="1627626"/>
            <a:ext cx="3822264" cy="3613242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77136562-2978-EA53-CBD3-45E32D49EA49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4274025" y="1723760"/>
            <a:ext cx="3638777" cy="727877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3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77CE8E45-BB2A-1509-563F-85282C4DA803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4359450" y="2706320"/>
            <a:ext cx="3475565" cy="2083859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97CCE703-BE2C-ACB1-9FF3-8B78D65129E6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8159083" y="1627626"/>
            <a:ext cx="3822264" cy="3613242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1DEFC3AA-0427-7B85-6B16-9FE29A85C421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8248240" y="1723760"/>
            <a:ext cx="3638777" cy="727877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3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AA8A12BD-3ED0-FB8E-4BB4-E6799515112B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8333665" y="2706320"/>
            <a:ext cx="3475565" cy="2083859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7D668CE-0846-3292-CB63-8C81086454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3BDD8C2C-5EC2-1D81-4DF9-B439006575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E12BA6-AC18-320E-A2E2-866350DDB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10294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boxes with text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6E1AD82-19A6-28DC-BC4C-F3198E525AF1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10653" y="1627626"/>
            <a:ext cx="2832468" cy="3613242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6EDD8AEB-AC14-9801-7C64-52BAB9C758F2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99811" y="1723760"/>
            <a:ext cx="2649130" cy="727877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3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793F9DA9-8C34-2505-8A16-3E0C64526137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85235" y="2706320"/>
            <a:ext cx="2495125" cy="2083859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BDD8C2C-5EC2-1D81-4DF9-B439006575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E12BA6-AC18-320E-A2E2-866350DDB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2863377-0938-1086-0701-541C28B7C089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3170379" y="1627626"/>
            <a:ext cx="2832468" cy="3613242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F4F3533F-45EF-E1C1-2372-9F3EBDBDBDD9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3259537" y="1723760"/>
            <a:ext cx="2649130" cy="727877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3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52C9F60F-C838-6ACA-5F0C-00B86E32816D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3344961" y="2706320"/>
            <a:ext cx="2495125" cy="2083859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A3396F09-7607-1BC2-5F50-055A76FF351D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6189155" y="1627626"/>
            <a:ext cx="2832468" cy="3613242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2A391B38-A219-F6AF-A80E-1292C32BB124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6278313" y="1723760"/>
            <a:ext cx="2649130" cy="727877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3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3994B05A-2532-E37B-0F8D-8E41AD7E6FBD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6363737" y="2706320"/>
            <a:ext cx="2495125" cy="2083859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B041C3BA-B1BE-AB85-9F7B-3CE19F412E8F}"/>
              </a:ext>
            </a:extLst>
          </p:cNvPr>
          <p:cNvSpPr>
            <a:spLocks noGrp="1"/>
          </p:cNvSpPr>
          <p:nvPr>
            <p:ph type="body" sz="quarter" idx="82"/>
          </p:nvPr>
        </p:nvSpPr>
        <p:spPr>
          <a:xfrm>
            <a:off x="9148881" y="1627626"/>
            <a:ext cx="2832468" cy="3613242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5F70658D-E408-B897-5605-B79F6C1282E0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9238039" y="1723760"/>
            <a:ext cx="2649130" cy="727877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3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D2413928-D207-99D7-E2B5-EAB4D4C991B4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9323463" y="2706320"/>
            <a:ext cx="2495125" cy="2083859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pic>
        <p:nvPicPr>
          <p:cNvPr id="26" name="Picture 25" descr="A group of blue circles&#10;&#10;AI-generated content may be incorrect.">
            <a:extLst>
              <a:ext uri="{FF2B5EF4-FFF2-40B4-BE49-F238E27FC236}">
                <a16:creationId xmlns:a16="http://schemas.microsoft.com/office/drawing/2014/main" id="{DAB31A94-F92C-098E-EADE-6AD7D719C8D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81225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ats boxes dark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6E1AD82-19A6-28DC-BC4C-F3198E525AF1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10652" y="1943776"/>
            <a:ext cx="3822263" cy="2970447"/>
          </a:xfrm>
          <a:prstGeom prst="roundRect">
            <a:avLst>
              <a:gd name="adj" fmla="val 1848"/>
            </a:avLst>
          </a:prstGeom>
          <a:solidFill>
            <a:schemeClr val="accent3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BDD8C2C-5EC2-1D81-4DF9-B439006575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E12BA6-AC18-320E-A2E2-866350DDB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4DC30C34-1939-2DD6-A0E3-7F0E1215E990}"/>
              </a:ext>
            </a:extLst>
          </p:cNvPr>
          <p:cNvSpPr>
            <a:spLocks noGrp="1"/>
          </p:cNvSpPr>
          <p:nvPr>
            <p:ph type="body" sz="quarter" idx="98"/>
          </p:nvPr>
        </p:nvSpPr>
        <p:spPr>
          <a:xfrm>
            <a:off x="284123" y="3111366"/>
            <a:ext cx="3685895" cy="1721428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8">
            <a:extLst>
              <a:ext uri="{FF2B5EF4-FFF2-40B4-BE49-F238E27FC236}">
                <a16:creationId xmlns:a16="http://schemas.microsoft.com/office/drawing/2014/main" id="{DC43D109-17C7-6139-6E38-31DBBDBBEB11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284122" y="2260000"/>
            <a:ext cx="3685897" cy="558729"/>
          </a:xfrm>
        </p:spPr>
        <p:txBody>
          <a:bodyPr>
            <a:noAutofit/>
          </a:bodyPr>
          <a:lstStyle>
            <a:lvl1pPr algn="ctr">
              <a:buNone/>
              <a:defRPr sz="4400"/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24" name="Text Placeholder 28">
            <a:extLst>
              <a:ext uri="{FF2B5EF4-FFF2-40B4-BE49-F238E27FC236}">
                <a16:creationId xmlns:a16="http://schemas.microsoft.com/office/drawing/2014/main" id="{CBAA5CD1-9A5C-3C9F-1AE1-B183AB5D99BF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406980" y="3307081"/>
            <a:ext cx="3433499" cy="1371600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D3462871-32BB-78C2-D1D6-492C8F1139CF}"/>
              </a:ext>
            </a:extLst>
          </p:cNvPr>
          <p:cNvSpPr>
            <a:spLocks noGrp="1"/>
          </p:cNvSpPr>
          <p:nvPr>
            <p:ph type="body" sz="quarter" idx="101"/>
          </p:nvPr>
        </p:nvSpPr>
        <p:spPr>
          <a:xfrm>
            <a:off x="4180325" y="1943776"/>
            <a:ext cx="3822263" cy="2970447"/>
          </a:xfrm>
          <a:prstGeom prst="roundRect">
            <a:avLst>
              <a:gd name="adj" fmla="val 1848"/>
            </a:avLst>
          </a:prstGeom>
          <a:solidFill>
            <a:srgbClr val="267355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322202CE-6443-825A-B3D5-41AB257F8147}"/>
              </a:ext>
            </a:extLst>
          </p:cNvPr>
          <p:cNvSpPr>
            <a:spLocks noGrp="1"/>
          </p:cNvSpPr>
          <p:nvPr>
            <p:ph type="body" sz="quarter" idx="102"/>
          </p:nvPr>
        </p:nvSpPr>
        <p:spPr>
          <a:xfrm>
            <a:off x="4253796" y="3111366"/>
            <a:ext cx="3685895" cy="1721428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28">
            <a:extLst>
              <a:ext uri="{FF2B5EF4-FFF2-40B4-BE49-F238E27FC236}">
                <a16:creationId xmlns:a16="http://schemas.microsoft.com/office/drawing/2014/main" id="{FC623418-6EB8-932C-80D2-5A4F83A8A078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4253795" y="2260000"/>
            <a:ext cx="3685897" cy="558729"/>
          </a:xfrm>
        </p:spPr>
        <p:txBody>
          <a:bodyPr>
            <a:noAutofit/>
          </a:bodyPr>
          <a:lstStyle>
            <a:lvl1pPr algn="ctr">
              <a:buNone/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17" name="Text Placeholder 28">
            <a:extLst>
              <a:ext uri="{FF2B5EF4-FFF2-40B4-BE49-F238E27FC236}">
                <a16:creationId xmlns:a16="http://schemas.microsoft.com/office/drawing/2014/main" id="{D40F4783-AF23-D9C1-111F-A01098F2F9B4}"/>
              </a:ext>
            </a:extLst>
          </p:cNvPr>
          <p:cNvSpPr>
            <a:spLocks noGrp="1"/>
          </p:cNvSpPr>
          <p:nvPr>
            <p:ph type="body" sz="quarter" idx="104" hasCustomPrompt="1"/>
          </p:nvPr>
        </p:nvSpPr>
        <p:spPr>
          <a:xfrm>
            <a:off x="4376653" y="3307081"/>
            <a:ext cx="3433499" cy="1371600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0909E2DC-B56C-8B19-910F-A046EB6DD302}"/>
              </a:ext>
            </a:extLst>
          </p:cNvPr>
          <p:cNvSpPr>
            <a:spLocks noGrp="1"/>
          </p:cNvSpPr>
          <p:nvPr>
            <p:ph type="body" sz="quarter" idx="105"/>
          </p:nvPr>
        </p:nvSpPr>
        <p:spPr>
          <a:xfrm>
            <a:off x="8159087" y="1943776"/>
            <a:ext cx="3822263" cy="2970447"/>
          </a:xfrm>
          <a:prstGeom prst="roundRect">
            <a:avLst>
              <a:gd name="adj" fmla="val 1848"/>
            </a:avLst>
          </a:prstGeom>
          <a:solidFill>
            <a:schemeClr val="accent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D675E756-3F1B-B583-D4B3-43DD5451389D}"/>
              </a:ext>
            </a:extLst>
          </p:cNvPr>
          <p:cNvSpPr>
            <a:spLocks noGrp="1"/>
          </p:cNvSpPr>
          <p:nvPr>
            <p:ph type="body" sz="quarter" idx="106"/>
          </p:nvPr>
        </p:nvSpPr>
        <p:spPr>
          <a:xfrm>
            <a:off x="8232558" y="3111366"/>
            <a:ext cx="3685895" cy="1721428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8">
            <a:extLst>
              <a:ext uri="{FF2B5EF4-FFF2-40B4-BE49-F238E27FC236}">
                <a16:creationId xmlns:a16="http://schemas.microsoft.com/office/drawing/2014/main" id="{966B4098-617D-17FA-00B9-CD75DD7DEE26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8232557" y="2260000"/>
            <a:ext cx="3685897" cy="558729"/>
          </a:xfrm>
        </p:spPr>
        <p:txBody>
          <a:bodyPr>
            <a:noAutofit/>
          </a:bodyPr>
          <a:lstStyle>
            <a:lvl1pPr algn="ctr">
              <a:buNone/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21" name="Text Placeholder 28">
            <a:extLst>
              <a:ext uri="{FF2B5EF4-FFF2-40B4-BE49-F238E27FC236}">
                <a16:creationId xmlns:a16="http://schemas.microsoft.com/office/drawing/2014/main" id="{DB985F49-A0AF-F262-9BF2-FD9869C40ACB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8355415" y="3307081"/>
            <a:ext cx="3433499" cy="1371600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  <p:pic>
        <p:nvPicPr>
          <p:cNvPr id="22" name="Picture 21" descr="A group of blue circles&#10;&#10;AI-generated content may be incorrect.">
            <a:extLst>
              <a:ext uri="{FF2B5EF4-FFF2-40B4-BE49-F238E27FC236}">
                <a16:creationId xmlns:a16="http://schemas.microsoft.com/office/drawing/2014/main" id="{510A4B1B-1077-1BF6-0B07-6D7F7EB73A1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64747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stats with boxes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6E1AD82-19A6-28DC-BC4C-F3198E525AF1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10653" y="1943776"/>
            <a:ext cx="2832468" cy="2970447"/>
          </a:xfrm>
          <a:prstGeom prst="roundRect">
            <a:avLst>
              <a:gd name="adj" fmla="val 1848"/>
            </a:avLst>
          </a:prstGeom>
          <a:solidFill>
            <a:schemeClr val="accent4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7D668CE-0846-3292-CB63-8C81086454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3BDD8C2C-5EC2-1D81-4DF9-B439006575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E12BA6-AC18-320E-A2E2-866350DDB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4DC30C34-1939-2DD6-A0E3-7F0E1215E990}"/>
              </a:ext>
            </a:extLst>
          </p:cNvPr>
          <p:cNvSpPr>
            <a:spLocks noGrp="1"/>
          </p:cNvSpPr>
          <p:nvPr>
            <p:ph type="body" sz="quarter" idx="98"/>
          </p:nvPr>
        </p:nvSpPr>
        <p:spPr>
          <a:xfrm>
            <a:off x="284124" y="3111366"/>
            <a:ext cx="2677190" cy="1721428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8">
            <a:extLst>
              <a:ext uri="{FF2B5EF4-FFF2-40B4-BE49-F238E27FC236}">
                <a16:creationId xmlns:a16="http://schemas.microsoft.com/office/drawing/2014/main" id="{DC43D109-17C7-6139-6E38-31DBBDBBEB11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284123" y="2260000"/>
            <a:ext cx="2677190" cy="558729"/>
          </a:xfrm>
        </p:spPr>
        <p:txBody>
          <a:bodyPr>
            <a:noAutofit/>
          </a:bodyPr>
          <a:lstStyle>
            <a:lvl1pPr algn="ctr">
              <a:buNone/>
              <a:defRPr sz="4400"/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24" name="Text Placeholder 28">
            <a:extLst>
              <a:ext uri="{FF2B5EF4-FFF2-40B4-BE49-F238E27FC236}">
                <a16:creationId xmlns:a16="http://schemas.microsoft.com/office/drawing/2014/main" id="{CBAA5CD1-9A5C-3C9F-1AE1-B183AB5D99BF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406981" y="3359189"/>
            <a:ext cx="2431476" cy="1117457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C78AA5D0-171C-C1B5-7CA2-1781E98F96BB}"/>
              </a:ext>
            </a:extLst>
          </p:cNvPr>
          <p:cNvSpPr>
            <a:spLocks noGrp="1"/>
          </p:cNvSpPr>
          <p:nvPr>
            <p:ph type="body" sz="quarter" idx="101"/>
          </p:nvPr>
        </p:nvSpPr>
        <p:spPr>
          <a:xfrm>
            <a:off x="3185335" y="1943776"/>
            <a:ext cx="2832468" cy="2970447"/>
          </a:xfrm>
          <a:prstGeom prst="roundRect">
            <a:avLst>
              <a:gd name="adj" fmla="val 1848"/>
            </a:avLst>
          </a:prstGeom>
          <a:solidFill>
            <a:schemeClr val="accent5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D8C95014-FD85-E811-4C45-47460C16E8E8}"/>
              </a:ext>
            </a:extLst>
          </p:cNvPr>
          <p:cNvSpPr>
            <a:spLocks noGrp="1"/>
          </p:cNvSpPr>
          <p:nvPr>
            <p:ph type="body" sz="quarter" idx="102"/>
          </p:nvPr>
        </p:nvSpPr>
        <p:spPr>
          <a:xfrm>
            <a:off x="3258806" y="3111366"/>
            <a:ext cx="2677190" cy="1721428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EC56589C-32EC-339E-ED1A-3B866ACFF8C9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3267142" y="2260000"/>
            <a:ext cx="2668854" cy="558729"/>
          </a:xfrm>
        </p:spPr>
        <p:txBody>
          <a:bodyPr>
            <a:noAutofit/>
          </a:bodyPr>
          <a:lstStyle>
            <a:lvl1pPr algn="ctr">
              <a:buNone/>
              <a:defRPr sz="4400"/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AFB562D4-6833-4BA1-ADC8-22554DE1CC00}"/>
              </a:ext>
            </a:extLst>
          </p:cNvPr>
          <p:cNvSpPr>
            <a:spLocks noGrp="1"/>
          </p:cNvSpPr>
          <p:nvPr>
            <p:ph type="body" sz="quarter" idx="104" hasCustomPrompt="1"/>
          </p:nvPr>
        </p:nvSpPr>
        <p:spPr>
          <a:xfrm>
            <a:off x="3381663" y="3359189"/>
            <a:ext cx="2431476" cy="1117457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5C9C2C7A-0296-5528-FB29-836452871D82}"/>
              </a:ext>
            </a:extLst>
          </p:cNvPr>
          <p:cNvSpPr>
            <a:spLocks noGrp="1"/>
          </p:cNvSpPr>
          <p:nvPr>
            <p:ph type="body" sz="quarter" idx="105"/>
          </p:nvPr>
        </p:nvSpPr>
        <p:spPr>
          <a:xfrm>
            <a:off x="6174199" y="1943776"/>
            <a:ext cx="2832468" cy="2970447"/>
          </a:xfrm>
          <a:prstGeom prst="roundRect">
            <a:avLst>
              <a:gd name="adj" fmla="val 1848"/>
            </a:avLst>
          </a:prstGeom>
          <a:solidFill>
            <a:schemeClr val="accent6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DBC7EB12-EBAB-584F-9A7E-0EB1D4B5C145}"/>
              </a:ext>
            </a:extLst>
          </p:cNvPr>
          <p:cNvSpPr>
            <a:spLocks noGrp="1"/>
          </p:cNvSpPr>
          <p:nvPr>
            <p:ph type="body" sz="quarter" idx="106"/>
          </p:nvPr>
        </p:nvSpPr>
        <p:spPr>
          <a:xfrm>
            <a:off x="6247670" y="3111366"/>
            <a:ext cx="2677190" cy="1721428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Text Placeholder 28">
            <a:extLst>
              <a:ext uri="{FF2B5EF4-FFF2-40B4-BE49-F238E27FC236}">
                <a16:creationId xmlns:a16="http://schemas.microsoft.com/office/drawing/2014/main" id="{13C14CB1-1691-FEE1-A569-6AE2A5A4412B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6241824" y="2260000"/>
            <a:ext cx="2677190" cy="558729"/>
          </a:xfrm>
        </p:spPr>
        <p:txBody>
          <a:bodyPr>
            <a:noAutofit/>
          </a:bodyPr>
          <a:lstStyle>
            <a:lvl1pPr algn="ctr">
              <a:buNone/>
              <a:defRPr sz="4400"/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34" name="Text Placeholder 28">
            <a:extLst>
              <a:ext uri="{FF2B5EF4-FFF2-40B4-BE49-F238E27FC236}">
                <a16:creationId xmlns:a16="http://schemas.microsoft.com/office/drawing/2014/main" id="{C020E25E-8E53-57EC-655D-B81188F9CE51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6370527" y="3359189"/>
            <a:ext cx="2431476" cy="1117457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C039787F-F324-D826-F173-3419A87293AF}"/>
              </a:ext>
            </a:extLst>
          </p:cNvPr>
          <p:cNvSpPr>
            <a:spLocks noGrp="1"/>
          </p:cNvSpPr>
          <p:nvPr>
            <p:ph type="body" sz="quarter" idx="109"/>
          </p:nvPr>
        </p:nvSpPr>
        <p:spPr>
          <a:xfrm>
            <a:off x="9148881" y="1943776"/>
            <a:ext cx="2832468" cy="2970447"/>
          </a:xfrm>
          <a:prstGeom prst="roundRect">
            <a:avLst>
              <a:gd name="adj" fmla="val 1848"/>
            </a:avLst>
          </a:prstGeom>
          <a:solidFill>
            <a:schemeClr val="accent3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241FBC9F-EEBA-2A30-B166-FB4E7671CB8E}"/>
              </a:ext>
            </a:extLst>
          </p:cNvPr>
          <p:cNvSpPr>
            <a:spLocks noGrp="1"/>
          </p:cNvSpPr>
          <p:nvPr>
            <p:ph type="body" sz="quarter" idx="110"/>
          </p:nvPr>
        </p:nvSpPr>
        <p:spPr>
          <a:xfrm>
            <a:off x="9222352" y="3111366"/>
            <a:ext cx="2677190" cy="1721428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7" name="Text Placeholder 28">
            <a:extLst>
              <a:ext uri="{FF2B5EF4-FFF2-40B4-BE49-F238E27FC236}">
                <a16:creationId xmlns:a16="http://schemas.microsoft.com/office/drawing/2014/main" id="{F049A304-A6BF-D359-102E-2A90279B8F5C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9222352" y="2260000"/>
            <a:ext cx="2677190" cy="558729"/>
          </a:xfrm>
        </p:spPr>
        <p:txBody>
          <a:bodyPr>
            <a:noAutofit/>
          </a:bodyPr>
          <a:lstStyle>
            <a:lvl1pPr algn="ctr">
              <a:buNone/>
              <a:defRPr sz="4400"/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38" name="Text Placeholder 28">
            <a:extLst>
              <a:ext uri="{FF2B5EF4-FFF2-40B4-BE49-F238E27FC236}">
                <a16:creationId xmlns:a16="http://schemas.microsoft.com/office/drawing/2014/main" id="{0B32919F-6834-EF41-EC10-C75AE1BFE78A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9345209" y="3359189"/>
            <a:ext cx="2431476" cy="1117457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</p:spTree>
    <p:extLst>
      <p:ext uri="{BB962C8B-B14F-4D97-AF65-F5344CB8AC3E}">
        <p14:creationId xmlns:p14="http://schemas.microsoft.com/office/powerpoint/2010/main" val="275117066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stats with text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BDD8C2C-5EC2-1D81-4DF9-B439006575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294000" cy="417473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number of stats with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E12BA6-AC18-320E-A2E2-866350DDB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stats with text slide</a:t>
            </a:r>
            <a:endParaRPr lang="en-US" dirty="0"/>
          </a:p>
        </p:txBody>
      </p:sp>
      <p:pic>
        <p:nvPicPr>
          <p:cNvPr id="26" name="Picture 25" descr="A group of blue circles&#10;&#10;AI-generated content may be incorrect.">
            <a:extLst>
              <a:ext uri="{FF2B5EF4-FFF2-40B4-BE49-F238E27FC236}">
                <a16:creationId xmlns:a16="http://schemas.microsoft.com/office/drawing/2014/main" id="{DAB31A94-F92C-098E-EADE-6AD7D719C8D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5445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horter header light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871A4AEF-1D87-C584-AF02-9102A58F48AA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088" y="244864"/>
            <a:ext cx="11772900" cy="984092"/>
          </a:xfrm>
        </p:spPr>
        <p:txBody>
          <a:bodyPr anchor="t">
            <a:noAutofit/>
          </a:bodyPr>
          <a:lstStyle>
            <a:lvl1pPr>
              <a:defRPr sz="7400">
                <a:solidFill>
                  <a:schemeClr val="bg1"/>
                </a:solidFill>
              </a:defRPr>
            </a:lvl1pPr>
          </a:lstStyle>
          <a:p>
            <a:r>
              <a:rPr lang="en-GB" dirty="0">
                <a:effectLst/>
              </a:rPr>
              <a:t>Shorter heading goes here</a:t>
            </a:r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1516870"/>
            <a:ext cx="11807825" cy="4419964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A285FE8F-4637-F82B-C012-BC38956110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32908" y="6405907"/>
            <a:ext cx="2067005" cy="222835"/>
          </a:xfrm>
        </p:spPr>
        <p:txBody>
          <a:bodyPr anchor="ctr">
            <a:noAutofit/>
          </a:bodyPr>
          <a:lstStyle>
            <a:lvl1pPr algn="r"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 goes here align right</a:t>
            </a:r>
          </a:p>
        </p:txBody>
      </p:sp>
    </p:spTree>
    <p:extLst>
      <p:ext uri="{BB962C8B-B14F-4D97-AF65-F5344CB8AC3E}">
        <p14:creationId xmlns:p14="http://schemas.microsoft.com/office/powerpoint/2010/main" val="17530833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stats with text white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7D668CE-0846-3292-CB63-8C81086454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3BDD8C2C-5EC2-1D81-4DF9-B439006575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9488457" cy="383473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number of stats with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E12BA6-AC18-320E-A2E2-866350DDB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stats with text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51321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/facts x 2 colourfu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1708408"/>
            <a:ext cx="5784078" cy="3953252"/>
          </a:xfrm>
          <a:prstGeom prst="roundRect">
            <a:avLst>
              <a:gd name="adj" fmla="val 2208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2C83FF1-AF23-386B-3C7A-4A5A7D56DA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34A0D662-4272-654B-ABE3-CECBDF842ABF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6202680" y="1708408"/>
            <a:ext cx="5784078" cy="3953252"/>
          </a:xfrm>
          <a:prstGeom prst="roundRect">
            <a:avLst>
              <a:gd name="adj" fmla="val 2208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</p:spTree>
    <p:extLst>
      <p:ext uri="{BB962C8B-B14F-4D97-AF65-F5344CB8AC3E}">
        <p14:creationId xmlns:p14="http://schemas.microsoft.com/office/powerpoint/2010/main" val="128170463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/facts x 2 colourful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1708408"/>
            <a:ext cx="5784078" cy="3953252"/>
          </a:xfrm>
          <a:prstGeom prst="roundRect">
            <a:avLst>
              <a:gd name="adj" fmla="val 2208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34A0D662-4272-654B-ABE3-CECBDF842ABF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6202680" y="1708408"/>
            <a:ext cx="5784078" cy="3953252"/>
          </a:xfrm>
          <a:prstGeom prst="roundRect">
            <a:avLst>
              <a:gd name="adj" fmla="val 2208"/>
            </a:avLst>
          </a:prstGeom>
          <a:solidFill>
            <a:schemeClr val="accent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AEE58AA8-C9B0-42A3-0EA8-A817A371764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74697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/facts x 3 colourfu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1708408"/>
            <a:ext cx="3822263" cy="3953252"/>
          </a:xfrm>
          <a:prstGeom prst="roundRect">
            <a:avLst>
              <a:gd name="adj" fmla="val 2208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2C83FF1-AF23-386B-3C7A-4A5A7D56DA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23BFD00-1D3F-1F19-6514-EF4B8BD8530C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4192035" y="1708408"/>
            <a:ext cx="3822263" cy="3953252"/>
          </a:xfrm>
          <a:prstGeom prst="roundRect">
            <a:avLst>
              <a:gd name="adj" fmla="val 2208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22ACE77C-0C0F-8612-026D-7E621DCB330A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8176897" y="1708408"/>
            <a:ext cx="3822263" cy="3953252"/>
          </a:xfrm>
          <a:prstGeom prst="roundRect">
            <a:avLst>
              <a:gd name="adj" fmla="val 2208"/>
            </a:avLst>
          </a:prstGeom>
          <a:solidFill>
            <a:schemeClr val="bg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</p:spTree>
    <p:extLst>
      <p:ext uri="{BB962C8B-B14F-4D97-AF65-F5344CB8AC3E}">
        <p14:creationId xmlns:p14="http://schemas.microsoft.com/office/powerpoint/2010/main" val="249274479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/facts x 3 colourful ligh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1708408"/>
            <a:ext cx="3822263" cy="3953252"/>
          </a:xfrm>
          <a:prstGeom prst="roundRect">
            <a:avLst>
              <a:gd name="adj" fmla="val 2208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23BFD00-1D3F-1F19-6514-EF4B8BD8530C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4192035" y="1708408"/>
            <a:ext cx="3822263" cy="3953252"/>
          </a:xfrm>
          <a:prstGeom prst="roundRect">
            <a:avLst>
              <a:gd name="adj" fmla="val 2208"/>
            </a:avLst>
          </a:prstGeom>
          <a:solidFill>
            <a:schemeClr val="tx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22ACE77C-0C0F-8612-026D-7E621DCB330A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8176897" y="1708408"/>
            <a:ext cx="3822263" cy="3953252"/>
          </a:xfrm>
          <a:prstGeom prst="roundRect">
            <a:avLst>
              <a:gd name="adj" fmla="val 2208"/>
            </a:avLst>
          </a:prstGeom>
          <a:solidFill>
            <a:srgbClr val="26735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63BF9568-7160-C8B1-9ED0-EB526C913E95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A5D6C52-EDA7-4079-E85C-51FF397D4AD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6B1869-7BBE-62F0-1687-1A02BA033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pic>
        <p:nvPicPr>
          <p:cNvPr id="12" name="Picture 11" descr="A group of blue circles&#10;&#10;AI-generated content may be incorrect.">
            <a:extLst>
              <a:ext uri="{FF2B5EF4-FFF2-40B4-BE49-F238E27FC236}">
                <a16:creationId xmlns:a16="http://schemas.microsoft.com/office/drawing/2014/main" id="{3B60F246-9DAF-7F04-F636-28F400BCE83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83437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t/facts x 3 colourful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1708408"/>
            <a:ext cx="3822263" cy="3953252"/>
          </a:xfrm>
          <a:prstGeom prst="roundRect">
            <a:avLst>
              <a:gd name="adj" fmla="val 2208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2C83FF1-AF23-386B-3C7A-4A5A7D56DAE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23BFD00-1D3F-1F19-6514-EF4B8BD8530C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4192035" y="1708408"/>
            <a:ext cx="3822263" cy="3953252"/>
          </a:xfrm>
          <a:prstGeom prst="roundRect">
            <a:avLst>
              <a:gd name="adj" fmla="val 2208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22ACE77C-0C0F-8612-026D-7E621DCB330A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8176897" y="1708408"/>
            <a:ext cx="3822263" cy="3953252"/>
          </a:xfrm>
          <a:prstGeom prst="roundRect">
            <a:avLst>
              <a:gd name="adj" fmla="val 2208"/>
            </a:avLst>
          </a:prstGeom>
          <a:solidFill>
            <a:schemeClr val="bg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</p:spTree>
    <p:extLst>
      <p:ext uri="{BB962C8B-B14F-4D97-AF65-F5344CB8AC3E}">
        <p14:creationId xmlns:p14="http://schemas.microsoft.com/office/powerpoint/2010/main" val="384522787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/facts x 3 colourful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1708408"/>
            <a:ext cx="3822263" cy="3953252"/>
          </a:xfrm>
          <a:prstGeom prst="roundRect">
            <a:avLst>
              <a:gd name="adj" fmla="val 2208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23BFD00-1D3F-1F19-6514-EF4B8BD8530C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4192035" y="1708408"/>
            <a:ext cx="3822263" cy="3953252"/>
          </a:xfrm>
          <a:prstGeom prst="roundRect">
            <a:avLst>
              <a:gd name="adj" fmla="val 2208"/>
            </a:avLst>
          </a:prstGeom>
          <a:solidFill>
            <a:schemeClr val="tx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22ACE77C-0C0F-8612-026D-7E621DCB330A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8176897" y="1708408"/>
            <a:ext cx="3822263" cy="3953252"/>
          </a:xfrm>
          <a:prstGeom prst="roundRect">
            <a:avLst>
              <a:gd name="adj" fmla="val 2208"/>
            </a:avLst>
          </a:prstGeom>
          <a:solidFill>
            <a:srgbClr val="26735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63BF9568-7160-C8B1-9ED0-EB526C913E95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A5D6C52-EDA7-4079-E85C-51FF397D4AD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6B1869-7BBE-62F0-1687-1A02BA033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pic>
        <p:nvPicPr>
          <p:cNvPr id="12" name="Picture 11" descr="A group of blue circles&#10;&#10;AI-generated content may be incorrect.">
            <a:extLst>
              <a:ext uri="{FF2B5EF4-FFF2-40B4-BE49-F238E27FC236}">
                <a16:creationId xmlns:a16="http://schemas.microsoft.com/office/drawing/2014/main" id="{3B60F246-9DAF-7F04-F636-28F400BCE83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6947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/facts x 4 colourfu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1708408"/>
            <a:ext cx="2728167" cy="3953252"/>
          </a:xfrm>
          <a:prstGeom prst="roundRect">
            <a:avLst>
              <a:gd name="adj" fmla="val 4800"/>
            </a:avLst>
          </a:prstGeom>
          <a:solidFill>
            <a:schemeClr val="bg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9258591" y="1708408"/>
            <a:ext cx="2728167" cy="3953252"/>
          </a:xfrm>
          <a:prstGeom prst="roundRect">
            <a:avLst>
              <a:gd name="adj" fmla="val 4800"/>
            </a:avLst>
          </a:prstGeom>
          <a:solidFill>
            <a:schemeClr val="accent6"/>
          </a:solidFill>
        </p:spPr>
        <p:txBody>
          <a:bodyPr anchor="ctr" anchorCtr="1"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23025" y="1708408"/>
            <a:ext cx="2728167" cy="3953252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240808" y="1708408"/>
            <a:ext cx="2728167" cy="395325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/>
          <a:lstStyle>
            <a:lvl1pPr algn="ctr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2C83FF1-AF23-386B-3C7A-4A5A7D56DA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86330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/facts x 4 colourful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1708408"/>
            <a:ext cx="2728167" cy="3953252"/>
          </a:xfrm>
          <a:prstGeom prst="roundRect">
            <a:avLst>
              <a:gd name="adj" fmla="val 4800"/>
            </a:avLst>
          </a:prstGeom>
          <a:solidFill>
            <a:srgbClr val="26735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9258591" y="1708408"/>
            <a:ext cx="2728167" cy="395325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23025" y="1708408"/>
            <a:ext cx="2728167" cy="3953252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240808" y="1708408"/>
            <a:ext cx="2728167" cy="3953252"/>
          </a:xfrm>
          <a:prstGeom prst="roundRect">
            <a:avLst>
              <a:gd name="adj" fmla="val 4800"/>
            </a:avLst>
          </a:prstGeom>
          <a:solidFill>
            <a:schemeClr val="tx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61D0E476-1F46-AAF4-BC71-9BFA45471D9F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B9DC65A-3F6E-BF20-8536-D612968943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8AAE07F-CD2C-96A5-143C-AA43C6818E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pic>
        <p:nvPicPr>
          <p:cNvPr id="13" name="Picture 12" descr="A group of blue circles&#10;&#10;AI-generated content may be incorrect.">
            <a:extLst>
              <a:ext uri="{FF2B5EF4-FFF2-40B4-BE49-F238E27FC236}">
                <a16:creationId xmlns:a16="http://schemas.microsoft.com/office/drawing/2014/main" id="{405A68FD-3B16-F481-09CA-E1B46771494F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52593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/facts x 8 colourfu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170840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9258591" y="170840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6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23025" y="170840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240808" y="170840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6CE99868-8AC5-1C4A-037A-98E22284A9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218397" y="391014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9999F1F7-0E1B-1F4F-9E29-9BF546107A5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9271746" y="391014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874E7BC-DA88-F47C-0CB0-C616A7DA376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236180" y="391014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6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843E522E-CCF1-13CD-21BF-EBE23D74E01A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253963" y="391014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2"/>
          </a:solidFill>
        </p:spPr>
        <p:txBody>
          <a:bodyPr anchor="ctr" anchorCtr="1"/>
          <a:lstStyle>
            <a:lvl1pPr algn="ctr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2C83FF1-AF23-386B-3C7A-4A5A7D56DA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6453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x 7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D9C06E96-50E7-B86D-6434-27AB4A2A5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192089" y="958899"/>
            <a:ext cx="11807824" cy="501661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</a:t>
            </a:r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E190BFA8-6D96-3167-537C-A69346B71BAB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192089" y="1627877"/>
            <a:ext cx="11807824" cy="501661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2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4E141E3C-9F30-C7E1-B46A-D425CD1E12E9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192089" y="2281458"/>
            <a:ext cx="11807824" cy="501661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3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D76EADE9-599D-AC11-1593-977F7BADC945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192089" y="2935039"/>
            <a:ext cx="11807824" cy="501661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4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5C8E07B3-E638-0B96-EE0F-519D4310D1E1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192089" y="3588620"/>
            <a:ext cx="11807824" cy="501661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5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39E21C95-A6DB-2F03-98A3-86CE856BD9D0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192089" y="4242201"/>
            <a:ext cx="11807824" cy="501661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6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A479764-F2E2-BB29-92EE-5EAD184A2554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192089" y="4895779"/>
            <a:ext cx="11807824" cy="501661"/>
          </a:xfrm>
          <a:prstGeom prst="roundRect">
            <a:avLst>
              <a:gd name="adj" fmla="val 13265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7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68FF96BB-EF37-8B20-F436-50F8BA0DE5F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2D8D3D7-4934-1491-A0D7-3E1523DE0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52661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/facts x 8 colourful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170840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9258591" y="170840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tx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23025" y="170840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240808" y="1708408"/>
            <a:ext cx="2728167" cy="1720592"/>
          </a:xfrm>
          <a:prstGeom prst="roundRect">
            <a:avLst>
              <a:gd name="adj" fmla="val 4800"/>
            </a:avLst>
          </a:prstGeom>
          <a:solidFill>
            <a:srgbClr val="26735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6CE99868-8AC5-1C4A-037A-98E22284A9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218397" y="3910148"/>
            <a:ext cx="2728167" cy="1720592"/>
          </a:xfrm>
          <a:prstGeom prst="roundRect">
            <a:avLst>
              <a:gd name="adj" fmla="val 4800"/>
            </a:avLst>
          </a:prstGeom>
          <a:solidFill>
            <a:srgbClr val="26735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9999F1F7-0E1B-1F4F-9E29-9BF546107A5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9271746" y="391014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874E7BC-DA88-F47C-0CB0-C616A7DA376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236180" y="391014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tx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843E522E-CCF1-13CD-21BF-EBE23D74E01A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253963" y="391014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216686-140F-F3B2-EE76-90AF377F39A4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36A0D44-0BC0-49F5-1B15-6B53319FDF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1A06CFB-5D07-0365-AB5D-83CD74FBEE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pic>
        <p:nvPicPr>
          <p:cNvPr id="17" name="Picture 16" descr="A group of blue circles&#10;&#10;AI-generated content may be incorrect.">
            <a:extLst>
              <a:ext uri="{FF2B5EF4-FFF2-40B4-BE49-F238E27FC236}">
                <a16:creationId xmlns:a16="http://schemas.microsoft.com/office/drawing/2014/main" id="{EDE03D77-229F-525F-E522-C03A1EEBCC63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72463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/facts x 8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91B815B-1F4E-8D6D-412B-6E187FAC340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F2414CE2-4154-DC2D-5707-5D4E07BE06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51843" y="2725756"/>
            <a:ext cx="6088314" cy="598525"/>
          </a:xfrm>
          <a:noFill/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5FE20419-9417-0666-71AD-F3DCD8B625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44087" y="3500460"/>
            <a:ext cx="6096070" cy="347555"/>
          </a:xfrm>
        </p:spPr>
        <p:txBody>
          <a:bodyPr>
            <a:no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9258591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23025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240808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6CE99868-8AC5-1C4A-037A-98E22284A9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218397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9999F1F7-0E1B-1F4F-9E29-9BF546107A5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9271746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874E7BC-DA88-F47C-0CB0-C616A7DA376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236180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843E522E-CCF1-13CD-21BF-EBE23D74E01A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253963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29CB603E-19AF-181C-0437-5D88FD23E6E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15738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at/facts x 8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25565A-EE8F-3631-3F08-7B73063F5B7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91B815B-1F4E-8D6D-412B-6E187FAC340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F2414CE2-4154-DC2D-5707-5D4E07BE06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51843" y="2725756"/>
            <a:ext cx="6088314" cy="598525"/>
          </a:xfrm>
          <a:noFill/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5FE20419-9417-0666-71AD-F3DCD8B625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44087" y="3500460"/>
            <a:ext cx="6096070" cy="347555"/>
          </a:xfrm>
        </p:spPr>
        <p:txBody>
          <a:bodyPr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9258591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23025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240808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6CE99868-8AC5-1C4A-037A-98E22284A9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218397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9999F1F7-0E1B-1F4F-9E29-9BF546107A5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9271746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874E7BC-DA88-F47C-0CB0-C616A7DA376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236180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843E522E-CCF1-13CD-21BF-EBE23D74E01A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253963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</p:spTree>
    <p:extLst>
      <p:ext uri="{BB962C8B-B14F-4D97-AF65-F5344CB8AC3E}">
        <p14:creationId xmlns:p14="http://schemas.microsoft.com/office/powerpoint/2010/main" val="391444235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/facts x 8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91B815B-1F4E-8D6D-412B-6E187FAC340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F2414CE2-4154-DC2D-5707-5D4E07BE06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51843" y="2725756"/>
            <a:ext cx="6088314" cy="598525"/>
          </a:xfrm>
          <a:noFill/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5FE20419-9417-0666-71AD-F3DCD8B625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44087" y="3500460"/>
            <a:ext cx="6096070" cy="347555"/>
          </a:xfrm>
        </p:spPr>
        <p:txBody>
          <a:bodyPr>
            <a:no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9258591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23025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240808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6CE99868-8AC5-1C4A-037A-98E22284A9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218397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9999F1F7-0E1B-1F4F-9E29-9BF546107A5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9271746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874E7BC-DA88-F47C-0CB0-C616A7DA376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236180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843E522E-CCF1-13CD-21BF-EBE23D74E01A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253963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29CB603E-19AF-181C-0437-5D88FD23E6E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73752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t/facts x 8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FA935234-64A5-7A38-120C-E2450A526477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91B815B-1F4E-8D6D-412B-6E187FAC340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F2414CE2-4154-DC2D-5707-5D4E07BE06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51843" y="2725756"/>
            <a:ext cx="6088314" cy="598525"/>
          </a:xfrm>
          <a:noFill/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5FE20419-9417-0666-71AD-F3DCD8B625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44087" y="3500460"/>
            <a:ext cx="6096070" cy="347555"/>
          </a:xfrm>
        </p:spPr>
        <p:txBody>
          <a:bodyPr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9258591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23025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240808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6CE99868-8AC5-1C4A-037A-98E22284A9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218397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9999F1F7-0E1B-1F4F-9E29-9BF546107A5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9271746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874E7BC-DA88-F47C-0CB0-C616A7DA376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236180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843E522E-CCF1-13CD-21BF-EBE23D74E01A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253963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Stat or fact</a:t>
            </a:r>
          </a:p>
        </p:txBody>
      </p:sp>
    </p:spTree>
    <p:extLst>
      <p:ext uri="{BB962C8B-B14F-4D97-AF65-F5344CB8AC3E}">
        <p14:creationId xmlns:p14="http://schemas.microsoft.com/office/powerpoint/2010/main" val="32479701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stats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2C83FF1-AF23-386B-3C7A-4A5A7D56DA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882181" cy="394359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number of stats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stats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27891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stats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216686-140F-F3B2-EE76-90AF377F39A4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36A0D44-0BC0-49F5-1B15-6B53319FDF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1"/>
            <a:ext cx="10882181" cy="290324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number of stats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1A06CFB-5D07-0365-AB5D-83CD74FBEE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stats slide</a:t>
            </a:r>
            <a:endParaRPr lang="en-US" dirty="0"/>
          </a:p>
        </p:txBody>
      </p:sp>
      <p:pic>
        <p:nvPicPr>
          <p:cNvPr id="17" name="Picture 16" descr="A group of blue circles&#10;&#10;AI-generated content may be incorrect.">
            <a:extLst>
              <a:ext uri="{FF2B5EF4-FFF2-40B4-BE49-F238E27FC236}">
                <a16:creationId xmlns:a16="http://schemas.microsoft.com/office/drawing/2014/main" id="{EDE03D77-229F-525F-E522-C03A1EEBCC63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87096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arrow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23C42A72-F3B8-9EAF-0165-AB13C616D8E4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207361" y="245842"/>
            <a:ext cx="11792552" cy="5935502"/>
          </a:xfrm>
          <a:prstGeom prst="roundRect">
            <a:avLst>
              <a:gd name="adj" fmla="val 17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4837CA8B-97EE-BB06-3A90-EC76BCB4A2E0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303263" y="985469"/>
            <a:ext cx="5303522" cy="55579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B6D21E2-E0B6-2E41-9507-06204CF1923C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C63A0AD8-6210-D348-9245-13415EF2FDE1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 rot="16200000">
            <a:off x="2866455" y="-1493214"/>
            <a:ext cx="584507" cy="54600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id="{39A07A5A-69DF-D8EF-DC9D-32317D45886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6303263" y="1760369"/>
            <a:ext cx="5303522" cy="55579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E1D306EA-B92E-3F41-4CE3-E25DFBF8E080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 rot="16200000">
            <a:off x="2866455" y="-718314"/>
            <a:ext cx="584507" cy="54600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58029499-F752-5B8D-DF6F-038658E49FCD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303262" y="2535269"/>
            <a:ext cx="5303522" cy="55579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2" name="Text Placeholder 6">
            <a:extLst>
              <a:ext uri="{FF2B5EF4-FFF2-40B4-BE49-F238E27FC236}">
                <a16:creationId xmlns:a16="http://schemas.microsoft.com/office/drawing/2014/main" id="{EF9C13AE-2426-31FC-38D5-9243E0FA1AB3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 rot="16200000">
            <a:off x="2866454" y="56586"/>
            <a:ext cx="584507" cy="54600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BC72924D-8B53-4A2A-9292-844EB8136976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6303261" y="3298971"/>
            <a:ext cx="5303522" cy="55579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CB0B557-1B32-3530-8B8B-C89866276DC1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 rot="16200000">
            <a:off x="2866453" y="820288"/>
            <a:ext cx="584507" cy="54600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EE579D89-9DBE-BDD8-2943-894124692E2A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6303260" y="4102585"/>
            <a:ext cx="5303522" cy="55579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DE663446-FE55-B7DC-6F94-C712E754C158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 rot="16200000">
            <a:off x="2866452" y="1623902"/>
            <a:ext cx="584507" cy="54600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7" name="Text Placeholder 24">
            <a:extLst>
              <a:ext uri="{FF2B5EF4-FFF2-40B4-BE49-F238E27FC236}">
                <a16:creationId xmlns:a16="http://schemas.microsoft.com/office/drawing/2014/main" id="{19598164-8B34-F654-51BB-AEED4127AEA1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6303259" y="4895488"/>
            <a:ext cx="5303522" cy="55579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E91DBCE1-2EDB-E51B-AD01-2A3EF4DBD0F7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 rot="16200000">
            <a:off x="2866451" y="2416805"/>
            <a:ext cx="584507" cy="54600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D1EBFEED-9FF3-7167-DB7C-46E2A590521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59156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6 arrow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0E6953C-404C-D46E-5903-37913358791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23C42A72-F3B8-9EAF-0165-AB13C616D8E4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207361" y="245842"/>
            <a:ext cx="11792552" cy="5935502"/>
          </a:xfrm>
          <a:prstGeom prst="roundRect">
            <a:avLst>
              <a:gd name="adj" fmla="val 17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4837CA8B-97EE-BB06-3A90-EC76BCB4A2E0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303263" y="985469"/>
            <a:ext cx="5303522" cy="55579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B6D21E2-E0B6-2E41-9507-06204CF1923C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C63A0AD8-6210-D348-9245-13415EF2FDE1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 rot="16200000">
            <a:off x="2866455" y="-1493214"/>
            <a:ext cx="584507" cy="54600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id="{39A07A5A-69DF-D8EF-DC9D-32317D45886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6303263" y="1760369"/>
            <a:ext cx="5303522" cy="55579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E1D306EA-B92E-3F41-4CE3-E25DFBF8E080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 rot="16200000">
            <a:off x="2866455" y="-718314"/>
            <a:ext cx="584507" cy="54600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58029499-F752-5B8D-DF6F-038658E49FCD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303262" y="2535269"/>
            <a:ext cx="5303522" cy="55579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2" name="Text Placeholder 6">
            <a:extLst>
              <a:ext uri="{FF2B5EF4-FFF2-40B4-BE49-F238E27FC236}">
                <a16:creationId xmlns:a16="http://schemas.microsoft.com/office/drawing/2014/main" id="{EF9C13AE-2426-31FC-38D5-9243E0FA1AB3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 rot="16200000">
            <a:off x="2866454" y="56586"/>
            <a:ext cx="584507" cy="54600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BC72924D-8B53-4A2A-9292-844EB8136976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6303261" y="3298971"/>
            <a:ext cx="5303522" cy="55579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CB0B557-1B32-3530-8B8B-C89866276DC1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 rot="16200000">
            <a:off x="2866453" y="820288"/>
            <a:ext cx="584507" cy="54600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EE579D89-9DBE-BDD8-2943-894124692E2A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6303260" y="4102585"/>
            <a:ext cx="5303522" cy="55579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DE663446-FE55-B7DC-6F94-C712E754C158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 rot="16200000">
            <a:off x="2866452" y="1623902"/>
            <a:ext cx="584507" cy="54600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7" name="Text Placeholder 24">
            <a:extLst>
              <a:ext uri="{FF2B5EF4-FFF2-40B4-BE49-F238E27FC236}">
                <a16:creationId xmlns:a16="http://schemas.microsoft.com/office/drawing/2014/main" id="{19598164-8B34-F654-51BB-AEED4127AEA1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6303259" y="4895488"/>
            <a:ext cx="5303522" cy="55579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E91DBCE1-2EDB-E51B-AD01-2A3EF4DBD0F7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 rot="16200000">
            <a:off x="2866451" y="2416805"/>
            <a:ext cx="584507" cy="54600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75210382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con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5BCEEC64-5D0B-F912-A516-F7737E92F341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207360" y="1474209"/>
            <a:ext cx="5839787" cy="1440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4">
            <a:extLst>
              <a:ext uri="{FF2B5EF4-FFF2-40B4-BE49-F238E27FC236}">
                <a16:creationId xmlns:a16="http://schemas.microsoft.com/office/drawing/2014/main" id="{43F5F22A-4196-4C57-5B32-2943BFABAFD2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1588787" y="1716531"/>
            <a:ext cx="4152766" cy="747431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496489A3-997A-748F-FA56-19F18A50392D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313476" y="1587864"/>
            <a:ext cx="1100675" cy="1222531"/>
          </a:xfrm>
          <a:prstGeom prst="roundRect">
            <a:avLst>
              <a:gd name="adj" fmla="val 2993"/>
            </a:avLst>
          </a:prstGeom>
          <a:solidFill>
            <a:srgbClr val="267355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F67A6C10-8EBE-BB07-7FD5-5CAFD0049993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186948" y="3038250"/>
            <a:ext cx="5856902" cy="1440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643EA9EF-D8C1-6A63-C542-F0FA6414E05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1585489" y="3285933"/>
            <a:ext cx="4152766" cy="747431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9996390A-5BCC-BED0-0BB1-5E0C736D9C67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313476" y="3148553"/>
            <a:ext cx="1100675" cy="1222531"/>
          </a:xfrm>
          <a:prstGeom prst="roundRect">
            <a:avLst>
              <a:gd name="adj" fmla="val 2993"/>
            </a:avLst>
          </a:prstGeom>
          <a:solidFill>
            <a:schemeClr val="accent4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E560881A-F1F2-EBF1-0C9B-82EE69F0D26B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211818" y="4607652"/>
            <a:ext cx="5832032" cy="1440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60437240-B92B-E544-AF63-127976BBDAD6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1593244" y="4862478"/>
            <a:ext cx="4152766" cy="747431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CE542AB9-AB59-6177-2414-A87CBA518DC0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313476" y="4723530"/>
            <a:ext cx="1100675" cy="1222531"/>
          </a:xfrm>
          <a:prstGeom prst="roundRect">
            <a:avLst>
              <a:gd name="adj" fmla="val 2993"/>
            </a:avLst>
          </a:prstGeom>
          <a:solidFill>
            <a:schemeClr val="accent3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ADFE9B18-8D16-F8C5-ACF0-9565332CA10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A871431D-15C2-620D-9931-4B57E3A6581A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>
          <a:xfrm>
            <a:off x="6160126" y="1474209"/>
            <a:ext cx="5839787" cy="1440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id="{88B7EAF7-6468-A81D-4CBF-EFA3435E3A33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7541553" y="1716531"/>
            <a:ext cx="4152766" cy="747431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4906005D-8D03-E357-5C6F-93E759606D26}"/>
              </a:ext>
            </a:extLst>
          </p:cNvPr>
          <p:cNvSpPr>
            <a:spLocks noGrp="1"/>
          </p:cNvSpPr>
          <p:nvPr>
            <p:ph type="body" sz="quarter" idx="94"/>
          </p:nvPr>
        </p:nvSpPr>
        <p:spPr>
          <a:xfrm>
            <a:off x="6266242" y="1587864"/>
            <a:ext cx="1100675" cy="1222531"/>
          </a:xfrm>
          <a:prstGeom prst="roundRect">
            <a:avLst>
              <a:gd name="adj" fmla="val 2993"/>
            </a:avLst>
          </a:prstGeom>
          <a:solidFill>
            <a:schemeClr val="accent6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" name="Text Placeholder 11">
            <a:extLst>
              <a:ext uri="{FF2B5EF4-FFF2-40B4-BE49-F238E27FC236}">
                <a16:creationId xmlns:a16="http://schemas.microsoft.com/office/drawing/2014/main" id="{BB930E23-5186-E111-B295-066D87A6053A}"/>
              </a:ext>
            </a:extLst>
          </p:cNvPr>
          <p:cNvSpPr>
            <a:spLocks noGrp="1"/>
          </p:cNvSpPr>
          <p:nvPr>
            <p:ph type="body" sz="quarter" idx="95"/>
          </p:nvPr>
        </p:nvSpPr>
        <p:spPr>
          <a:xfrm>
            <a:off x="6139714" y="3038250"/>
            <a:ext cx="5856902" cy="1440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1" name="Text Placeholder 24">
            <a:extLst>
              <a:ext uri="{FF2B5EF4-FFF2-40B4-BE49-F238E27FC236}">
                <a16:creationId xmlns:a16="http://schemas.microsoft.com/office/drawing/2014/main" id="{7FC48FF4-0A99-32D0-A121-1505560E55A5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7538255" y="3285933"/>
            <a:ext cx="4152766" cy="747431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52" name="Text Placeholder 11">
            <a:extLst>
              <a:ext uri="{FF2B5EF4-FFF2-40B4-BE49-F238E27FC236}">
                <a16:creationId xmlns:a16="http://schemas.microsoft.com/office/drawing/2014/main" id="{C2D47E86-EC78-7BBE-17DE-558112285602}"/>
              </a:ext>
            </a:extLst>
          </p:cNvPr>
          <p:cNvSpPr>
            <a:spLocks noGrp="1"/>
          </p:cNvSpPr>
          <p:nvPr>
            <p:ph type="body" sz="quarter" idx="97"/>
          </p:nvPr>
        </p:nvSpPr>
        <p:spPr>
          <a:xfrm>
            <a:off x="6266242" y="3148553"/>
            <a:ext cx="1100675" cy="1222531"/>
          </a:xfrm>
          <a:prstGeom prst="roundRect">
            <a:avLst>
              <a:gd name="adj" fmla="val 2993"/>
            </a:avLst>
          </a:prstGeom>
          <a:solidFill>
            <a:schemeClr val="accent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3" name="Text Placeholder 11">
            <a:extLst>
              <a:ext uri="{FF2B5EF4-FFF2-40B4-BE49-F238E27FC236}">
                <a16:creationId xmlns:a16="http://schemas.microsoft.com/office/drawing/2014/main" id="{85217C41-CD32-A055-BC2A-93D0C907955C}"/>
              </a:ext>
            </a:extLst>
          </p:cNvPr>
          <p:cNvSpPr>
            <a:spLocks noGrp="1"/>
          </p:cNvSpPr>
          <p:nvPr>
            <p:ph type="body" sz="quarter" idx="98"/>
          </p:nvPr>
        </p:nvSpPr>
        <p:spPr>
          <a:xfrm>
            <a:off x="6164584" y="4607652"/>
            <a:ext cx="5832032" cy="1440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4" name="Text Placeholder 24">
            <a:extLst>
              <a:ext uri="{FF2B5EF4-FFF2-40B4-BE49-F238E27FC236}">
                <a16:creationId xmlns:a16="http://schemas.microsoft.com/office/drawing/2014/main" id="{7EDE4639-C0C7-621E-27C6-3E514E202A82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7546010" y="4862478"/>
            <a:ext cx="4152766" cy="747431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55" name="Text Placeholder 11">
            <a:extLst>
              <a:ext uri="{FF2B5EF4-FFF2-40B4-BE49-F238E27FC236}">
                <a16:creationId xmlns:a16="http://schemas.microsoft.com/office/drawing/2014/main" id="{7ED1907F-D7C8-60C0-A6B9-F7C5FA4106A8}"/>
              </a:ext>
            </a:extLst>
          </p:cNvPr>
          <p:cNvSpPr>
            <a:spLocks noGrp="1"/>
          </p:cNvSpPr>
          <p:nvPr>
            <p:ph type="body" sz="quarter" idx="100"/>
          </p:nvPr>
        </p:nvSpPr>
        <p:spPr>
          <a:xfrm>
            <a:off x="6266242" y="4723530"/>
            <a:ext cx="1100675" cy="1222531"/>
          </a:xfrm>
          <a:prstGeom prst="roundRect">
            <a:avLst>
              <a:gd name="adj" fmla="val 2993"/>
            </a:avLst>
          </a:prstGeom>
          <a:solidFill>
            <a:schemeClr val="tx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47450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dark text 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68FF96BB-EF37-8B20-F436-50F8BA0DE5F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2D8D3D7-4934-1491-A0D7-3E1523DE0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09358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38FACB8-41D9-BEB0-DB35-B9638E79FA4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5BCEEC64-5D0B-F912-A516-F7737E92F341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207360" y="1474209"/>
            <a:ext cx="5839787" cy="1440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4">
            <a:extLst>
              <a:ext uri="{FF2B5EF4-FFF2-40B4-BE49-F238E27FC236}">
                <a16:creationId xmlns:a16="http://schemas.microsoft.com/office/drawing/2014/main" id="{43F5F22A-4196-4C57-5B32-2943BFABAFD2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1588787" y="1716531"/>
            <a:ext cx="4152766" cy="747431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496489A3-997A-748F-FA56-19F18A50392D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313476" y="1587864"/>
            <a:ext cx="1100675" cy="1222531"/>
          </a:xfrm>
          <a:prstGeom prst="roundRect">
            <a:avLst>
              <a:gd name="adj" fmla="val 2993"/>
            </a:avLst>
          </a:prstGeom>
          <a:solidFill>
            <a:schemeClr val="accent6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F67A6C10-8EBE-BB07-7FD5-5CAFD0049993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186948" y="3038250"/>
            <a:ext cx="5856902" cy="1440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643EA9EF-D8C1-6A63-C542-F0FA6414E05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1585489" y="3285933"/>
            <a:ext cx="4152766" cy="747431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9996390A-5BCC-BED0-0BB1-5E0C736D9C67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313476" y="3148553"/>
            <a:ext cx="1100675" cy="1222531"/>
          </a:xfrm>
          <a:prstGeom prst="roundRect">
            <a:avLst>
              <a:gd name="adj" fmla="val 2993"/>
            </a:avLst>
          </a:prstGeom>
          <a:solidFill>
            <a:schemeClr val="accent4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E560881A-F1F2-EBF1-0C9B-82EE69F0D26B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211818" y="4607652"/>
            <a:ext cx="5832032" cy="1440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60437240-B92B-E544-AF63-127976BBDAD6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1593244" y="4862478"/>
            <a:ext cx="4152766" cy="747431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CE542AB9-AB59-6177-2414-A87CBA518DC0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313476" y="4723530"/>
            <a:ext cx="1100675" cy="1222531"/>
          </a:xfrm>
          <a:prstGeom prst="roundRect">
            <a:avLst>
              <a:gd name="adj" fmla="val 2993"/>
            </a:avLst>
          </a:prstGeom>
          <a:solidFill>
            <a:schemeClr val="accent3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A871431D-15C2-620D-9931-4B57E3A6581A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>
          <a:xfrm>
            <a:off x="6160126" y="1474209"/>
            <a:ext cx="5839787" cy="1440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id="{88B7EAF7-6468-A81D-4CBF-EFA3435E3A33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7541553" y="1716531"/>
            <a:ext cx="4152766" cy="747431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4906005D-8D03-E357-5C6F-93E759606D26}"/>
              </a:ext>
            </a:extLst>
          </p:cNvPr>
          <p:cNvSpPr>
            <a:spLocks noGrp="1"/>
          </p:cNvSpPr>
          <p:nvPr>
            <p:ph type="body" sz="quarter" idx="94"/>
          </p:nvPr>
        </p:nvSpPr>
        <p:spPr>
          <a:xfrm>
            <a:off x="6266242" y="1587864"/>
            <a:ext cx="1100675" cy="1222531"/>
          </a:xfrm>
          <a:prstGeom prst="roundRect">
            <a:avLst>
              <a:gd name="adj" fmla="val 2993"/>
            </a:avLst>
          </a:prstGeom>
          <a:solidFill>
            <a:schemeClr val="bg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" name="Text Placeholder 11">
            <a:extLst>
              <a:ext uri="{FF2B5EF4-FFF2-40B4-BE49-F238E27FC236}">
                <a16:creationId xmlns:a16="http://schemas.microsoft.com/office/drawing/2014/main" id="{BB930E23-5186-E111-B295-066D87A6053A}"/>
              </a:ext>
            </a:extLst>
          </p:cNvPr>
          <p:cNvSpPr>
            <a:spLocks noGrp="1"/>
          </p:cNvSpPr>
          <p:nvPr>
            <p:ph type="body" sz="quarter" idx="95"/>
          </p:nvPr>
        </p:nvSpPr>
        <p:spPr>
          <a:xfrm>
            <a:off x="6139714" y="3038250"/>
            <a:ext cx="5856902" cy="1440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1" name="Text Placeholder 24">
            <a:extLst>
              <a:ext uri="{FF2B5EF4-FFF2-40B4-BE49-F238E27FC236}">
                <a16:creationId xmlns:a16="http://schemas.microsoft.com/office/drawing/2014/main" id="{7FC48FF4-0A99-32D0-A121-1505560E55A5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7538255" y="3285933"/>
            <a:ext cx="4152766" cy="747431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52" name="Text Placeholder 11">
            <a:extLst>
              <a:ext uri="{FF2B5EF4-FFF2-40B4-BE49-F238E27FC236}">
                <a16:creationId xmlns:a16="http://schemas.microsoft.com/office/drawing/2014/main" id="{C2D47E86-EC78-7BBE-17DE-558112285602}"/>
              </a:ext>
            </a:extLst>
          </p:cNvPr>
          <p:cNvSpPr>
            <a:spLocks noGrp="1"/>
          </p:cNvSpPr>
          <p:nvPr>
            <p:ph type="body" sz="quarter" idx="97"/>
          </p:nvPr>
        </p:nvSpPr>
        <p:spPr>
          <a:xfrm>
            <a:off x="6266242" y="3148553"/>
            <a:ext cx="1100675" cy="1222531"/>
          </a:xfrm>
          <a:prstGeom prst="roundRect">
            <a:avLst>
              <a:gd name="adj" fmla="val 2993"/>
            </a:avLst>
          </a:prstGeom>
          <a:solidFill>
            <a:schemeClr val="accent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3" name="Text Placeholder 11">
            <a:extLst>
              <a:ext uri="{FF2B5EF4-FFF2-40B4-BE49-F238E27FC236}">
                <a16:creationId xmlns:a16="http://schemas.microsoft.com/office/drawing/2014/main" id="{85217C41-CD32-A055-BC2A-93D0C907955C}"/>
              </a:ext>
            </a:extLst>
          </p:cNvPr>
          <p:cNvSpPr>
            <a:spLocks noGrp="1"/>
          </p:cNvSpPr>
          <p:nvPr>
            <p:ph type="body" sz="quarter" idx="98"/>
          </p:nvPr>
        </p:nvSpPr>
        <p:spPr>
          <a:xfrm>
            <a:off x="6164584" y="4607652"/>
            <a:ext cx="5832032" cy="1440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4" name="Text Placeholder 24">
            <a:extLst>
              <a:ext uri="{FF2B5EF4-FFF2-40B4-BE49-F238E27FC236}">
                <a16:creationId xmlns:a16="http://schemas.microsoft.com/office/drawing/2014/main" id="{7EDE4639-C0C7-621E-27C6-3E514E202A82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7546010" y="4862478"/>
            <a:ext cx="4152766" cy="747431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55" name="Text Placeholder 11">
            <a:extLst>
              <a:ext uri="{FF2B5EF4-FFF2-40B4-BE49-F238E27FC236}">
                <a16:creationId xmlns:a16="http://schemas.microsoft.com/office/drawing/2014/main" id="{7ED1907F-D7C8-60C0-A6B9-F7C5FA4106A8}"/>
              </a:ext>
            </a:extLst>
          </p:cNvPr>
          <p:cNvSpPr>
            <a:spLocks noGrp="1"/>
          </p:cNvSpPr>
          <p:nvPr>
            <p:ph type="body" sz="quarter" idx="100"/>
          </p:nvPr>
        </p:nvSpPr>
        <p:spPr>
          <a:xfrm>
            <a:off x="6266242" y="4723530"/>
            <a:ext cx="1100675" cy="1222531"/>
          </a:xfrm>
          <a:prstGeom prst="roundRect">
            <a:avLst>
              <a:gd name="adj" fmla="val 2993"/>
            </a:avLst>
          </a:prstGeom>
          <a:solidFill>
            <a:schemeClr val="tx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124629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con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ADFE9B18-8D16-F8C5-ACF0-9565332CA10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24718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con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38FACB8-41D9-BEB0-DB35-B9638E79FA4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53658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colour bg dark logo v1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192088" y="1542264"/>
            <a:ext cx="11807825" cy="4464834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325504" y="1669345"/>
            <a:ext cx="11540992" cy="4210672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04582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full width dark logo v1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0" y="-1"/>
            <a:ext cx="12192000" cy="620485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325504" y="1560856"/>
            <a:ext cx="11540992" cy="4386168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40605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colour bg light logo v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D7432837-2BA8-0629-2238-F5DCC4704D22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192088" y="1542264"/>
            <a:ext cx="11807825" cy="4464834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325504" y="1669345"/>
            <a:ext cx="11540992" cy="4210672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895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full width light logo v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1CC6019A-253F-3051-85BC-8137BE9F373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0" y="-1"/>
            <a:ext cx="12192000" cy="620485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325504" y="1560856"/>
            <a:ext cx="11540992" cy="4386168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08468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colour bg dark logo v2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192088" y="1794744"/>
            <a:ext cx="11807825" cy="4212354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1666667" cy="712193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</a:p>
          <a:p>
            <a:r>
              <a:rPr lang="en-GB" dirty="0"/>
              <a:t>Over two lines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325504" y="1922318"/>
            <a:ext cx="11540992" cy="3957699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17268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full width dark logo v2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0" y="-1"/>
            <a:ext cx="12192000" cy="620485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882181" cy="654494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</a:p>
          <a:p>
            <a:r>
              <a:rPr lang="en-GB" dirty="0"/>
              <a:t>Over two lines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325504" y="1839191"/>
            <a:ext cx="11540992" cy="4107832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324777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colour bg light logo v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26DBF83-EF91-CD71-20C0-7FF711D4F4D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192088" y="1794744"/>
            <a:ext cx="11807825" cy="4212354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1666667" cy="712193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</a:p>
          <a:p>
            <a:r>
              <a:rPr lang="en-GB" dirty="0"/>
              <a:t>Over two lines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325504" y="1922318"/>
            <a:ext cx="11540992" cy="3957699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650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x 14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D9C06E96-50E7-B86D-6434-27AB4A2A5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05243" y="966643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D0CD15F5-FEED-99DC-64A4-6764039ECF05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6209857" y="966643"/>
            <a:ext cx="5784160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2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50277601-642A-4D21-240E-DB17278AD851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05243" y="1649130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3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5EACC7DD-1A48-83DF-26F3-96F9413D1648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6209857" y="1649130"/>
            <a:ext cx="5784160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4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865F8661-963E-3196-F5E8-703BDA305B67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05243" y="233161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5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7D0B7075-B1C6-43E4-65E0-BFF09F89CF3C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6209857" y="2331617"/>
            <a:ext cx="5784160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6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A5064CAF-0D9C-3933-C581-4F18D8AC7757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205243" y="302013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7</a:t>
            </a:r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3BD34450-10D0-2969-4F9C-A001ACD632F9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6209857" y="3020137"/>
            <a:ext cx="5784160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8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D63EF9BC-EBC0-D93C-8EA8-ADFA0800A480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205243" y="370865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9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9821CB22-4F45-1520-14EC-0E87A6748A3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209857" y="3708657"/>
            <a:ext cx="5784160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10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E69C5AE9-594A-0979-D89C-886568ED473A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205241" y="439717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11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27F40FD7-5214-A464-D025-6CC2C7D0C685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09855" y="4397177"/>
            <a:ext cx="5784160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12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7503C41D-D89B-6F52-2B83-F44987D9A3B1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205241" y="508569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13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38553F9B-208A-2D9B-DA95-15B3E54BE281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6209855" y="5085697"/>
            <a:ext cx="5784160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14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29725E2-B2B4-0868-41EA-60F5F38A5B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66666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full width light logo v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3B639C9-A30E-28F6-BC1C-4BD6178C7E03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0" y="-1"/>
            <a:ext cx="12192000" cy="620485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882181" cy="654494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</a:p>
          <a:p>
            <a:r>
              <a:rPr lang="en-GB" dirty="0"/>
              <a:t>Over two lines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325504" y="1839191"/>
            <a:ext cx="11540992" cy="4107832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41567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half page with copy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5715000" y="239094"/>
            <a:ext cx="6284913" cy="5768004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1585912"/>
            <a:ext cx="5308341" cy="261683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30" y="239094"/>
            <a:ext cx="5308341" cy="1225963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 over one line or two </a:t>
            </a:r>
            <a:endParaRPr lang="en-US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5856514" y="371475"/>
            <a:ext cx="6009982" cy="5508542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3CCC6978-7370-6A6F-A552-D00831EAE8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2099866"/>
            <a:ext cx="530292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396925620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half page with copy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BC6931F-56BB-A15B-F652-1E8F06E8FE57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5715000" y="239094"/>
            <a:ext cx="6284913" cy="5768004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1585912"/>
            <a:ext cx="5308341" cy="261683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30" y="239094"/>
            <a:ext cx="5308341" cy="1225963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 over one line or two </a:t>
            </a:r>
            <a:endParaRPr lang="en-US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5856514" y="371475"/>
            <a:ext cx="6009982" cy="5508542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3CCC6978-7370-6A6F-A552-D00831EAE8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2099866"/>
            <a:ext cx="530292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301280619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colour bg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D4AD4EE-C184-DD8E-800E-AC2A1C21059E}"/>
              </a:ext>
            </a:extLst>
          </p:cNvPr>
          <p:cNvSpPr/>
          <p:nvPr/>
        </p:nvSpPr>
        <p:spPr>
          <a:xfrm>
            <a:off x="192088" y="1542264"/>
            <a:ext cx="11807825" cy="4464834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2BA7CB94-4EEF-9604-4CA2-9B5A402F379C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39065" y="1691859"/>
            <a:ext cx="11513869" cy="4158018"/>
          </a:xfr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C9E9A3C2-F95F-36CC-309B-ACB214913F08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506E29F-784D-657F-893A-978C2567AC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B5C5B5-5C90-CEE4-9C7E-3D23845238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634B2F-C197-0583-BDD8-DC58BA1EA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567604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colour bg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blue circles&#10;&#10;AI-generated content may be incorrect.">
            <a:extLst>
              <a:ext uri="{FF2B5EF4-FFF2-40B4-BE49-F238E27FC236}">
                <a16:creationId xmlns:a16="http://schemas.microsoft.com/office/drawing/2014/main" id="{4B4A6E9B-F332-AFFE-01BC-0DE8D9F84D57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D4AD4EE-C184-DD8E-800E-AC2A1C21059E}"/>
              </a:ext>
            </a:extLst>
          </p:cNvPr>
          <p:cNvSpPr/>
          <p:nvPr/>
        </p:nvSpPr>
        <p:spPr>
          <a:xfrm>
            <a:off x="192088" y="1542264"/>
            <a:ext cx="11807825" cy="4464834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2BA7CB94-4EEF-9604-4CA2-9B5A402F379C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39065" y="1691859"/>
            <a:ext cx="11513869" cy="4158018"/>
          </a:xfr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C9E9A3C2-F95F-36CC-309B-ACB214913F08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5B5C5B5-5C90-CEE4-9C7E-3D23845238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634B2F-C197-0583-BDD8-DC58BA1EA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496072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white bg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8D00772-244B-2410-1224-52C7A2893F2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0" y="-1"/>
            <a:ext cx="12192000" cy="620485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D027E47-8CEA-6808-0068-B5746C6F550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39065" y="1578760"/>
            <a:ext cx="11513869" cy="4323769"/>
          </a:xfr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91397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white bg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0" y="-1"/>
            <a:ext cx="12192000" cy="620485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D027E47-8CEA-6808-0068-B5746C6F550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39065" y="1578760"/>
            <a:ext cx="11513869" cy="4323769"/>
          </a:xfr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731087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half page with copy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5606144" y="239094"/>
            <a:ext cx="6393770" cy="5768004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1585912"/>
            <a:ext cx="5221256" cy="395288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30" y="239094"/>
            <a:ext cx="5221256" cy="1225963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 over one line or two 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3CCC6978-7370-6A6F-A552-D00831EAE8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2099866"/>
            <a:ext cx="5215843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4BEB6A73-B7D8-1C39-0EA1-CC5B69159459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769430" y="369096"/>
            <a:ext cx="6097068" cy="5508000"/>
          </a:xfr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923251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half page with copy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0235A93-7E87-2C4A-91DF-064B2921DDA5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5606144" y="239094"/>
            <a:ext cx="6393770" cy="5768004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1585912"/>
            <a:ext cx="5221256" cy="395288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30" y="239094"/>
            <a:ext cx="5221256" cy="1225963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 over one line or two 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3CCC6978-7370-6A6F-A552-D00831EAE8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2099866"/>
            <a:ext cx="5215843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4BEB6A73-B7D8-1C39-0EA1-CC5B69159459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769430" y="369096"/>
            <a:ext cx="6097068" cy="5508000"/>
          </a:xfr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22227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graph dark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2327F8F2-E9F6-0070-6FE9-743D2EBF5C3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A3A19C17-3CD7-82AF-DF4D-0096519ACF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1786928" cy="350816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moveable and resizable graphs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3A0F2F0-F913-DF62-C987-B2A8791049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30" y="239094"/>
            <a:ext cx="11786928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graph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5002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light text 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29725E2-B2B4-0868-41EA-60F5F38A5B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61849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graph light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27CDC57-302F-6C37-277C-A49597B2A41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3A19C17-3CD7-82AF-DF4D-0096519ACF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1786928" cy="350816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moveable and resizable graphs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3A0F2F0-F913-DF62-C987-B2A8791049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30" y="239094"/>
            <a:ext cx="11786928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graph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128508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ADFE9B18-8D16-F8C5-ACF0-9565332CA10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33235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38FACB8-41D9-BEB0-DB35-B9638E79FA4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150615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border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0F59E2B4-254C-16C9-F8C0-468844BD021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60066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border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7F984AC-9DD0-BA85-9105-E2072800EDB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42319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trip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"/>
            <a:ext cx="12192000" cy="620485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4045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trip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8D00772-244B-2410-1224-52C7A2893F2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"/>
            <a:ext cx="12192000" cy="620485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6221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with image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D9C06E96-50E7-B86D-6434-27AB4A2A5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05243" y="966643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1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50277601-642A-4D21-240E-DB17278AD851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05243" y="1649130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2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865F8661-963E-3196-F5E8-703BDA305B67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05243" y="233161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3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A5064CAF-0D9C-3933-C581-4F18D8AC7757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205243" y="302013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4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D63EF9BC-EBC0-D93C-8EA8-ADFA0800A480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205243" y="370865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5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E69C5AE9-594A-0979-D89C-886568ED473A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205241" y="439717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6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7503C41D-D89B-6F52-2B83-F44987D9A3B1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205241" y="508569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7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29725E2-B2B4-0868-41EA-60F5F38A5B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42CC1BB3-BDCB-CF56-D16D-453497392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02600" y="944563"/>
            <a:ext cx="5797313" cy="5688012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88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title light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68CC54B-5E77-FD5D-D44B-A2FB08F46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3694" y="1928692"/>
            <a:ext cx="10004612" cy="3027510"/>
          </a:xfrm>
          <a:noFill/>
        </p:spPr>
        <p:txBody>
          <a:bodyPr anchor="ctr">
            <a:noAutofit/>
          </a:bodyPr>
          <a:lstStyle>
            <a:lvl1pPr algn="ctr">
              <a:defRPr sz="7400"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D0500D1-EC5A-F256-5A86-277537C1753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74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with image dark tex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63CF9284-2324-9179-AB07-A5EC2019507F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D9C06E96-50E7-B86D-6434-27AB4A2A5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05243" y="966643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1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50277601-642A-4D21-240E-DB17278AD851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05243" y="1649130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2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865F8661-963E-3196-F5E8-703BDA305B67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05243" y="233161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3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A5064CAF-0D9C-3933-C581-4F18D8AC7757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205243" y="302013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4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D63EF9BC-EBC0-D93C-8EA8-ADFA0800A480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205243" y="370865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5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E69C5AE9-594A-0979-D89C-886568ED473A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205241" y="439717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6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7503C41D-D89B-6F52-2B83-F44987D9A3B1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205241" y="508569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7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42CC1BB3-BDCB-CF56-D16D-453497392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02600" y="944563"/>
            <a:ext cx="5797313" cy="5688012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7460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 with team member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D1D184A0-85EB-1823-005E-4BF5481511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225424"/>
            <a:ext cx="5903913" cy="6407151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6196FD2A-A5BF-860B-A843-33E88965FE1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4" name="Picture Placeholder 50">
            <a:extLst>
              <a:ext uri="{FF2B5EF4-FFF2-40B4-BE49-F238E27FC236}">
                <a16:creationId xmlns:a16="http://schemas.microsoft.com/office/drawing/2014/main" id="{38B68BC5-ED6C-54E5-AB38-8C68823FCFDA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204531" y="3761371"/>
            <a:ext cx="702185" cy="838155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42620D89-3055-642A-EF84-B3CDEF578F17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1139798" y="3932885"/>
            <a:ext cx="3255621" cy="252413"/>
          </a:xfrm>
        </p:spPr>
        <p:txBody>
          <a:bodyPr vert="horz">
            <a:noAutofit/>
          </a:bodyPr>
          <a:lstStyle>
            <a:lvl1pPr marL="0" algn="l" rtl="1">
              <a:buNone/>
              <a:defRPr sz="16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0F1C03C5-9CBA-A799-639A-FC0B367E88B3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1147482" y="4263470"/>
            <a:ext cx="2896406" cy="252413"/>
          </a:xfrm>
        </p:spPr>
        <p:txBody>
          <a:bodyPr>
            <a:noAutofit/>
          </a:bodyPr>
          <a:lstStyle>
            <a:lvl1pPr marL="0"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6B6D627-5C1F-C47E-91B8-B812C3C723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1352390"/>
            <a:ext cx="5663089" cy="207661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here, over more lines if needed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6082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with team member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A7A5B921-A468-B6EF-E49B-858761D3EC12}"/>
              </a:ext>
            </a:extLst>
          </p:cNvPr>
          <p:cNvSpPr>
            <a:spLocks noGrp="1" noChangeAspect="1"/>
          </p:cNvSpPr>
          <p:nvPr>
            <p:ph type="pic" sz="quarter" idx="130"/>
          </p:nvPr>
        </p:nvSpPr>
        <p:spPr>
          <a:xfrm>
            <a:off x="204531" y="3761370"/>
            <a:ext cx="702185" cy="838155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7D33FD2C-829E-818D-A54D-A59F56E7F755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D1D184A0-85EB-1823-005E-4BF5481511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225424"/>
            <a:ext cx="5903913" cy="6407151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42620D89-3055-642A-EF84-B3CDEF578F17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1139798" y="3932885"/>
            <a:ext cx="3255621" cy="252413"/>
          </a:xfrm>
        </p:spPr>
        <p:txBody>
          <a:bodyPr vert="horz">
            <a:noAutofit/>
          </a:bodyPr>
          <a:lstStyle>
            <a:lvl1pPr marL="0" algn="l" rtl="1">
              <a:buNone/>
              <a:defRPr sz="16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0F1C03C5-9CBA-A799-639A-FC0B367E88B3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1147482" y="4263470"/>
            <a:ext cx="2896406" cy="252413"/>
          </a:xfrm>
        </p:spPr>
        <p:txBody>
          <a:bodyPr>
            <a:noAutofit/>
          </a:bodyPr>
          <a:lstStyle>
            <a:lvl1pPr marL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6B6D627-5C1F-C47E-91B8-B812C3C723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1352390"/>
            <a:ext cx="5663089" cy="2076610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here, over more lines if needed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912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 1 centred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898B8C55-F2AF-DDDE-F05E-47FEE6635E4D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4215053" y="2289067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" name="Picture Placeholder 50">
            <a:extLst>
              <a:ext uri="{FF2B5EF4-FFF2-40B4-BE49-F238E27FC236}">
                <a16:creationId xmlns:a16="http://schemas.microsoft.com/office/drawing/2014/main" id="{F008C240-3FFF-87CA-7DF6-B0D0A1A52961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4265915" y="2345674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1C5E477D-9AEC-5EF6-09CC-2E01F2EC547E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6102269" y="2964204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94B12745-C0B9-0855-9787-9DDB75295943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6102269" y="3575088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C0E2B1-CF7C-C67C-1713-92698FEC15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7000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 1 centred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8866038C-7349-7C16-3F42-02FF40C9DE99}"/>
              </a:ext>
            </a:extLst>
          </p:cNvPr>
          <p:cNvSpPr>
            <a:spLocks noGrp="1"/>
          </p:cNvSpPr>
          <p:nvPr>
            <p:ph type="body" sz="quarter" idx="119"/>
          </p:nvPr>
        </p:nvSpPr>
        <p:spPr>
          <a:xfrm>
            <a:off x="4215053" y="2289067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2824DFCC-05DD-DA07-78C2-18CBDFD67747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4265915" y="2345674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E0FE8852-0DB2-82D4-78C3-BCC2DE94CE03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6102269" y="3575088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C99BEAD2-220C-06B1-3391-1F5CA4205657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6102269" y="2964204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2A9A1567-2C45-4FE5-A02B-22C3C5248741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821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team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882181" cy="416130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number of team members</a:t>
            </a:r>
            <a:endParaRPr lang="en-US" dirty="0"/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C0E2B1-CF7C-C67C-1713-92698FEC15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team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5640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Team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20D4E071-D884-E6BC-05E6-6CF050B00F86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882181" cy="394359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number of team members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team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9622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 2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C0E2B1-CF7C-C67C-1713-92698FEC15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4678295-A2E7-0AEC-9EA7-B8FA4F74F2B9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1803522" y="2274991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CF284B0C-DA19-A9F9-549A-CA7F273A9A6E}"/>
              </a:ext>
            </a:extLst>
          </p:cNvPr>
          <p:cNvSpPr>
            <a:spLocks noGrp="1" noChangeAspect="1"/>
          </p:cNvSpPr>
          <p:nvPr>
            <p:ph type="pic" sz="quarter" idx="123"/>
          </p:nvPr>
        </p:nvSpPr>
        <p:spPr>
          <a:xfrm>
            <a:off x="1854384" y="2331598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B2FADF7D-7C3E-B322-3458-49C5C2D1A0AA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3690738" y="3561012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C80E40D9-2AC0-7921-5162-BBBDFA94A775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3690738" y="2950128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355B8EC6-1A36-69D2-B5FB-820A6132FD43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6626586" y="2274991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Picture Placeholder 50">
            <a:extLst>
              <a:ext uri="{FF2B5EF4-FFF2-40B4-BE49-F238E27FC236}">
                <a16:creationId xmlns:a16="http://schemas.microsoft.com/office/drawing/2014/main" id="{9AA22884-ADCC-39EE-375A-4D262342E0A3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6677448" y="2331598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8ABEEC0B-E025-63A2-BA74-CD1EDDA0B96C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8513802" y="3561012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B8155893-1906-005F-1A85-D84171E22055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8513802" y="2950128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</p:spTree>
    <p:extLst>
      <p:ext uri="{BB962C8B-B14F-4D97-AF65-F5344CB8AC3E}">
        <p14:creationId xmlns:p14="http://schemas.microsoft.com/office/powerpoint/2010/main" val="23637646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 2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blue circles&#10;&#10;AI-generated content may be incorrect.">
            <a:extLst>
              <a:ext uri="{FF2B5EF4-FFF2-40B4-BE49-F238E27FC236}">
                <a16:creationId xmlns:a16="http://schemas.microsoft.com/office/drawing/2014/main" id="{FF0370D9-74B9-9A37-9E6A-2EE7986F96FA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341AE291-A42F-7EB3-0E2B-E2A4A2CAB14D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1803522" y="2274991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Picture Placeholder 50">
            <a:extLst>
              <a:ext uri="{FF2B5EF4-FFF2-40B4-BE49-F238E27FC236}">
                <a16:creationId xmlns:a16="http://schemas.microsoft.com/office/drawing/2014/main" id="{1C8B4FEC-A65F-5FF2-84D7-4B82BADAD35D}"/>
              </a:ext>
            </a:extLst>
          </p:cNvPr>
          <p:cNvSpPr>
            <a:spLocks noGrp="1" noChangeAspect="1"/>
          </p:cNvSpPr>
          <p:nvPr>
            <p:ph type="pic" sz="quarter" idx="123"/>
          </p:nvPr>
        </p:nvSpPr>
        <p:spPr>
          <a:xfrm>
            <a:off x="1854384" y="2331598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6260637C-AA03-13B7-CB3E-A98A7F2C21C4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3690738" y="3561012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2C9B2F7A-76B4-D8CB-751F-B38DB7FC7468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3690738" y="2950128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7E5F1979-59DA-9433-0680-D3F4FECBF16E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6626586" y="2274991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50">
            <a:extLst>
              <a:ext uri="{FF2B5EF4-FFF2-40B4-BE49-F238E27FC236}">
                <a16:creationId xmlns:a16="http://schemas.microsoft.com/office/drawing/2014/main" id="{AEDBD288-6368-C7F8-B91C-795BECBC8092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6677448" y="2331598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9" name="Text Placeholder 24">
            <a:extLst>
              <a:ext uri="{FF2B5EF4-FFF2-40B4-BE49-F238E27FC236}">
                <a16:creationId xmlns:a16="http://schemas.microsoft.com/office/drawing/2014/main" id="{B9824321-BEE5-B28F-7BCE-CD4A64260AB0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8513802" y="3561012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E0597BB1-9456-F429-C88A-703DDE4E320A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8513802" y="2950128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</p:spTree>
    <p:extLst>
      <p:ext uri="{BB962C8B-B14F-4D97-AF65-F5344CB8AC3E}">
        <p14:creationId xmlns:p14="http://schemas.microsoft.com/office/powerpoint/2010/main" val="27471510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C0E2B1-CF7C-C67C-1713-92698FEC15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4BBC66F-0327-EFFB-F6D1-35C2643473A5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08213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5900CBE5-4AF9-4CA3-92B4-7B4BAED0BEB9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4095429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7" name="Text Placeholder 24">
            <a:extLst>
              <a:ext uri="{FF2B5EF4-FFF2-40B4-BE49-F238E27FC236}">
                <a16:creationId xmlns:a16="http://schemas.microsoft.com/office/drawing/2014/main" id="{15160F7C-7FE5-B8F2-F155-4DFBD85AF596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4095429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037A0B5-3B2A-B4E8-627D-14EA8AEE918E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>
            <a:off x="6204682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EB309977-5543-51BF-EF28-EA465030DA3D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8091898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11" name="Text Placeholder 24">
            <a:extLst>
              <a:ext uri="{FF2B5EF4-FFF2-40B4-BE49-F238E27FC236}">
                <a16:creationId xmlns:a16="http://schemas.microsoft.com/office/drawing/2014/main" id="{AFAFD0D5-5970-DB2F-C4AD-3932FD327E21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8091898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EF22B8D5-2B35-9BF9-C463-F99D87B1E152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2208213" y="3796410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A0263BC6-E862-E777-CA4C-418A4F794C7B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4095429" y="4471547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5C108297-2431-24A7-274E-73E63D32DCDC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4095429" y="5082431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4914B17B-3F50-5E86-1172-94D635CF6843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6204682" y="3796410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DF7D6621-ADDA-D714-4B2B-93D9051A1335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8091898" y="4471547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51798604-AFFD-B1C6-5179-B57269EC627C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8091898" y="5082431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2" name="Picture Placeholder 50">
            <a:extLst>
              <a:ext uri="{FF2B5EF4-FFF2-40B4-BE49-F238E27FC236}">
                <a16:creationId xmlns:a16="http://schemas.microsoft.com/office/drawing/2014/main" id="{BCF50307-ED9D-3464-415A-490780DCBCD8}"/>
              </a:ext>
            </a:extLst>
          </p:cNvPr>
          <p:cNvSpPr>
            <a:spLocks noGrp="1" noChangeAspect="1"/>
          </p:cNvSpPr>
          <p:nvPr>
            <p:ph type="pic" sz="quarter" idx="130"/>
          </p:nvPr>
        </p:nvSpPr>
        <p:spPr>
          <a:xfrm>
            <a:off x="2259075" y="1536892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4BBD0113-CDE9-802B-DB10-E2E6941913C5}"/>
              </a:ext>
            </a:extLst>
          </p:cNvPr>
          <p:cNvSpPr>
            <a:spLocks noGrp="1" noChangeAspect="1"/>
          </p:cNvSpPr>
          <p:nvPr>
            <p:ph type="pic" sz="quarter" idx="131"/>
          </p:nvPr>
        </p:nvSpPr>
        <p:spPr>
          <a:xfrm>
            <a:off x="6255543" y="1536892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50">
            <a:extLst>
              <a:ext uri="{FF2B5EF4-FFF2-40B4-BE49-F238E27FC236}">
                <a16:creationId xmlns:a16="http://schemas.microsoft.com/office/drawing/2014/main" id="{C75ACD4A-F84C-1C90-F5D5-4743AA63752E}"/>
              </a:ext>
            </a:extLst>
          </p:cNvPr>
          <p:cNvSpPr>
            <a:spLocks noGrp="1" noChangeAspect="1"/>
          </p:cNvSpPr>
          <p:nvPr>
            <p:ph type="pic" sz="quarter" idx="132"/>
          </p:nvPr>
        </p:nvSpPr>
        <p:spPr>
          <a:xfrm>
            <a:off x="6255543" y="3853017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50">
            <a:extLst>
              <a:ext uri="{FF2B5EF4-FFF2-40B4-BE49-F238E27FC236}">
                <a16:creationId xmlns:a16="http://schemas.microsoft.com/office/drawing/2014/main" id="{9ED6AC2A-7FA8-78E1-C461-CC4E3441D538}"/>
              </a:ext>
            </a:extLst>
          </p:cNvPr>
          <p:cNvSpPr>
            <a:spLocks noGrp="1" noChangeAspect="1"/>
          </p:cNvSpPr>
          <p:nvPr>
            <p:ph type="pic" sz="quarter" idx="133"/>
          </p:nvPr>
        </p:nvSpPr>
        <p:spPr>
          <a:xfrm>
            <a:off x="2259075" y="3853017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64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opcor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3640" y="225425"/>
            <a:ext cx="6275214" cy="4645023"/>
          </a:xfrm>
        </p:spPr>
        <p:txBody>
          <a:bodyPr anchor="t">
            <a:noAutofit/>
          </a:bodyPr>
          <a:lstStyle>
            <a:lvl1pPr>
              <a:defRPr sz="7400"/>
            </a:lvl1pPr>
          </a:lstStyle>
          <a:p>
            <a:r>
              <a:rPr lang="en-GB" dirty="0">
                <a:effectLst/>
              </a:rPr>
              <a:t>Heading goes here</a:t>
            </a:r>
            <a:endParaRPr lang="en-US" dirty="0"/>
          </a:p>
        </p:txBody>
      </p:sp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A4EF7DBE-C5D7-2EB8-CBDD-4E0BB1BB41E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38E7F9E8-B51E-CD89-D043-252F09791D8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1612" y="5570102"/>
            <a:ext cx="560769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87771EDC-B339-F5FF-E089-751E858F2E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6417" y="6405907"/>
            <a:ext cx="2067005" cy="222835"/>
          </a:xfrm>
        </p:spPr>
        <p:txBody>
          <a:bodyPr anchor="ctr">
            <a:noAutofit/>
          </a:bodyPr>
          <a:lstStyle>
            <a:lvl1pPr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Date goes here align right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07D8368-7367-BBEB-DCBC-1F3E0D019132}"/>
              </a:ext>
            </a:extLst>
          </p:cNvPr>
          <p:cNvCxnSpPr>
            <a:cxnSpLocks/>
          </p:cNvCxnSpPr>
          <p:nvPr/>
        </p:nvCxnSpPr>
        <p:spPr>
          <a:xfrm>
            <a:off x="192088" y="6146915"/>
            <a:ext cx="662181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8905730D-AF31-BD6F-1C12-6033CC3A6D87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125833" y="225425"/>
            <a:ext cx="4860925" cy="6407150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2800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blue circles&#10;&#10;AI-generated content may be incorrect.">
            <a:extLst>
              <a:ext uri="{FF2B5EF4-FFF2-40B4-BE49-F238E27FC236}">
                <a16:creationId xmlns:a16="http://schemas.microsoft.com/office/drawing/2014/main" id="{B6F20785-4356-C85D-5514-BF4C09A249DD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8BCA7956-55A6-ECDE-756B-4197109F7F68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08213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4AA6F610-33BB-C901-496C-05BA37EA8E8C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4095429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25FE3DBA-147D-8696-6616-E0F2FBD63CEC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4095429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D1110633-8425-3E77-5AA7-827237E5718F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>
            <a:off x="6204682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C61C4FDA-9BEE-8A97-D5E7-54BDA288834B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8091898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DF8B9DDA-5E4A-7B73-419D-8089318DCF65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8091898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49E18F43-1B29-4848-9ECE-DD133C915E5F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2208213" y="3796410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3EC60512-337E-859A-1F5A-2F14302C355C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4095429" y="4471547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29" name="Text Placeholder 24">
            <a:extLst>
              <a:ext uri="{FF2B5EF4-FFF2-40B4-BE49-F238E27FC236}">
                <a16:creationId xmlns:a16="http://schemas.microsoft.com/office/drawing/2014/main" id="{D4AF30A6-D765-8347-51D4-E7DB6BA106C2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4095429" y="5082431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9D90A71D-B92C-BC6E-CB6B-F74DFB28E6E4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6204682" y="3796410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5866EC3A-7B58-787B-5D9A-D70DE1FBD961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8091898" y="4471547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33" name="Text Placeholder 24">
            <a:extLst>
              <a:ext uri="{FF2B5EF4-FFF2-40B4-BE49-F238E27FC236}">
                <a16:creationId xmlns:a16="http://schemas.microsoft.com/office/drawing/2014/main" id="{A48B7674-B9E3-B0AC-74A7-75B3B9C6CBD8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8091898" y="5082431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34" name="Picture Placeholder 50">
            <a:extLst>
              <a:ext uri="{FF2B5EF4-FFF2-40B4-BE49-F238E27FC236}">
                <a16:creationId xmlns:a16="http://schemas.microsoft.com/office/drawing/2014/main" id="{8C96C979-37BC-D58D-5350-52E412985FA3}"/>
              </a:ext>
            </a:extLst>
          </p:cNvPr>
          <p:cNvSpPr>
            <a:spLocks noGrp="1" noChangeAspect="1"/>
          </p:cNvSpPr>
          <p:nvPr>
            <p:ph type="pic" sz="quarter" idx="130"/>
          </p:nvPr>
        </p:nvSpPr>
        <p:spPr>
          <a:xfrm>
            <a:off x="2259075" y="1536892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50">
            <a:extLst>
              <a:ext uri="{FF2B5EF4-FFF2-40B4-BE49-F238E27FC236}">
                <a16:creationId xmlns:a16="http://schemas.microsoft.com/office/drawing/2014/main" id="{363714C7-91D4-6760-A12E-DFAAAC481079}"/>
              </a:ext>
            </a:extLst>
          </p:cNvPr>
          <p:cNvSpPr>
            <a:spLocks noGrp="1" noChangeAspect="1"/>
          </p:cNvSpPr>
          <p:nvPr>
            <p:ph type="pic" sz="quarter" idx="131"/>
          </p:nvPr>
        </p:nvSpPr>
        <p:spPr>
          <a:xfrm>
            <a:off x="6255543" y="1536892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50">
            <a:extLst>
              <a:ext uri="{FF2B5EF4-FFF2-40B4-BE49-F238E27FC236}">
                <a16:creationId xmlns:a16="http://schemas.microsoft.com/office/drawing/2014/main" id="{847CDB88-8430-6253-8BBB-4CB5D7D27E98}"/>
              </a:ext>
            </a:extLst>
          </p:cNvPr>
          <p:cNvSpPr>
            <a:spLocks noGrp="1" noChangeAspect="1"/>
          </p:cNvSpPr>
          <p:nvPr>
            <p:ph type="pic" sz="quarter" idx="132"/>
          </p:nvPr>
        </p:nvSpPr>
        <p:spPr>
          <a:xfrm>
            <a:off x="6255543" y="3853017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50">
            <a:extLst>
              <a:ext uri="{FF2B5EF4-FFF2-40B4-BE49-F238E27FC236}">
                <a16:creationId xmlns:a16="http://schemas.microsoft.com/office/drawing/2014/main" id="{72C7DFAE-EAB4-D91A-A902-5FA41C8A0F9A}"/>
              </a:ext>
            </a:extLst>
          </p:cNvPr>
          <p:cNvSpPr>
            <a:spLocks noGrp="1" noChangeAspect="1"/>
          </p:cNvSpPr>
          <p:nvPr>
            <p:ph type="pic" sz="quarter" idx="133"/>
          </p:nvPr>
        </p:nvSpPr>
        <p:spPr>
          <a:xfrm>
            <a:off x="2259075" y="3853017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7437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 6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898B8C55-F2AF-DDDE-F05E-47FEE6635E4D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00405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1C5E477D-9AEC-5EF6-09CC-2E01F2EC547E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2087621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94B12745-C0B9-0855-9787-9DDB75295943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087621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3810F258-96B5-10F7-E537-A68FC64F8E5E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>
            <a:off x="4232182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AADA0E40-A7E7-3F5D-19B0-D8F0C2C91A51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6119398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EF483F9F-3113-10A1-5348-F10FA1D643B5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6119398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DC783525-2F4D-1031-FC7B-AF7D576B52FA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8235889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3180684A-6C9B-8D54-71CD-49A338CA899C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10123105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617CC018-F126-BA76-8725-EF98ED549CEC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10123105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46" name="Text Placeholder 11">
            <a:extLst>
              <a:ext uri="{FF2B5EF4-FFF2-40B4-BE49-F238E27FC236}">
                <a16:creationId xmlns:a16="http://schemas.microsoft.com/office/drawing/2014/main" id="{CCED474F-F7D6-FA63-5007-05C478BB406F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192088" y="3800418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D4F00154-7BF6-4F3B-8567-355DC53B7E17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2079304" y="4475555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DAB0720A-0861-F150-4DEA-FA70EF3A86A5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2079304" y="5086439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50" name="Text Placeholder 11">
            <a:extLst>
              <a:ext uri="{FF2B5EF4-FFF2-40B4-BE49-F238E27FC236}">
                <a16:creationId xmlns:a16="http://schemas.microsoft.com/office/drawing/2014/main" id="{7616B026-EAB3-A9DB-D704-AD026E614550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4223865" y="3800418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2" name="Text Placeholder 20">
            <a:extLst>
              <a:ext uri="{FF2B5EF4-FFF2-40B4-BE49-F238E27FC236}">
                <a16:creationId xmlns:a16="http://schemas.microsoft.com/office/drawing/2014/main" id="{A7C25548-ECDC-1610-D194-496872A5DF10}"/>
              </a:ext>
            </a:extLst>
          </p:cNvPr>
          <p:cNvSpPr>
            <a:spLocks noGrp="1"/>
          </p:cNvSpPr>
          <p:nvPr>
            <p:ph type="body" sz="quarter" idx="132" hasCustomPrompt="1"/>
          </p:nvPr>
        </p:nvSpPr>
        <p:spPr>
          <a:xfrm>
            <a:off x="6111081" y="4475555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62AFEE6C-E0F2-4985-D3D5-FEDA05C3B310}"/>
              </a:ext>
            </a:extLst>
          </p:cNvPr>
          <p:cNvSpPr>
            <a:spLocks noGrp="1"/>
          </p:cNvSpPr>
          <p:nvPr>
            <p:ph type="body" sz="quarter" idx="133" hasCustomPrompt="1"/>
          </p:nvPr>
        </p:nvSpPr>
        <p:spPr>
          <a:xfrm>
            <a:off x="6111081" y="5086439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54" name="Text Placeholder 11">
            <a:extLst>
              <a:ext uri="{FF2B5EF4-FFF2-40B4-BE49-F238E27FC236}">
                <a16:creationId xmlns:a16="http://schemas.microsoft.com/office/drawing/2014/main" id="{2DE1FEAB-418A-61A3-786B-81E187B89CF4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8227572" y="3800418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27EF4935-D8F0-AF4E-7849-4EDC0799DE6E}"/>
              </a:ext>
            </a:extLst>
          </p:cNvPr>
          <p:cNvSpPr>
            <a:spLocks noGrp="1"/>
          </p:cNvSpPr>
          <p:nvPr>
            <p:ph type="body" sz="quarter" idx="136" hasCustomPrompt="1"/>
          </p:nvPr>
        </p:nvSpPr>
        <p:spPr>
          <a:xfrm>
            <a:off x="10114788" y="4475555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57" name="Text Placeholder 24">
            <a:extLst>
              <a:ext uri="{FF2B5EF4-FFF2-40B4-BE49-F238E27FC236}">
                <a16:creationId xmlns:a16="http://schemas.microsoft.com/office/drawing/2014/main" id="{4661495F-B915-17AB-BB87-D14D1BC65E33}"/>
              </a:ext>
            </a:extLst>
          </p:cNvPr>
          <p:cNvSpPr>
            <a:spLocks noGrp="1"/>
          </p:cNvSpPr>
          <p:nvPr>
            <p:ph type="body" sz="quarter" idx="137" hasCustomPrompt="1"/>
          </p:nvPr>
        </p:nvSpPr>
        <p:spPr>
          <a:xfrm>
            <a:off x="10114788" y="5086439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C0E2B1-CF7C-C67C-1713-92698FEC15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419AC2BC-2A14-BFC0-DFA9-94E46626F1BC}"/>
              </a:ext>
            </a:extLst>
          </p:cNvPr>
          <p:cNvSpPr>
            <a:spLocks noGrp="1" noChangeAspect="1"/>
          </p:cNvSpPr>
          <p:nvPr>
            <p:ph type="pic" sz="quarter" idx="138"/>
          </p:nvPr>
        </p:nvSpPr>
        <p:spPr>
          <a:xfrm>
            <a:off x="242950" y="1538850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Picture Placeholder 50">
            <a:extLst>
              <a:ext uri="{FF2B5EF4-FFF2-40B4-BE49-F238E27FC236}">
                <a16:creationId xmlns:a16="http://schemas.microsoft.com/office/drawing/2014/main" id="{FDC65A2B-C88F-0395-4FEA-172CDBF08F0F}"/>
              </a:ext>
            </a:extLst>
          </p:cNvPr>
          <p:cNvSpPr>
            <a:spLocks noGrp="1" noChangeAspect="1"/>
          </p:cNvSpPr>
          <p:nvPr>
            <p:ph type="pic" sz="quarter" idx="139"/>
          </p:nvPr>
        </p:nvSpPr>
        <p:spPr>
          <a:xfrm>
            <a:off x="242949" y="3857025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50">
            <a:extLst>
              <a:ext uri="{FF2B5EF4-FFF2-40B4-BE49-F238E27FC236}">
                <a16:creationId xmlns:a16="http://schemas.microsoft.com/office/drawing/2014/main" id="{445766D2-A177-CABC-A776-5E19393DD473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4283044" y="3857025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3FCE99C1-3056-F0DA-D4F9-09AFF40C17B1}"/>
              </a:ext>
            </a:extLst>
          </p:cNvPr>
          <p:cNvSpPr>
            <a:spLocks noGrp="1" noChangeAspect="1"/>
          </p:cNvSpPr>
          <p:nvPr>
            <p:ph type="pic" sz="quarter" idx="141"/>
          </p:nvPr>
        </p:nvSpPr>
        <p:spPr>
          <a:xfrm>
            <a:off x="4283043" y="1543130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Picture Placeholder 50">
            <a:extLst>
              <a:ext uri="{FF2B5EF4-FFF2-40B4-BE49-F238E27FC236}">
                <a16:creationId xmlns:a16="http://schemas.microsoft.com/office/drawing/2014/main" id="{82C7FCCF-9C95-3DF0-163D-46D4893C26D4}"/>
              </a:ext>
            </a:extLst>
          </p:cNvPr>
          <p:cNvSpPr>
            <a:spLocks noGrp="1" noChangeAspect="1"/>
          </p:cNvSpPr>
          <p:nvPr>
            <p:ph type="pic" sz="quarter" idx="142"/>
          </p:nvPr>
        </p:nvSpPr>
        <p:spPr>
          <a:xfrm>
            <a:off x="8286751" y="3857025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ECD1522D-D3EA-7770-A355-80F41C8DD955}"/>
              </a:ext>
            </a:extLst>
          </p:cNvPr>
          <p:cNvSpPr>
            <a:spLocks noGrp="1" noChangeAspect="1"/>
          </p:cNvSpPr>
          <p:nvPr>
            <p:ph type="pic" sz="quarter" idx="143"/>
          </p:nvPr>
        </p:nvSpPr>
        <p:spPr>
          <a:xfrm>
            <a:off x="8286750" y="1538850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7152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 6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DC7D1B7E-FACD-6391-B85E-C23526CF94C4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898B8C55-F2AF-DDDE-F05E-47FEE6635E4D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00405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1C5E477D-9AEC-5EF6-09CC-2E01F2EC547E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2087621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94B12745-C0B9-0855-9787-9DDB75295943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087621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3810F258-96B5-10F7-E537-A68FC64F8E5E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>
            <a:off x="4232182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AADA0E40-A7E7-3F5D-19B0-D8F0C2C91A51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6119398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EF483F9F-3113-10A1-5348-F10FA1D643B5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6119398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DC783525-2F4D-1031-FC7B-AF7D576B52FA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8235889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3180684A-6C9B-8D54-71CD-49A338CA899C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10123105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617CC018-F126-BA76-8725-EF98ED549CEC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10123105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46" name="Text Placeholder 11">
            <a:extLst>
              <a:ext uri="{FF2B5EF4-FFF2-40B4-BE49-F238E27FC236}">
                <a16:creationId xmlns:a16="http://schemas.microsoft.com/office/drawing/2014/main" id="{CCED474F-F7D6-FA63-5007-05C478BB406F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192088" y="3800418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D4F00154-7BF6-4F3B-8567-355DC53B7E17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2079304" y="4475555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DAB0720A-0861-F150-4DEA-FA70EF3A86A5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2079304" y="5086439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50" name="Text Placeholder 11">
            <a:extLst>
              <a:ext uri="{FF2B5EF4-FFF2-40B4-BE49-F238E27FC236}">
                <a16:creationId xmlns:a16="http://schemas.microsoft.com/office/drawing/2014/main" id="{7616B026-EAB3-A9DB-D704-AD026E614550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4223865" y="3800418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2" name="Text Placeholder 20">
            <a:extLst>
              <a:ext uri="{FF2B5EF4-FFF2-40B4-BE49-F238E27FC236}">
                <a16:creationId xmlns:a16="http://schemas.microsoft.com/office/drawing/2014/main" id="{A7C25548-ECDC-1610-D194-496872A5DF10}"/>
              </a:ext>
            </a:extLst>
          </p:cNvPr>
          <p:cNvSpPr>
            <a:spLocks noGrp="1"/>
          </p:cNvSpPr>
          <p:nvPr>
            <p:ph type="body" sz="quarter" idx="132" hasCustomPrompt="1"/>
          </p:nvPr>
        </p:nvSpPr>
        <p:spPr>
          <a:xfrm>
            <a:off x="6111081" y="4475555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62AFEE6C-E0F2-4985-D3D5-FEDA05C3B310}"/>
              </a:ext>
            </a:extLst>
          </p:cNvPr>
          <p:cNvSpPr>
            <a:spLocks noGrp="1"/>
          </p:cNvSpPr>
          <p:nvPr>
            <p:ph type="body" sz="quarter" idx="133" hasCustomPrompt="1"/>
          </p:nvPr>
        </p:nvSpPr>
        <p:spPr>
          <a:xfrm>
            <a:off x="6111081" y="5086439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54" name="Text Placeholder 11">
            <a:extLst>
              <a:ext uri="{FF2B5EF4-FFF2-40B4-BE49-F238E27FC236}">
                <a16:creationId xmlns:a16="http://schemas.microsoft.com/office/drawing/2014/main" id="{2DE1FEAB-418A-61A3-786B-81E187B89CF4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8227572" y="3800418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27EF4935-D8F0-AF4E-7849-4EDC0799DE6E}"/>
              </a:ext>
            </a:extLst>
          </p:cNvPr>
          <p:cNvSpPr>
            <a:spLocks noGrp="1"/>
          </p:cNvSpPr>
          <p:nvPr>
            <p:ph type="body" sz="quarter" idx="136" hasCustomPrompt="1"/>
          </p:nvPr>
        </p:nvSpPr>
        <p:spPr>
          <a:xfrm>
            <a:off x="10114788" y="4475555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57" name="Text Placeholder 24">
            <a:extLst>
              <a:ext uri="{FF2B5EF4-FFF2-40B4-BE49-F238E27FC236}">
                <a16:creationId xmlns:a16="http://schemas.microsoft.com/office/drawing/2014/main" id="{4661495F-B915-17AB-BB87-D14D1BC65E33}"/>
              </a:ext>
            </a:extLst>
          </p:cNvPr>
          <p:cNvSpPr>
            <a:spLocks noGrp="1"/>
          </p:cNvSpPr>
          <p:nvPr>
            <p:ph type="body" sz="quarter" idx="137" hasCustomPrompt="1"/>
          </p:nvPr>
        </p:nvSpPr>
        <p:spPr>
          <a:xfrm>
            <a:off x="10114788" y="5086439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6" name="Picture Placeholder 50">
            <a:extLst>
              <a:ext uri="{FF2B5EF4-FFF2-40B4-BE49-F238E27FC236}">
                <a16:creationId xmlns:a16="http://schemas.microsoft.com/office/drawing/2014/main" id="{53C05752-A18C-61E8-818B-0B4D2C1276E0}"/>
              </a:ext>
            </a:extLst>
          </p:cNvPr>
          <p:cNvSpPr>
            <a:spLocks noGrp="1" noChangeAspect="1"/>
          </p:cNvSpPr>
          <p:nvPr>
            <p:ph type="pic" sz="quarter" idx="138"/>
          </p:nvPr>
        </p:nvSpPr>
        <p:spPr>
          <a:xfrm>
            <a:off x="242950" y="1538850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FF33ECA3-B500-AE68-B95A-37A2780CFF7E}"/>
              </a:ext>
            </a:extLst>
          </p:cNvPr>
          <p:cNvSpPr>
            <a:spLocks noGrp="1" noChangeAspect="1"/>
          </p:cNvSpPr>
          <p:nvPr>
            <p:ph type="pic" sz="quarter" idx="139"/>
          </p:nvPr>
        </p:nvSpPr>
        <p:spPr>
          <a:xfrm>
            <a:off x="242949" y="3857025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Picture Placeholder 50">
            <a:extLst>
              <a:ext uri="{FF2B5EF4-FFF2-40B4-BE49-F238E27FC236}">
                <a16:creationId xmlns:a16="http://schemas.microsoft.com/office/drawing/2014/main" id="{E546EE58-656E-20EF-638E-42E8473CDD3E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4283044" y="3857025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D280F1AF-FB53-077B-BF45-3C7A94E9CCC7}"/>
              </a:ext>
            </a:extLst>
          </p:cNvPr>
          <p:cNvSpPr>
            <a:spLocks noGrp="1" noChangeAspect="1"/>
          </p:cNvSpPr>
          <p:nvPr>
            <p:ph type="pic" sz="quarter" idx="141"/>
          </p:nvPr>
        </p:nvSpPr>
        <p:spPr>
          <a:xfrm>
            <a:off x="4283043" y="1543130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50">
            <a:extLst>
              <a:ext uri="{FF2B5EF4-FFF2-40B4-BE49-F238E27FC236}">
                <a16:creationId xmlns:a16="http://schemas.microsoft.com/office/drawing/2014/main" id="{13369578-A3C5-8280-8183-08CB5CB71023}"/>
              </a:ext>
            </a:extLst>
          </p:cNvPr>
          <p:cNvSpPr>
            <a:spLocks noGrp="1" noChangeAspect="1"/>
          </p:cNvSpPr>
          <p:nvPr>
            <p:ph type="pic" sz="quarter" idx="142"/>
          </p:nvPr>
        </p:nvSpPr>
        <p:spPr>
          <a:xfrm>
            <a:off x="8286751" y="3857025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50">
            <a:extLst>
              <a:ext uri="{FF2B5EF4-FFF2-40B4-BE49-F238E27FC236}">
                <a16:creationId xmlns:a16="http://schemas.microsoft.com/office/drawing/2014/main" id="{217987CC-B9CA-18F8-5F25-4A22A1CBD0EE}"/>
              </a:ext>
            </a:extLst>
          </p:cNvPr>
          <p:cNvSpPr>
            <a:spLocks noGrp="1" noChangeAspect="1"/>
          </p:cNvSpPr>
          <p:nvPr>
            <p:ph type="pic" sz="quarter" idx="143"/>
          </p:nvPr>
        </p:nvSpPr>
        <p:spPr>
          <a:xfrm>
            <a:off x="8286750" y="1538850"/>
            <a:ext cx="1697037" cy="202565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1788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 Summary v1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9DA2A06-7FC5-1E28-4E09-9F95C4692B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10506" y="1627627"/>
            <a:ext cx="3805238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61BC7BB7-9723-F59E-A3C8-F94F71C0B071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315431" y="1760186"/>
            <a:ext cx="3587686" cy="507994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2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68ECD555-15C0-4DB2-65CE-07E70F6D4F46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388095" y="2483095"/>
            <a:ext cx="3355730" cy="239025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86B1708C-71B0-618C-6CF6-F331A4EFA9CA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7678" y="1627627"/>
            <a:ext cx="3805238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565CE061-565D-25C3-1863-F0CBE10E05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337" y="2483095"/>
            <a:ext cx="3237619" cy="300683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FD37BEF1-6651-8DD0-76B8-29699027FC78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336454" y="1760186"/>
            <a:ext cx="3587686" cy="507994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8EC93F63-55BD-0D7D-B673-828F4EA2EDBD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8193333" y="1627626"/>
            <a:ext cx="3805238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8D187A14-143C-AD2F-2B63-E09EC90A874D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8302109" y="1760186"/>
            <a:ext cx="3587686" cy="507994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3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91A155A0-50B7-ACF9-3E8B-D54C45EF8663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8404601" y="2483095"/>
            <a:ext cx="3333062" cy="239025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EDA8CBF-12CA-F8DD-8A63-8B1680C48A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8AB1C82F-1D75-BE0E-43F2-98B88D2C3A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DA3433-092B-0BEC-A41D-A26D641EAC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6931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 Summary v1 dark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636CA2B7-9214-269F-E416-7450BDA9E369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9DA2A06-7FC5-1E28-4E09-9F95C4692B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10506" y="1627627"/>
            <a:ext cx="3805238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61BC7BB7-9723-F59E-A3C8-F94F71C0B071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315431" y="1760186"/>
            <a:ext cx="3587686" cy="507994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2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68ECD555-15C0-4DB2-65CE-07E70F6D4F46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388095" y="2483095"/>
            <a:ext cx="3355730" cy="239025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86B1708C-71B0-618C-6CF6-F331A4EFA9CA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7678" y="1627627"/>
            <a:ext cx="3805238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565CE061-565D-25C3-1863-F0CBE10E05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337" y="2483095"/>
            <a:ext cx="3237619" cy="300683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FD37BEF1-6651-8DD0-76B8-29699027FC78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336454" y="1760186"/>
            <a:ext cx="3587686" cy="507994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8EC93F63-55BD-0D7D-B673-828F4EA2EDBD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8193333" y="1627626"/>
            <a:ext cx="3805238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8D187A14-143C-AD2F-2B63-E09EC90A874D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8302109" y="1760186"/>
            <a:ext cx="3587686" cy="507994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3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91A155A0-50B7-ACF9-3E8B-D54C45EF8663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8404601" y="2483095"/>
            <a:ext cx="3333062" cy="239025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8AB1C82F-1D75-BE0E-43F2-98B88D2C3A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DA3433-092B-0BEC-A41D-A26D641EAC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6824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 Summary v2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8FA999A0-37EA-70A2-CC44-3D1C7E4F2D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565672" y="1411695"/>
            <a:ext cx="5435601" cy="481877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4D6CC30A-C16D-E718-51E2-F8D5BAD96A79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207360" y="1411696"/>
            <a:ext cx="5888640" cy="15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F721E2F5-CA0E-EE3D-D511-62882995DBD5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281054" y="1491180"/>
            <a:ext cx="5741251" cy="33350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12C88E75-D0AE-E029-70FC-12ACC3A440F8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375341" y="1933110"/>
            <a:ext cx="5573269" cy="81440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ACF54BD7-B229-8A1B-4511-8BE449698CD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207360" y="3044640"/>
            <a:ext cx="5888640" cy="15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D2B1BDD6-2AA5-3480-EEF3-7C906D1CD1AE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81054" y="3116923"/>
            <a:ext cx="5741251" cy="33350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DAB60076-9D83-0E21-685F-B5E936537BCF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375341" y="3573141"/>
            <a:ext cx="5573269" cy="81440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2A2983F6-3637-01D8-CCAA-43E28D9476F2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207360" y="4677583"/>
            <a:ext cx="5888640" cy="15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F128F2E4-B36E-3263-E054-CD3148151552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281054" y="4757068"/>
            <a:ext cx="5741251" cy="33350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3F5B2394-54D8-74A6-7439-72A0329F73E8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375341" y="5206142"/>
            <a:ext cx="5573269" cy="81440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7B01FB5-BC22-DF22-BF19-21F2256CB82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94366D46-880F-8ABD-5160-F921F4208D0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C82AF2D0-96D3-F249-E30A-37FC1A2EA5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AF3B4D5-576B-2615-28AC-85FCB8FFC4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3745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 Summary v2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4100A89-633A-90B1-489C-FA202676623B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8FA999A0-37EA-70A2-CC44-3D1C7E4F2D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565672" y="1411695"/>
            <a:ext cx="5435601" cy="481877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4D6CC30A-C16D-E718-51E2-F8D5BAD96A79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207360" y="1411696"/>
            <a:ext cx="5888640" cy="15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F721E2F5-CA0E-EE3D-D511-62882995DBD5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281054" y="1491180"/>
            <a:ext cx="5741251" cy="333509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12C88E75-D0AE-E029-70FC-12ACC3A440F8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375341" y="1933110"/>
            <a:ext cx="5573269" cy="81440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ACF54BD7-B229-8A1B-4511-8BE449698CD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207360" y="3044640"/>
            <a:ext cx="5888640" cy="15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D2B1BDD6-2AA5-3480-EEF3-7C906D1CD1AE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81054" y="3116923"/>
            <a:ext cx="5741251" cy="333509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DAB60076-9D83-0E21-685F-B5E936537BCF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375341" y="3573141"/>
            <a:ext cx="5573269" cy="81440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2A2983F6-3637-01D8-CCAA-43E28D9476F2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207360" y="4677583"/>
            <a:ext cx="5888640" cy="15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F128F2E4-B36E-3263-E054-CD3148151552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281054" y="4757068"/>
            <a:ext cx="5741251" cy="333509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3F5B2394-54D8-74A6-7439-72A0329F73E8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375341" y="5206142"/>
            <a:ext cx="5573269" cy="81440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7B01FB5-BC22-DF22-BF19-21F2256CB82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82AF2D0-96D3-F249-E30A-37FC1A2EA5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AF3B4D5-576B-2615-28AC-85FCB8FFC4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4571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 Summary v1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EDA8CBF-12CA-F8DD-8A63-8B1680C48A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8AB1C82F-1D75-BE0E-43F2-98B88D2C3A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882181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summary slide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DA3433-092B-0BEC-A41D-A26D641EAC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summary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5955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 Summary v1 dark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636CA2B7-9214-269F-E416-7450BDA9E369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8AB1C82F-1D75-BE0E-43F2-98B88D2C3A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882181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summary slide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DA3433-092B-0BEC-A41D-A26D641EAC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summary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7766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dark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9178484C-C94C-6825-488D-CC099512A9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8492" y="2203994"/>
            <a:ext cx="5495016" cy="2025105"/>
          </a:xfrm>
          <a:noFill/>
        </p:spPr>
        <p:txBody>
          <a:bodyPr>
            <a:noAutofit/>
          </a:bodyPr>
          <a:lstStyle>
            <a:lvl1pPr algn="ctr">
              <a:defRPr sz="7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Statement or numbers</a:t>
            </a:r>
            <a:endParaRPr lang="en-US" dirty="0"/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585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shre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3640" y="225425"/>
            <a:ext cx="6275214" cy="4645023"/>
          </a:xfrm>
        </p:spPr>
        <p:txBody>
          <a:bodyPr anchor="t">
            <a:noAutofit/>
          </a:bodyPr>
          <a:lstStyle>
            <a:lvl1pPr>
              <a:defRPr sz="7400"/>
            </a:lvl1pPr>
          </a:lstStyle>
          <a:p>
            <a:r>
              <a:rPr lang="en-GB" dirty="0">
                <a:effectLst/>
              </a:rPr>
              <a:t>Heading goes here</a:t>
            </a:r>
            <a:endParaRPr lang="en-US" dirty="0"/>
          </a:p>
        </p:txBody>
      </p:sp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A4EF7DBE-C5D7-2EB8-CBDD-4E0BB1BB41E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38E7F9E8-B51E-CD89-D043-252F09791D8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1612" y="5570102"/>
            <a:ext cx="560769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87771EDC-B339-F5FF-E089-751E858F2E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6417" y="6405907"/>
            <a:ext cx="2067005" cy="222835"/>
          </a:xfrm>
        </p:spPr>
        <p:txBody>
          <a:bodyPr anchor="ctr">
            <a:noAutofit/>
          </a:bodyPr>
          <a:lstStyle>
            <a:lvl1pPr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Date goes here align right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07D8368-7367-BBEB-DCBC-1F3E0D019132}"/>
              </a:ext>
            </a:extLst>
          </p:cNvPr>
          <p:cNvCxnSpPr>
            <a:cxnSpLocks/>
          </p:cNvCxnSpPr>
          <p:nvPr/>
        </p:nvCxnSpPr>
        <p:spPr>
          <a:xfrm>
            <a:off x="192088" y="6146915"/>
            <a:ext cx="662181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8905730D-AF31-BD6F-1C12-6033CC3A6D87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125833" y="225425"/>
            <a:ext cx="4860925" cy="6407150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1439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light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8BACDD7F-435C-9A01-F9D7-5ED03E213508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9178484C-C94C-6825-488D-CC099512A9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8492" y="2203994"/>
            <a:ext cx="5495016" cy="2025105"/>
          </a:xfrm>
          <a:noFill/>
        </p:spPr>
        <p:txBody>
          <a:bodyPr>
            <a:noAutofit/>
          </a:bodyPr>
          <a:lstStyle>
            <a:lvl1pPr algn="ctr">
              <a:defRPr sz="7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Statement or numbers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3174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longer dark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9178484C-C94C-6825-488D-CC099512A9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038" y="1780249"/>
            <a:ext cx="10543923" cy="3147802"/>
          </a:xfrm>
          <a:noFill/>
        </p:spPr>
        <p:txBody>
          <a:bodyPr>
            <a:noAutofit/>
          </a:bodyPr>
          <a:lstStyle>
            <a:lvl1pPr algn="ctr">
              <a:defRPr sz="7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A longer statement </a:t>
            </a:r>
            <a:br>
              <a:rPr lang="en-GB" dirty="0"/>
            </a:br>
            <a:r>
              <a:rPr lang="en-GB" dirty="0"/>
              <a:t>or a longer fact can </a:t>
            </a:r>
            <a:br>
              <a:rPr lang="en-GB" dirty="0"/>
            </a:br>
            <a:r>
              <a:rPr lang="en-GB" dirty="0"/>
              <a:t>go in here</a:t>
            </a:r>
            <a:endParaRPr lang="en-US" dirty="0"/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9357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longer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962199CF-A8C3-2F95-7068-C6A82BBFD36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9178484C-C94C-6825-488D-CC099512A9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038" y="1780249"/>
            <a:ext cx="10543923" cy="3147802"/>
          </a:xfrm>
          <a:noFill/>
        </p:spPr>
        <p:txBody>
          <a:bodyPr>
            <a:noAutofit/>
          </a:bodyPr>
          <a:lstStyle>
            <a:lvl1pPr algn="ctr">
              <a:defRPr sz="7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A longer statement </a:t>
            </a:r>
            <a:br>
              <a:rPr lang="en-GB" dirty="0"/>
            </a:br>
            <a:r>
              <a:rPr lang="en-GB" dirty="0"/>
              <a:t>or a longer fact can </a:t>
            </a:r>
            <a:br>
              <a:rPr lang="en-GB" dirty="0"/>
            </a:br>
            <a:r>
              <a:rPr lang="en-GB" dirty="0"/>
              <a:t>go in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8722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colour dark tex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3078" y="1399922"/>
            <a:ext cx="11783680" cy="3981282"/>
          </a:xfrm>
          <a:noFill/>
        </p:spPr>
        <p:txBody>
          <a:bodyPr anchor="ctr">
            <a:noAutofit/>
          </a:bodyPr>
          <a:lstStyle>
            <a:lvl1pPr algn="ctr">
              <a:defRPr sz="7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Statement </a:t>
            </a:r>
            <a:br>
              <a:rPr lang="en-GB" dirty="0"/>
            </a:br>
            <a:r>
              <a:rPr lang="en-GB" dirty="0"/>
              <a:t>or numbers</a:t>
            </a:r>
            <a:endParaRPr lang="en-US" dirty="0"/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9814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colour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3078" y="1399922"/>
            <a:ext cx="11783680" cy="3981282"/>
          </a:xfrm>
          <a:noFill/>
        </p:spPr>
        <p:txBody>
          <a:bodyPr anchor="ctr">
            <a:noAutofit/>
          </a:bodyPr>
          <a:lstStyle>
            <a:lvl1pPr algn="ctr">
              <a:defRPr sz="7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Statement </a:t>
            </a:r>
            <a:br>
              <a:rPr lang="en-GB" dirty="0"/>
            </a:br>
            <a:r>
              <a:rPr lang="en-GB" dirty="0"/>
              <a:t>or numbers</a:t>
            </a:r>
            <a:endParaRPr lang="en-US" dirty="0"/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A1ACBDE3-0D94-F950-158E-0FC563E8A5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0381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image background dark tex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9E85D2A5-FBA3-7FBE-28F3-5FFC225A1BA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3515790"/>
            <a:ext cx="11800084" cy="347555"/>
          </a:xfrm>
        </p:spPr>
        <p:txBody>
          <a:bodyPr>
            <a:no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2420F18-A5E7-4928-E8D3-E72412DE9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799414"/>
            <a:ext cx="11800084" cy="525552"/>
          </a:xfrm>
        </p:spPr>
        <p:txBody>
          <a:bodyPr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1EF3CAB-5939-3A6C-A909-26CF837A64D3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BB8E412B-4E84-5E8C-ED46-0CA508B03CEA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705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image background light tex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F6358AFB-D8BD-32AE-9CFA-FD4213B2EC30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9E85D2A5-FBA3-7FBE-28F3-5FFC225A1BA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3515790"/>
            <a:ext cx="11800084" cy="347555"/>
          </a:xfrm>
        </p:spPr>
        <p:txBody>
          <a:bodyPr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2420F18-A5E7-4928-E8D3-E72412DE9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799414"/>
            <a:ext cx="11800084" cy="525552"/>
          </a:xfrm>
        </p:spPr>
        <p:txBody>
          <a:bodyPr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1EF3CAB-5939-3A6C-A909-26CF837A64D3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37101594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image background dark tex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2420F18-A5E7-4928-E8D3-E72412DE9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466260"/>
            <a:ext cx="11800084" cy="525552"/>
          </a:xfrm>
        </p:spPr>
        <p:txBody>
          <a:bodyPr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3F6076E-3629-BF11-CD14-1A5AE5155F46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1013619" y="3428999"/>
            <a:ext cx="10164762" cy="1127125"/>
          </a:xfrm>
        </p:spPr>
        <p:txBody>
          <a:bodyPr>
            <a:noAutofit/>
          </a:bodyPr>
          <a:lstStyle>
            <a:lvl1pPr algn="ctr">
              <a:buNone/>
              <a:defRPr sz="7400"/>
            </a:lvl1pPr>
          </a:lstStyle>
          <a:p>
            <a:pPr lvl="0"/>
            <a:r>
              <a:rPr lang="en-US"/>
              <a:t>Bold statement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1399F17-F804-5C21-CC57-0576FD820F3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8173E5A-7720-4738-7CE3-73AAC74899E3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9792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image background light tex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941E6EA-FAD6-6AE3-DC43-D027596BC3C2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2420F18-A5E7-4928-E8D3-E72412DE9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466260"/>
            <a:ext cx="11800084" cy="525552"/>
          </a:xfrm>
        </p:spPr>
        <p:txBody>
          <a:bodyPr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3F6076E-3629-BF11-CD14-1A5AE5155F46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1013619" y="3428999"/>
            <a:ext cx="10164762" cy="1127125"/>
          </a:xfrm>
        </p:spPr>
        <p:txBody>
          <a:bodyPr>
            <a:noAutofit/>
          </a:bodyPr>
          <a:lstStyle>
            <a:lvl1pPr algn="ctr">
              <a:buNone/>
              <a:defRPr sz="7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Bold statement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1399F17-F804-5C21-CC57-0576FD820F3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28265966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ing, subheading and image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999" y="225425"/>
            <a:ext cx="5890758" cy="6407150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243" y="240373"/>
            <a:ext cx="5544952" cy="1962499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 across multiple lines</a:t>
            </a:r>
            <a:endParaRPr lang="en-US"/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6E02C3CD-72E9-8A35-AB1B-334701EE37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2364221"/>
            <a:ext cx="5544953" cy="295852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>
                <a:sym typeface="Inter Tight"/>
              </a:rPr>
              <a:t>Subheading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E03C78FC-F7CB-CF6E-9963-EF8CBA2F6C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592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dark knigh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CA566F8-1DF5-C7AC-5F18-765436387B0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1612" y="5570102"/>
            <a:ext cx="560769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612" y="225425"/>
            <a:ext cx="6311006" cy="4645023"/>
          </a:xfrm>
        </p:spPr>
        <p:txBody>
          <a:bodyPr anchor="t">
            <a:noAutofit/>
          </a:bodyPr>
          <a:lstStyle>
            <a:lvl1pPr>
              <a:defRPr sz="7400">
                <a:solidFill>
                  <a:schemeClr val="bg1"/>
                </a:solidFill>
              </a:defRPr>
            </a:lvl1pPr>
          </a:lstStyle>
          <a:p>
            <a:r>
              <a:rPr lang="en-GB" dirty="0">
                <a:effectLst/>
              </a:rPr>
              <a:t>Heading goes here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E11592A-0B7A-92FE-942F-2D4B57B6DE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6417" y="6405907"/>
            <a:ext cx="2067005" cy="222835"/>
          </a:xfrm>
        </p:spPr>
        <p:txBody>
          <a:bodyPr anchor="ctr">
            <a:noAutofit/>
          </a:bodyPr>
          <a:lstStyle>
            <a:lvl1pPr algn="r"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 goes here align right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C10B4C7-79ED-C0DB-B911-DF429C59A1FB}"/>
              </a:ext>
            </a:extLst>
          </p:cNvPr>
          <p:cNvCxnSpPr>
            <a:cxnSpLocks/>
          </p:cNvCxnSpPr>
          <p:nvPr/>
        </p:nvCxnSpPr>
        <p:spPr>
          <a:xfrm>
            <a:off x="192088" y="6146915"/>
            <a:ext cx="66218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7A2433BF-D870-EE9E-9505-447ABCB6927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125833" y="225425"/>
            <a:ext cx="4860925" cy="6407150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3D1FE2C-0B82-3A64-F756-9BB969DAD4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0448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ing, subheading and image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999" y="225425"/>
            <a:ext cx="5890758" cy="6407150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243" y="240373"/>
            <a:ext cx="5544952" cy="1962499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 across multiple lines</a:t>
            </a:r>
            <a:endParaRPr lang="en-US"/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6E02C3CD-72E9-8A35-AB1B-334701EE37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2364221"/>
            <a:ext cx="5544953" cy="295852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Subheading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2C82924A-0BC4-13F8-ED1B-970A282D8C2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6693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0F59E2B4-254C-16C9-F8C0-468844BD021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319987919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1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7F984AC-9DD0-BA85-9105-E2072800EDB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24954281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3200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BF20641-6024-1D7D-CD53-F1DC401D9D4E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12312519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9581545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0BB70C3-A052-6465-5890-050D10E5E09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415650667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650DF23-6A70-950D-349A-2FD21D0D4BD3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26940328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/>
              <a:t>Subheading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99151A8-A22E-C083-109C-01702C1F8F9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071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903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red carpe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CA566F8-1DF5-C7AC-5F18-765436387B0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1612" y="5570102"/>
            <a:ext cx="560769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612" y="225425"/>
            <a:ext cx="6311006" cy="4645023"/>
          </a:xfrm>
        </p:spPr>
        <p:txBody>
          <a:bodyPr anchor="t">
            <a:noAutofit/>
          </a:bodyPr>
          <a:lstStyle>
            <a:lvl1pPr>
              <a:defRPr sz="7400">
                <a:solidFill>
                  <a:schemeClr val="bg1"/>
                </a:solidFill>
              </a:defRPr>
            </a:lvl1pPr>
          </a:lstStyle>
          <a:p>
            <a:r>
              <a:rPr lang="en-GB" dirty="0">
                <a:effectLst/>
              </a:rPr>
              <a:t>Heading goes here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E11592A-0B7A-92FE-942F-2D4B57B6DE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6417" y="6405907"/>
            <a:ext cx="2067005" cy="222835"/>
          </a:xfrm>
        </p:spPr>
        <p:txBody>
          <a:bodyPr anchor="ctr">
            <a:noAutofit/>
          </a:bodyPr>
          <a:lstStyle>
            <a:lvl1pPr algn="r"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 goes here align right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C10B4C7-79ED-C0DB-B911-DF429C59A1FB}"/>
              </a:ext>
            </a:extLst>
          </p:cNvPr>
          <p:cNvCxnSpPr>
            <a:cxnSpLocks/>
          </p:cNvCxnSpPr>
          <p:nvPr/>
        </p:nvCxnSpPr>
        <p:spPr>
          <a:xfrm>
            <a:off x="192088" y="6146915"/>
            <a:ext cx="66218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7A2433BF-D870-EE9E-9505-447ABCB6927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125833" y="225425"/>
            <a:ext cx="4860925" cy="6407150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3D1FE2C-0B82-3A64-F756-9BB969DAD4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6934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23905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6648469C-6E29-6B3B-745E-3E29362F3CA1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C5FAE92-7FCA-87EC-66ED-A190847BBADF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5089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E1D00CE0-92D0-304B-9195-D9EC032BE2B4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4A26068-853B-1EA2-7A6B-6F1C271EE23E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13333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image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 over two lines if needed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376864" cy="561256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	   XX secondary text goes along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8069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and image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86EA50D8-28B9-EA9C-43F3-5CA9C2078F5C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 over two lines if needed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46332392-1EC9-A0F9-8961-1BD72D2436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589712" cy="561256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	   XX secondary text goes along here</a:t>
            </a:r>
          </a:p>
        </p:txBody>
      </p:sp>
    </p:spTree>
    <p:extLst>
      <p:ext uri="{BB962C8B-B14F-4D97-AF65-F5344CB8AC3E}">
        <p14:creationId xmlns:p14="http://schemas.microsoft.com/office/powerpoint/2010/main" val="36796901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1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3DCBCA0F-FF33-484E-4650-33900B159ACF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4967324" y="4750837"/>
            <a:ext cx="2193104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9" name="Text Placeholder 24">
            <a:extLst>
              <a:ext uri="{FF2B5EF4-FFF2-40B4-BE49-F238E27FC236}">
                <a16:creationId xmlns:a16="http://schemas.microsoft.com/office/drawing/2014/main" id="{18183747-9A37-6860-CB5F-9B5615CFD26C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4975760" y="5387284"/>
            <a:ext cx="218466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B08018E8-F34C-8069-E1C6-E737629FCC49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5100000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00805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2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F3DD0797-9A59-6195-523B-B98ACBCDFA32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3784701" y="4750837"/>
            <a:ext cx="1992000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7" name="Text Placeholder 24">
            <a:extLst>
              <a:ext uri="{FF2B5EF4-FFF2-40B4-BE49-F238E27FC236}">
                <a16:creationId xmlns:a16="http://schemas.microsoft.com/office/drawing/2014/main" id="{5FA2CC51-6CE1-326F-A7B1-0424996A1D15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3793137" y="5387284"/>
            <a:ext cx="1992001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3DCBCA0F-FF33-484E-4650-33900B159ACF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6398428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9" name="Text Placeholder 24">
            <a:extLst>
              <a:ext uri="{FF2B5EF4-FFF2-40B4-BE49-F238E27FC236}">
                <a16:creationId xmlns:a16="http://schemas.microsoft.com/office/drawing/2014/main" id="{18183747-9A37-6860-CB5F-9B5615CFD26C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6406864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37F4D524-18FC-CDDF-5F43-3D3C0C009A8C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3784701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Picture Placeholder 50">
            <a:extLst>
              <a:ext uri="{FF2B5EF4-FFF2-40B4-BE49-F238E27FC236}">
                <a16:creationId xmlns:a16="http://schemas.microsoft.com/office/drawing/2014/main" id="{7EA00FB8-DEEB-FEC6-9B57-A85050699793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6406864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991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3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B022AF25-6D9E-47D6-F8AC-2E19A2304A9E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5166681" y="4750837"/>
            <a:ext cx="1992000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88605109-26F7-3626-6E3E-AB608511EF6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5175117" y="5387284"/>
            <a:ext cx="1992001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B47D227D-E2DC-807F-C8B0-CB79380B51F1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7780408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A40AA02B-1293-8EED-AEBA-6894928E6D91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7788844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F2F48317-11BE-0A8E-8F20-C787E451605C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5166681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50">
            <a:extLst>
              <a:ext uri="{FF2B5EF4-FFF2-40B4-BE49-F238E27FC236}">
                <a16:creationId xmlns:a16="http://schemas.microsoft.com/office/drawing/2014/main" id="{3BA23112-71C3-0C4E-2808-0D4E3E2D477F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7788844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5E806048-4821-B4E5-F030-EBE1B526AABF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2552955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B76452A7-68BB-CFA9-765B-38FC8A6CE802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561391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E4DACA00-EAD2-B53B-EB36-E7EC44F7F342}"/>
              </a:ext>
            </a:extLst>
          </p:cNvPr>
          <p:cNvSpPr>
            <a:spLocks noGrp="1" noChangeAspect="1"/>
          </p:cNvSpPr>
          <p:nvPr>
            <p:ph type="pic" sz="quarter" idx="118"/>
          </p:nvPr>
        </p:nvSpPr>
        <p:spPr>
          <a:xfrm>
            <a:off x="2561391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257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4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7EF48F39-A088-BA34-74AF-325728A4DED4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1158890" y="4750837"/>
            <a:ext cx="1992000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4BA61FFB-7436-633A-3B76-90FBC46678FF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1167326" y="5387284"/>
            <a:ext cx="1992001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D778EA51-334E-4030-5978-D80B9D383C63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3772617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98124E94-91DF-EDB5-5B86-B730E365AED0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3781053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2" name="Picture Placeholder 50">
            <a:extLst>
              <a:ext uri="{FF2B5EF4-FFF2-40B4-BE49-F238E27FC236}">
                <a16:creationId xmlns:a16="http://schemas.microsoft.com/office/drawing/2014/main" id="{A27C98CA-6AEB-160B-16E3-CBA81B74BD61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1158890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5D9274C3-5F74-0839-CEB3-0605615B11F9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3781053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69D2DDE9-9BCC-DE14-9B52-F95E4FADF412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6411653" y="4750837"/>
            <a:ext cx="1992000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ACD6C507-2837-8552-24CC-63B843A9BE7E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6420089" y="5387284"/>
            <a:ext cx="1992001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43E65448-2239-F1DC-CAB2-D79C8CD9E546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9025380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8D00A6B4-E923-4E76-7CB1-D07FFBBB1152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9033816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8" name="Picture Placeholder 50">
            <a:extLst>
              <a:ext uri="{FF2B5EF4-FFF2-40B4-BE49-F238E27FC236}">
                <a16:creationId xmlns:a16="http://schemas.microsoft.com/office/drawing/2014/main" id="{56C8FEAF-5F97-1431-D7C4-E890B601F59D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6411653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ADD9B8DF-5C0E-AA4F-C88A-AAC0DB25FEBF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9033816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90007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5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82604695-6003-FB2B-8C7C-62EF82B14EAA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199829" y="4750837"/>
            <a:ext cx="1992000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5" name="Text Placeholder 24">
            <a:extLst>
              <a:ext uri="{FF2B5EF4-FFF2-40B4-BE49-F238E27FC236}">
                <a16:creationId xmlns:a16="http://schemas.microsoft.com/office/drawing/2014/main" id="{3BCE232B-F012-FAA3-8F0D-11B46FF32037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208265" y="5387284"/>
            <a:ext cx="1992001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8B183892-7FB2-E84B-8228-6B26C8F0EBB9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2655946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CD64B5ED-C4C8-6A5D-C990-FEBD33ECD5E1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2664382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BA505D7A-07EB-1F49-03A2-9808EB8D6D3D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199829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50">
            <a:extLst>
              <a:ext uri="{FF2B5EF4-FFF2-40B4-BE49-F238E27FC236}">
                <a16:creationId xmlns:a16="http://schemas.microsoft.com/office/drawing/2014/main" id="{9CFB74E5-C0EC-908C-088D-93A6E57A03A8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2664382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397E2BE-2098-C370-7F15-278D6B93C7FC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5112063" y="4750837"/>
            <a:ext cx="1992000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FB45C76-EC3E-FC03-47C9-860032F621EA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5120499" y="5387284"/>
            <a:ext cx="1992001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B4AF4F50-891C-8D08-CDB5-1C1F420855A2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7568180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7A30412F-A79F-6032-B334-E8D4A1C8C97F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7576616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8" name="Picture Placeholder 50">
            <a:extLst>
              <a:ext uri="{FF2B5EF4-FFF2-40B4-BE49-F238E27FC236}">
                <a16:creationId xmlns:a16="http://schemas.microsoft.com/office/drawing/2014/main" id="{46F6236A-7045-4AC1-2EF0-F45FECABE285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5112063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528E9631-48F9-DB51-0784-450CDE986B66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7576616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5C00C8F2-B9D7-998D-448A-6B5A9CBFCD15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9974862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F6CFA685-5767-169C-BA8B-9114751D2E2B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9983298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32" name="Picture Placeholder 50">
            <a:extLst>
              <a:ext uri="{FF2B5EF4-FFF2-40B4-BE49-F238E27FC236}">
                <a16:creationId xmlns:a16="http://schemas.microsoft.com/office/drawing/2014/main" id="{5E3B5FD0-A573-9CFA-57A3-D356F5334D86}"/>
              </a:ext>
            </a:extLst>
          </p:cNvPr>
          <p:cNvSpPr>
            <a:spLocks noGrp="1" noChangeAspect="1"/>
          </p:cNvSpPr>
          <p:nvPr>
            <p:ph type="pic" sz="quarter" idx="124"/>
          </p:nvPr>
        </p:nvSpPr>
        <p:spPr>
          <a:xfrm>
            <a:off x="9983298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631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title dark tex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9178484C-C94C-6825-488D-CC099512A9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Date goes here align right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8650284-4DED-335C-1EC0-91A29EC0B5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3694" y="1928692"/>
            <a:ext cx="10004612" cy="3027510"/>
          </a:xfrm>
          <a:noFill/>
        </p:spPr>
        <p:txBody>
          <a:bodyPr anchor="ctr">
            <a:noAutofit/>
          </a:bodyPr>
          <a:lstStyle>
            <a:lvl1pPr algn="ctr">
              <a:defRPr sz="7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52147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s 6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83E93791-E1C0-2FB7-6031-5E6F93F40C79}"/>
              </a:ext>
            </a:extLst>
          </p:cNvPr>
          <p:cNvSpPr>
            <a:spLocks noGrp="1"/>
          </p:cNvSpPr>
          <p:nvPr>
            <p:ph type="body" sz="quarter" idx="116"/>
          </p:nvPr>
        </p:nvSpPr>
        <p:spPr>
          <a:xfrm>
            <a:off x="196803" y="1459033"/>
            <a:ext cx="3833029" cy="2286621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398B7F49-D9DF-A02D-D1FE-D3F3B25D6304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1946189" y="1720050"/>
            <a:ext cx="1913711" cy="67334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23" name="Text Placeholder 24">
            <a:extLst>
              <a:ext uri="{FF2B5EF4-FFF2-40B4-BE49-F238E27FC236}">
                <a16:creationId xmlns:a16="http://schemas.microsoft.com/office/drawing/2014/main" id="{0F413ABE-93B2-5720-A9A9-C10BA306819D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1946189" y="2598787"/>
            <a:ext cx="1913711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C81796C0-48C7-0178-798C-4A2F3D753C11}"/>
              </a:ext>
            </a:extLst>
          </p:cNvPr>
          <p:cNvSpPr>
            <a:spLocks noGrp="1" noChangeAspect="1"/>
          </p:cNvSpPr>
          <p:nvPr>
            <p:ph type="pic" sz="quarter" idx="136"/>
          </p:nvPr>
        </p:nvSpPr>
        <p:spPr>
          <a:xfrm>
            <a:off x="276430" y="1521141"/>
            <a:ext cx="1440000" cy="2160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5CA47BA6-128B-BAD6-6F7D-15E6A486F2E2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192088" y="3901662"/>
            <a:ext cx="3833029" cy="2286621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CE7AA615-F877-8294-33BC-E29486C96B91}"/>
              </a:ext>
            </a:extLst>
          </p:cNvPr>
          <p:cNvSpPr>
            <a:spLocks noGrp="1"/>
          </p:cNvSpPr>
          <p:nvPr>
            <p:ph type="body" sz="quarter" idx="138" hasCustomPrompt="1"/>
          </p:nvPr>
        </p:nvSpPr>
        <p:spPr>
          <a:xfrm>
            <a:off x="1941474" y="4162679"/>
            <a:ext cx="1913711" cy="67334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2417EC2F-AD09-7DE6-A4EC-D7EEAC21CC48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1941474" y="5041416"/>
            <a:ext cx="1913711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161A6C28-C2A6-3E29-3C38-DAA5361EB184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271715" y="3963770"/>
            <a:ext cx="1440000" cy="2160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7D67A216-ABEE-774F-AF44-2813A95A97E6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4187605" y="1456679"/>
            <a:ext cx="3833029" cy="2286621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F4307813-5AE0-81A8-EC55-CB1FA1D18878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5936991" y="1717696"/>
            <a:ext cx="1913711" cy="67334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3EBCBEEA-C139-BA63-32F9-F7F2017F0F69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5936991" y="2596433"/>
            <a:ext cx="1913711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7" name="Picture Placeholder 50">
            <a:extLst>
              <a:ext uri="{FF2B5EF4-FFF2-40B4-BE49-F238E27FC236}">
                <a16:creationId xmlns:a16="http://schemas.microsoft.com/office/drawing/2014/main" id="{74C31924-A213-F566-AEBD-CCB68605C7C0}"/>
              </a:ext>
            </a:extLst>
          </p:cNvPr>
          <p:cNvSpPr>
            <a:spLocks noGrp="1" noChangeAspect="1"/>
          </p:cNvSpPr>
          <p:nvPr>
            <p:ph type="pic" sz="quarter" idx="144"/>
          </p:nvPr>
        </p:nvSpPr>
        <p:spPr>
          <a:xfrm>
            <a:off x="4267232" y="1518787"/>
            <a:ext cx="1440000" cy="2160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44E522BA-B4AF-6AE7-2A9F-2BAB286426FA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4182890" y="3899308"/>
            <a:ext cx="3833029" cy="2286621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5FB2C446-13E9-9A79-3126-9A7C25B14B59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5932276" y="4160325"/>
            <a:ext cx="1913711" cy="67334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0BD03D03-4352-1EA2-D469-F3044E0935E5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5932276" y="5039062"/>
            <a:ext cx="1913711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8E1CB072-2EE9-487F-0507-9E9C224D88DC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4262517" y="3961416"/>
            <a:ext cx="1440000" cy="2160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CFFAA46B-939F-28B8-B6C9-C489044F4BAE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8166051" y="1454325"/>
            <a:ext cx="3833029" cy="2286621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A1B102DA-6820-473A-1C20-B72EA4243F9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9915437" y="1715342"/>
            <a:ext cx="1913711" cy="67334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3B597D1D-621E-4C00-A28F-847D96AF3255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9915437" y="2594079"/>
            <a:ext cx="1913711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33" name="Picture Placeholder 50">
            <a:extLst>
              <a:ext uri="{FF2B5EF4-FFF2-40B4-BE49-F238E27FC236}">
                <a16:creationId xmlns:a16="http://schemas.microsoft.com/office/drawing/2014/main" id="{FA5E277A-B9DD-D73A-F762-B7555D969822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8245678" y="1516433"/>
            <a:ext cx="1440000" cy="2160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BAC7B8A9-E9BF-E88E-CD39-C4D05327CB23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>
          <a:xfrm>
            <a:off x="8161336" y="3896954"/>
            <a:ext cx="3833029" cy="2286621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109CF006-7385-394B-5E94-0CE4C4B2D38F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9910722" y="4157971"/>
            <a:ext cx="1913711" cy="67334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99C9A6CD-15DF-0CE4-188C-57705A65ADA6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9910722" y="5036708"/>
            <a:ext cx="1913711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37" name="Picture Placeholder 50">
            <a:extLst>
              <a:ext uri="{FF2B5EF4-FFF2-40B4-BE49-F238E27FC236}">
                <a16:creationId xmlns:a16="http://schemas.microsoft.com/office/drawing/2014/main" id="{F016D76E-1151-FCE6-FF28-4CC297CFF473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8240963" y="3959062"/>
            <a:ext cx="1440000" cy="2160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05844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s 8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3" name="Text Placeholder 11">
            <a:extLst>
              <a:ext uri="{FF2B5EF4-FFF2-40B4-BE49-F238E27FC236}">
                <a16:creationId xmlns:a16="http://schemas.microsoft.com/office/drawing/2014/main" id="{FA08A3FA-EA9D-87A3-9A85-C325330D4C34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196805" y="1486367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D678940-F401-56E2-A2F6-3B50AE2E8743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1708525" y="1637419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990F365B-091A-CC70-7A5E-2115EFCE37C9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1708525" y="2467330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3BC364DF-5545-983E-B0C0-8BE0D0494434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262131" y="1547845"/>
            <a:ext cx="1344000" cy="201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775B8C18-82A8-C95B-D2F8-100A4D5DC704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192088" y="3825052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AD4AD82F-3BFC-E5DE-C76E-458725007493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1703808" y="3976104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0F7C495A-CBC4-C9AF-720F-BAF049428D2F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1703808" y="4806015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8A2FA888-B5D4-E100-C3D6-9D4F04D0AA90}"/>
              </a:ext>
            </a:extLst>
          </p:cNvPr>
          <p:cNvSpPr>
            <a:spLocks noGrp="1" noChangeAspect="1"/>
          </p:cNvSpPr>
          <p:nvPr>
            <p:ph type="pic" sz="quarter" idx="144"/>
          </p:nvPr>
        </p:nvSpPr>
        <p:spPr>
          <a:xfrm>
            <a:off x="257414" y="3886530"/>
            <a:ext cx="1344000" cy="201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997DCF92-38A5-2291-841C-EA6B0E9C36DD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3179635" y="1486367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D47C95E3-5469-2CAA-4549-9C6CAE178459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4691355" y="1637419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99A7BD36-2564-D8D0-8074-3F7058BD74EE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4691355" y="2467330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C26BC4E9-53C2-C59C-B116-6ED3C5ED5DA3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3244961" y="1547845"/>
            <a:ext cx="1344000" cy="201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5AF448C7-F0D6-BB57-4690-14604A72632E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3174918" y="3825052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A62B309E-68C7-A54B-2769-108158D56C2A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4686638" y="3976104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F2D9751A-86A6-CC5D-C181-B264D581D17A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4686638" y="4806015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7" name="Picture Placeholder 50">
            <a:extLst>
              <a:ext uri="{FF2B5EF4-FFF2-40B4-BE49-F238E27FC236}">
                <a16:creationId xmlns:a16="http://schemas.microsoft.com/office/drawing/2014/main" id="{8E001E80-1A5A-D31D-BDDE-A81EF932F914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3240244" y="3886530"/>
            <a:ext cx="1344000" cy="201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5CD2629E-A4CB-F2E6-86AC-D394CEB5C711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>
          <a:xfrm>
            <a:off x="6218186" y="1486367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0D119150-7DB2-BE28-E841-F42FAA79893A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7729906" y="1637419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F0AD5844-5638-3989-FD32-E73F0C3F02E0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7729906" y="2467330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1" name="Picture Placeholder 50">
            <a:extLst>
              <a:ext uri="{FF2B5EF4-FFF2-40B4-BE49-F238E27FC236}">
                <a16:creationId xmlns:a16="http://schemas.microsoft.com/office/drawing/2014/main" id="{84BAF48E-FD49-2734-1856-268AFBE2E02A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6283512" y="1547845"/>
            <a:ext cx="1344000" cy="201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E843EA03-0818-040A-F686-6DF13CAA128D}"/>
              </a:ext>
            </a:extLst>
          </p:cNvPr>
          <p:cNvSpPr>
            <a:spLocks noGrp="1"/>
          </p:cNvSpPr>
          <p:nvPr>
            <p:ph type="body" sz="quarter" idx="157"/>
          </p:nvPr>
        </p:nvSpPr>
        <p:spPr>
          <a:xfrm>
            <a:off x="6213469" y="3825052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92D7D990-28EE-A87E-B4C6-AD6F4499B308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7725189" y="3976104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BBFC7D74-E10D-09B8-0856-28783A0A5063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7725189" y="4806015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5" name="Picture Placeholder 50">
            <a:extLst>
              <a:ext uri="{FF2B5EF4-FFF2-40B4-BE49-F238E27FC236}">
                <a16:creationId xmlns:a16="http://schemas.microsoft.com/office/drawing/2014/main" id="{56E8622C-829C-1F9D-DA0F-3844A579367E}"/>
              </a:ext>
            </a:extLst>
          </p:cNvPr>
          <p:cNvSpPr>
            <a:spLocks noGrp="1" noChangeAspect="1"/>
          </p:cNvSpPr>
          <p:nvPr>
            <p:ph type="pic" sz="quarter" idx="160"/>
          </p:nvPr>
        </p:nvSpPr>
        <p:spPr>
          <a:xfrm>
            <a:off x="6278795" y="3886530"/>
            <a:ext cx="1344000" cy="201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78802167-1614-B3A3-0F0A-9A89258C0FEF}"/>
              </a:ext>
            </a:extLst>
          </p:cNvPr>
          <p:cNvSpPr>
            <a:spLocks noGrp="1"/>
          </p:cNvSpPr>
          <p:nvPr>
            <p:ph type="body" sz="quarter" idx="161"/>
          </p:nvPr>
        </p:nvSpPr>
        <p:spPr>
          <a:xfrm>
            <a:off x="9201016" y="1486367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922C660A-9488-DC9D-A155-3E618B722A5D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0712736" y="1637419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8" name="Text Placeholder 24">
            <a:extLst>
              <a:ext uri="{FF2B5EF4-FFF2-40B4-BE49-F238E27FC236}">
                <a16:creationId xmlns:a16="http://schemas.microsoft.com/office/drawing/2014/main" id="{BD00C607-BCC7-8321-467B-68B71D2DED7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0712736" y="2467330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75B1C7D6-D8FD-E4AE-9431-C3B8DC8B4FE5}"/>
              </a:ext>
            </a:extLst>
          </p:cNvPr>
          <p:cNvSpPr>
            <a:spLocks noGrp="1" noChangeAspect="1"/>
          </p:cNvSpPr>
          <p:nvPr>
            <p:ph type="pic" sz="quarter" idx="164"/>
          </p:nvPr>
        </p:nvSpPr>
        <p:spPr>
          <a:xfrm>
            <a:off x="9266342" y="1547845"/>
            <a:ext cx="1344000" cy="201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450D3880-B676-6E87-F61B-89CB3580D317}"/>
              </a:ext>
            </a:extLst>
          </p:cNvPr>
          <p:cNvSpPr>
            <a:spLocks noGrp="1"/>
          </p:cNvSpPr>
          <p:nvPr>
            <p:ph type="body" sz="quarter" idx="165"/>
          </p:nvPr>
        </p:nvSpPr>
        <p:spPr>
          <a:xfrm>
            <a:off x="9196299" y="3825052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B89184D1-FE18-540D-02F8-3F9F8970929D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0708019" y="3976104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5C6C21AD-967F-9B26-F089-575D72535665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0708019" y="4806015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33" name="Picture Placeholder 50">
            <a:extLst>
              <a:ext uri="{FF2B5EF4-FFF2-40B4-BE49-F238E27FC236}">
                <a16:creationId xmlns:a16="http://schemas.microsoft.com/office/drawing/2014/main" id="{6054E96C-075F-5255-7D5A-B2C64147B8FA}"/>
              </a:ext>
            </a:extLst>
          </p:cNvPr>
          <p:cNvSpPr>
            <a:spLocks noGrp="1" noChangeAspect="1"/>
          </p:cNvSpPr>
          <p:nvPr>
            <p:ph type="pic" sz="quarter" idx="168"/>
          </p:nvPr>
        </p:nvSpPr>
        <p:spPr>
          <a:xfrm>
            <a:off x="9261625" y="3886530"/>
            <a:ext cx="1344000" cy="201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76564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s 10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3" name="Text Placeholder 11">
            <a:extLst>
              <a:ext uri="{FF2B5EF4-FFF2-40B4-BE49-F238E27FC236}">
                <a16:creationId xmlns:a16="http://schemas.microsoft.com/office/drawing/2014/main" id="{FA08A3FA-EA9D-87A3-9A85-C325330D4C34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196806" y="1852084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D678940-F401-56E2-A2F6-3B50AE2E8743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1328142" y="1954111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990F365B-091A-CC70-7A5E-2115EFCE37C9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1328142" y="2689753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6805" y="994194"/>
            <a:ext cx="5690043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76F8B6E8-8B36-8A52-009A-EC7E9D81586D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260749" y="1928148"/>
            <a:ext cx="984000" cy="147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C62ECC6A-A3B0-4AF8-8FC4-8F316102E464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196806" y="3664133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4213F0C6-2E74-FAB2-F7CB-26C9910F4786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1328142" y="3766160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84FDBA3-AE00-76B1-959A-2984C5D5507C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1328142" y="4501802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11" name="Picture Placeholder 50">
            <a:extLst>
              <a:ext uri="{FF2B5EF4-FFF2-40B4-BE49-F238E27FC236}">
                <a16:creationId xmlns:a16="http://schemas.microsoft.com/office/drawing/2014/main" id="{155BBB9A-C068-8976-CA57-E1058E0C535B}"/>
              </a:ext>
            </a:extLst>
          </p:cNvPr>
          <p:cNvSpPr>
            <a:spLocks noGrp="1" noChangeAspect="1"/>
          </p:cNvSpPr>
          <p:nvPr>
            <p:ph type="pic" sz="quarter" idx="144"/>
          </p:nvPr>
        </p:nvSpPr>
        <p:spPr>
          <a:xfrm>
            <a:off x="260749" y="3740197"/>
            <a:ext cx="984000" cy="147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B300DE0-BC42-965B-320B-042298019976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2573424" y="1852084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B045B5C7-2949-42C4-DA99-412095FA903D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3704760" y="1954111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05B80EA7-0DFA-74AE-3926-4B9DFF63EDA1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3704760" y="2689753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15" name="Picture Placeholder 50">
            <a:extLst>
              <a:ext uri="{FF2B5EF4-FFF2-40B4-BE49-F238E27FC236}">
                <a16:creationId xmlns:a16="http://schemas.microsoft.com/office/drawing/2014/main" id="{5C20445C-19E2-E223-FE97-B7A230DC7D9B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2637367" y="1928148"/>
            <a:ext cx="984000" cy="147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F71A4671-B91E-4075-11D6-1C7E91B9AEB8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2573424" y="3664133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EB9B266D-F893-85B2-0A9B-553283A58DEC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3704760" y="3766160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F29556DD-9E85-EDA2-0AD1-62A9AFF33E99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3704760" y="4501802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19" name="Picture Placeholder 50">
            <a:extLst>
              <a:ext uri="{FF2B5EF4-FFF2-40B4-BE49-F238E27FC236}">
                <a16:creationId xmlns:a16="http://schemas.microsoft.com/office/drawing/2014/main" id="{96F4D0CB-3794-B78A-7AF0-504507F02D4D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2637367" y="3740197"/>
            <a:ext cx="984000" cy="147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775FCFF8-4036-3B57-F48F-BC706CF63421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>
          <a:xfrm>
            <a:off x="4968576" y="1852084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9A6873B-5DEA-FCBE-D921-F2C70EC2842B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6099912" y="1954111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852A193A-D21E-985A-E9F9-4354CD51A527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6099912" y="2689753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3C629D0A-E15F-253D-8E43-1BBF008A7572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5032519" y="1928148"/>
            <a:ext cx="984000" cy="147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C255393C-6797-1A34-205C-9837D97C3E5E}"/>
              </a:ext>
            </a:extLst>
          </p:cNvPr>
          <p:cNvSpPr>
            <a:spLocks noGrp="1"/>
          </p:cNvSpPr>
          <p:nvPr>
            <p:ph type="body" sz="quarter" idx="157"/>
          </p:nvPr>
        </p:nvSpPr>
        <p:spPr>
          <a:xfrm>
            <a:off x="4968576" y="3664133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A3E2E9BC-9216-3F3F-7D5E-1ED34FD85108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6099912" y="3766160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BF3D8475-BBF3-957C-3741-DD0EDBF39AD7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099912" y="4501802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27" name="Picture Placeholder 50">
            <a:extLst>
              <a:ext uri="{FF2B5EF4-FFF2-40B4-BE49-F238E27FC236}">
                <a16:creationId xmlns:a16="http://schemas.microsoft.com/office/drawing/2014/main" id="{848969A0-FDC6-93F0-8B02-89D94D3CE650}"/>
              </a:ext>
            </a:extLst>
          </p:cNvPr>
          <p:cNvSpPr>
            <a:spLocks noGrp="1" noChangeAspect="1"/>
          </p:cNvSpPr>
          <p:nvPr>
            <p:ph type="pic" sz="quarter" idx="160"/>
          </p:nvPr>
        </p:nvSpPr>
        <p:spPr>
          <a:xfrm>
            <a:off x="5032519" y="3740197"/>
            <a:ext cx="984000" cy="147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639EE7A2-4431-0229-3939-761AA90B4AD0}"/>
              </a:ext>
            </a:extLst>
          </p:cNvPr>
          <p:cNvSpPr>
            <a:spLocks noGrp="1"/>
          </p:cNvSpPr>
          <p:nvPr>
            <p:ph type="body" sz="quarter" idx="161"/>
          </p:nvPr>
        </p:nvSpPr>
        <p:spPr>
          <a:xfrm>
            <a:off x="7349568" y="1852084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20">
            <a:extLst>
              <a:ext uri="{FF2B5EF4-FFF2-40B4-BE49-F238E27FC236}">
                <a16:creationId xmlns:a16="http://schemas.microsoft.com/office/drawing/2014/main" id="{BF539110-CB22-DBD4-3277-D2472FDAA585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8480904" y="1954111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30" name="Text Placeholder 24">
            <a:extLst>
              <a:ext uri="{FF2B5EF4-FFF2-40B4-BE49-F238E27FC236}">
                <a16:creationId xmlns:a16="http://schemas.microsoft.com/office/drawing/2014/main" id="{278415AA-F350-06C5-55C4-BE3CF3E3E59D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8480904" y="2689753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31" name="Picture Placeholder 50">
            <a:extLst>
              <a:ext uri="{FF2B5EF4-FFF2-40B4-BE49-F238E27FC236}">
                <a16:creationId xmlns:a16="http://schemas.microsoft.com/office/drawing/2014/main" id="{3556F3A4-FA91-9D2E-5483-22719E563D55}"/>
              </a:ext>
            </a:extLst>
          </p:cNvPr>
          <p:cNvSpPr>
            <a:spLocks noGrp="1" noChangeAspect="1"/>
          </p:cNvSpPr>
          <p:nvPr>
            <p:ph type="pic" sz="quarter" idx="164"/>
          </p:nvPr>
        </p:nvSpPr>
        <p:spPr>
          <a:xfrm>
            <a:off x="7413511" y="1928148"/>
            <a:ext cx="984000" cy="147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356CD884-8729-8095-631C-DB6D866996EA}"/>
              </a:ext>
            </a:extLst>
          </p:cNvPr>
          <p:cNvSpPr>
            <a:spLocks noGrp="1"/>
          </p:cNvSpPr>
          <p:nvPr>
            <p:ph type="body" sz="quarter" idx="165"/>
          </p:nvPr>
        </p:nvSpPr>
        <p:spPr>
          <a:xfrm>
            <a:off x="7349568" y="3664133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653360A-B143-3D87-05E4-D59536413FD5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8480904" y="3766160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54" name="Text Placeholder 24">
            <a:extLst>
              <a:ext uri="{FF2B5EF4-FFF2-40B4-BE49-F238E27FC236}">
                <a16:creationId xmlns:a16="http://schemas.microsoft.com/office/drawing/2014/main" id="{6795CFFF-584E-F785-D7F1-68B814A19EA7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8480904" y="4501802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55" name="Picture Placeholder 50">
            <a:extLst>
              <a:ext uri="{FF2B5EF4-FFF2-40B4-BE49-F238E27FC236}">
                <a16:creationId xmlns:a16="http://schemas.microsoft.com/office/drawing/2014/main" id="{5904745B-88B1-DDB8-6DF9-0929A5AA4F1E}"/>
              </a:ext>
            </a:extLst>
          </p:cNvPr>
          <p:cNvSpPr>
            <a:spLocks noGrp="1" noChangeAspect="1"/>
          </p:cNvSpPr>
          <p:nvPr>
            <p:ph type="pic" sz="quarter" idx="168"/>
          </p:nvPr>
        </p:nvSpPr>
        <p:spPr>
          <a:xfrm>
            <a:off x="7413511" y="3740197"/>
            <a:ext cx="984000" cy="147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6" name="Text Placeholder 11">
            <a:extLst>
              <a:ext uri="{FF2B5EF4-FFF2-40B4-BE49-F238E27FC236}">
                <a16:creationId xmlns:a16="http://schemas.microsoft.com/office/drawing/2014/main" id="{1DD28A0E-AD8A-C2F4-42F9-A7D0084CF847}"/>
              </a:ext>
            </a:extLst>
          </p:cNvPr>
          <p:cNvSpPr>
            <a:spLocks noGrp="1"/>
          </p:cNvSpPr>
          <p:nvPr>
            <p:ph type="body" sz="quarter" idx="169"/>
          </p:nvPr>
        </p:nvSpPr>
        <p:spPr>
          <a:xfrm>
            <a:off x="9736739" y="1852084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7" name="Text Placeholder 20">
            <a:extLst>
              <a:ext uri="{FF2B5EF4-FFF2-40B4-BE49-F238E27FC236}">
                <a16:creationId xmlns:a16="http://schemas.microsoft.com/office/drawing/2014/main" id="{B002560D-7014-CD28-552D-FBEEAD01749D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0868075" y="1954111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58" name="Text Placeholder 24">
            <a:extLst>
              <a:ext uri="{FF2B5EF4-FFF2-40B4-BE49-F238E27FC236}">
                <a16:creationId xmlns:a16="http://schemas.microsoft.com/office/drawing/2014/main" id="{12A72843-6ADA-042C-522F-12C2A904C810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0868075" y="2689753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59" name="Picture Placeholder 50">
            <a:extLst>
              <a:ext uri="{FF2B5EF4-FFF2-40B4-BE49-F238E27FC236}">
                <a16:creationId xmlns:a16="http://schemas.microsoft.com/office/drawing/2014/main" id="{006D3B28-270B-4BF5-3734-097D2C63771D}"/>
              </a:ext>
            </a:extLst>
          </p:cNvPr>
          <p:cNvSpPr>
            <a:spLocks noGrp="1" noChangeAspect="1"/>
          </p:cNvSpPr>
          <p:nvPr>
            <p:ph type="pic" sz="quarter" idx="172"/>
          </p:nvPr>
        </p:nvSpPr>
        <p:spPr>
          <a:xfrm>
            <a:off x="9800682" y="1928148"/>
            <a:ext cx="984000" cy="147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0" name="Text Placeholder 11">
            <a:extLst>
              <a:ext uri="{FF2B5EF4-FFF2-40B4-BE49-F238E27FC236}">
                <a16:creationId xmlns:a16="http://schemas.microsoft.com/office/drawing/2014/main" id="{3D5DF599-D520-B497-5856-F6DCB9C7BE7B}"/>
              </a:ext>
            </a:extLst>
          </p:cNvPr>
          <p:cNvSpPr>
            <a:spLocks noGrp="1"/>
          </p:cNvSpPr>
          <p:nvPr>
            <p:ph type="body" sz="quarter" idx="173"/>
          </p:nvPr>
        </p:nvSpPr>
        <p:spPr>
          <a:xfrm>
            <a:off x="9736739" y="3664133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1" name="Text Placeholder 20">
            <a:extLst>
              <a:ext uri="{FF2B5EF4-FFF2-40B4-BE49-F238E27FC236}">
                <a16:creationId xmlns:a16="http://schemas.microsoft.com/office/drawing/2014/main" id="{0CC9D66A-9FC5-F3B6-E0B2-A6E78BA3F1AD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0868075" y="3766160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62" name="Text Placeholder 24">
            <a:extLst>
              <a:ext uri="{FF2B5EF4-FFF2-40B4-BE49-F238E27FC236}">
                <a16:creationId xmlns:a16="http://schemas.microsoft.com/office/drawing/2014/main" id="{2BDE45AE-2090-0D34-DDD3-EC6838E62B4F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0868075" y="4501802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63" name="Picture Placeholder 50">
            <a:extLst>
              <a:ext uri="{FF2B5EF4-FFF2-40B4-BE49-F238E27FC236}">
                <a16:creationId xmlns:a16="http://schemas.microsoft.com/office/drawing/2014/main" id="{D64B30BD-17B2-0D6B-3A94-C8F140EA6E8B}"/>
              </a:ext>
            </a:extLst>
          </p:cNvPr>
          <p:cNvSpPr>
            <a:spLocks noGrp="1" noChangeAspect="1"/>
          </p:cNvSpPr>
          <p:nvPr>
            <p:ph type="pic" sz="quarter" idx="176"/>
          </p:nvPr>
        </p:nvSpPr>
        <p:spPr>
          <a:xfrm>
            <a:off x="9800682" y="3740197"/>
            <a:ext cx="984000" cy="147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2410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Film Posters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882181" cy="384186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number of films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film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22162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1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BBFE260-6526-14A1-D76B-6ABB47DFDC6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3DCBCA0F-FF33-484E-4650-33900B159ACF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4967324" y="4750837"/>
            <a:ext cx="2193104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9" name="Text Placeholder 24">
            <a:extLst>
              <a:ext uri="{FF2B5EF4-FFF2-40B4-BE49-F238E27FC236}">
                <a16:creationId xmlns:a16="http://schemas.microsoft.com/office/drawing/2014/main" id="{18183747-9A37-6860-CB5F-9B5615CFD26C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4975760" y="5387284"/>
            <a:ext cx="218466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B08018E8-F34C-8069-E1C6-E737629FCC49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5100000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84559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2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A215524-A799-3BE3-ACE8-2781F5F00C4F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F3DD0797-9A59-6195-523B-B98ACBCDFA32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3784701" y="4750837"/>
            <a:ext cx="1992000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7" name="Text Placeholder 24">
            <a:extLst>
              <a:ext uri="{FF2B5EF4-FFF2-40B4-BE49-F238E27FC236}">
                <a16:creationId xmlns:a16="http://schemas.microsoft.com/office/drawing/2014/main" id="{5FA2CC51-6CE1-326F-A7B1-0424996A1D15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3793137" y="5387284"/>
            <a:ext cx="1992001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3DCBCA0F-FF33-484E-4650-33900B159ACF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6398428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9" name="Text Placeholder 24">
            <a:extLst>
              <a:ext uri="{FF2B5EF4-FFF2-40B4-BE49-F238E27FC236}">
                <a16:creationId xmlns:a16="http://schemas.microsoft.com/office/drawing/2014/main" id="{18183747-9A37-6860-CB5F-9B5615CFD26C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6406864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37F4D524-18FC-CDDF-5F43-3D3C0C009A8C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3784701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Picture Placeholder 50">
            <a:extLst>
              <a:ext uri="{FF2B5EF4-FFF2-40B4-BE49-F238E27FC236}">
                <a16:creationId xmlns:a16="http://schemas.microsoft.com/office/drawing/2014/main" id="{7EA00FB8-DEEB-FEC6-9B57-A85050699793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6406864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20729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3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F28E9CC2-18BC-4D4D-5E2A-0617A8B003FC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B022AF25-6D9E-47D6-F8AC-2E19A2304A9E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5166681" y="4750837"/>
            <a:ext cx="1992000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88605109-26F7-3626-6E3E-AB608511EF6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5175117" y="5387284"/>
            <a:ext cx="1992001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B47D227D-E2DC-807F-C8B0-CB79380B51F1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7780408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A40AA02B-1293-8EED-AEBA-6894928E6D91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7788844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F2F48317-11BE-0A8E-8F20-C787E451605C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5166681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50">
            <a:extLst>
              <a:ext uri="{FF2B5EF4-FFF2-40B4-BE49-F238E27FC236}">
                <a16:creationId xmlns:a16="http://schemas.microsoft.com/office/drawing/2014/main" id="{3BA23112-71C3-0C4E-2808-0D4E3E2D477F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7788844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5E806048-4821-B4E5-F030-EBE1B526AABF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2552955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B76452A7-68BB-CFA9-765B-38FC8A6CE802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561391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E4DACA00-EAD2-B53B-EB36-E7EC44F7F342}"/>
              </a:ext>
            </a:extLst>
          </p:cNvPr>
          <p:cNvSpPr>
            <a:spLocks noGrp="1" noChangeAspect="1"/>
          </p:cNvSpPr>
          <p:nvPr>
            <p:ph type="pic" sz="quarter" idx="118"/>
          </p:nvPr>
        </p:nvSpPr>
        <p:spPr>
          <a:xfrm>
            <a:off x="2561391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12104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4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87A90B76-F87A-5E58-6EDF-8801BB296915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7EF48F39-A088-BA34-74AF-325728A4DED4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1158890" y="4750837"/>
            <a:ext cx="1992000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4BA61FFB-7436-633A-3B76-90FBC46678FF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1167326" y="5387284"/>
            <a:ext cx="1992001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D778EA51-334E-4030-5978-D80B9D383C63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3772617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98124E94-91DF-EDB5-5B86-B730E365AED0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3781053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2" name="Picture Placeholder 50">
            <a:extLst>
              <a:ext uri="{FF2B5EF4-FFF2-40B4-BE49-F238E27FC236}">
                <a16:creationId xmlns:a16="http://schemas.microsoft.com/office/drawing/2014/main" id="{A27C98CA-6AEB-160B-16E3-CBA81B74BD61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1158890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5D9274C3-5F74-0839-CEB3-0605615B11F9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3781053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69D2DDE9-9BCC-DE14-9B52-F95E4FADF412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6411653" y="4750837"/>
            <a:ext cx="1992000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ACD6C507-2837-8552-24CC-63B843A9BE7E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6420089" y="5387284"/>
            <a:ext cx="1992001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43E65448-2239-F1DC-CAB2-D79C8CD9E546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9025380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8D00A6B4-E923-4E76-7CB1-D07FFBBB1152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9033816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8" name="Picture Placeholder 50">
            <a:extLst>
              <a:ext uri="{FF2B5EF4-FFF2-40B4-BE49-F238E27FC236}">
                <a16:creationId xmlns:a16="http://schemas.microsoft.com/office/drawing/2014/main" id="{56C8FEAF-5F97-1431-D7C4-E890B601F59D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6411653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ADD9B8DF-5C0E-AA4F-C88A-AAC0DB25FEBF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9033816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38731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5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19CC2723-5C7B-3C88-A0C8-10FB6B73267C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82604695-6003-FB2B-8C7C-62EF82B14EAA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199829" y="4750837"/>
            <a:ext cx="1992000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5" name="Text Placeholder 24">
            <a:extLst>
              <a:ext uri="{FF2B5EF4-FFF2-40B4-BE49-F238E27FC236}">
                <a16:creationId xmlns:a16="http://schemas.microsoft.com/office/drawing/2014/main" id="{3BCE232B-F012-FAA3-8F0D-11B46FF32037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208265" y="5387284"/>
            <a:ext cx="1992001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8B183892-7FB2-E84B-8228-6B26C8F0EBB9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2655946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CD64B5ED-C4C8-6A5D-C990-FEBD33ECD5E1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2664382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BA505D7A-07EB-1F49-03A2-9808EB8D6D3D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199829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50">
            <a:extLst>
              <a:ext uri="{FF2B5EF4-FFF2-40B4-BE49-F238E27FC236}">
                <a16:creationId xmlns:a16="http://schemas.microsoft.com/office/drawing/2014/main" id="{9CFB74E5-C0EC-908C-088D-93A6E57A03A8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2664382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397E2BE-2098-C370-7F15-278D6B93C7FC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5112063" y="4750837"/>
            <a:ext cx="1992000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FB45C76-EC3E-FC03-47C9-860032F621EA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5120499" y="5387284"/>
            <a:ext cx="1992001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B4AF4F50-891C-8D08-CDB5-1C1F420855A2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7568180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7A30412F-A79F-6032-B334-E8D4A1C8C97F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7576616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8" name="Picture Placeholder 50">
            <a:extLst>
              <a:ext uri="{FF2B5EF4-FFF2-40B4-BE49-F238E27FC236}">
                <a16:creationId xmlns:a16="http://schemas.microsoft.com/office/drawing/2014/main" id="{46F6236A-7045-4AC1-2EF0-F45FECABE285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5112063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528E9631-48F9-DB51-0784-450CDE986B66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7576616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5C00C8F2-B9D7-998D-448A-6B5A9CBFCD15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9974862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F6CFA685-5767-169C-BA8B-9114751D2E2B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9983298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32" name="Picture Placeholder 50">
            <a:extLst>
              <a:ext uri="{FF2B5EF4-FFF2-40B4-BE49-F238E27FC236}">
                <a16:creationId xmlns:a16="http://schemas.microsoft.com/office/drawing/2014/main" id="{5E3B5FD0-A573-9CFA-57A3-D356F5334D86}"/>
              </a:ext>
            </a:extLst>
          </p:cNvPr>
          <p:cNvSpPr>
            <a:spLocks noGrp="1" noChangeAspect="1"/>
          </p:cNvSpPr>
          <p:nvPr>
            <p:ph type="pic" sz="quarter" idx="124"/>
          </p:nvPr>
        </p:nvSpPr>
        <p:spPr>
          <a:xfrm>
            <a:off x="9983298" y="1532931"/>
            <a:ext cx="1992000" cy="2988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05825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s 6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A54C329-E932-314E-414A-206547E78456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83E93791-E1C0-2FB7-6031-5E6F93F40C79}"/>
              </a:ext>
            </a:extLst>
          </p:cNvPr>
          <p:cNvSpPr>
            <a:spLocks noGrp="1"/>
          </p:cNvSpPr>
          <p:nvPr>
            <p:ph type="body" sz="quarter" idx="116"/>
          </p:nvPr>
        </p:nvSpPr>
        <p:spPr>
          <a:xfrm>
            <a:off x="196803" y="1459033"/>
            <a:ext cx="3833029" cy="2286621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398B7F49-D9DF-A02D-D1FE-D3F3B25D6304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1946189" y="1720050"/>
            <a:ext cx="1913711" cy="67334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23" name="Text Placeholder 24">
            <a:extLst>
              <a:ext uri="{FF2B5EF4-FFF2-40B4-BE49-F238E27FC236}">
                <a16:creationId xmlns:a16="http://schemas.microsoft.com/office/drawing/2014/main" id="{0F413ABE-93B2-5720-A9A9-C10BA306819D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1946189" y="2598787"/>
            <a:ext cx="1913711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C81796C0-48C7-0178-798C-4A2F3D753C11}"/>
              </a:ext>
            </a:extLst>
          </p:cNvPr>
          <p:cNvSpPr>
            <a:spLocks noGrp="1" noChangeAspect="1"/>
          </p:cNvSpPr>
          <p:nvPr>
            <p:ph type="pic" sz="quarter" idx="136"/>
          </p:nvPr>
        </p:nvSpPr>
        <p:spPr>
          <a:xfrm>
            <a:off x="276430" y="1521141"/>
            <a:ext cx="1440000" cy="2160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5CA47BA6-128B-BAD6-6F7D-15E6A486F2E2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192088" y="3901662"/>
            <a:ext cx="3833029" cy="2286621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CE7AA615-F877-8294-33BC-E29486C96B91}"/>
              </a:ext>
            </a:extLst>
          </p:cNvPr>
          <p:cNvSpPr>
            <a:spLocks noGrp="1"/>
          </p:cNvSpPr>
          <p:nvPr>
            <p:ph type="body" sz="quarter" idx="138" hasCustomPrompt="1"/>
          </p:nvPr>
        </p:nvSpPr>
        <p:spPr>
          <a:xfrm>
            <a:off x="1941474" y="4162679"/>
            <a:ext cx="1913711" cy="67334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2417EC2F-AD09-7DE6-A4EC-D7EEAC21CC48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1941474" y="5041416"/>
            <a:ext cx="1913711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161A6C28-C2A6-3E29-3C38-DAA5361EB184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271715" y="3963770"/>
            <a:ext cx="1440000" cy="2160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7D67A216-ABEE-774F-AF44-2813A95A97E6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4187605" y="1456679"/>
            <a:ext cx="3833029" cy="2286621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F4307813-5AE0-81A8-EC55-CB1FA1D18878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5936991" y="1717696"/>
            <a:ext cx="1913711" cy="67334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3EBCBEEA-C139-BA63-32F9-F7F2017F0F69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5936991" y="2596433"/>
            <a:ext cx="1913711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7" name="Picture Placeholder 50">
            <a:extLst>
              <a:ext uri="{FF2B5EF4-FFF2-40B4-BE49-F238E27FC236}">
                <a16:creationId xmlns:a16="http://schemas.microsoft.com/office/drawing/2014/main" id="{74C31924-A213-F566-AEBD-CCB68605C7C0}"/>
              </a:ext>
            </a:extLst>
          </p:cNvPr>
          <p:cNvSpPr>
            <a:spLocks noGrp="1" noChangeAspect="1"/>
          </p:cNvSpPr>
          <p:nvPr>
            <p:ph type="pic" sz="quarter" idx="144"/>
          </p:nvPr>
        </p:nvSpPr>
        <p:spPr>
          <a:xfrm>
            <a:off x="4267232" y="1518787"/>
            <a:ext cx="1440000" cy="2160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44E522BA-B4AF-6AE7-2A9F-2BAB286426FA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4182890" y="3899308"/>
            <a:ext cx="3833029" cy="2286621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5FB2C446-13E9-9A79-3126-9A7C25B14B59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5932276" y="4160325"/>
            <a:ext cx="1913711" cy="67334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0BD03D03-4352-1EA2-D469-F3044E0935E5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5932276" y="5039062"/>
            <a:ext cx="1913711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8E1CB072-2EE9-487F-0507-9E9C224D88DC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4262517" y="3961416"/>
            <a:ext cx="1440000" cy="2160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CFFAA46B-939F-28B8-B6C9-C489044F4BAE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8166051" y="1454325"/>
            <a:ext cx="3833029" cy="2286621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A1B102DA-6820-473A-1C20-B72EA4243F9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9915437" y="1715342"/>
            <a:ext cx="1913711" cy="67334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3B597D1D-621E-4C00-A28F-847D96AF3255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9915437" y="2594079"/>
            <a:ext cx="1913711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33" name="Picture Placeholder 50">
            <a:extLst>
              <a:ext uri="{FF2B5EF4-FFF2-40B4-BE49-F238E27FC236}">
                <a16:creationId xmlns:a16="http://schemas.microsoft.com/office/drawing/2014/main" id="{FA5E277A-B9DD-D73A-F762-B7555D969822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8245678" y="1516433"/>
            <a:ext cx="1440000" cy="2160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BAC7B8A9-E9BF-E88E-CD39-C4D05327CB23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>
          <a:xfrm>
            <a:off x="8161336" y="3896954"/>
            <a:ext cx="3833029" cy="2286621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109CF006-7385-394B-5E94-0CE4C4B2D38F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9910722" y="4157971"/>
            <a:ext cx="1913711" cy="67334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99C9A6CD-15DF-0CE4-188C-57705A65ADA6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9910722" y="5036708"/>
            <a:ext cx="1913711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37" name="Picture Placeholder 50">
            <a:extLst>
              <a:ext uri="{FF2B5EF4-FFF2-40B4-BE49-F238E27FC236}">
                <a16:creationId xmlns:a16="http://schemas.microsoft.com/office/drawing/2014/main" id="{F016D76E-1151-FCE6-FF28-4CC297CFF473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8240963" y="3959062"/>
            <a:ext cx="1440000" cy="2160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0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title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76564CF-D6FE-F325-A76E-23F8EDA071E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9178484C-C94C-6825-488D-CC099512A9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 goes here align right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8650284-4DED-335C-1EC0-91A29EC0B5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3694" y="1928692"/>
            <a:ext cx="10004612" cy="3027510"/>
          </a:xfrm>
          <a:noFill/>
        </p:spPr>
        <p:txBody>
          <a:bodyPr anchor="ctr">
            <a:noAutofit/>
          </a:bodyPr>
          <a:lstStyle>
            <a:lvl1pPr algn="ctr">
              <a:defRPr sz="7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2127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s 8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2C9B15E-CCB9-8530-9455-4367F236E522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3" name="Text Placeholder 11">
            <a:extLst>
              <a:ext uri="{FF2B5EF4-FFF2-40B4-BE49-F238E27FC236}">
                <a16:creationId xmlns:a16="http://schemas.microsoft.com/office/drawing/2014/main" id="{FA08A3FA-EA9D-87A3-9A85-C325330D4C34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196805" y="1486367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D678940-F401-56E2-A2F6-3B50AE2E8743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1708525" y="1637419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990F365B-091A-CC70-7A5E-2115EFCE37C9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1708525" y="2467330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3BC364DF-5545-983E-B0C0-8BE0D0494434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262131" y="1547845"/>
            <a:ext cx="1344000" cy="201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775B8C18-82A8-C95B-D2F8-100A4D5DC704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192088" y="3825052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AD4AD82F-3BFC-E5DE-C76E-458725007493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1703808" y="3976104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0F7C495A-CBC4-C9AF-720F-BAF049428D2F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1703808" y="4806015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8A2FA888-B5D4-E100-C3D6-9D4F04D0AA90}"/>
              </a:ext>
            </a:extLst>
          </p:cNvPr>
          <p:cNvSpPr>
            <a:spLocks noGrp="1" noChangeAspect="1"/>
          </p:cNvSpPr>
          <p:nvPr>
            <p:ph type="pic" sz="quarter" idx="144"/>
          </p:nvPr>
        </p:nvSpPr>
        <p:spPr>
          <a:xfrm>
            <a:off x="257414" y="3886530"/>
            <a:ext cx="1344000" cy="201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997DCF92-38A5-2291-841C-EA6B0E9C36DD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3179635" y="1486367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D47C95E3-5469-2CAA-4549-9C6CAE178459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4691355" y="1637419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99A7BD36-2564-D8D0-8074-3F7058BD74EE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4691355" y="2467330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C26BC4E9-53C2-C59C-B116-6ED3C5ED5DA3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3244961" y="1547845"/>
            <a:ext cx="1344000" cy="201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5AF448C7-F0D6-BB57-4690-14604A72632E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3174918" y="3825052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A62B309E-68C7-A54B-2769-108158D56C2A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4686638" y="3976104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F2D9751A-86A6-CC5D-C181-B264D581D17A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4686638" y="4806015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7" name="Picture Placeholder 50">
            <a:extLst>
              <a:ext uri="{FF2B5EF4-FFF2-40B4-BE49-F238E27FC236}">
                <a16:creationId xmlns:a16="http://schemas.microsoft.com/office/drawing/2014/main" id="{8E001E80-1A5A-D31D-BDDE-A81EF932F914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3240244" y="3886530"/>
            <a:ext cx="1344000" cy="201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5CD2629E-A4CB-F2E6-86AC-D394CEB5C711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>
          <a:xfrm>
            <a:off x="6218186" y="1486367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0D119150-7DB2-BE28-E841-F42FAA79893A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7729906" y="1637419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F0AD5844-5638-3989-FD32-E73F0C3F02E0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7729906" y="2467330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1" name="Picture Placeholder 50">
            <a:extLst>
              <a:ext uri="{FF2B5EF4-FFF2-40B4-BE49-F238E27FC236}">
                <a16:creationId xmlns:a16="http://schemas.microsoft.com/office/drawing/2014/main" id="{84BAF48E-FD49-2734-1856-268AFBE2E02A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6283512" y="1547845"/>
            <a:ext cx="1344000" cy="201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E843EA03-0818-040A-F686-6DF13CAA128D}"/>
              </a:ext>
            </a:extLst>
          </p:cNvPr>
          <p:cNvSpPr>
            <a:spLocks noGrp="1"/>
          </p:cNvSpPr>
          <p:nvPr>
            <p:ph type="body" sz="quarter" idx="157"/>
          </p:nvPr>
        </p:nvSpPr>
        <p:spPr>
          <a:xfrm>
            <a:off x="6213469" y="3825052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92D7D990-28EE-A87E-B4C6-AD6F4499B308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7725189" y="3976104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BBFC7D74-E10D-09B8-0856-28783A0A5063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7725189" y="4806015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5" name="Picture Placeholder 50">
            <a:extLst>
              <a:ext uri="{FF2B5EF4-FFF2-40B4-BE49-F238E27FC236}">
                <a16:creationId xmlns:a16="http://schemas.microsoft.com/office/drawing/2014/main" id="{56E8622C-829C-1F9D-DA0F-3844A579367E}"/>
              </a:ext>
            </a:extLst>
          </p:cNvPr>
          <p:cNvSpPr>
            <a:spLocks noGrp="1" noChangeAspect="1"/>
          </p:cNvSpPr>
          <p:nvPr>
            <p:ph type="pic" sz="quarter" idx="160"/>
          </p:nvPr>
        </p:nvSpPr>
        <p:spPr>
          <a:xfrm>
            <a:off x="6278795" y="3886530"/>
            <a:ext cx="1344000" cy="201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78802167-1614-B3A3-0F0A-9A89258C0FEF}"/>
              </a:ext>
            </a:extLst>
          </p:cNvPr>
          <p:cNvSpPr>
            <a:spLocks noGrp="1"/>
          </p:cNvSpPr>
          <p:nvPr>
            <p:ph type="body" sz="quarter" idx="161"/>
          </p:nvPr>
        </p:nvSpPr>
        <p:spPr>
          <a:xfrm>
            <a:off x="9201016" y="1486367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922C660A-9488-DC9D-A155-3E618B722A5D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0712736" y="1637419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8" name="Text Placeholder 24">
            <a:extLst>
              <a:ext uri="{FF2B5EF4-FFF2-40B4-BE49-F238E27FC236}">
                <a16:creationId xmlns:a16="http://schemas.microsoft.com/office/drawing/2014/main" id="{BD00C607-BCC7-8321-467B-68B71D2DED7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0712736" y="2467330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75B1C7D6-D8FD-E4AE-9431-C3B8DC8B4FE5}"/>
              </a:ext>
            </a:extLst>
          </p:cNvPr>
          <p:cNvSpPr>
            <a:spLocks noGrp="1" noChangeAspect="1"/>
          </p:cNvSpPr>
          <p:nvPr>
            <p:ph type="pic" sz="quarter" idx="164"/>
          </p:nvPr>
        </p:nvSpPr>
        <p:spPr>
          <a:xfrm>
            <a:off x="9266342" y="1547845"/>
            <a:ext cx="1344000" cy="201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450D3880-B676-6E87-F61B-89CB3580D317}"/>
              </a:ext>
            </a:extLst>
          </p:cNvPr>
          <p:cNvSpPr>
            <a:spLocks noGrp="1"/>
          </p:cNvSpPr>
          <p:nvPr>
            <p:ph type="body" sz="quarter" idx="165"/>
          </p:nvPr>
        </p:nvSpPr>
        <p:spPr>
          <a:xfrm>
            <a:off x="9196299" y="3825052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B89184D1-FE18-540D-02F8-3F9F8970929D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0708019" y="3976104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5C6C21AD-967F-9B26-F089-575D72535665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0708019" y="4806015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33" name="Picture Placeholder 50">
            <a:extLst>
              <a:ext uri="{FF2B5EF4-FFF2-40B4-BE49-F238E27FC236}">
                <a16:creationId xmlns:a16="http://schemas.microsoft.com/office/drawing/2014/main" id="{6054E96C-075F-5255-7D5A-B2C64147B8FA}"/>
              </a:ext>
            </a:extLst>
          </p:cNvPr>
          <p:cNvSpPr>
            <a:spLocks noGrp="1" noChangeAspect="1"/>
          </p:cNvSpPr>
          <p:nvPr>
            <p:ph type="pic" sz="quarter" idx="168"/>
          </p:nvPr>
        </p:nvSpPr>
        <p:spPr>
          <a:xfrm>
            <a:off x="9261625" y="3886530"/>
            <a:ext cx="1344000" cy="201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08351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s 10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8FCD3DA-6020-AACF-DE85-F4F1C5E4FBDA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3" name="Text Placeholder 11">
            <a:extLst>
              <a:ext uri="{FF2B5EF4-FFF2-40B4-BE49-F238E27FC236}">
                <a16:creationId xmlns:a16="http://schemas.microsoft.com/office/drawing/2014/main" id="{FA08A3FA-EA9D-87A3-9A85-C325330D4C34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196806" y="1852084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D678940-F401-56E2-A2F6-3B50AE2E8743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1328142" y="1954111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990F365B-091A-CC70-7A5E-2115EFCE37C9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1328142" y="2689753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6805" y="994194"/>
            <a:ext cx="5690043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76F8B6E8-8B36-8A52-009A-EC7E9D81586D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260749" y="1928148"/>
            <a:ext cx="984000" cy="147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C62ECC6A-A3B0-4AF8-8FC4-8F316102E464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196806" y="3664133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4213F0C6-2E74-FAB2-F7CB-26C9910F4786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1328142" y="3766160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84FDBA3-AE00-76B1-959A-2984C5D5507C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1328142" y="4501802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11" name="Picture Placeholder 50">
            <a:extLst>
              <a:ext uri="{FF2B5EF4-FFF2-40B4-BE49-F238E27FC236}">
                <a16:creationId xmlns:a16="http://schemas.microsoft.com/office/drawing/2014/main" id="{155BBB9A-C068-8976-CA57-E1058E0C535B}"/>
              </a:ext>
            </a:extLst>
          </p:cNvPr>
          <p:cNvSpPr>
            <a:spLocks noGrp="1" noChangeAspect="1"/>
          </p:cNvSpPr>
          <p:nvPr>
            <p:ph type="pic" sz="quarter" idx="144"/>
          </p:nvPr>
        </p:nvSpPr>
        <p:spPr>
          <a:xfrm>
            <a:off x="260749" y="3740197"/>
            <a:ext cx="984000" cy="147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B300DE0-BC42-965B-320B-042298019976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2573424" y="1852084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B045B5C7-2949-42C4-DA99-412095FA903D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3704760" y="1954111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05B80EA7-0DFA-74AE-3926-4B9DFF63EDA1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3704760" y="2689753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15" name="Picture Placeholder 50">
            <a:extLst>
              <a:ext uri="{FF2B5EF4-FFF2-40B4-BE49-F238E27FC236}">
                <a16:creationId xmlns:a16="http://schemas.microsoft.com/office/drawing/2014/main" id="{5C20445C-19E2-E223-FE97-B7A230DC7D9B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2637367" y="1928148"/>
            <a:ext cx="984000" cy="147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F71A4671-B91E-4075-11D6-1C7E91B9AEB8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2573424" y="3664133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EB9B266D-F893-85B2-0A9B-553283A58DEC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3704760" y="3766160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F29556DD-9E85-EDA2-0AD1-62A9AFF33E99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3704760" y="4501802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19" name="Picture Placeholder 50">
            <a:extLst>
              <a:ext uri="{FF2B5EF4-FFF2-40B4-BE49-F238E27FC236}">
                <a16:creationId xmlns:a16="http://schemas.microsoft.com/office/drawing/2014/main" id="{96F4D0CB-3794-B78A-7AF0-504507F02D4D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2637367" y="3740197"/>
            <a:ext cx="984000" cy="147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775FCFF8-4036-3B57-F48F-BC706CF63421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>
          <a:xfrm>
            <a:off x="4968576" y="1852084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9A6873B-5DEA-FCBE-D921-F2C70EC2842B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6099912" y="1954111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852A193A-D21E-985A-E9F9-4354CD51A527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6099912" y="2689753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3C629D0A-E15F-253D-8E43-1BBF008A7572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5032519" y="1928148"/>
            <a:ext cx="984000" cy="147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C255393C-6797-1A34-205C-9837D97C3E5E}"/>
              </a:ext>
            </a:extLst>
          </p:cNvPr>
          <p:cNvSpPr>
            <a:spLocks noGrp="1"/>
          </p:cNvSpPr>
          <p:nvPr>
            <p:ph type="body" sz="quarter" idx="157"/>
          </p:nvPr>
        </p:nvSpPr>
        <p:spPr>
          <a:xfrm>
            <a:off x="4968576" y="3664133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A3E2E9BC-9216-3F3F-7D5E-1ED34FD85108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6099912" y="3766160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BF3D8475-BBF3-957C-3741-DD0EDBF39AD7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099912" y="4501802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27" name="Picture Placeholder 50">
            <a:extLst>
              <a:ext uri="{FF2B5EF4-FFF2-40B4-BE49-F238E27FC236}">
                <a16:creationId xmlns:a16="http://schemas.microsoft.com/office/drawing/2014/main" id="{848969A0-FDC6-93F0-8B02-89D94D3CE650}"/>
              </a:ext>
            </a:extLst>
          </p:cNvPr>
          <p:cNvSpPr>
            <a:spLocks noGrp="1" noChangeAspect="1"/>
          </p:cNvSpPr>
          <p:nvPr>
            <p:ph type="pic" sz="quarter" idx="160"/>
          </p:nvPr>
        </p:nvSpPr>
        <p:spPr>
          <a:xfrm>
            <a:off x="5032519" y="3740197"/>
            <a:ext cx="984000" cy="147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639EE7A2-4431-0229-3939-761AA90B4AD0}"/>
              </a:ext>
            </a:extLst>
          </p:cNvPr>
          <p:cNvSpPr>
            <a:spLocks noGrp="1"/>
          </p:cNvSpPr>
          <p:nvPr>
            <p:ph type="body" sz="quarter" idx="161"/>
          </p:nvPr>
        </p:nvSpPr>
        <p:spPr>
          <a:xfrm>
            <a:off x="7349568" y="1852084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20">
            <a:extLst>
              <a:ext uri="{FF2B5EF4-FFF2-40B4-BE49-F238E27FC236}">
                <a16:creationId xmlns:a16="http://schemas.microsoft.com/office/drawing/2014/main" id="{BF539110-CB22-DBD4-3277-D2472FDAA585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8480904" y="1954111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30" name="Text Placeholder 24">
            <a:extLst>
              <a:ext uri="{FF2B5EF4-FFF2-40B4-BE49-F238E27FC236}">
                <a16:creationId xmlns:a16="http://schemas.microsoft.com/office/drawing/2014/main" id="{278415AA-F350-06C5-55C4-BE3CF3E3E59D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8480904" y="2689753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31" name="Picture Placeholder 50">
            <a:extLst>
              <a:ext uri="{FF2B5EF4-FFF2-40B4-BE49-F238E27FC236}">
                <a16:creationId xmlns:a16="http://schemas.microsoft.com/office/drawing/2014/main" id="{3556F3A4-FA91-9D2E-5483-22719E563D55}"/>
              </a:ext>
            </a:extLst>
          </p:cNvPr>
          <p:cNvSpPr>
            <a:spLocks noGrp="1" noChangeAspect="1"/>
          </p:cNvSpPr>
          <p:nvPr>
            <p:ph type="pic" sz="quarter" idx="164"/>
          </p:nvPr>
        </p:nvSpPr>
        <p:spPr>
          <a:xfrm>
            <a:off x="7413511" y="1928148"/>
            <a:ext cx="984000" cy="147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356CD884-8729-8095-631C-DB6D866996EA}"/>
              </a:ext>
            </a:extLst>
          </p:cNvPr>
          <p:cNvSpPr>
            <a:spLocks noGrp="1"/>
          </p:cNvSpPr>
          <p:nvPr>
            <p:ph type="body" sz="quarter" idx="165"/>
          </p:nvPr>
        </p:nvSpPr>
        <p:spPr>
          <a:xfrm>
            <a:off x="7349568" y="3664133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653360A-B143-3D87-05E4-D59536413FD5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8480904" y="3766160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54" name="Text Placeholder 24">
            <a:extLst>
              <a:ext uri="{FF2B5EF4-FFF2-40B4-BE49-F238E27FC236}">
                <a16:creationId xmlns:a16="http://schemas.microsoft.com/office/drawing/2014/main" id="{6795CFFF-584E-F785-D7F1-68B814A19EA7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8480904" y="4501802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55" name="Picture Placeholder 50">
            <a:extLst>
              <a:ext uri="{FF2B5EF4-FFF2-40B4-BE49-F238E27FC236}">
                <a16:creationId xmlns:a16="http://schemas.microsoft.com/office/drawing/2014/main" id="{5904745B-88B1-DDB8-6DF9-0929A5AA4F1E}"/>
              </a:ext>
            </a:extLst>
          </p:cNvPr>
          <p:cNvSpPr>
            <a:spLocks noGrp="1" noChangeAspect="1"/>
          </p:cNvSpPr>
          <p:nvPr>
            <p:ph type="pic" sz="quarter" idx="168"/>
          </p:nvPr>
        </p:nvSpPr>
        <p:spPr>
          <a:xfrm>
            <a:off x="7413511" y="3740197"/>
            <a:ext cx="984000" cy="147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6" name="Text Placeholder 11">
            <a:extLst>
              <a:ext uri="{FF2B5EF4-FFF2-40B4-BE49-F238E27FC236}">
                <a16:creationId xmlns:a16="http://schemas.microsoft.com/office/drawing/2014/main" id="{1DD28A0E-AD8A-C2F4-42F9-A7D0084CF847}"/>
              </a:ext>
            </a:extLst>
          </p:cNvPr>
          <p:cNvSpPr>
            <a:spLocks noGrp="1"/>
          </p:cNvSpPr>
          <p:nvPr>
            <p:ph type="body" sz="quarter" idx="169"/>
          </p:nvPr>
        </p:nvSpPr>
        <p:spPr>
          <a:xfrm>
            <a:off x="9736739" y="1852084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7" name="Text Placeholder 20">
            <a:extLst>
              <a:ext uri="{FF2B5EF4-FFF2-40B4-BE49-F238E27FC236}">
                <a16:creationId xmlns:a16="http://schemas.microsoft.com/office/drawing/2014/main" id="{B002560D-7014-CD28-552D-FBEEAD01749D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0868075" y="1954111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58" name="Text Placeholder 24">
            <a:extLst>
              <a:ext uri="{FF2B5EF4-FFF2-40B4-BE49-F238E27FC236}">
                <a16:creationId xmlns:a16="http://schemas.microsoft.com/office/drawing/2014/main" id="{12A72843-6ADA-042C-522F-12C2A904C810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0868075" y="2689753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59" name="Picture Placeholder 50">
            <a:extLst>
              <a:ext uri="{FF2B5EF4-FFF2-40B4-BE49-F238E27FC236}">
                <a16:creationId xmlns:a16="http://schemas.microsoft.com/office/drawing/2014/main" id="{006D3B28-270B-4BF5-3734-097D2C63771D}"/>
              </a:ext>
            </a:extLst>
          </p:cNvPr>
          <p:cNvSpPr>
            <a:spLocks noGrp="1" noChangeAspect="1"/>
          </p:cNvSpPr>
          <p:nvPr>
            <p:ph type="pic" sz="quarter" idx="172"/>
          </p:nvPr>
        </p:nvSpPr>
        <p:spPr>
          <a:xfrm>
            <a:off x="9800682" y="1928148"/>
            <a:ext cx="984000" cy="147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0" name="Text Placeholder 11">
            <a:extLst>
              <a:ext uri="{FF2B5EF4-FFF2-40B4-BE49-F238E27FC236}">
                <a16:creationId xmlns:a16="http://schemas.microsoft.com/office/drawing/2014/main" id="{3D5DF599-D520-B497-5856-F6DCB9C7BE7B}"/>
              </a:ext>
            </a:extLst>
          </p:cNvPr>
          <p:cNvSpPr>
            <a:spLocks noGrp="1"/>
          </p:cNvSpPr>
          <p:nvPr>
            <p:ph type="body" sz="quarter" idx="173"/>
          </p:nvPr>
        </p:nvSpPr>
        <p:spPr>
          <a:xfrm>
            <a:off x="9736739" y="3664133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1" name="Text Placeholder 20">
            <a:extLst>
              <a:ext uri="{FF2B5EF4-FFF2-40B4-BE49-F238E27FC236}">
                <a16:creationId xmlns:a16="http://schemas.microsoft.com/office/drawing/2014/main" id="{0CC9D66A-9FC5-F3B6-E0B2-A6E78BA3F1AD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0868075" y="3766160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62" name="Text Placeholder 24">
            <a:extLst>
              <a:ext uri="{FF2B5EF4-FFF2-40B4-BE49-F238E27FC236}">
                <a16:creationId xmlns:a16="http://schemas.microsoft.com/office/drawing/2014/main" id="{2BDE45AE-2090-0D34-DDD3-EC6838E62B4F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0868075" y="4501802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63" name="Picture Placeholder 50">
            <a:extLst>
              <a:ext uri="{FF2B5EF4-FFF2-40B4-BE49-F238E27FC236}">
                <a16:creationId xmlns:a16="http://schemas.microsoft.com/office/drawing/2014/main" id="{D64B30BD-17B2-0D6B-3A94-C8F140EA6E8B}"/>
              </a:ext>
            </a:extLst>
          </p:cNvPr>
          <p:cNvSpPr>
            <a:spLocks noGrp="1" noChangeAspect="1"/>
          </p:cNvSpPr>
          <p:nvPr>
            <p:ph type="pic" sz="quarter" idx="176"/>
          </p:nvPr>
        </p:nvSpPr>
        <p:spPr>
          <a:xfrm>
            <a:off x="9800682" y="3740197"/>
            <a:ext cx="984000" cy="1476000"/>
          </a:xfrm>
          <a:prstGeom prst="roundRect">
            <a:avLst>
              <a:gd name="adj" fmla="val 2732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37627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Film Posters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B093FFC-61E1-AE33-5F2A-10A9109ED54F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882181" cy="384186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number of films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film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49103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F6AD469-D2AD-99CD-A93D-032A5025E1DA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57003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image 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A249DB12-9D60-5F57-851C-494E7B1997E3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192089" y="3488552"/>
            <a:ext cx="5855420" cy="3144024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525C25F5-CD8D-0796-8302-6F55A7C369D5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192089" y="225425"/>
            <a:ext cx="5855420" cy="3144024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E4B9B3CA-5D1A-854E-4860-155F9ED248FC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6144493" y="3488552"/>
            <a:ext cx="5855420" cy="3144024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BF21FF7C-AB60-3F21-80A9-42CE3ACFDD6D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6144493" y="225425"/>
            <a:ext cx="5855420" cy="3144024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A66228BD-9712-2D70-4324-BE106AD6633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260685" y="3083988"/>
            <a:ext cx="5738503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4099C36-8F7F-9B6B-D4DE-4BAC92ABB8AB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6192812" y="3083988"/>
            <a:ext cx="5738503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69B9AD20-2B47-C0BC-1E15-A25764B37792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260685" y="6340738"/>
            <a:ext cx="5738503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2D4B6E9F-240A-1B38-A666-414C2D423733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192812" y="6340738"/>
            <a:ext cx="5738503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174085831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image 6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A80F0E17-9F8D-859F-298C-E8C6FB2DEEC4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192088" y="225424"/>
            <a:ext cx="3862800" cy="3144024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155FE4-2F76-10D9-21A1-351EC2F4EB4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4151313" y="225425"/>
            <a:ext cx="3862800" cy="3144024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B0A8AE15-5FDF-FE33-E732-FE4717934704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8110538" y="225425"/>
            <a:ext cx="3862800" cy="3144024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410448F7-ED0B-7E82-7F80-EB7A0AA95252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192088" y="3488550"/>
            <a:ext cx="3862800" cy="3144024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12">
            <a:extLst>
              <a:ext uri="{FF2B5EF4-FFF2-40B4-BE49-F238E27FC236}">
                <a16:creationId xmlns:a16="http://schemas.microsoft.com/office/drawing/2014/main" id="{62EE9E71-D61A-BDBE-98AD-3537C0CCA798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4151313" y="3488551"/>
            <a:ext cx="3862800" cy="3144024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" name="Picture Placeholder 12">
            <a:extLst>
              <a:ext uri="{FF2B5EF4-FFF2-40B4-BE49-F238E27FC236}">
                <a16:creationId xmlns:a16="http://schemas.microsoft.com/office/drawing/2014/main" id="{E8A7ABAA-6E00-16F1-276A-B8E940F1E002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8110538" y="3488551"/>
            <a:ext cx="3862800" cy="3144024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508ABC5C-65F2-6803-5FED-F660DA1B590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8169938" y="3085878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21F6D425-1182-61AD-DE46-2AA29D784B65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4224000" y="3085878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520A7ADA-C36B-9FBF-E044-170A85C50CE6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251488" y="3085878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A3CA1FE1-0637-DD4D-1581-13C8A6D90306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8177622" y="6342627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65A3D399-8CE8-3A5E-C9F3-806F059E6231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4231684" y="6342627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1211CC52-8106-87FF-0260-B4050FB0A2EC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259172" y="6342627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180207428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m image 7-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A80F0E17-9F8D-859F-298C-E8C6FB2DEEC4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192088" y="225424"/>
            <a:ext cx="3862800" cy="3144024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155FE4-2F76-10D9-21A1-351EC2F4EB4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4151313" y="225425"/>
            <a:ext cx="3862800" cy="3144024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410448F7-ED0B-7E82-7F80-EB7A0AA95252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192088" y="3488550"/>
            <a:ext cx="3862800" cy="3144024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12">
            <a:extLst>
              <a:ext uri="{FF2B5EF4-FFF2-40B4-BE49-F238E27FC236}">
                <a16:creationId xmlns:a16="http://schemas.microsoft.com/office/drawing/2014/main" id="{62EE9E71-D61A-BDBE-98AD-3537C0CCA798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4151313" y="3488551"/>
            <a:ext cx="3862800" cy="3144024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E2D907C2-FDC9-6EED-9DF0-50703FD04494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8137112" y="225425"/>
            <a:ext cx="3862800" cy="2062496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5092A7D1-4EA5-B52F-CE67-5A6972C96C01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251488" y="3076621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7430A960-3BB4-D966-F074-B11F09F70148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210713" y="3076620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C1AF79F-F035-DEE5-1CB6-8950E8F83C0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51488" y="6348664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33E2C68E-5B8A-4CF9-B4C8-48FD0305947C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4210713" y="6348663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DFC5D8A7-D189-6C42-7DB1-794175F6DDCD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8196512" y="1995093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EB207884-37B0-BF2E-D90C-E78479F04F93}"/>
              </a:ext>
            </a:extLst>
          </p:cNvPr>
          <p:cNvSpPr>
            <a:spLocks noGrp="1"/>
          </p:cNvSpPr>
          <p:nvPr>
            <p:ph type="pic" sz="quarter" idx="91"/>
          </p:nvPr>
        </p:nvSpPr>
        <p:spPr>
          <a:xfrm>
            <a:off x="8137112" y="2411876"/>
            <a:ext cx="3862800" cy="2062496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F35E7906-55C3-3EED-7A69-344744255F1E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8196512" y="4181544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C968597-73D8-4311-E59C-E90EF814B3ED}"/>
              </a:ext>
            </a:extLst>
          </p:cNvPr>
          <p:cNvSpPr>
            <a:spLocks noGrp="1"/>
          </p:cNvSpPr>
          <p:nvPr>
            <p:ph type="pic" sz="quarter" idx="93"/>
          </p:nvPr>
        </p:nvSpPr>
        <p:spPr>
          <a:xfrm>
            <a:off x="8137112" y="4578995"/>
            <a:ext cx="3862800" cy="2062496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E71EBD51-0DF8-B444-08EE-C7A82B75344D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8196512" y="6348663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106946470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m image 7-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A80F0E17-9F8D-859F-298C-E8C6FB2DEEC4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192088" y="225424"/>
            <a:ext cx="3862800" cy="3144024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155FE4-2F76-10D9-21A1-351EC2F4EB4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8137112" y="225424"/>
            <a:ext cx="3862800" cy="3144024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410448F7-ED0B-7E82-7F80-EB7A0AA95252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192088" y="3497466"/>
            <a:ext cx="3862800" cy="3144024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12">
            <a:extLst>
              <a:ext uri="{FF2B5EF4-FFF2-40B4-BE49-F238E27FC236}">
                <a16:creationId xmlns:a16="http://schemas.microsoft.com/office/drawing/2014/main" id="{62EE9E71-D61A-BDBE-98AD-3537C0CCA798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8137112" y="3497466"/>
            <a:ext cx="3862800" cy="3144024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3FD27C7C-57D1-DEE1-1366-E34A94613651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51488" y="3085419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B2D6376C-070C-52BB-88AE-E6C501296C10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8196512" y="3085418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ABA74616-FA5D-B057-EEB9-4818700D4CA1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238201" y="6332896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0E45C927-78D3-BF99-C96C-9455FADE6D5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8196512" y="6332895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D9E68896-EEFA-72AC-33AA-CD069BD6A040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4164600" y="225424"/>
            <a:ext cx="3862800" cy="2062496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0220A706-3096-2EBC-D23D-AC089990124D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4224000" y="1995092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2E424F09-8EFD-686A-B715-EEF02AE9D8CB}"/>
              </a:ext>
            </a:extLst>
          </p:cNvPr>
          <p:cNvSpPr>
            <a:spLocks noGrp="1"/>
          </p:cNvSpPr>
          <p:nvPr>
            <p:ph type="pic" sz="quarter" idx="92"/>
          </p:nvPr>
        </p:nvSpPr>
        <p:spPr>
          <a:xfrm>
            <a:off x="4164600" y="2400989"/>
            <a:ext cx="3862800" cy="2062496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FF1291D8-A235-5F89-0F5F-DD245898CF1F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4224000" y="4170657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8" name="Picture Placeholder 12">
            <a:extLst>
              <a:ext uri="{FF2B5EF4-FFF2-40B4-BE49-F238E27FC236}">
                <a16:creationId xmlns:a16="http://schemas.microsoft.com/office/drawing/2014/main" id="{382E9B13-A9BC-DB83-1053-83D556DE7A06}"/>
              </a:ext>
            </a:extLst>
          </p:cNvPr>
          <p:cNvSpPr>
            <a:spLocks noGrp="1"/>
          </p:cNvSpPr>
          <p:nvPr>
            <p:ph type="pic" sz="quarter" idx="94"/>
          </p:nvPr>
        </p:nvSpPr>
        <p:spPr>
          <a:xfrm>
            <a:off x="4164600" y="4578994"/>
            <a:ext cx="3862800" cy="2062496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D17F68A4-7A3C-C802-0F68-C9A648180ABA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4224000" y="6348662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12557927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m image 8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525C25F5-CD8D-0796-8302-6F55A7C369D5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181203" y="225425"/>
            <a:ext cx="5334002" cy="3144024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BF21FF7C-AB60-3F21-80A9-42CE3ACFDD6D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181203" y="3488552"/>
            <a:ext cx="5334002" cy="3144024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0FCA2708-DA1D-5FC5-0A19-44CD83530318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249800" y="3083988"/>
            <a:ext cx="5227496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4" name="Text Placeholder 21">
            <a:extLst>
              <a:ext uri="{FF2B5EF4-FFF2-40B4-BE49-F238E27FC236}">
                <a16:creationId xmlns:a16="http://schemas.microsoft.com/office/drawing/2014/main" id="{5B03C28A-9E37-C3CF-5805-CF71F10C50A3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226548" y="6343472"/>
            <a:ext cx="5227496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F64AFAA5-8FA1-B4EB-7143-F326855FE7DE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8850086" y="225425"/>
            <a:ext cx="3149825" cy="2062496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4784150B-F6CF-7980-B494-4EF78CCAF55F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8887560" y="1995093"/>
            <a:ext cx="3052952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95CE0D90-2662-4F18-07D8-8D36EDE1C131}"/>
              </a:ext>
            </a:extLst>
          </p:cNvPr>
          <p:cNvSpPr>
            <a:spLocks noGrp="1"/>
          </p:cNvSpPr>
          <p:nvPr>
            <p:ph type="pic" sz="quarter" idx="91"/>
          </p:nvPr>
        </p:nvSpPr>
        <p:spPr>
          <a:xfrm>
            <a:off x="8850086" y="2411876"/>
            <a:ext cx="3149825" cy="2062496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A3C6FF03-C26E-7CF5-B4B7-A58DF0B3074B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8887560" y="4181544"/>
            <a:ext cx="3052952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11913535-A79A-5A26-03A5-4A016195618A}"/>
              </a:ext>
            </a:extLst>
          </p:cNvPr>
          <p:cNvSpPr>
            <a:spLocks noGrp="1"/>
          </p:cNvSpPr>
          <p:nvPr>
            <p:ph type="pic" sz="quarter" idx="93"/>
          </p:nvPr>
        </p:nvSpPr>
        <p:spPr>
          <a:xfrm>
            <a:off x="8850086" y="4578995"/>
            <a:ext cx="3149825" cy="2062496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Text Placeholder 21">
            <a:extLst>
              <a:ext uri="{FF2B5EF4-FFF2-40B4-BE49-F238E27FC236}">
                <a16:creationId xmlns:a16="http://schemas.microsoft.com/office/drawing/2014/main" id="{328EA166-9159-A95E-E2E0-7F95F165C697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8887560" y="6348663"/>
            <a:ext cx="3052952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8" name="Picture Placeholder 12">
            <a:extLst>
              <a:ext uri="{FF2B5EF4-FFF2-40B4-BE49-F238E27FC236}">
                <a16:creationId xmlns:a16="http://schemas.microsoft.com/office/drawing/2014/main" id="{D6D56CA8-EE21-8D73-5967-436F67B74968}"/>
              </a:ext>
            </a:extLst>
          </p:cNvPr>
          <p:cNvSpPr>
            <a:spLocks noGrp="1"/>
          </p:cNvSpPr>
          <p:nvPr>
            <p:ph type="pic" sz="quarter" idx="95"/>
          </p:nvPr>
        </p:nvSpPr>
        <p:spPr>
          <a:xfrm>
            <a:off x="5613176" y="216510"/>
            <a:ext cx="3149825" cy="2062496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610595A2-D1B3-4BB1-89D6-83D9B51AE7A8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5650650" y="1986178"/>
            <a:ext cx="3052952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1" name="Picture Placeholder 12">
            <a:extLst>
              <a:ext uri="{FF2B5EF4-FFF2-40B4-BE49-F238E27FC236}">
                <a16:creationId xmlns:a16="http://schemas.microsoft.com/office/drawing/2014/main" id="{2A3AB5BF-7435-4B62-C5DB-7084537F7B2F}"/>
              </a:ext>
            </a:extLst>
          </p:cNvPr>
          <p:cNvSpPr>
            <a:spLocks noGrp="1"/>
          </p:cNvSpPr>
          <p:nvPr>
            <p:ph type="pic" sz="quarter" idx="97"/>
          </p:nvPr>
        </p:nvSpPr>
        <p:spPr>
          <a:xfrm>
            <a:off x="5613176" y="2402961"/>
            <a:ext cx="3149825" cy="2062496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7A28E9D3-B2DD-53DF-910C-C9DD89ED6EB5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5650650" y="4172629"/>
            <a:ext cx="3052952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5" name="Picture Placeholder 12">
            <a:extLst>
              <a:ext uri="{FF2B5EF4-FFF2-40B4-BE49-F238E27FC236}">
                <a16:creationId xmlns:a16="http://schemas.microsoft.com/office/drawing/2014/main" id="{109602B7-83BB-0EC6-BC08-0B0238C08F91}"/>
              </a:ext>
            </a:extLst>
          </p:cNvPr>
          <p:cNvSpPr>
            <a:spLocks noGrp="1"/>
          </p:cNvSpPr>
          <p:nvPr>
            <p:ph type="pic" sz="quarter" idx="99"/>
          </p:nvPr>
        </p:nvSpPr>
        <p:spPr>
          <a:xfrm>
            <a:off x="5613176" y="4570080"/>
            <a:ext cx="3149825" cy="2062496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2F6AD03A-77ED-7A86-BBCB-114F8E6E30E1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5650650" y="6339748"/>
            <a:ext cx="3052952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27553135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image 1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445674" y="599355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B0A8AE15-5FDF-FE33-E732-FE4717934704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4151313" y="225425"/>
            <a:ext cx="3862800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E2D907C2-FDC9-6EED-9DF0-50703FD04494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4151313" y="1857448"/>
            <a:ext cx="3862800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B780EA85-AF31-8018-06FE-8823DFAD1CEC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4151313" y="3488552"/>
            <a:ext cx="3862800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050B608D-310F-1620-A897-B08F3B2EBD6B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4151313" y="5120575"/>
            <a:ext cx="3862800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12">
            <a:extLst>
              <a:ext uri="{FF2B5EF4-FFF2-40B4-BE49-F238E27FC236}">
                <a16:creationId xmlns:a16="http://schemas.microsoft.com/office/drawing/2014/main" id="{9E449AD7-7545-B7FB-DA47-0020922A2FAD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>
          <a:xfrm>
            <a:off x="192088" y="225425"/>
            <a:ext cx="3862800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3" name="Text Placeholder 21">
            <a:extLst>
              <a:ext uri="{FF2B5EF4-FFF2-40B4-BE49-F238E27FC236}">
                <a16:creationId xmlns:a16="http://schemas.microsoft.com/office/drawing/2014/main" id="{A0B38E54-7AC4-5548-0AEE-F29A3F0B5D6C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261258" y="1444598"/>
            <a:ext cx="3711387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4" name="Picture Placeholder 12">
            <a:extLst>
              <a:ext uri="{FF2B5EF4-FFF2-40B4-BE49-F238E27FC236}">
                <a16:creationId xmlns:a16="http://schemas.microsoft.com/office/drawing/2014/main" id="{6516816A-714C-780A-4727-6DF716A5D72A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>
          <a:xfrm>
            <a:off x="192088" y="1857448"/>
            <a:ext cx="3862800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6" name="Picture Placeholder 12">
            <a:extLst>
              <a:ext uri="{FF2B5EF4-FFF2-40B4-BE49-F238E27FC236}">
                <a16:creationId xmlns:a16="http://schemas.microsoft.com/office/drawing/2014/main" id="{C803B103-A5F9-1BD9-3E7D-91C05A2438D3}"/>
              </a:ext>
            </a:extLst>
          </p:cNvPr>
          <p:cNvSpPr>
            <a:spLocks noGrp="1"/>
          </p:cNvSpPr>
          <p:nvPr>
            <p:ph type="pic" sz="quarter" idx="69"/>
          </p:nvPr>
        </p:nvSpPr>
        <p:spPr>
          <a:xfrm>
            <a:off x="192088" y="3488552"/>
            <a:ext cx="3862800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8" name="Picture Placeholder 12">
            <a:extLst>
              <a:ext uri="{FF2B5EF4-FFF2-40B4-BE49-F238E27FC236}">
                <a16:creationId xmlns:a16="http://schemas.microsoft.com/office/drawing/2014/main" id="{D8281255-0009-6E1A-03B0-20019F075A9B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192088" y="5120575"/>
            <a:ext cx="3862800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0" name="Picture Placeholder 12">
            <a:extLst>
              <a:ext uri="{FF2B5EF4-FFF2-40B4-BE49-F238E27FC236}">
                <a16:creationId xmlns:a16="http://schemas.microsoft.com/office/drawing/2014/main" id="{AEEBF045-732B-F3B8-5B6B-E9A3D96FD697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8129428" y="225425"/>
            <a:ext cx="3862800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2" name="Picture Placeholder 12">
            <a:extLst>
              <a:ext uri="{FF2B5EF4-FFF2-40B4-BE49-F238E27FC236}">
                <a16:creationId xmlns:a16="http://schemas.microsoft.com/office/drawing/2014/main" id="{184981CE-8B9D-6245-1CB4-46F67D94B8D1}"/>
              </a:ext>
            </a:extLst>
          </p:cNvPr>
          <p:cNvSpPr>
            <a:spLocks noGrp="1"/>
          </p:cNvSpPr>
          <p:nvPr>
            <p:ph type="pic" sz="quarter" idx="75"/>
          </p:nvPr>
        </p:nvSpPr>
        <p:spPr>
          <a:xfrm>
            <a:off x="8129428" y="1857448"/>
            <a:ext cx="3862800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4" name="Picture Placeholder 12">
            <a:extLst>
              <a:ext uri="{FF2B5EF4-FFF2-40B4-BE49-F238E27FC236}">
                <a16:creationId xmlns:a16="http://schemas.microsoft.com/office/drawing/2014/main" id="{F16874AB-A5D5-5DAF-521D-9599BF1ECFFB}"/>
              </a:ext>
            </a:extLst>
          </p:cNvPr>
          <p:cNvSpPr>
            <a:spLocks noGrp="1"/>
          </p:cNvSpPr>
          <p:nvPr>
            <p:ph type="pic" sz="quarter" idx="77"/>
          </p:nvPr>
        </p:nvSpPr>
        <p:spPr>
          <a:xfrm>
            <a:off x="8129428" y="3488552"/>
            <a:ext cx="3862800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6" name="Picture Placeholder 12">
            <a:extLst>
              <a:ext uri="{FF2B5EF4-FFF2-40B4-BE49-F238E27FC236}">
                <a16:creationId xmlns:a16="http://schemas.microsoft.com/office/drawing/2014/main" id="{B941B791-8604-B726-94FA-4A58BB38B6E3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8129428" y="5120575"/>
            <a:ext cx="3862800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F4CB0BFE-4451-EDD0-49A3-30B69F500973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4240307" y="1444598"/>
            <a:ext cx="3711387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" name="Text Placeholder 21">
            <a:extLst>
              <a:ext uri="{FF2B5EF4-FFF2-40B4-BE49-F238E27FC236}">
                <a16:creationId xmlns:a16="http://schemas.microsoft.com/office/drawing/2014/main" id="{803586DA-737B-26FB-F3CE-2F4B78FE7B50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8205134" y="1441736"/>
            <a:ext cx="3711387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5" name="Text Placeholder 21">
            <a:extLst>
              <a:ext uri="{FF2B5EF4-FFF2-40B4-BE49-F238E27FC236}">
                <a16:creationId xmlns:a16="http://schemas.microsoft.com/office/drawing/2014/main" id="{C11D9D9B-353C-1DF9-D6B7-D6D934385E3E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261258" y="3071669"/>
            <a:ext cx="3711387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698FB3A4-D039-268B-307B-D61D46C0A7B5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4240307" y="3071669"/>
            <a:ext cx="3711387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7" name="Text Placeholder 21">
            <a:extLst>
              <a:ext uri="{FF2B5EF4-FFF2-40B4-BE49-F238E27FC236}">
                <a16:creationId xmlns:a16="http://schemas.microsoft.com/office/drawing/2014/main" id="{0074051D-EAB7-0ADA-602E-C7F3955E4303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8205134" y="3068807"/>
            <a:ext cx="3711387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2D5626A9-2A36-E4C6-A84F-EFE884AE9262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261258" y="4711116"/>
            <a:ext cx="3711387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4F43E289-235C-D638-8762-5FEDF0D881F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240307" y="4711116"/>
            <a:ext cx="3711387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BF2533C2-259F-FD0A-04D1-23575860F209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205134" y="4708254"/>
            <a:ext cx="3711387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8D61275A-6F2C-C07E-9046-7AB685DAF7C7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261258" y="6335514"/>
            <a:ext cx="3711387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875956F6-143E-4BF4-9302-32730FE9AA33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4240307" y="6335514"/>
            <a:ext cx="3711387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DB745003-6B88-5820-1550-C9A1871F098D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8205134" y="6332652"/>
            <a:ext cx="3711387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4196155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strip title dark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Date goes here align right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22ECF1A0-11D1-02E1-D563-129D17DD27FB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" y="7"/>
            <a:ext cx="12191999" cy="6232557"/>
          </a:xfrm>
          <a:prstGeom prst="rect">
            <a:avLst/>
          </a:prstGeo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BE920FB6-595A-5333-DD75-784810C78AB8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797859" y="944563"/>
            <a:ext cx="10596282" cy="3043450"/>
          </a:xfrm>
        </p:spPr>
        <p:txBody>
          <a:bodyPr anchor="ctr">
            <a:normAutofit/>
          </a:bodyPr>
          <a:lstStyle>
            <a:lvl1pPr algn="ctr">
              <a:buNone/>
              <a:defRPr sz="7400"/>
            </a:lvl1pPr>
          </a:lstStyle>
          <a:p>
            <a:pPr lvl="0"/>
            <a:r>
              <a:rPr lang="en-US" dirty="0"/>
              <a:t>Heading goes here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7314F9EE-1D78-6241-8B4B-11F25DDD4FEB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588682" y="6483030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Date goes here align right</a:t>
            </a:r>
          </a:p>
        </p:txBody>
      </p:sp>
    </p:spTree>
    <p:extLst>
      <p:ext uri="{BB962C8B-B14F-4D97-AF65-F5344CB8AC3E}">
        <p14:creationId xmlns:p14="http://schemas.microsoft.com/office/powerpoint/2010/main" val="263215773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m image 16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0FFF17A3-0B53-E8D8-2768-3143B83F983E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6144492" y="225425"/>
            <a:ext cx="2881499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AA171A36-CED1-ABC7-BB29-3AB7201B02FC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9122974" y="225425"/>
            <a:ext cx="2881499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377DCCA0-C0D1-DCA9-77D4-0A246048AB6A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6144492" y="1857449"/>
            <a:ext cx="2881499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12">
            <a:extLst>
              <a:ext uri="{FF2B5EF4-FFF2-40B4-BE49-F238E27FC236}">
                <a16:creationId xmlns:a16="http://schemas.microsoft.com/office/drawing/2014/main" id="{8494E54E-4219-D31A-4016-3AFB996C1101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9122974" y="1857449"/>
            <a:ext cx="2881499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" name="Picture Placeholder 12">
            <a:extLst>
              <a:ext uri="{FF2B5EF4-FFF2-40B4-BE49-F238E27FC236}">
                <a16:creationId xmlns:a16="http://schemas.microsoft.com/office/drawing/2014/main" id="{08A7D9DE-F1A5-5A08-2688-2B22897C26DE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6139930" y="3488551"/>
            <a:ext cx="2881499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12">
            <a:extLst>
              <a:ext uri="{FF2B5EF4-FFF2-40B4-BE49-F238E27FC236}">
                <a16:creationId xmlns:a16="http://schemas.microsoft.com/office/drawing/2014/main" id="{25C6CAE0-056A-4DC1-14AF-98BB530370BE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9118412" y="3488551"/>
            <a:ext cx="2881499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12">
            <a:extLst>
              <a:ext uri="{FF2B5EF4-FFF2-40B4-BE49-F238E27FC236}">
                <a16:creationId xmlns:a16="http://schemas.microsoft.com/office/drawing/2014/main" id="{8D0FD852-7C2E-D206-EA9A-6520AF6EA9E5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>
          <a:xfrm>
            <a:off x="6139930" y="5120575"/>
            <a:ext cx="2881499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12">
            <a:extLst>
              <a:ext uri="{FF2B5EF4-FFF2-40B4-BE49-F238E27FC236}">
                <a16:creationId xmlns:a16="http://schemas.microsoft.com/office/drawing/2014/main" id="{D623412E-D08B-6B6E-BAD8-DFBC1995F3B6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>
          <a:xfrm>
            <a:off x="9118412" y="5120575"/>
            <a:ext cx="2881499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601435C0-B721-4561-4DB3-BDC1EE883A79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6184993" y="1465392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BBAEC170-FCCE-3384-E2F4-17FB6C4D1100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9173161" y="1466225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59885223-4DC3-6AED-3062-44F0DA9A3D2F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6194399" y="3083988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1F78234D-4892-7068-F772-3784C212D25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9182567" y="3084821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628C3F2C-35C7-AB6C-943D-BB3F31BAE976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194399" y="4717026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2F3F2F75-59B5-80FA-B6A3-C1A744C4B44A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9182567" y="4717859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62DB3255-66F4-E23E-1C26-2462B44E711F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194399" y="6343472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3" name="Text Placeholder 21">
            <a:extLst>
              <a:ext uri="{FF2B5EF4-FFF2-40B4-BE49-F238E27FC236}">
                <a16:creationId xmlns:a16="http://schemas.microsoft.com/office/drawing/2014/main" id="{59004CED-A9C3-5D18-01D9-53B793C9189E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9182567" y="6344305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AF83CAAC-D720-93DB-6E58-E69B85172C34}"/>
              </a:ext>
            </a:extLst>
          </p:cNvPr>
          <p:cNvSpPr>
            <a:spLocks noGrp="1"/>
          </p:cNvSpPr>
          <p:nvPr>
            <p:ph type="pic" sz="quarter" idx="88"/>
          </p:nvPr>
        </p:nvSpPr>
        <p:spPr>
          <a:xfrm>
            <a:off x="189694" y="225425"/>
            <a:ext cx="2881499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BA8555C3-E0B5-6E5B-B488-C0D59CD9C2A0}"/>
              </a:ext>
            </a:extLst>
          </p:cNvPr>
          <p:cNvSpPr>
            <a:spLocks noGrp="1"/>
          </p:cNvSpPr>
          <p:nvPr>
            <p:ph type="pic" sz="quarter" idx="89"/>
          </p:nvPr>
        </p:nvSpPr>
        <p:spPr>
          <a:xfrm>
            <a:off x="3168176" y="225425"/>
            <a:ext cx="2881499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D6767BCA-4672-3E50-60A2-FA89AB25F0C8}"/>
              </a:ext>
            </a:extLst>
          </p:cNvPr>
          <p:cNvSpPr>
            <a:spLocks noGrp="1"/>
          </p:cNvSpPr>
          <p:nvPr>
            <p:ph type="pic" sz="quarter" idx="90"/>
          </p:nvPr>
        </p:nvSpPr>
        <p:spPr>
          <a:xfrm>
            <a:off x="189694" y="1857449"/>
            <a:ext cx="2881499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021F7D35-FA7E-6FC6-6F8C-5BDC934900F4}"/>
              </a:ext>
            </a:extLst>
          </p:cNvPr>
          <p:cNvSpPr>
            <a:spLocks noGrp="1"/>
          </p:cNvSpPr>
          <p:nvPr>
            <p:ph type="pic" sz="quarter" idx="91"/>
          </p:nvPr>
        </p:nvSpPr>
        <p:spPr>
          <a:xfrm>
            <a:off x="3168176" y="1857449"/>
            <a:ext cx="2881499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9B452E7F-F707-9E07-F31A-6C0989687327}"/>
              </a:ext>
            </a:extLst>
          </p:cNvPr>
          <p:cNvSpPr>
            <a:spLocks noGrp="1"/>
          </p:cNvSpPr>
          <p:nvPr>
            <p:ph type="pic" sz="quarter" idx="92"/>
          </p:nvPr>
        </p:nvSpPr>
        <p:spPr>
          <a:xfrm>
            <a:off x="185132" y="3488551"/>
            <a:ext cx="2881499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964B6571-E82D-851F-BB54-E69F80CACACB}"/>
              </a:ext>
            </a:extLst>
          </p:cNvPr>
          <p:cNvSpPr>
            <a:spLocks noGrp="1"/>
          </p:cNvSpPr>
          <p:nvPr>
            <p:ph type="pic" sz="quarter" idx="93"/>
          </p:nvPr>
        </p:nvSpPr>
        <p:spPr>
          <a:xfrm>
            <a:off x="3163614" y="3488551"/>
            <a:ext cx="2881499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04168F3D-0123-7B7E-5C18-E0C1BBDF7612}"/>
              </a:ext>
            </a:extLst>
          </p:cNvPr>
          <p:cNvSpPr>
            <a:spLocks noGrp="1"/>
          </p:cNvSpPr>
          <p:nvPr>
            <p:ph type="pic" sz="quarter" idx="94"/>
          </p:nvPr>
        </p:nvSpPr>
        <p:spPr>
          <a:xfrm>
            <a:off x="185132" y="5120575"/>
            <a:ext cx="2881499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E5A25318-959E-B343-5135-7220014EAF42}"/>
              </a:ext>
            </a:extLst>
          </p:cNvPr>
          <p:cNvSpPr>
            <a:spLocks noGrp="1"/>
          </p:cNvSpPr>
          <p:nvPr>
            <p:ph type="pic" sz="quarter" idx="95"/>
          </p:nvPr>
        </p:nvSpPr>
        <p:spPr>
          <a:xfrm>
            <a:off x="3163614" y="5120575"/>
            <a:ext cx="2881499" cy="1512000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A725BF25-F0C8-A938-6C86-C2411C4A714E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230195" y="1465392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22D094D1-36DE-605A-7F8D-05AEC589DC2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3218363" y="1466225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8679EE23-7322-BC7E-D5DC-B05B6CF6DE3A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239601" y="3083988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0AC5BC00-F2EC-17C6-888A-4907A1E3B3C1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227769" y="3084821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2723FB07-39FE-F73E-BF7E-603579CC3C41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239601" y="4717026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4160127E-7F7F-39F7-7DE4-052AC71A7E65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3227769" y="4717859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D98A88AB-D0B8-9C81-C580-4FDECDFFA6DD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239601" y="6343472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11494389-DC04-0499-4BF8-C7E66D4EE40D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3227769" y="6344305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298826930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large stat1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D54EC6C3-5A77-2F7F-BE6A-4F6AC0F06FE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4FEA8C3-07FA-55FC-6C19-CE67E2ACE6E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4963" y="370899"/>
            <a:ext cx="3816350" cy="1682750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400"/>
            </a:lvl1pPr>
          </a:lstStyle>
          <a:p>
            <a:pPr lvl="0"/>
            <a:r>
              <a:rPr lang="en-US" dirty="0"/>
              <a:t>XX%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E86FA73F-4145-C935-7C6D-1C3AAE7775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8536" y="1260118"/>
            <a:ext cx="3492068" cy="61652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 dirty="0"/>
              <a:t>Secondary text goes here over two lines if needed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C80D94A3-0626-47B6-ACB2-13335A4A93F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80211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large stat1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9F0B4224-632A-A833-2B8A-29ED462A792F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D54EC6C3-5A77-2F7F-BE6A-4F6AC0F06FE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4FEA8C3-07FA-55FC-6C19-CE67E2ACE6E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4963" y="370899"/>
            <a:ext cx="3816350" cy="1682750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400"/>
            </a:lvl1pPr>
          </a:lstStyle>
          <a:p>
            <a:pPr lvl="0"/>
            <a:r>
              <a:rPr lang="en-US" dirty="0"/>
              <a:t>XX%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E86FA73F-4145-C935-7C6D-1C3AAE7775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8536" y="1260118"/>
            <a:ext cx="3492068" cy="61652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 dirty="0"/>
              <a:t>Secondary text goes here over two lines if needed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402066686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large stat2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D54EC6C3-5A77-2F7F-BE6A-4F6AC0F06FE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C80D94A3-0626-47B6-ACB2-13335A4A93F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C8CA9BB5-80D2-01FC-28DF-74C4A0F00A1E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394968" y="422097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EDE38154-8486-CADD-B226-23638E33B16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0892" y="595748"/>
            <a:ext cx="2459443" cy="106623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 dirty="0"/>
              <a:t>Film name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C5C1B9-E8B5-6781-7085-9A25B7DA16FE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530892" y="1819211"/>
            <a:ext cx="2372797" cy="166251"/>
          </a:xfrm>
        </p:spPr>
        <p:txBody>
          <a:bodyPr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 dirty="0"/>
              <a:t>Release date here</a:t>
            </a:r>
          </a:p>
        </p:txBody>
      </p:sp>
    </p:spTree>
    <p:extLst>
      <p:ext uri="{BB962C8B-B14F-4D97-AF65-F5344CB8AC3E}">
        <p14:creationId xmlns:p14="http://schemas.microsoft.com/office/powerpoint/2010/main" val="16568874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large stat2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DC5F97B-C5AA-DEC3-A247-D95A27DC0AF6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D54EC6C3-5A77-2F7F-BE6A-4F6AC0F06FE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C8CA9BB5-80D2-01FC-28DF-74C4A0F00A1E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394968" y="422097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EDE38154-8486-CADD-B226-23638E33B16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0892" y="595748"/>
            <a:ext cx="2459443" cy="106623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 dirty="0"/>
              <a:t>Film name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C5C1B9-E8B5-6781-7085-9A25B7DA16FE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530892" y="1819211"/>
            <a:ext cx="2372797" cy="166251"/>
          </a:xfrm>
        </p:spPr>
        <p:txBody>
          <a:bodyPr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 dirty="0"/>
              <a:t>Release date here</a:t>
            </a:r>
          </a:p>
        </p:txBody>
      </p:sp>
    </p:spTree>
    <p:extLst>
      <p:ext uri="{BB962C8B-B14F-4D97-AF65-F5344CB8AC3E}">
        <p14:creationId xmlns:p14="http://schemas.microsoft.com/office/powerpoint/2010/main" val="99910708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large stat3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66FD2184-3AEE-6DC9-2AEE-6ADC2575ED81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D54EC6C3-5A77-2F7F-BE6A-4F6AC0F06FE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C8CA9BB5-80D2-01FC-28DF-74C4A0F00A1E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9075589" y="422097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EDE38154-8486-CADD-B226-23638E33B16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11513" y="595748"/>
            <a:ext cx="2459443" cy="106623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 dirty="0"/>
              <a:t>Film name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C5C1B9-E8B5-6781-7085-9A25B7DA16FE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9211513" y="1819211"/>
            <a:ext cx="2372797" cy="166251"/>
          </a:xfrm>
        </p:spPr>
        <p:txBody>
          <a:bodyPr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 dirty="0"/>
              <a:t>Release date here</a:t>
            </a:r>
          </a:p>
        </p:txBody>
      </p:sp>
    </p:spTree>
    <p:extLst>
      <p:ext uri="{BB962C8B-B14F-4D97-AF65-F5344CB8AC3E}">
        <p14:creationId xmlns:p14="http://schemas.microsoft.com/office/powerpoint/2010/main" val="311493749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large stat3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D54EC6C3-5A77-2F7F-BE6A-4F6AC0F06FE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C8CA9BB5-80D2-01FC-28DF-74C4A0F00A1E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9075589" y="422097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EDE38154-8486-CADD-B226-23638E33B16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11513" y="595748"/>
            <a:ext cx="2459443" cy="106623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 dirty="0"/>
              <a:t>Film name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C5C1B9-E8B5-6781-7085-9A25B7DA16FE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9211513" y="1819211"/>
            <a:ext cx="2372797" cy="166251"/>
          </a:xfrm>
        </p:spPr>
        <p:txBody>
          <a:bodyPr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 dirty="0"/>
              <a:t>Release date here</a:t>
            </a:r>
          </a:p>
        </p:txBody>
      </p:sp>
      <p:pic>
        <p:nvPicPr>
          <p:cNvPr id="7" name="Picture 6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0EE6E2-4C60-B60D-E043-B1A1D2235F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06683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Full image title dark knigh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7314F9EE-1D78-6241-8B4B-11F25DDD4FEB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588682" y="6483030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4FB8E3-E339-D753-6961-45483D4D14DD}"/>
              </a:ext>
            </a:extLst>
          </p:cNvPr>
          <p:cNvSpPr/>
          <p:nvPr/>
        </p:nvSpPr>
        <p:spPr>
          <a:xfrm>
            <a:off x="0" y="-2"/>
            <a:ext cx="12192000" cy="62325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A49B894-B651-A379-A642-2FBB629815E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1585912"/>
            <a:ext cx="5688076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DBB6E0F-503A-9E95-ADA8-41B414F9D2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30" y="239094"/>
            <a:ext cx="5693488" cy="1225963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 over one line or two </a:t>
            </a:r>
            <a:endParaRPr lang="en-US"/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C867F918-A6EE-E79B-B5B2-0CB170995F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2099866"/>
            <a:ext cx="568807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86360037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Full image title dark knigh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28D05CF-3CAE-E1DF-D69F-C7B34E506C7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7314F9EE-1D78-6241-8B4B-11F25DDD4FEB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588682" y="6483030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4FB8E3-E339-D753-6961-45483D4D14DD}"/>
              </a:ext>
            </a:extLst>
          </p:cNvPr>
          <p:cNvSpPr/>
          <p:nvPr/>
        </p:nvSpPr>
        <p:spPr>
          <a:xfrm>
            <a:off x="0" y="-2"/>
            <a:ext cx="12192000" cy="62325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A49B894-B651-A379-A642-2FBB629815E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1585912"/>
            <a:ext cx="5688076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DBB6E0F-503A-9E95-ADA8-41B414F9D2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30" y="239094"/>
            <a:ext cx="5693488" cy="1225963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 over one line or two </a:t>
            </a:r>
            <a:endParaRPr lang="en-US"/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C867F918-A6EE-E79B-B5B2-0CB170995F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2099866"/>
            <a:ext cx="568807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68611663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4 stats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9A36211F-4B57-B18A-FBE5-1135481511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noFill/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1CC8CD7A-4E37-D8A6-3277-88591BDB798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15334" y="341304"/>
            <a:ext cx="2409825" cy="1318163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400"/>
            </a:lvl1pPr>
          </a:lstStyle>
          <a:p>
            <a:pPr lvl="0"/>
            <a:r>
              <a:rPr lang="en-US" dirty="0"/>
              <a:t>XX%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5FF0168C-F9DD-3EFD-5DED-863F35988CE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7686" y="1129723"/>
            <a:ext cx="2107984" cy="29902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 dirty="0"/>
              <a:t>Secondary text goes here</a:t>
            </a:r>
          </a:p>
        </p:txBody>
      </p:sp>
      <p:sp>
        <p:nvSpPr>
          <p:cNvPr id="5" name="Text Placeholder 21">
            <a:extLst>
              <a:ext uri="{FF2B5EF4-FFF2-40B4-BE49-F238E27FC236}">
                <a16:creationId xmlns:a16="http://schemas.microsoft.com/office/drawing/2014/main" id="{BB03EFD4-4750-6B26-7A39-BBD261B3351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15334" y="1766275"/>
            <a:ext cx="2409825" cy="1318163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400"/>
            </a:lvl1pPr>
          </a:lstStyle>
          <a:p>
            <a:pPr lvl="0"/>
            <a:r>
              <a:rPr lang="en-US" dirty="0"/>
              <a:t>XX%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FC927F21-6791-9915-D454-97233206C86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87686" y="2562899"/>
            <a:ext cx="2107984" cy="29902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 dirty="0"/>
              <a:t>Secondary text goes here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D2820E0D-E424-8C44-041A-E7B3021A0DA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15334" y="3191246"/>
            <a:ext cx="2409825" cy="1318163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400"/>
            </a:lvl1pPr>
          </a:lstStyle>
          <a:p>
            <a:pPr lvl="0"/>
            <a:r>
              <a:rPr lang="en-US" dirty="0"/>
              <a:t>XX%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9A0EF1FC-85D2-DDFA-B622-F80D91CEEB5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87686" y="3996075"/>
            <a:ext cx="2107984" cy="29902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 dirty="0"/>
              <a:t>Secondary text goes here</a:t>
            </a:r>
          </a:p>
        </p:txBody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CCE11D0E-A263-C458-F1C6-3EFD50D3C6A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15334" y="4616217"/>
            <a:ext cx="2409825" cy="1318163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400"/>
            </a:lvl1pPr>
          </a:lstStyle>
          <a:p>
            <a:pPr lvl="0"/>
            <a:r>
              <a:rPr lang="en-US" dirty="0"/>
              <a:t>XX%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CAE3FC2B-AFFD-EE69-C989-3205A600BEF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7686" y="5429251"/>
            <a:ext cx="2107984" cy="29902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 dirty="0"/>
              <a:t>Secondary text goes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91B815B-1F4E-8D6D-412B-6E187FAC340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14" name="Picture 13" descr="A group of blue circles&#10;&#10;AI-generated content may be incorrect.">
            <a:extLst>
              <a:ext uri="{FF2B5EF4-FFF2-40B4-BE49-F238E27FC236}">
                <a16:creationId xmlns:a16="http://schemas.microsoft.com/office/drawing/2014/main" id="{F67FBE39-DCE6-3852-9199-38CB2880CEE8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837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0.xml"/><Relationship Id="rId13" Type="http://schemas.openxmlformats.org/officeDocument/2006/relationships/slideLayout" Target="../slideLayouts/slideLayout175.xml"/><Relationship Id="rId18" Type="http://schemas.openxmlformats.org/officeDocument/2006/relationships/slideLayout" Target="../slideLayouts/slideLayout180.xml"/><Relationship Id="rId3" Type="http://schemas.openxmlformats.org/officeDocument/2006/relationships/slideLayout" Target="../slideLayouts/slideLayout165.xml"/><Relationship Id="rId7" Type="http://schemas.openxmlformats.org/officeDocument/2006/relationships/slideLayout" Target="../slideLayouts/slideLayout169.xml"/><Relationship Id="rId12" Type="http://schemas.openxmlformats.org/officeDocument/2006/relationships/slideLayout" Target="../slideLayouts/slideLayout174.xml"/><Relationship Id="rId17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64.xml"/><Relationship Id="rId16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63.xml"/><Relationship Id="rId6" Type="http://schemas.openxmlformats.org/officeDocument/2006/relationships/slideLayout" Target="../slideLayouts/slideLayout168.xml"/><Relationship Id="rId11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67.xml"/><Relationship Id="rId15" Type="http://schemas.openxmlformats.org/officeDocument/2006/relationships/slideLayout" Target="../slideLayouts/slideLayout177.xml"/><Relationship Id="rId10" Type="http://schemas.openxmlformats.org/officeDocument/2006/relationships/slideLayout" Target="../slideLayouts/slideLayout172.xml"/><Relationship Id="rId19" Type="http://schemas.openxmlformats.org/officeDocument/2006/relationships/theme" Target="../theme/theme10.xml"/><Relationship Id="rId4" Type="http://schemas.openxmlformats.org/officeDocument/2006/relationships/slideLayout" Target="../slideLayouts/slideLayout166.xml"/><Relationship Id="rId9" Type="http://schemas.openxmlformats.org/officeDocument/2006/relationships/slideLayout" Target="../slideLayouts/slideLayout171.xml"/><Relationship Id="rId14" Type="http://schemas.openxmlformats.org/officeDocument/2006/relationships/slideLayout" Target="../slideLayouts/slideLayout176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3.xml"/><Relationship Id="rId7" Type="http://schemas.openxmlformats.org/officeDocument/2006/relationships/theme" Target="../theme/theme11.xml"/><Relationship Id="rId2" Type="http://schemas.openxmlformats.org/officeDocument/2006/relationships/slideLayout" Target="../slideLayouts/slideLayout182.xml"/><Relationship Id="rId1" Type="http://schemas.openxmlformats.org/officeDocument/2006/relationships/slideLayout" Target="../slideLayouts/slideLayout181.xml"/><Relationship Id="rId6" Type="http://schemas.openxmlformats.org/officeDocument/2006/relationships/slideLayout" Target="../slideLayouts/slideLayout186.xml"/><Relationship Id="rId5" Type="http://schemas.openxmlformats.org/officeDocument/2006/relationships/slideLayout" Target="../slideLayouts/slideLayout185.xml"/><Relationship Id="rId4" Type="http://schemas.openxmlformats.org/officeDocument/2006/relationships/slideLayout" Target="../slideLayouts/slideLayout18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7.xml"/><Relationship Id="rId18" Type="http://schemas.openxmlformats.org/officeDocument/2006/relationships/slideLayout" Target="../slideLayouts/slideLayout82.xml"/><Relationship Id="rId26" Type="http://schemas.openxmlformats.org/officeDocument/2006/relationships/slideLayout" Target="../slideLayouts/slideLayout90.xml"/><Relationship Id="rId39" Type="http://schemas.openxmlformats.org/officeDocument/2006/relationships/slideLayout" Target="../slideLayouts/slideLayout103.xml"/><Relationship Id="rId21" Type="http://schemas.openxmlformats.org/officeDocument/2006/relationships/slideLayout" Target="../slideLayouts/slideLayout85.xml"/><Relationship Id="rId34" Type="http://schemas.openxmlformats.org/officeDocument/2006/relationships/slideLayout" Target="../slideLayouts/slideLayout98.xml"/><Relationship Id="rId42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20" Type="http://schemas.openxmlformats.org/officeDocument/2006/relationships/slideLayout" Target="../slideLayouts/slideLayout84.xml"/><Relationship Id="rId29" Type="http://schemas.openxmlformats.org/officeDocument/2006/relationships/slideLayout" Target="../slideLayouts/slideLayout93.xml"/><Relationship Id="rId41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24" Type="http://schemas.openxmlformats.org/officeDocument/2006/relationships/slideLayout" Target="../slideLayouts/slideLayout88.xml"/><Relationship Id="rId32" Type="http://schemas.openxmlformats.org/officeDocument/2006/relationships/slideLayout" Target="../slideLayouts/slideLayout96.xml"/><Relationship Id="rId37" Type="http://schemas.openxmlformats.org/officeDocument/2006/relationships/slideLayout" Target="../slideLayouts/slideLayout101.xml"/><Relationship Id="rId40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23" Type="http://schemas.openxmlformats.org/officeDocument/2006/relationships/slideLayout" Target="../slideLayouts/slideLayout87.xml"/><Relationship Id="rId28" Type="http://schemas.openxmlformats.org/officeDocument/2006/relationships/slideLayout" Target="../slideLayouts/slideLayout92.xml"/><Relationship Id="rId36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74.xml"/><Relationship Id="rId19" Type="http://schemas.openxmlformats.org/officeDocument/2006/relationships/slideLayout" Target="../slideLayouts/slideLayout83.xml"/><Relationship Id="rId31" Type="http://schemas.openxmlformats.org/officeDocument/2006/relationships/slideLayout" Target="../slideLayouts/slideLayout95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Relationship Id="rId22" Type="http://schemas.openxmlformats.org/officeDocument/2006/relationships/slideLayout" Target="../slideLayouts/slideLayout86.xml"/><Relationship Id="rId27" Type="http://schemas.openxmlformats.org/officeDocument/2006/relationships/slideLayout" Target="../slideLayouts/slideLayout91.xml"/><Relationship Id="rId30" Type="http://schemas.openxmlformats.org/officeDocument/2006/relationships/slideLayout" Target="../slideLayouts/slideLayout94.xml"/><Relationship Id="rId35" Type="http://schemas.openxmlformats.org/officeDocument/2006/relationships/slideLayout" Target="../slideLayouts/slideLayout99.xml"/><Relationship Id="rId43" Type="http://schemas.openxmlformats.org/officeDocument/2006/relationships/theme" Target="../theme/theme5.xml"/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6.xml"/><Relationship Id="rId17" Type="http://schemas.openxmlformats.org/officeDocument/2006/relationships/slideLayout" Target="../slideLayouts/slideLayout81.xml"/><Relationship Id="rId25" Type="http://schemas.openxmlformats.org/officeDocument/2006/relationships/slideLayout" Target="../slideLayouts/slideLayout89.xml"/><Relationship Id="rId33" Type="http://schemas.openxmlformats.org/officeDocument/2006/relationships/slideLayout" Target="../slideLayouts/slideLayout97.xml"/><Relationship Id="rId38" Type="http://schemas.openxmlformats.org/officeDocument/2006/relationships/slideLayout" Target="../slideLayouts/slideLayout10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slideLayout" Target="../slideLayouts/slideLayout119.xml"/><Relationship Id="rId18" Type="http://schemas.openxmlformats.org/officeDocument/2006/relationships/slideLayout" Target="../slideLayouts/slideLayout124.xml"/><Relationship Id="rId3" Type="http://schemas.openxmlformats.org/officeDocument/2006/relationships/slideLayout" Target="../slideLayouts/slideLayout109.xml"/><Relationship Id="rId21" Type="http://schemas.openxmlformats.org/officeDocument/2006/relationships/theme" Target="../theme/theme6.xml"/><Relationship Id="rId7" Type="http://schemas.openxmlformats.org/officeDocument/2006/relationships/slideLayout" Target="../slideLayouts/slideLayout113.xml"/><Relationship Id="rId12" Type="http://schemas.openxmlformats.org/officeDocument/2006/relationships/slideLayout" Target="../slideLayouts/slideLayout118.xml"/><Relationship Id="rId1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08.xml"/><Relationship Id="rId16" Type="http://schemas.openxmlformats.org/officeDocument/2006/relationships/slideLayout" Target="../slideLayouts/slideLayout122.xml"/><Relationship Id="rId20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16.xml"/><Relationship Id="rId19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Relationship Id="rId14" Type="http://schemas.openxmlformats.org/officeDocument/2006/relationships/slideLayout" Target="../slideLayouts/slideLayout12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8.xml"/><Relationship Id="rId13" Type="http://schemas.openxmlformats.org/officeDocument/2006/relationships/slideLayout" Target="../slideLayouts/slideLayout153.xml"/><Relationship Id="rId3" Type="http://schemas.openxmlformats.org/officeDocument/2006/relationships/slideLayout" Target="../slideLayouts/slideLayout143.xml"/><Relationship Id="rId7" Type="http://schemas.openxmlformats.org/officeDocument/2006/relationships/slideLayout" Target="../slideLayouts/slideLayout147.xml"/><Relationship Id="rId12" Type="http://schemas.openxmlformats.org/officeDocument/2006/relationships/slideLayout" Target="../slideLayouts/slideLayout152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142.xml"/><Relationship Id="rId16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45.xml"/><Relationship Id="rId15" Type="http://schemas.openxmlformats.org/officeDocument/2006/relationships/slideLayout" Target="../slideLayouts/slideLayout155.xml"/><Relationship Id="rId10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144.xml"/><Relationship Id="rId9" Type="http://schemas.openxmlformats.org/officeDocument/2006/relationships/slideLayout" Target="../slideLayouts/slideLayout149.xml"/><Relationship Id="rId14" Type="http://schemas.openxmlformats.org/officeDocument/2006/relationships/slideLayout" Target="../slideLayouts/slideLayout154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9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5" Type="http://schemas.openxmlformats.org/officeDocument/2006/relationships/slideLayout" Target="../slideLayouts/slideLayout161.xml"/><Relationship Id="rId4" Type="http://schemas.openxmlformats.org/officeDocument/2006/relationships/slideLayout" Target="../slideLayouts/slideLayout1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402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3" r:id="rId3"/>
    <p:sldLayoutId id="2147483674" r:id="rId4"/>
    <p:sldLayoutId id="2147483675" r:id="rId5"/>
    <p:sldLayoutId id="2147483676" r:id="rId6"/>
    <p:sldLayoutId id="2147483679" r:id="rId7"/>
    <p:sldLayoutId id="2147483789" r:id="rId8"/>
    <p:sldLayoutId id="2147483680" r:id="rId9"/>
    <p:sldLayoutId id="2147483681" r:id="rId10"/>
    <p:sldLayoutId id="2147483683" r:id="rId11"/>
    <p:sldLayoutId id="2147483684" r:id="rId12"/>
    <p:sldLayoutId id="2147483685" r:id="rId13"/>
    <p:sldLayoutId id="2147483686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Inter Tight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751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90" r:id="rId1"/>
    <p:sldLayoutId id="2147484432" r:id="rId2"/>
    <p:sldLayoutId id="2147484433" r:id="rId3"/>
    <p:sldLayoutId id="2147484731" r:id="rId4"/>
    <p:sldLayoutId id="2147484757" r:id="rId5"/>
    <p:sldLayoutId id="2147484758" r:id="rId6"/>
    <p:sldLayoutId id="2147484761" r:id="rId7"/>
    <p:sldLayoutId id="2147484762" r:id="rId8"/>
    <p:sldLayoutId id="2147484391" r:id="rId9"/>
    <p:sldLayoutId id="2147484736" r:id="rId10"/>
    <p:sldLayoutId id="2147484392" r:id="rId11"/>
    <p:sldLayoutId id="2147484733" r:id="rId12"/>
    <p:sldLayoutId id="2147484734" r:id="rId13"/>
    <p:sldLayoutId id="2147484735" r:id="rId14"/>
    <p:sldLayoutId id="2147484393" r:id="rId15"/>
    <p:sldLayoutId id="2147484737" r:id="rId16"/>
    <p:sldLayoutId id="2147484419" r:id="rId17"/>
    <p:sldLayoutId id="214748473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Inter Tight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7085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43" r:id="rId1"/>
    <p:sldLayoutId id="2147484744" r:id="rId2"/>
    <p:sldLayoutId id="2147484747" r:id="rId3"/>
    <p:sldLayoutId id="2147484748" r:id="rId4"/>
    <p:sldLayoutId id="2147484746" r:id="rId5"/>
    <p:sldLayoutId id="214748474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Inter Tight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423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907" r:id="rId2"/>
    <p:sldLayoutId id="2147483806" r:id="rId3"/>
    <p:sldLayoutId id="2147483908" r:id="rId4"/>
    <p:sldLayoutId id="2147483807" r:id="rId5"/>
    <p:sldLayoutId id="2147484752" r:id="rId6"/>
    <p:sldLayoutId id="2147483808" r:id="rId7"/>
    <p:sldLayoutId id="2147483911" r:id="rId8"/>
    <p:sldLayoutId id="2147483810" r:id="rId9"/>
    <p:sldLayoutId id="2147483916" r:id="rId10"/>
    <p:sldLayoutId id="2147483914" r:id="rId11"/>
    <p:sldLayoutId id="2147483915" r:id="rId12"/>
    <p:sldLayoutId id="2147483811" r:id="rId13"/>
    <p:sldLayoutId id="2147483912" r:id="rId14"/>
    <p:sldLayoutId id="2147483812" r:id="rId15"/>
    <p:sldLayoutId id="2147483913" r:id="rId16"/>
    <p:sldLayoutId id="2147483813" r:id="rId17"/>
    <p:sldLayoutId id="2147483917" r:id="rId18"/>
    <p:sldLayoutId id="2147483815" r:id="rId19"/>
    <p:sldLayoutId id="2147483919" r:id="rId20"/>
    <p:sldLayoutId id="2147483814" r:id="rId21"/>
    <p:sldLayoutId id="2147483918" r:id="rId22"/>
    <p:sldLayoutId id="2147484753" r:id="rId23"/>
    <p:sldLayoutId id="2147484754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Inter Tight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222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4035" r:id="rId2"/>
    <p:sldLayoutId id="2147483945" r:id="rId3"/>
    <p:sldLayoutId id="2147484036" r:id="rId4"/>
    <p:sldLayoutId id="2147483947" r:id="rId5"/>
    <p:sldLayoutId id="2147483948" r:id="rId6"/>
    <p:sldLayoutId id="2147484212" r:id="rId7"/>
    <p:sldLayoutId id="2147484348" r:id="rId8"/>
    <p:sldLayoutId id="2147484213" r:id="rId9"/>
    <p:sldLayoutId id="2147484349" r:id="rId10"/>
    <p:sldLayoutId id="2147484763" r:id="rId11"/>
    <p:sldLayoutId id="21474847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Inter Tight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6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4037" r:id="rId2"/>
    <p:sldLayoutId id="2147483951" r:id="rId3"/>
    <p:sldLayoutId id="2147484038" r:id="rId4"/>
    <p:sldLayoutId id="2147483952" r:id="rId5"/>
    <p:sldLayoutId id="2147484039" r:id="rId6"/>
    <p:sldLayoutId id="2147483953" r:id="rId7"/>
    <p:sldLayoutId id="2147484040" r:id="rId8"/>
    <p:sldLayoutId id="2147483954" r:id="rId9"/>
    <p:sldLayoutId id="2147484041" r:id="rId10"/>
    <p:sldLayoutId id="2147484044" r:id="rId11"/>
    <p:sldLayoutId id="2147484045" r:id="rId12"/>
    <p:sldLayoutId id="2147483955" r:id="rId13"/>
    <p:sldLayoutId id="214748404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Inter Tight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911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6" r:id="rId1"/>
    <p:sldLayoutId id="2147484187" r:id="rId2"/>
    <p:sldLayoutId id="2147484188" r:id="rId3"/>
    <p:sldLayoutId id="2147484189" r:id="rId4"/>
    <p:sldLayoutId id="2147484190" r:id="rId5"/>
    <p:sldLayoutId id="2147484191" r:id="rId6"/>
    <p:sldLayoutId id="2147484192" r:id="rId7"/>
    <p:sldLayoutId id="2147484193" r:id="rId8"/>
    <p:sldLayoutId id="2147484343" r:id="rId9"/>
    <p:sldLayoutId id="2147484656" r:id="rId10"/>
    <p:sldLayoutId id="2147484657" r:id="rId11"/>
    <p:sldLayoutId id="2147484658" r:id="rId12"/>
    <p:sldLayoutId id="2147484659" r:id="rId13"/>
    <p:sldLayoutId id="2147484660" r:id="rId14"/>
    <p:sldLayoutId id="2147484661" r:id="rId15"/>
    <p:sldLayoutId id="2147484662" r:id="rId16"/>
    <p:sldLayoutId id="2147484663" r:id="rId17"/>
    <p:sldLayoutId id="2147484664" r:id="rId18"/>
    <p:sldLayoutId id="2147484201" r:id="rId19"/>
    <p:sldLayoutId id="2147484202" r:id="rId20"/>
    <p:sldLayoutId id="2147484203" r:id="rId21"/>
    <p:sldLayoutId id="2147484204" r:id="rId22"/>
    <p:sldLayoutId id="2147484205" r:id="rId23"/>
    <p:sldLayoutId id="2147484207" r:id="rId24"/>
    <p:sldLayoutId id="2147484208" r:id="rId25"/>
    <p:sldLayoutId id="2147484344" r:id="rId26"/>
    <p:sldLayoutId id="2147484209" r:id="rId27"/>
    <p:sldLayoutId id="2147484345" r:id="rId28"/>
    <p:sldLayoutId id="2147484210" r:id="rId29"/>
    <p:sldLayoutId id="2147484346" r:id="rId30"/>
    <p:sldLayoutId id="2147484211" r:id="rId31"/>
    <p:sldLayoutId id="2147484347" r:id="rId32"/>
    <p:sldLayoutId id="2147484214" r:id="rId33"/>
    <p:sldLayoutId id="2147484350" r:id="rId34"/>
    <p:sldLayoutId id="2147484215" r:id="rId35"/>
    <p:sldLayoutId id="2147484351" r:id="rId36"/>
    <p:sldLayoutId id="2147484216" r:id="rId37"/>
    <p:sldLayoutId id="2147484352" r:id="rId38"/>
    <p:sldLayoutId id="2147484245" r:id="rId39"/>
    <p:sldLayoutId id="2147484246" r:id="rId40"/>
    <p:sldLayoutId id="2147484755" r:id="rId41"/>
    <p:sldLayoutId id="2147484756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Inter Tight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36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10" r:id="rId1"/>
    <p:sldLayoutId id="2147484728" r:id="rId2"/>
    <p:sldLayoutId id="2147484711" r:id="rId3"/>
    <p:sldLayoutId id="2147484729" r:id="rId4"/>
    <p:sldLayoutId id="2147484713" r:id="rId5"/>
    <p:sldLayoutId id="2147484714" r:id="rId6"/>
    <p:sldLayoutId id="2147484715" r:id="rId7"/>
    <p:sldLayoutId id="2147484751" r:id="rId8"/>
    <p:sldLayoutId id="2147484716" r:id="rId9"/>
    <p:sldLayoutId id="2147484717" r:id="rId10"/>
    <p:sldLayoutId id="2147484718" r:id="rId11"/>
    <p:sldLayoutId id="2147484719" r:id="rId12"/>
    <p:sldLayoutId id="2147484720" r:id="rId13"/>
    <p:sldLayoutId id="2147484721" r:id="rId14"/>
    <p:sldLayoutId id="2147484724" r:id="rId15"/>
    <p:sldLayoutId id="2147484725" r:id="rId16"/>
    <p:sldLayoutId id="2147484726" r:id="rId17"/>
    <p:sldLayoutId id="2147484727" r:id="rId18"/>
    <p:sldLayoutId id="2147484712" r:id="rId19"/>
    <p:sldLayoutId id="214748473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Inter Tight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678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6" r:id="rId1"/>
    <p:sldLayoutId id="2147484447" r:id="rId2"/>
    <p:sldLayoutId id="2147484448" r:id="rId3"/>
    <p:sldLayoutId id="2147484457" r:id="rId4"/>
    <p:sldLayoutId id="2147484449" r:id="rId5"/>
    <p:sldLayoutId id="2147484452" r:id="rId6"/>
    <p:sldLayoutId id="2147484450" r:id="rId7"/>
    <p:sldLayoutId id="2147484451" r:id="rId8"/>
    <p:sldLayoutId id="2147484453" r:id="rId9"/>
    <p:sldLayoutId id="2147484454" r:id="rId10"/>
    <p:sldLayoutId id="2147484455" r:id="rId11"/>
    <p:sldLayoutId id="2147484456" r:id="rId12"/>
    <p:sldLayoutId id="2147484458" r:id="rId13"/>
    <p:sldLayoutId id="21474844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Inter Tight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334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0" r:id="rId1"/>
    <p:sldLayoutId id="2147484514" r:id="rId2"/>
    <p:sldLayoutId id="2147484511" r:id="rId3"/>
    <p:sldLayoutId id="2147484515" r:id="rId4"/>
    <p:sldLayoutId id="2147484666" r:id="rId5"/>
    <p:sldLayoutId id="2147484667" r:id="rId6"/>
    <p:sldLayoutId id="2147484512" r:id="rId7"/>
    <p:sldLayoutId id="2147484516" r:id="rId8"/>
    <p:sldLayoutId id="2147484655" r:id="rId9"/>
    <p:sldLayoutId id="2147484517" r:id="rId10"/>
    <p:sldLayoutId id="2147484509" r:id="rId11"/>
    <p:sldLayoutId id="2147484670" r:id="rId12"/>
    <p:sldLayoutId id="2147484668" r:id="rId13"/>
    <p:sldLayoutId id="2147484669" r:id="rId14"/>
    <p:sldLayoutId id="2147484513" r:id="rId15"/>
    <p:sldLayoutId id="2147484665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Inter Tight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488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74" r:id="rId1"/>
    <p:sldLayoutId id="2147484575" r:id="rId2"/>
    <p:sldLayoutId id="2147484622" r:id="rId3"/>
    <p:sldLayoutId id="2147484623" r:id="rId4"/>
    <p:sldLayoutId id="2147484749" r:id="rId5"/>
    <p:sldLayoutId id="2147484750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Inter Tight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Inter Tight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9.jpe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0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0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0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378A5A-C437-1106-CF77-F467DA186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694" y="1664172"/>
            <a:ext cx="10004612" cy="3027510"/>
          </a:xfrm>
        </p:spPr>
        <p:txBody>
          <a:bodyPr/>
          <a:lstStyle/>
          <a:p>
            <a:r>
              <a:rPr lang="en-GB" dirty="0"/>
              <a:t>The ABC1 Audience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05854B6-5099-EEA5-C17C-69A64373135A}"/>
              </a:ext>
            </a:extLst>
          </p:cNvPr>
          <p:cNvSpPr txBox="1">
            <a:spLocks/>
          </p:cNvSpPr>
          <p:nvPr/>
        </p:nvSpPr>
        <p:spPr>
          <a:xfrm>
            <a:off x="1323054" y="3669151"/>
            <a:ext cx="9545892" cy="1033426"/>
          </a:xfrm>
          <a:prstGeom prst="rect">
            <a:avLst/>
          </a:prstGeom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400" dirty="0">
                <a:solidFill>
                  <a:schemeClr val="bg1"/>
                </a:solidFill>
              </a:rPr>
              <a:t>How cinema engages affluent adults, drives value perceptions and connects brands with cultural moments.</a:t>
            </a:r>
          </a:p>
        </p:txBody>
      </p:sp>
    </p:spTree>
    <p:extLst>
      <p:ext uri="{BB962C8B-B14F-4D97-AF65-F5344CB8AC3E}">
        <p14:creationId xmlns:p14="http://schemas.microsoft.com/office/powerpoint/2010/main" val="3588552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3C9F2-683C-488C-1826-C84FAB7D6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54">
            <a:extLst>
              <a:ext uri="{FF2B5EF4-FFF2-40B4-BE49-F238E27FC236}">
                <a16:creationId xmlns:a16="http://schemas.microsoft.com/office/drawing/2014/main" id="{A658AFCD-0DC9-8E57-1FED-7DFC390F20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9" b="7839"/>
          <a:stretch>
            <a:fillRect/>
          </a:stretch>
        </p:blipFill>
        <p:spPr>
          <a:xfrm>
            <a:off x="5650650" y="3915662"/>
            <a:ext cx="3149825" cy="2062496"/>
          </a:xfrm>
          <a:prstGeom prst="roundRect">
            <a:avLst>
              <a:gd name="adj" fmla="val 1469"/>
            </a:avLst>
          </a:prstGeom>
          <a:solidFill>
            <a:schemeClr val="bg1"/>
          </a:solidFill>
        </p:spPr>
      </p:pic>
      <p:pic>
        <p:nvPicPr>
          <p:cNvPr id="11" name="Picture Placeholder 56">
            <a:extLst>
              <a:ext uri="{FF2B5EF4-FFF2-40B4-BE49-F238E27FC236}">
                <a16:creationId xmlns:a16="http://schemas.microsoft.com/office/drawing/2014/main" id="{95763D07-228E-B091-447C-61A60E2865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6" b="7806"/>
          <a:stretch>
            <a:fillRect/>
          </a:stretch>
        </p:blipFill>
        <p:spPr>
          <a:xfrm>
            <a:off x="8888705" y="3915662"/>
            <a:ext cx="3149825" cy="2062496"/>
          </a:xfrm>
          <a:prstGeom prst="roundRect">
            <a:avLst>
              <a:gd name="adj" fmla="val 1469"/>
            </a:avLst>
          </a:prstGeom>
          <a:solidFill>
            <a:schemeClr val="bg1"/>
          </a:solidFill>
        </p:spPr>
      </p:pic>
      <p:pic>
        <p:nvPicPr>
          <p:cNvPr id="13" name="Picture Placeholder 50">
            <a:extLst>
              <a:ext uri="{FF2B5EF4-FFF2-40B4-BE49-F238E27FC236}">
                <a16:creationId xmlns:a16="http://schemas.microsoft.com/office/drawing/2014/main" id="{3D2ABB0A-BCB1-0D97-31E0-188A5D9689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4" b="7934"/>
          <a:stretch>
            <a:fillRect/>
          </a:stretch>
        </p:blipFill>
        <p:spPr>
          <a:xfrm>
            <a:off x="5602786" y="1762247"/>
            <a:ext cx="3149825" cy="2062496"/>
          </a:xfrm>
          <a:prstGeom prst="roundRect">
            <a:avLst>
              <a:gd name="adj" fmla="val 1469"/>
            </a:avLst>
          </a:prstGeom>
          <a:solidFill>
            <a:schemeClr val="bg1"/>
          </a:solidFill>
        </p:spPr>
      </p:pic>
      <p:pic>
        <p:nvPicPr>
          <p:cNvPr id="16" name="Picture Placeholder 52">
            <a:extLst>
              <a:ext uri="{FF2B5EF4-FFF2-40B4-BE49-F238E27FC236}">
                <a16:creationId xmlns:a16="http://schemas.microsoft.com/office/drawing/2014/main" id="{34AC432B-248F-FB55-C0D0-70B8407917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6" b="7966"/>
          <a:stretch>
            <a:fillRect/>
          </a:stretch>
        </p:blipFill>
        <p:spPr>
          <a:xfrm>
            <a:off x="8888705" y="1745712"/>
            <a:ext cx="3149825" cy="2062496"/>
          </a:xfrm>
          <a:prstGeom prst="roundRect">
            <a:avLst>
              <a:gd name="adj" fmla="val 1469"/>
            </a:avLst>
          </a:prstGeom>
          <a:solidFill>
            <a:schemeClr val="bg1"/>
          </a:solidFill>
        </p:spPr>
      </p:pic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2FFA3C08-D85A-0A98-0ABD-2334011CD478}"/>
              </a:ext>
            </a:extLst>
          </p:cNvPr>
          <p:cNvSpPr txBox="1">
            <a:spLocks/>
          </p:cNvSpPr>
          <p:nvPr/>
        </p:nvSpPr>
        <p:spPr>
          <a:xfrm>
            <a:off x="5650650" y="6339748"/>
            <a:ext cx="3052952" cy="228747"/>
          </a:xfrm>
          <a:prstGeom prst="roundRect">
            <a:avLst>
              <a:gd name="adj" fmla="val 11685"/>
            </a:avLst>
          </a:prstGeom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i="1"/>
              <a:t>Avatar Way of Water</a:t>
            </a:r>
            <a:endParaRPr lang="en-GB" sz="1200" i="1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2BFDB93-222C-4893-84A5-3AF7CD3DB981}"/>
              </a:ext>
            </a:extLst>
          </p:cNvPr>
          <p:cNvSpPr/>
          <p:nvPr/>
        </p:nvSpPr>
        <p:spPr>
          <a:xfrm>
            <a:off x="314111" y="1476871"/>
            <a:ext cx="5152581" cy="4662675"/>
          </a:xfrm>
          <a:prstGeom prst="roundRect">
            <a:avLst>
              <a:gd name="adj" fmla="val 203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872306">
              <a:lnSpc>
                <a:spcPct val="100000"/>
              </a:lnSpc>
              <a:spcAft>
                <a:spcPts val="155"/>
              </a:spcAft>
            </a:pPr>
            <a:endParaRPr lang="en-GB" altLang="en-US">
              <a:solidFill>
                <a:srgbClr val="000000"/>
              </a:solidFill>
              <a:latin typeface="+mj-lt"/>
              <a:cs typeface="Inter Tight" pitchFamily="34" charset="0"/>
              <a:sym typeface="Inter Tight"/>
            </a:endParaRPr>
          </a:p>
          <a:p>
            <a:pPr defTabSz="872306">
              <a:lnSpc>
                <a:spcPct val="100000"/>
              </a:lnSpc>
              <a:spcAft>
                <a:spcPts val="155"/>
              </a:spcAft>
            </a:pPr>
            <a:endParaRPr lang="en-GB" altLang="en-US">
              <a:solidFill>
                <a:srgbClr val="000000"/>
              </a:solidFill>
              <a:latin typeface="+mj-lt"/>
              <a:cs typeface="Inter Tight" pitchFamily="34" charset="0"/>
              <a:sym typeface="Inter Tight"/>
            </a:endParaRPr>
          </a:p>
          <a:p>
            <a:pPr defTabSz="872306">
              <a:lnSpc>
                <a:spcPct val="100000"/>
              </a:lnSpc>
              <a:spcAft>
                <a:spcPts val="155"/>
              </a:spcAft>
            </a:pPr>
            <a:endParaRPr lang="en-GB" altLang="en-US">
              <a:solidFill>
                <a:srgbClr val="000000"/>
              </a:solidFill>
              <a:latin typeface="+mj-lt"/>
              <a:cs typeface="Inter Tight" pitchFamily="34" charset="0"/>
              <a:sym typeface="Inter Tight"/>
            </a:endParaRPr>
          </a:p>
          <a:p>
            <a:pPr defTabSz="872306">
              <a:lnSpc>
                <a:spcPct val="100000"/>
              </a:lnSpc>
              <a:spcAft>
                <a:spcPts val="155"/>
              </a:spcAft>
            </a:pPr>
            <a:endParaRPr lang="en-GB" altLang="en-US">
              <a:solidFill>
                <a:srgbClr val="000000"/>
              </a:solidFill>
              <a:latin typeface="+mj-lt"/>
              <a:cs typeface="Inter Tight" pitchFamily="34" charset="0"/>
              <a:sym typeface="Inter Tight"/>
            </a:endParaRPr>
          </a:p>
          <a:p>
            <a:pPr defTabSz="872306">
              <a:lnSpc>
                <a:spcPct val="100000"/>
              </a:lnSpc>
              <a:spcAft>
                <a:spcPts val="155"/>
              </a:spcAft>
            </a:pPr>
            <a:r>
              <a:rPr lang="en-GB" altLang="en-US" sz="1600">
                <a:solidFill>
                  <a:srgbClr val="000000"/>
                </a:solidFill>
                <a:latin typeface="+mj-lt"/>
                <a:cs typeface="Inter Tight" pitchFamily="34" charset="0"/>
                <a:sym typeface="Inter Tight"/>
              </a:rPr>
              <a:t>Range Rover used cinema to reach affluent adults to increase brand affinity and align itself with cultural moments, so it cherry-picked Gold &amp; Silver Spots in multiple ABC1 skewing films.</a:t>
            </a:r>
          </a:p>
          <a:p>
            <a:pPr defTabSz="872306">
              <a:lnSpc>
                <a:spcPct val="100000"/>
              </a:lnSpc>
              <a:spcAft>
                <a:spcPts val="155"/>
              </a:spcAft>
            </a:pPr>
            <a:endParaRPr lang="en-GB" altLang="en-US" sz="1600">
              <a:solidFill>
                <a:srgbClr val="000000"/>
              </a:solidFill>
              <a:latin typeface="+mj-lt"/>
              <a:cs typeface="Inter Tight" pitchFamily="34" charset="0"/>
              <a:sym typeface="Inter Tight"/>
            </a:endParaRPr>
          </a:p>
          <a:p>
            <a:pPr defTabSz="872306">
              <a:lnSpc>
                <a:spcPct val="100000"/>
              </a:lnSpc>
              <a:spcAft>
                <a:spcPts val="155"/>
              </a:spcAft>
            </a:pPr>
            <a:r>
              <a:rPr lang="en-GB" altLang="en-US" sz="1600">
                <a:solidFill>
                  <a:srgbClr val="000000"/>
                </a:solidFill>
                <a:latin typeface="+mj-lt"/>
                <a:cs typeface="Inter Tight" pitchFamily="34" charset="0"/>
                <a:sym typeface="Inter Tight"/>
              </a:rPr>
              <a:t>The cinema ad improved perceptions surrounding ‘uniqueness’, ‘desirability’ and ‘luxury’ and overall impressions by +25%.</a:t>
            </a:r>
          </a:p>
          <a:p>
            <a:pPr defTabSz="872306">
              <a:lnSpc>
                <a:spcPct val="100000"/>
              </a:lnSpc>
              <a:spcAft>
                <a:spcPts val="155"/>
              </a:spcAft>
            </a:pPr>
            <a:endParaRPr lang="en-GB" altLang="en-US" sz="1600">
              <a:solidFill>
                <a:srgbClr val="000000"/>
              </a:solidFill>
              <a:latin typeface="+mj-lt"/>
              <a:cs typeface="Inter Tight" pitchFamily="34" charset="0"/>
              <a:sym typeface="Inter Tight"/>
            </a:endParaRPr>
          </a:p>
          <a:p>
            <a:pPr defTabSz="872306">
              <a:lnSpc>
                <a:spcPct val="100000"/>
              </a:lnSpc>
              <a:spcAft>
                <a:spcPts val="155"/>
              </a:spcAft>
            </a:pPr>
            <a:r>
              <a:rPr lang="en-GB" altLang="en-US" sz="1600">
                <a:solidFill>
                  <a:srgbClr val="000000"/>
                </a:solidFill>
                <a:latin typeface="+mj-lt"/>
                <a:cs typeface="Inter Tight" pitchFamily="34" charset="0"/>
                <a:sym typeface="Inter Tight"/>
              </a:rPr>
              <a:t>Just under 1 in 5 Test respondents agreed they are intending on purchasing a Range Rover Sport.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75C2D92-C62A-358F-D22E-6719FA8993D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4513" y="1589384"/>
            <a:ext cx="5004000" cy="12915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0" name="Subtitle 2">
            <a:extLst>
              <a:ext uri="{FF2B5EF4-FFF2-40B4-BE49-F238E27FC236}">
                <a16:creationId xmlns:a16="http://schemas.microsoft.com/office/drawing/2014/main" id="{4CA80E7D-36D4-47D8-1905-9538B5CFE950}"/>
              </a:ext>
            </a:extLst>
          </p:cNvPr>
          <p:cNvSpPr txBox="1">
            <a:spLocks/>
          </p:cNvSpPr>
          <p:nvPr/>
        </p:nvSpPr>
        <p:spPr>
          <a:xfrm>
            <a:off x="217545" y="783896"/>
            <a:ext cx="11786928" cy="3508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None/>
              <a:tabLst/>
              <a:defRPr sz="2000" b="1">
                <a:solidFill>
                  <a:schemeClr val="bg1"/>
                </a:solidFill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None/>
              <a:defRPr sz="2000" b="1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None/>
              <a:defRPr b="1"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None/>
              <a:defRPr sz="1600" b="1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None/>
              <a:defRPr sz="1600" b="1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None/>
              <a:defRPr sz="1600"/>
            </a:lvl9pPr>
          </a:lstStyle>
          <a:p>
            <a:r>
              <a:rPr lang="en-GB" dirty="0"/>
              <a:t>Using cinema, Range Rover was able to significantly improve their luxury perceptions and intent to purchase, by association with ABC1 indexing cultural moments. </a:t>
            </a: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DB3DA103-7180-2BA0-24DB-1894298DDF54}"/>
              </a:ext>
            </a:extLst>
          </p:cNvPr>
          <p:cNvSpPr txBox="1">
            <a:spLocks/>
          </p:cNvSpPr>
          <p:nvPr/>
        </p:nvSpPr>
        <p:spPr>
          <a:xfrm>
            <a:off x="199830" y="239094"/>
            <a:ext cx="11786928" cy="52555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/>
              <a:t>And cultural moments boost reach &amp; memorability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71D2C9-3DBA-E4F4-A2DD-255F5F8D8739}"/>
              </a:ext>
            </a:extLst>
          </p:cNvPr>
          <p:cNvSpPr/>
          <p:nvPr/>
        </p:nvSpPr>
        <p:spPr>
          <a:xfrm>
            <a:off x="380059" y="1589384"/>
            <a:ext cx="5004000" cy="1291568"/>
          </a:xfrm>
          <a:prstGeom prst="rect">
            <a:avLst/>
          </a:prstGeom>
          <a:solidFill>
            <a:srgbClr val="051D2E">
              <a:alpha val="4117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84A287CB-C1F1-50F6-CB2F-E09467D68BC9}"/>
              </a:ext>
            </a:extLst>
          </p:cNvPr>
          <p:cNvSpPr txBox="1">
            <a:spLocks/>
          </p:cNvSpPr>
          <p:nvPr/>
        </p:nvSpPr>
        <p:spPr>
          <a:xfrm>
            <a:off x="5823856" y="6393508"/>
            <a:ext cx="6162901" cy="125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58750" indent="0" algn="ctr" defTabSz="445018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None/>
              <a:tabLst/>
              <a:defRPr sz="1000" b="0" kern="0">
                <a:solidFill>
                  <a:schemeClr val="bg1"/>
                </a:solidFill>
                <a:latin typeface="+mj-lt"/>
                <a:cs typeface="Poppins" panose="00000500000000000000" pitchFamily="50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b="1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b="1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</a:lvl9pPr>
          </a:lstStyle>
          <a:p>
            <a:pPr algn="r">
              <a:defRPr/>
            </a:pPr>
            <a:r>
              <a:rPr lang="en-GB" dirty="0"/>
              <a:t>Source: DCM / Range Rover. Conducted by: </a:t>
            </a:r>
            <a:r>
              <a:rPr lang="en-GB" dirty="0" err="1"/>
              <a:t>Differentology</a:t>
            </a:r>
            <a:r>
              <a:rPr lang="en-GB" dirty="0"/>
              <a:t> May 2025. Results base 35+. Uplifts seen from Control (unexposed to cinema ad) vs Test (exposed to cinema ad)</a:t>
            </a:r>
          </a:p>
          <a:p>
            <a:pPr algn="r"/>
            <a:endParaRPr lang="en-GB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22BCAFBD-CB22-05C5-C686-3810F895D45C}"/>
              </a:ext>
            </a:extLst>
          </p:cNvPr>
          <p:cNvSpPr txBox="1">
            <a:spLocks/>
          </p:cNvSpPr>
          <p:nvPr/>
        </p:nvSpPr>
        <p:spPr>
          <a:xfrm>
            <a:off x="389043" y="2386319"/>
            <a:ext cx="4995016" cy="656445"/>
          </a:xfrm>
          <a:prstGeom prst="roundRect">
            <a:avLst>
              <a:gd name="adj" fmla="val 13265"/>
            </a:avLst>
          </a:prstGeom>
          <a:noFill/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Range Rover: case study</a:t>
            </a:r>
          </a:p>
        </p:txBody>
      </p:sp>
    </p:spTree>
    <p:extLst>
      <p:ext uri="{BB962C8B-B14F-4D97-AF65-F5344CB8AC3E}">
        <p14:creationId xmlns:p14="http://schemas.microsoft.com/office/powerpoint/2010/main" val="3208941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93304-A338-91E6-DAC0-54898C910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EBDC85-9183-5D5C-3783-5D8555A5D453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/>
        <p:txBody>
          <a:bodyPr/>
          <a:lstStyle/>
          <a:p>
            <a:r>
              <a:rPr lang="en-GB" kern="0" dirty="0"/>
              <a:t>Source: DCM Planner</a:t>
            </a:r>
          </a:p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E15413-8595-FA41-24D4-A701FD0F1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829" y="955470"/>
            <a:ext cx="11786929" cy="525552"/>
          </a:xfrm>
        </p:spPr>
        <p:txBody>
          <a:bodyPr/>
          <a:lstStyle/>
          <a:p>
            <a:r>
              <a:rPr lang="en-GB" dirty="0"/>
              <a:t>Brands looking to excite their audiences during cultural moments should utilise our strong 2026 slate</a:t>
            </a: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CB3EDA1-4ABA-7FF7-2AB2-DAD2A4FA9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 is always strong for ABC1 titles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E5C34D-EEC8-8C30-C115-17753169E9A2}"/>
              </a:ext>
            </a:extLst>
          </p:cNvPr>
          <p:cNvSpPr>
            <a:spLocks noGrp="1"/>
          </p:cNvSpPr>
          <p:nvPr>
            <p:ph type="body" sz="quarter" idx="110"/>
          </p:nvPr>
        </p:nvSpPr>
        <p:spPr>
          <a:xfrm>
            <a:off x="1158890" y="5229811"/>
            <a:ext cx="1992000" cy="525553"/>
          </a:xfrm>
        </p:spPr>
        <p:txBody>
          <a:bodyPr/>
          <a:lstStyle/>
          <a:p>
            <a:r>
              <a:rPr lang="en-GB" i="1" dirty="0"/>
              <a:t>Wuthering Heights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40C310-231B-5535-DDF7-819B7420531E}"/>
              </a:ext>
            </a:extLst>
          </p:cNvPr>
          <p:cNvSpPr>
            <a:spLocks noGrp="1"/>
          </p:cNvSpPr>
          <p:nvPr>
            <p:ph type="body" sz="quarter" idx="111"/>
          </p:nvPr>
        </p:nvSpPr>
        <p:spPr>
          <a:xfrm>
            <a:off x="1167326" y="5724743"/>
            <a:ext cx="1992001" cy="784915"/>
          </a:xfrm>
        </p:spPr>
        <p:txBody>
          <a:bodyPr/>
          <a:lstStyle/>
          <a:p>
            <a:r>
              <a:rPr lang="en-GB">
                <a:ea typeface="Inter Tight" panose="02000503000000020004" pitchFamily="2" charset="0"/>
              </a:rPr>
              <a:t>13 Feb 2026 / 1m admissions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50A60B-7969-05E4-0797-B8BA0B5437AB}"/>
              </a:ext>
            </a:extLst>
          </p:cNvPr>
          <p:cNvSpPr>
            <a:spLocks noGrp="1"/>
          </p:cNvSpPr>
          <p:nvPr>
            <p:ph type="body" sz="quarter" idx="112"/>
          </p:nvPr>
        </p:nvSpPr>
        <p:spPr>
          <a:xfrm>
            <a:off x="3772617" y="5229811"/>
            <a:ext cx="2000436" cy="525553"/>
          </a:xfrm>
        </p:spPr>
        <p:txBody>
          <a:bodyPr/>
          <a:lstStyle/>
          <a:p>
            <a:r>
              <a:rPr lang="en-GB" i="1" dirty="0"/>
              <a:t>28 Years Later: The Bone Temple</a:t>
            </a:r>
          </a:p>
          <a:p>
            <a:endParaRPr lang="en-GB" i="1" dirty="0"/>
          </a:p>
          <a:p>
            <a:endParaRPr lang="en-GB" i="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B6D975D-1F95-77A6-406E-06AB89D526D0}"/>
              </a:ext>
            </a:extLst>
          </p:cNvPr>
          <p:cNvSpPr>
            <a:spLocks noGrp="1"/>
          </p:cNvSpPr>
          <p:nvPr>
            <p:ph type="body" sz="quarter" idx="113"/>
          </p:nvPr>
        </p:nvSpPr>
        <p:spPr>
          <a:xfrm>
            <a:off x="3781053" y="5724743"/>
            <a:ext cx="2000437" cy="784915"/>
          </a:xfrm>
        </p:spPr>
        <p:txBody>
          <a:bodyPr/>
          <a:lstStyle/>
          <a:p>
            <a:r>
              <a:rPr lang="en-GB">
                <a:ea typeface="Inter Tight" panose="02000503000000020004" pitchFamily="2" charset="0"/>
              </a:rPr>
              <a:t>16 January 2026 / 1m admissions</a:t>
            </a:r>
          </a:p>
          <a:p>
            <a:endParaRPr lang="en-GB" dirty="0"/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DC5DE95F-95EC-C5F1-81A7-DE10F9298227}"/>
              </a:ext>
            </a:extLst>
          </p:cNvPr>
          <p:cNvPicPr>
            <a:picLocks noGrp="1" noChangeAspect="1"/>
          </p:cNvPicPr>
          <p:nvPr>
            <p:ph type="pic" sz="quarter" idx="1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9" r="4499"/>
          <a:stretch>
            <a:fillRect/>
          </a:stretch>
        </p:blipFill>
        <p:spPr>
          <a:xfrm>
            <a:off x="1158890" y="2011905"/>
            <a:ext cx="1992000" cy="2988000"/>
          </a:xfrm>
          <a:prstGeom prst="roundRect">
            <a:avLst>
              <a:gd name="adj" fmla="val 2732"/>
            </a:avLst>
          </a:prstGeom>
          <a:blipFill>
            <a:blip r:embed="rId3"/>
            <a:srcRect/>
            <a:stretch>
              <a:fillRect t="-23" b="-23"/>
            </a:stretch>
          </a:blipFill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C5CBAD-F3D4-1E57-73F3-9A29EEA73C4D}"/>
              </a:ext>
            </a:extLst>
          </p:cNvPr>
          <p:cNvSpPr>
            <a:spLocks noGrp="1"/>
          </p:cNvSpPr>
          <p:nvPr>
            <p:ph type="body" sz="quarter" idx="116"/>
          </p:nvPr>
        </p:nvSpPr>
        <p:spPr>
          <a:xfrm>
            <a:off x="6411653" y="5229811"/>
            <a:ext cx="1992000" cy="525553"/>
          </a:xfrm>
        </p:spPr>
        <p:txBody>
          <a:bodyPr/>
          <a:lstStyle/>
          <a:p>
            <a:r>
              <a:rPr lang="en-GB" i="1" dirty="0"/>
              <a:t>The Bride! </a:t>
            </a:r>
          </a:p>
          <a:p>
            <a:endParaRPr lang="en-GB" i="1" dirty="0"/>
          </a:p>
          <a:p>
            <a:endParaRPr lang="en-GB" i="1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D485BC3-F574-BA7F-33C3-CCC2F7E678E5}"/>
              </a:ext>
            </a:extLst>
          </p:cNvPr>
          <p:cNvSpPr>
            <a:spLocks noGrp="1"/>
          </p:cNvSpPr>
          <p:nvPr>
            <p:ph type="body" sz="quarter" idx="117"/>
          </p:nvPr>
        </p:nvSpPr>
        <p:spPr>
          <a:xfrm>
            <a:off x="6420089" y="5724743"/>
            <a:ext cx="1992001" cy="784915"/>
          </a:xfrm>
        </p:spPr>
        <p:txBody>
          <a:bodyPr/>
          <a:lstStyle/>
          <a:p>
            <a:r>
              <a:rPr lang="en-GB">
                <a:ea typeface="Inter Tight" panose="02000503000000020004" pitchFamily="2" charset="0"/>
              </a:rPr>
              <a:t>6 March 2026 / 696k admissions</a:t>
            </a:r>
          </a:p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B4613A4-9535-5738-B59F-4477661CD173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>
            <a:off x="9025380" y="5229811"/>
            <a:ext cx="2000436" cy="525553"/>
          </a:xfrm>
        </p:spPr>
        <p:txBody>
          <a:bodyPr/>
          <a:lstStyle/>
          <a:p>
            <a:r>
              <a:rPr lang="en-GB" i="1" dirty="0"/>
              <a:t>Project Hail Mary</a:t>
            </a:r>
          </a:p>
          <a:p>
            <a:endParaRPr lang="en-GB" i="1" dirty="0"/>
          </a:p>
          <a:p>
            <a:endParaRPr lang="en-GB" i="1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6AB6068-B608-DEEC-0EC0-327A1B71EBBB}"/>
              </a:ext>
            </a:extLst>
          </p:cNvPr>
          <p:cNvSpPr>
            <a:spLocks noGrp="1"/>
          </p:cNvSpPr>
          <p:nvPr>
            <p:ph type="body" sz="quarter" idx="119"/>
          </p:nvPr>
        </p:nvSpPr>
        <p:spPr>
          <a:xfrm>
            <a:off x="9033816" y="5724743"/>
            <a:ext cx="2000437" cy="784915"/>
          </a:xfrm>
        </p:spPr>
        <p:txBody>
          <a:bodyPr/>
          <a:lstStyle/>
          <a:p>
            <a:r>
              <a:rPr lang="en-GB">
                <a:ea typeface="Inter Tight" panose="02000503000000020004" pitchFamily="2" charset="0"/>
              </a:rPr>
              <a:t>20 March 2026 / 1.1m admissions</a:t>
            </a:r>
          </a:p>
          <a:p>
            <a:endParaRPr lang="en-GB" dirty="0"/>
          </a:p>
        </p:txBody>
      </p:sp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4170437D-67CC-E25F-C2CA-E4DF7E6D795B}"/>
              </a:ext>
            </a:extLst>
          </p:cNvPr>
          <p:cNvPicPr>
            <a:picLocks noGrp="1" noChangeAspect="1"/>
          </p:cNvPicPr>
          <p:nvPr>
            <p:ph type="pic" sz="quarter" idx="12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9" r="4499"/>
          <a:stretch>
            <a:fillRect/>
          </a:stretch>
        </p:blipFill>
        <p:spPr>
          <a:xfrm>
            <a:off x="6411653" y="2011905"/>
            <a:ext cx="1992000" cy="2988000"/>
          </a:xfrm>
          <a:prstGeom prst="roundRect">
            <a:avLst>
              <a:gd name="adj" fmla="val 2732"/>
            </a:avLst>
          </a:prstGeom>
          <a:blipFill>
            <a:blip r:embed="rId3"/>
            <a:srcRect/>
            <a:stretch>
              <a:fillRect t="-23" b="-23"/>
            </a:stretch>
          </a:blipFill>
        </p:spPr>
      </p:pic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03B1ACF2-4D98-83DA-06D3-AF5832AF2D53}"/>
              </a:ext>
            </a:extLst>
          </p:cNvPr>
          <p:cNvPicPr>
            <a:picLocks noGrp="1" noChangeAspect="1"/>
          </p:cNvPicPr>
          <p:nvPr>
            <p:ph type="pic" sz="quarter" idx="12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5" r="4535"/>
          <a:stretch>
            <a:fillRect/>
          </a:stretch>
        </p:blipFill>
        <p:spPr>
          <a:xfrm>
            <a:off x="9033816" y="2011905"/>
            <a:ext cx="1992000" cy="2988000"/>
          </a:xfrm>
          <a:prstGeom prst="roundRect">
            <a:avLst>
              <a:gd name="adj" fmla="val 2732"/>
            </a:avLst>
          </a:prstGeom>
          <a:blipFill>
            <a:blip r:embed="rId3"/>
            <a:srcRect/>
            <a:stretch>
              <a:fillRect t="-23" b="-23"/>
            </a:stretch>
          </a:blipFill>
        </p:spPr>
      </p:pic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C0790B20-4757-639E-674A-45DDFF0D0D2D}"/>
              </a:ext>
            </a:extLst>
          </p:cNvPr>
          <p:cNvPicPr>
            <a:picLocks noGrp="1" noChangeAspect="1"/>
          </p:cNvPicPr>
          <p:nvPr>
            <p:ph type="pic" sz="quarter" idx="11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4" r="4804"/>
          <a:stretch>
            <a:fillRect/>
          </a:stretch>
        </p:blipFill>
        <p:spPr>
          <a:xfrm>
            <a:off x="3781053" y="2011905"/>
            <a:ext cx="1992000" cy="2988000"/>
          </a:xfrm>
          <a:prstGeom prst="roundRect">
            <a:avLst>
              <a:gd name="adj" fmla="val 2732"/>
            </a:avLst>
          </a:prstGeom>
          <a:blipFill>
            <a:blip r:embed="rId3"/>
            <a:srcRect/>
            <a:stretch>
              <a:fillRect t="-23" b="-23"/>
            </a:stretch>
          </a:blipFill>
        </p:spPr>
      </p:pic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FC1AA1C1-7C0C-51C3-EB12-B83FEDBF5777}"/>
              </a:ext>
            </a:extLst>
          </p:cNvPr>
          <p:cNvSpPr txBox="1">
            <a:spLocks/>
          </p:cNvSpPr>
          <p:nvPr/>
        </p:nvSpPr>
        <p:spPr>
          <a:xfrm>
            <a:off x="995603" y="1622802"/>
            <a:ext cx="1908000" cy="318389"/>
          </a:xfrm>
          <a:prstGeom prst="roundRect">
            <a:avLst>
              <a:gd name="adj" fmla="val 11685"/>
            </a:avLst>
          </a:prstGeom>
          <a:noFill/>
        </p:spPr>
        <p:txBody>
          <a:bodyPr vert="horz" wrap="none" lIns="144000" tIns="0" rIns="0" bIns="0" rtlCol="0" anchor="ctr">
            <a:noAutofit/>
          </a:bodyPr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None/>
              <a:tabLst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75% ABC1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56E83B08-D187-0F02-FF24-343C040C8FD4}"/>
              </a:ext>
            </a:extLst>
          </p:cNvPr>
          <p:cNvSpPr txBox="1">
            <a:spLocks/>
          </p:cNvSpPr>
          <p:nvPr/>
        </p:nvSpPr>
        <p:spPr>
          <a:xfrm>
            <a:off x="3635321" y="1630999"/>
            <a:ext cx="1908000" cy="318389"/>
          </a:xfrm>
          <a:prstGeom prst="roundRect">
            <a:avLst>
              <a:gd name="adj" fmla="val 11685"/>
            </a:avLst>
          </a:prstGeom>
          <a:noFill/>
        </p:spPr>
        <p:txBody>
          <a:bodyPr vert="horz" wrap="none" lIns="144000" tIns="0" rIns="0" bIns="0" rtlCol="0" anchor="ctr">
            <a:noAutofit/>
          </a:bodyPr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None/>
              <a:tabLst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68% ABC1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0DC3441E-DCD3-D133-CD30-64CCB2CC32FD}"/>
              </a:ext>
            </a:extLst>
          </p:cNvPr>
          <p:cNvSpPr txBox="1">
            <a:spLocks/>
          </p:cNvSpPr>
          <p:nvPr/>
        </p:nvSpPr>
        <p:spPr>
          <a:xfrm>
            <a:off x="6239529" y="1630999"/>
            <a:ext cx="1908000" cy="318389"/>
          </a:xfrm>
          <a:prstGeom prst="roundRect">
            <a:avLst>
              <a:gd name="adj" fmla="val 11685"/>
            </a:avLst>
          </a:prstGeom>
          <a:noFill/>
        </p:spPr>
        <p:txBody>
          <a:bodyPr vert="horz" wrap="none" lIns="144000" tIns="0" rIns="0" bIns="0" rtlCol="0" anchor="ctr">
            <a:noAutofit/>
          </a:bodyPr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None/>
              <a:tabLst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67% ABC1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9FBEA123-C96F-E172-9693-5C0F7B3C3C55}"/>
              </a:ext>
            </a:extLst>
          </p:cNvPr>
          <p:cNvSpPr txBox="1">
            <a:spLocks/>
          </p:cNvSpPr>
          <p:nvPr/>
        </p:nvSpPr>
        <p:spPr>
          <a:xfrm>
            <a:off x="8879246" y="1622803"/>
            <a:ext cx="1908000" cy="318389"/>
          </a:xfrm>
          <a:prstGeom prst="roundRect">
            <a:avLst>
              <a:gd name="adj" fmla="val 11685"/>
            </a:avLst>
          </a:prstGeom>
          <a:noFill/>
        </p:spPr>
        <p:txBody>
          <a:bodyPr vert="horz" wrap="none" lIns="144000" tIns="0" rIns="0" bIns="0" rtlCol="0" anchor="ctr">
            <a:noAutofit/>
          </a:bodyPr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None/>
              <a:tabLst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60% ABC1</a:t>
            </a:r>
          </a:p>
        </p:txBody>
      </p:sp>
    </p:spTree>
    <p:extLst>
      <p:ext uri="{BB962C8B-B14F-4D97-AF65-F5344CB8AC3E}">
        <p14:creationId xmlns:p14="http://schemas.microsoft.com/office/powerpoint/2010/main" val="3552376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949413-C73E-FE7F-23B0-BC7FDF96E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D4B29C49-9FD7-1CD9-7A9A-B666A9E95C78}"/>
              </a:ext>
            </a:extLst>
          </p:cNvPr>
          <p:cNvSpPr txBox="1">
            <a:spLocks/>
          </p:cNvSpPr>
          <p:nvPr/>
        </p:nvSpPr>
        <p:spPr>
          <a:xfrm>
            <a:off x="210652" y="1943776"/>
            <a:ext cx="3822263" cy="3101949"/>
          </a:xfrm>
          <a:prstGeom prst="roundRect">
            <a:avLst>
              <a:gd name="adj" fmla="val 1848"/>
            </a:avLst>
          </a:prstGeom>
          <a:solidFill>
            <a:schemeClr val="accent1"/>
          </a:solidFill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700" dirty="0">
                <a:solidFill>
                  <a:schemeClr val="bg1"/>
                </a:solidFill>
              </a:rPr>
              <a:t>Want to engage affluent adults?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46878880-68A7-06C2-025E-0FCE84D0A1CD}"/>
              </a:ext>
            </a:extLst>
          </p:cNvPr>
          <p:cNvSpPr txBox="1">
            <a:spLocks/>
          </p:cNvSpPr>
          <p:nvPr/>
        </p:nvSpPr>
        <p:spPr>
          <a:xfrm>
            <a:off x="284123" y="3221536"/>
            <a:ext cx="3685895" cy="1721428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0" dirty="0"/>
              <a:t>Cinema delivers a valuable ABC1 audience 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A97ABBDB-131A-E563-5FA0-447C6EACB386}"/>
              </a:ext>
            </a:extLst>
          </p:cNvPr>
          <p:cNvSpPr txBox="1">
            <a:spLocks/>
          </p:cNvSpPr>
          <p:nvPr/>
        </p:nvSpPr>
        <p:spPr>
          <a:xfrm>
            <a:off x="4180325" y="1943776"/>
            <a:ext cx="3822263" cy="2970447"/>
          </a:xfrm>
          <a:prstGeom prst="roundRect">
            <a:avLst>
              <a:gd name="adj" fmla="val 1848"/>
            </a:avLst>
          </a:prstGeom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 </a:t>
            </a:r>
            <a:endParaRPr lang="en-GB" dirty="0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5BEEC2B0-D1AB-3419-CDB9-0D96C48313BA}"/>
              </a:ext>
            </a:extLst>
          </p:cNvPr>
          <p:cNvSpPr txBox="1">
            <a:spLocks/>
          </p:cNvSpPr>
          <p:nvPr/>
        </p:nvSpPr>
        <p:spPr>
          <a:xfrm>
            <a:off x="4253796" y="3111366"/>
            <a:ext cx="3685895" cy="1721428"/>
          </a:xfrm>
          <a:prstGeom prst="roundRect">
            <a:avLst>
              <a:gd name="adj" fmla="val 1361"/>
            </a:avLst>
          </a:prstGeom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 </a:t>
            </a:r>
            <a:endParaRPr lang="en-GB" dirty="0"/>
          </a:p>
        </p:txBody>
      </p:sp>
      <p:sp>
        <p:nvSpPr>
          <p:cNvPr id="34" name="Text Placeholder 12">
            <a:extLst>
              <a:ext uri="{FF2B5EF4-FFF2-40B4-BE49-F238E27FC236}">
                <a16:creationId xmlns:a16="http://schemas.microsoft.com/office/drawing/2014/main" id="{F09A3945-61A5-9E7D-7C22-151A0D9BFF59}"/>
              </a:ext>
            </a:extLst>
          </p:cNvPr>
          <p:cNvSpPr txBox="1">
            <a:spLocks/>
          </p:cNvSpPr>
          <p:nvPr/>
        </p:nvSpPr>
        <p:spPr>
          <a:xfrm>
            <a:off x="8159087" y="1943776"/>
            <a:ext cx="3822263" cy="3101949"/>
          </a:xfrm>
          <a:prstGeom prst="roundRect">
            <a:avLst>
              <a:gd name="adj" fmla="val 1848"/>
            </a:avLst>
          </a:prstGeom>
          <a:solidFill>
            <a:schemeClr val="accent2"/>
          </a:solidFill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700" dirty="0">
                <a:solidFill>
                  <a:schemeClr val="bg1"/>
                </a:solidFill>
              </a:rPr>
              <a:t>Want your brand to be culturally resonant? </a:t>
            </a:r>
          </a:p>
        </p:txBody>
      </p:sp>
      <p:sp>
        <p:nvSpPr>
          <p:cNvPr id="35" name="Text Placeholder 13">
            <a:extLst>
              <a:ext uri="{FF2B5EF4-FFF2-40B4-BE49-F238E27FC236}">
                <a16:creationId xmlns:a16="http://schemas.microsoft.com/office/drawing/2014/main" id="{368ECDA6-2A49-0A3D-43EF-BCAC7D9C60E6}"/>
              </a:ext>
            </a:extLst>
          </p:cNvPr>
          <p:cNvSpPr txBox="1">
            <a:spLocks/>
          </p:cNvSpPr>
          <p:nvPr/>
        </p:nvSpPr>
        <p:spPr>
          <a:xfrm>
            <a:off x="8232558" y="3221536"/>
            <a:ext cx="3685895" cy="1721428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0" dirty="0"/>
              <a:t>Cinema connects brands &amp; cultural moments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24C3D40B-9175-2FDC-8DF8-5CF418E4DD41}"/>
              </a:ext>
            </a:extLst>
          </p:cNvPr>
          <p:cNvSpPr txBox="1">
            <a:spLocks/>
          </p:cNvSpPr>
          <p:nvPr/>
        </p:nvSpPr>
        <p:spPr>
          <a:xfrm>
            <a:off x="4180325" y="1943776"/>
            <a:ext cx="3822263" cy="3101949"/>
          </a:xfrm>
          <a:prstGeom prst="roundRect">
            <a:avLst>
              <a:gd name="adj" fmla="val 1848"/>
            </a:avLst>
          </a:prstGeom>
          <a:solidFill>
            <a:schemeClr val="accent4"/>
          </a:solidFill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700" dirty="0"/>
              <a:t>Want to drive quality &amp; premium perceptions?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F5B72988-D3A6-6293-767C-84F4CFD3D90F}"/>
              </a:ext>
            </a:extLst>
          </p:cNvPr>
          <p:cNvSpPr txBox="1">
            <a:spLocks/>
          </p:cNvSpPr>
          <p:nvPr/>
        </p:nvSpPr>
        <p:spPr>
          <a:xfrm>
            <a:off x="4253796" y="3221536"/>
            <a:ext cx="3685895" cy="1721428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0" dirty="0"/>
              <a:t>Cinema makes your brand feel worth more</a:t>
            </a:r>
          </a:p>
        </p:txBody>
      </p:sp>
    </p:spTree>
    <p:extLst>
      <p:ext uri="{BB962C8B-B14F-4D97-AF65-F5344CB8AC3E}">
        <p14:creationId xmlns:p14="http://schemas.microsoft.com/office/powerpoint/2010/main" val="2528825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DB25A-942B-5E7F-AD8F-3EBFD78AE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05A2C6-E797-764F-2C9E-5F253F5EAB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4337" y="2531702"/>
            <a:ext cx="2710920" cy="595043"/>
          </a:xfrm>
        </p:spPr>
        <p:txBody>
          <a:bodyPr>
            <a:normAutofit lnSpcReduction="10000"/>
          </a:bodyPr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7A8430-EFC7-6D17-1AFD-4B1264DF5FB1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10653" y="2271276"/>
            <a:ext cx="3822264" cy="3613242"/>
          </a:xfrm>
        </p:spPr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EA1B5B-E95F-C8B7-26BF-9339DB124AFD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299810" y="2367410"/>
            <a:ext cx="3638777" cy="727877"/>
          </a:xfrm>
        </p:spPr>
        <p:txBody>
          <a:bodyPr/>
          <a:lstStyle/>
          <a:p>
            <a:r>
              <a:rPr lang="en-GB" sz="2000" dirty="0"/>
              <a:t>Cinema delivers a valuable ABC1 audience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628AEC0-D581-49B2-CD9E-F23488D258FF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385235" y="3349970"/>
            <a:ext cx="3475565" cy="2083859"/>
          </a:xfrm>
        </p:spPr>
        <p:txBody>
          <a:bodyPr/>
          <a:lstStyle/>
          <a:p>
            <a:pPr marL="285750" lvl="0" indent="-285750" defTabSz="121917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Inter Tight" panose="020B0604020202020204" pitchFamily="34" charset="0"/>
              <a:buChar char="•"/>
              <a:defRPr/>
            </a:pPr>
            <a:r>
              <a:rPr lang="en-GB" sz="1400" kern="0">
                <a:solidFill>
                  <a:srgbClr val="000000"/>
                </a:solidFill>
                <a:latin typeface="+mj-lt"/>
                <a:cs typeface="Inter Tight"/>
                <a:sym typeface="Inter Tight"/>
              </a:rPr>
              <a:t>There’s an appetite for OOH premium leisure experiences</a:t>
            </a:r>
          </a:p>
          <a:p>
            <a:pPr marL="285750" lvl="0" indent="-285750" defTabSz="121917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Inter Tight" panose="020B0604020202020204" pitchFamily="34" charset="0"/>
              <a:buChar char="•"/>
              <a:defRPr/>
            </a:pPr>
            <a:endParaRPr lang="en-GB" sz="1400" kern="0">
              <a:solidFill>
                <a:srgbClr val="000000"/>
              </a:solidFill>
              <a:latin typeface="+mj-lt"/>
              <a:cs typeface="Inter Tight"/>
              <a:sym typeface="Inter Tight"/>
            </a:endParaRPr>
          </a:p>
          <a:p>
            <a:pPr marL="285750" lvl="0" indent="-285750" defTabSz="121917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Inter Tight" panose="020B0604020202020204" pitchFamily="34" charset="0"/>
              <a:buChar char="•"/>
              <a:defRPr/>
            </a:pPr>
            <a:r>
              <a:rPr lang="en-GB" sz="1400" kern="0">
                <a:solidFill>
                  <a:srgbClr val="000000"/>
                </a:solidFill>
                <a:latin typeface="+mj-lt"/>
                <a:cs typeface="Inter Tight"/>
                <a:sym typeface="Inter Tight"/>
              </a:rPr>
              <a:t>Audiences are drawn in by premium atmosphere and high-quality content it offers. </a:t>
            </a:r>
          </a:p>
          <a:p>
            <a:pPr marL="285750" lvl="0" indent="-285750" defTabSz="121917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Inter Tight" panose="020B0604020202020204" pitchFamily="34" charset="0"/>
              <a:buChar char="•"/>
              <a:defRPr/>
            </a:pPr>
            <a:endParaRPr lang="en-GB" sz="1400" kern="0">
              <a:solidFill>
                <a:srgbClr val="000000"/>
              </a:solidFill>
              <a:latin typeface="+mj-lt"/>
              <a:cs typeface="Inter Tight"/>
              <a:sym typeface="Inter Tight"/>
            </a:endParaRPr>
          </a:p>
          <a:p>
            <a:pPr marL="285750" lvl="0" indent="-285750" defTabSz="121917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Inter Tight" panose="020B0604020202020204" pitchFamily="34" charset="0"/>
              <a:buChar char="•"/>
              <a:defRPr/>
            </a:pPr>
            <a:r>
              <a:rPr lang="en-GB" sz="1400" b="1" kern="0">
                <a:solidFill>
                  <a:schemeClr val="tx2"/>
                </a:solidFill>
                <a:latin typeface="+mj-lt"/>
                <a:cs typeface="Inter Tight"/>
                <a:sym typeface="Inter Tight"/>
              </a:rPr>
              <a:t>Success: </a:t>
            </a:r>
            <a:r>
              <a:rPr lang="en-GB" sz="1400" kern="0">
                <a:solidFill>
                  <a:schemeClr val="tx2"/>
                </a:solidFill>
                <a:latin typeface="+mj-lt"/>
                <a:cs typeface="Inter Tight"/>
                <a:sym typeface="Inter Tight"/>
              </a:rPr>
              <a:t>cinema delivered </a:t>
            </a:r>
            <a:r>
              <a:rPr lang="en-GB" sz="1400" b="1" kern="0">
                <a:solidFill>
                  <a:schemeClr val="tx2"/>
                </a:solidFill>
                <a:latin typeface="+mj-lt"/>
                <a:cs typeface="Inter Tight"/>
                <a:sym typeface="Inter Tight"/>
              </a:rPr>
              <a:t>+20% uplift </a:t>
            </a:r>
            <a:r>
              <a:rPr lang="en-GB" sz="1400" kern="0">
                <a:solidFill>
                  <a:schemeClr val="tx2"/>
                </a:solidFill>
                <a:latin typeface="+mj-lt"/>
                <a:cs typeface="Inter Tight"/>
                <a:sym typeface="Inter Tight"/>
              </a:rPr>
              <a:t>in agreement that </a:t>
            </a:r>
            <a:r>
              <a:rPr lang="en-GB" sz="1400" b="1" kern="0">
                <a:solidFill>
                  <a:schemeClr val="tx2"/>
                </a:solidFill>
                <a:latin typeface="+mj-lt"/>
                <a:cs typeface="Inter Tight"/>
                <a:sym typeface="Inter Tight"/>
              </a:rPr>
              <a:t>it ‘has quality picture/sound'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518C1E-EBD3-0CA4-94BE-F6C2B1AD7E3E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4184868" y="2271276"/>
            <a:ext cx="3822264" cy="3613242"/>
          </a:xfrm>
        </p:spPr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FF089B-C8D6-5152-B700-47D3B4A90C51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>
          <a:xfrm>
            <a:off x="4274025" y="2367410"/>
            <a:ext cx="3638777" cy="727877"/>
          </a:xfrm>
        </p:spPr>
        <p:txBody>
          <a:bodyPr/>
          <a:lstStyle/>
          <a:p>
            <a:r>
              <a:rPr lang="en-GB" sz="2000" dirty="0"/>
              <a:t>Cinema makes your brand feel worth more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4D7D768-3839-4E00-C13E-41962CE4CA26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4359450" y="3349970"/>
            <a:ext cx="3475565" cy="2083859"/>
          </a:xfrm>
        </p:spPr>
        <p:txBody>
          <a:bodyPr/>
          <a:lstStyle/>
          <a:p>
            <a:pPr marL="228594" lvl="0" indent="-228594" defTabSz="121917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Inter Tight" panose="020B0604020202020204" pitchFamily="34" charset="0"/>
              <a:buChar char="•"/>
              <a:defRPr/>
            </a:pPr>
            <a:r>
              <a:rPr lang="en-GB" sz="1400" kern="0">
                <a:solidFill>
                  <a:srgbClr val="000000"/>
                </a:solidFill>
                <a:latin typeface="+mj-lt"/>
                <a:cs typeface="Inter Tight"/>
                <a:sym typeface="Inter Tight"/>
              </a:rPr>
              <a:t>Frequent cinemagoers profile younger with more income and have children in the HH.</a:t>
            </a:r>
          </a:p>
          <a:p>
            <a:pPr marL="228594" lvl="0" indent="-228594" defTabSz="121917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Inter Tight" panose="020B0604020202020204" pitchFamily="34" charset="0"/>
              <a:buChar char="•"/>
              <a:defRPr/>
            </a:pPr>
            <a:endParaRPr lang="en-GB" sz="1400" kern="0">
              <a:solidFill>
                <a:srgbClr val="000000"/>
              </a:solidFill>
              <a:latin typeface="+mj-lt"/>
              <a:cs typeface="Inter Tight"/>
              <a:sym typeface="Inter Tight"/>
            </a:endParaRPr>
          </a:p>
          <a:p>
            <a:pPr marL="228594" lvl="0" indent="-228594" defTabSz="121917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Inter Tight" panose="020B0604020202020204" pitchFamily="34" charset="0"/>
              <a:buChar char="•"/>
              <a:defRPr/>
            </a:pPr>
            <a:r>
              <a:rPr lang="en-GB" sz="1400" kern="0">
                <a:solidFill>
                  <a:srgbClr val="000000"/>
                </a:solidFill>
                <a:latin typeface="+mj-lt"/>
                <a:cs typeface="Inter Tight"/>
                <a:sym typeface="Inter Tight"/>
              </a:rPr>
              <a:t>Heavy cinemagoers profile more ABC1, so are more likely to agree they intend to spend more on higher quality products</a:t>
            </a:r>
          </a:p>
          <a:p>
            <a:pPr marL="165100" lvl="0" indent="-171450" defTabSz="121917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Inter Tight" panose="020B0604020202020204" pitchFamily="34" charset="0"/>
              <a:buChar char="•"/>
              <a:defRPr/>
            </a:pPr>
            <a:endParaRPr lang="en-GB" sz="1400" kern="0">
              <a:solidFill>
                <a:srgbClr val="000000"/>
              </a:solidFill>
              <a:latin typeface="+mj-lt"/>
              <a:cs typeface="Inter Tight"/>
              <a:sym typeface="Inter Tight"/>
            </a:endParaRPr>
          </a:p>
          <a:p>
            <a:pPr marL="228594" lvl="0" indent="-228594" defTabSz="121917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Inter Tight" panose="020B0604020202020204" pitchFamily="34" charset="0"/>
              <a:buChar char="•"/>
              <a:defRPr/>
            </a:pPr>
            <a:r>
              <a:rPr lang="en-GB" sz="1400" b="1" kern="0">
                <a:solidFill>
                  <a:schemeClr val="tx2"/>
                </a:solidFill>
                <a:latin typeface="+mj-lt"/>
                <a:cs typeface="Inter Tight"/>
                <a:sym typeface="Inter Tight"/>
              </a:rPr>
              <a:t>Success: </a:t>
            </a:r>
            <a:r>
              <a:rPr lang="en-GB" sz="1400" kern="0">
                <a:solidFill>
                  <a:schemeClr val="tx2"/>
                </a:solidFill>
                <a:latin typeface="+mj-lt"/>
                <a:cs typeface="Inter Tight"/>
                <a:sym typeface="Inter Tight"/>
              </a:rPr>
              <a:t>cinema delivered </a:t>
            </a:r>
            <a:r>
              <a:rPr lang="en-GB" sz="1400" b="1" kern="0">
                <a:solidFill>
                  <a:schemeClr val="tx2"/>
                </a:solidFill>
                <a:latin typeface="+mj-lt"/>
                <a:cs typeface="Inter Tight"/>
                <a:sym typeface="Inter Tight"/>
              </a:rPr>
              <a:t>43% uplift</a:t>
            </a:r>
            <a:r>
              <a:rPr lang="en-GB" sz="1400" kern="0">
                <a:solidFill>
                  <a:schemeClr val="tx2"/>
                </a:solidFill>
                <a:latin typeface="+mj-lt"/>
                <a:cs typeface="Inter Tight"/>
                <a:sym typeface="Inter Tight"/>
              </a:rPr>
              <a:t> in </a:t>
            </a:r>
            <a:r>
              <a:rPr lang="en-GB" sz="1400">
                <a:solidFill>
                  <a:schemeClr val="tx2"/>
                </a:solidFill>
                <a:latin typeface="+mj-lt"/>
                <a:sym typeface="Inter Tight"/>
              </a:rPr>
              <a:t>perceptions for </a:t>
            </a:r>
            <a:r>
              <a:rPr lang="en-GB" sz="1400" b="1">
                <a:solidFill>
                  <a:schemeClr val="tx2"/>
                </a:solidFill>
                <a:latin typeface="+mj-lt"/>
                <a:sym typeface="Inter Tight"/>
              </a:rPr>
              <a:t>‘good value for money’</a:t>
            </a:r>
            <a:endParaRPr lang="en-GB" sz="1400" b="1" kern="0">
              <a:solidFill>
                <a:schemeClr val="tx2"/>
              </a:solidFill>
              <a:latin typeface="+mj-lt"/>
              <a:cs typeface="Inter Tight"/>
              <a:sym typeface="Inter Tigh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2321A8A-25CC-170C-2957-C0891572F619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8159083" y="2271276"/>
            <a:ext cx="3822264" cy="3613242"/>
          </a:xfrm>
        </p:spPr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55732F5-ECA4-9D3D-10B0-2A7D9B15A8B4}"/>
              </a:ext>
            </a:extLst>
          </p:cNvPr>
          <p:cNvSpPr>
            <a:spLocks noGrp="1"/>
          </p:cNvSpPr>
          <p:nvPr>
            <p:ph type="body" sz="quarter" idx="80"/>
          </p:nvPr>
        </p:nvSpPr>
        <p:spPr>
          <a:xfrm>
            <a:off x="8248240" y="2367410"/>
            <a:ext cx="3638777" cy="727877"/>
          </a:xfrm>
        </p:spPr>
        <p:txBody>
          <a:bodyPr/>
          <a:lstStyle/>
          <a:p>
            <a:r>
              <a:rPr lang="en-GB" sz="2000" dirty="0"/>
              <a:t>Cinema connects brands &amp; cultural moments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7FC685E-3D52-618A-ACFC-7EAF0DC32ED1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>
          <a:xfrm>
            <a:off x="8333665" y="3349970"/>
            <a:ext cx="3475565" cy="2083859"/>
          </a:xfrm>
        </p:spPr>
        <p:txBody>
          <a:bodyPr/>
          <a:lstStyle/>
          <a:p>
            <a:pPr marL="228594" lvl="0" indent="-228594" defTabSz="121917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Inter Tight" panose="020B0604020202020204" pitchFamily="34" charset="0"/>
              <a:buChar char="•"/>
              <a:defRPr/>
            </a:pPr>
            <a:r>
              <a:rPr lang="en-GB" sz="1400" kern="0">
                <a:solidFill>
                  <a:srgbClr val="000000"/>
                </a:solidFill>
                <a:latin typeface="+mj-lt"/>
                <a:cs typeface="Inter Tight"/>
                <a:sym typeface="Inter Tight"/>
              </a:rPr>
              <a:t>Films start the cultural convo, so cinema is integral for brands looking to boost their cultural relevance.</a:t>
            </a:r>
          </a:p>
          <a:p>
            <a:pPr marL="228594" lvl="0" indent="-228594" defTabSz="121917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Inter Tight" panose="020B0604020202020204" pitchFamily="34" charset="0"/>
              <a:buChar char="•"/>
              <a:defRPr/>
            </a:pPr>
            <a:endParaRPr lang="en-GB" sz="1400" kern="0">
              <a:solidFill>
                <a:srgbClr val="000000"/>
              </a:solidFill>
              <a:latin typeface="+mj-lt"/>
              <a:cs typeface="Inter Tight"/>
              <a:sym typeface="Inter Tight"/>
            </a:endParaRPr>
          </a:p>
          <a:p>
            <a:pPr marL="228594" lvl="0" indent="-228594" defTabSz="121917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Inter Tight" panose="020B0604020202020204" pitchFamily="34" charset="0"/>
              <a:buChar char="•"/>
              <a:defRPr/>
            </a:pPr>
            <a:r>
              <a:rPr lang="en-GB" sz="1400" kern="0">
                <a:solidFill>
                  <a:srgbClr val="000000"/>
                </a:solidFill>
                <a:latin typeface="+mj-lt"/>
                <a:cs typeface="Inter Tight"/>
                <a:sym typeface="Inter Tight"/>
              </a:rPr>
              <a:t>Brands looking to excite their audiences during cultural moments should utilise our strong 2026 slate</a:t>
            </a:r>
          </a:p>
          <a:p>
            <a:pPr marL="228594" lvl="0" indent="-228594" defTabSz="121917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Inter Tight" panose="020B0604020202020204" pitchFamily="34" charset="0"/>
              <a:buChar char="•"/>
              <a:defRPr/>
            </a:pPr>
            <a:endParaRPr lang="en-GB" sz="1400" kern="0">
              <a:solidFill>
                <a:srgbClr val="000000"/>
              </a:solidFill>
              <a:latin typeface="+mj-lt"/>
              <a:cs typeface="Inter Tight"/>
              <a:sym typeface="Inter Tight"/>
            </a:endParaRPr>
          </a:p>
          <a:p>
            <a:pPr marL="228594" lvl="0" indent="-228594" defTabSz="121917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Inter Tight" panose="020B0604020202020204" pitchFamily="34" charset="0"/>
              <a:buChar char="•"/>
              <a:defRPr/>
            </a:pPr>
            <a:r>
              <a:rPr lang="en-GB" sz="1400" b="1" kern="0">
                <a:solidFill>
                  <a:schemeClr val="tx2"/>
                </a:solidFill>
                <a:latin typeface="+mj-lt"/>
                <a:cs typeface="Inter Tight"/>
                <a:sym typeface="Inter Tight"/>
              </a:rPr>
              <a:t>Success: </a:t>
            </a:r>
            <a:r>
              <a:rPr lang="en-GB" sz="1400" kern="0">
                <a:solidFill>
                  <a:schemeClr val="tx2"/>
                </a:solidFill>
                <a:latin typeface="+mj-lt"/>
                <a:cs typeface="Inter Tight"/>
                <a:sym typeface="Inter Tight"/>
              </a:rPr>
              <a:t>Cinema improves perceptions surrounding ‘desirability’ ‘luxury’ and ‘uniqueness’ by</a:t>
            </a:r>
            <a:r>
              <a:rPr lang="en-GB" sz="1400" b="1" kern="0">
                <a:solidFill>
                  <a:schemeClr val="tx2"/>
                </a:solidFill>
                <a:latin typeface="+mj-lt"/>
                <a:cs typeface="Inter Tight"/>
                <a:sym typeface="Inter Tight"/>
              </a:rPr>
              <a:t> +25%.</a:t>
            </a:r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0588A786-0BCA-2C19-C15A-F44D49E908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829" y="1456213"/>
            <a:ext cx="11781518" cy="219630"/>
          </a:xfrm>
        </p:spPr>
        <p:txBody>
          <a:bodyPr/>
          <a:lstStyle/>
          <a:p>
            <a:r>
              <a:rPr lang="en-GB" dirty="0"/>
              <a:t>Consumers are prioritising premium out-of-home experiences and cinema provides them quality content and experiences, which ultimately drives reach, memorability and value perceptions. </a:t>
            </a:r>
          </a:p>
          <a:p>
            <a:endParaRPr lang="en-GB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CFC90C98-4B26-1269-6B70-2B4D3907C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Cinema provides audiences and brands with a premium experience</a:t>
            </a:r>
          </a:p>
        </p:txBody>
      </p:sp>
    </p:spTree>
    <p:extLst>
      <p:ext uri="{BB962C8B-B14F-4D97-AF65-F5344CB8AC3E}">
        <p14:creationId xmlns:p14="http://schemas.microsoft.com/office/powerpoint/2010/main" val="2728494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3DBE8C-F3FB-0A32-5363-7050036E3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0DAF6FD5-693D-E220-E585-B24045A4BBF0}"/>
              </a:ext>
            </a:extLst>
          </p:cNvPr>
          <p:cNvSpPr txBox="1">
            <a:spLocks/>
          </p:cNvSpPr>
          <p:nvPr/>
        </p:nvSpPr>
        <p:spPr>
          <a:xfrm>
            <a:off x="210652" y="1943776"/>
            <a:ext cx="3822263" cy="3101949"/>
          </a:xfrm>
          <a:prstGeom prst="roundRect">
            <a:avLst>
              <a:gd name="adj" fmla="val 1848"/>
            </a:avLst>
          </a:prstGeom>
          <a:solidFill>
            <a:schemeClr val="accent1"/>
          </a:solidFill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700" dirty="0">
                <a:solidFill>
                  <a:schemeClr val="bg1"/>
                </a:solidFill>
              </a:rPr>
              <a:t>Want to engage affluent adults?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81DC1449-779F-F31B-8B92-769AA586742F}"/>
              </a:ext>
            </a:extLst>
          </p:cNvPr>
          <p:cNvSpPr txBox="1">
            <a:spLocks/>
          </p:cNvSpPr>
          <p:nvPr/>
        </p:nvSpPr>
        <p:spPr>
          <a:xfrm>
            <a:off x="284123" y="3221536"/>
            <a:ext cx="3685895" cy="1721428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800"/>
              </a:spcBef>
              <a:buNone/>
            </a:pPr>
            <a:r>
              <a:rPr lang="en-GB" sz="2400" b="0" dirty="0"/>
              <a:t>Cinema delivers a valuable ABC1 audience 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0F06DBE7-AC0A-4EB6-4A0D-515003E77BB1}"/>
              </a:ext>
            </a:extLst>
          </p:cNvPr>
          <p:cNvSpPr txBox="1">
            <a:spLocks/>
          </p:cNvSpPr>
          <p:nvPr/>
        </p:nvSpPr>
        <p:spPr>
          <a:xfrm>
            <a:off x="4180325" y="1943776"/>
            <a:ext cx="3822263" cy="2970447"/>
          </a:xfrm>
          <a:prstGeom prst="roundRect">
            <a:avLst>
              <a:gd name="adj" fmla="val 1848"/>
            </a:avLst>
          </a:prstGeom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 </a:t>
            </a:r>
            <a:endParaRPr lang="en-GB" dirty="0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D500CCF-64F1-D14B-10E9-44CAF34848B5}"/>
              </a:ext>
            </a:extLst>
          </p:cNvPr>
          <p:cNvSpPr txBox="1">
            <a:spLocks/>
          </p:cNvSpPr>
          <p:nvPr/>
        </p:nvSpPr>
        <p:spPr>
          <a:xfrm>
            <a:off x="4253796" y="3111366"/>
            <a:ext cx="3685895" cy="1721428"/>
          </a:xfrm>
          <a:prstGeom prst="roundRect">
            <a:avLst>
              <a:gd name="adj" fmla="val 1361"/>
            </a:avLst>
          </a:prstGeom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 </a:t>
            </a:r>
            <a:endParaRPr lang="en-GB" dirty="0"/>
          </a:p>
        </p:txBody>
      </p:sp>
      <p:sp>
        <p:nvSpPr>
          <p:cNvPr id="34" name="Text Placeholder 12">
            <a:extLst>
              <a:ext uri="{FF2B5EF4-FFF2-40B4-BE49-F238E27FC236}">
                <a16:creationId xmlns:a16="http://schemas.microsoft.com/office/drawing/2014/main" id="{8FBDB9B3-A2A5-4D23-A9E2-70EE9E0BCB69}"/>
              </a:ext>
            </a:extLst>
          </p:cNvPr>
          <p:cNvSpPr txBox="1">
            <a:spLocks/>
          </p:cNvSpPr>
          <p:nvPr/>
        </p:nvSpPr>
        <p:spPr>
          <a:xfrm>
            <a:off x="8159087" y="1943776"/>
            <a:ext cx="3822263" cy="3101949"/>
          </a:xfrm>
          <a:prstGeom prst="roundRect">
            <a:avLst>
              <a:gd name="adj" fmla="val 1848"/>
            </a:avLst>
          </a:prstGeom>
          <a:solidFill>
            <a:schemeClr val="accent2"/>
          </a:solidFill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700" dirty="0">
                <a:solidFill>
                  <a:schemeClr val="bg1"/>
                </a:solidFill>
              </a:rPr>
              <a:t>Want your brand to be culturally resonant? </a:t>
            </a:r>
          </a:p>
        </p:txBody>
      </p:sp>
      <p:sp>
        <p:nvSpPr>
          <p:cNvPr id="35" name="Text Placeholder 13">
            <a:extLst>
              <a:ext uri="{FF2B5EF4-FFF2-40B4-BE49-F238E27FC236}">
                <a16:creationId xmlns:a16="http://schemas.microsoft.com/office/drawing/2014/main" id="{114DC80D-0AF5-DD00-07F7-8EEBCDE2F98C}"/>
              </a:ext>
            </a:extLst>
          </p:cNvPr>
          <p:cNvSpPr txBox="1">
            <a:spLocks/>
          </p:cNvSpPr>
          <p:nvPr/>
        </p:nvSpPr>
        <p:spPr>
          <a:xfrm>
            <a:off x="8232558" y="3221536"/>
            <a:ext cx="3685895" cy="1721428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0" dirty="0"/>
              <a:t>Cinema connects brands &amp; cultural moments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E9A553C4-A2A4-051D-3AC8-1AC19AA92407}"/>
              </a:ext>
            </a:extLst>
          </p:cNvPr>
          <p:cNvSpPr txBox="1">
            <a:spLocks/>
          </p:cNvSpPr>
          <p:nvPr/>
        </p:nvSpPr>
        <p:spPr>
          <a:xfrm>
            <a:off x="4180325" y="1943776"/>
            <a:ext cx="3822263" cy="3101949"/>
          </a:xfrm>
          <a:prstGeom prst="roundRect">
            <a:avLst>
              <a:gd name="adj" fmla="val 1848"/>
            </a:avLst>
          </a:prstGeom>
          <a:solidFill>
            <a:schemeClr val="accent4"/>
          </a:solidFill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700" dirty="0"/>
              <a:t>Want to drive quality &amp; premium perceptions?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85DF3E25-75EB-5CF4-B498-193C1FFB674E}"/>
              </a:ext>
            </a:extLst>
          </p:cNvPr>
          <p:cNvSpPr txBox="1">
            <a:spLocks/>
          </p:cNvSpPr>
          <p:nvPr/>
        </p:nvSpPr>
        <p:spPr>
          <a:xfrm>
            <a:off x="4253796" y="3221536"/>
            <a:ext cx="3685895" cy="1721428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0" dirty="0"/>
              <a:t>Cinema makes your brand feel worth more</a:t>
            </a:r>
          </a:p>
        </p:txBody>
      </p:sp>
    </p:spTree>
    <p:extLst>
      <p:ext uri="{BB962C8B-B14F-4D97-AF65-F5344CB8AC3E}">
        <p14:creationId xmlns:p14="http://schemas.microsoft.com/office/powerpoint/2010/main" val="1517965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89DB9D-5839-DE71-CED8-BBB9AB9B5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AC5E6F-860E-CA7C-C18E-329DAC2A2FA3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5971212" y="6436108"/>
            <a:ext cx="6015546" cy="306235"/>
          </a:xfrm>
        </p:spPr>
        <p:txBody>
          <a:bodyPr>
            <a:normAutofit/>
          </a:bodyPr>
          <a:lstStyle/>
          <a:p>
            <a:r>
              <a:rPr lang="en-GB" kern="0" dirty="0"/>
              <a:t>Source: FAME 2024. Statements: ABC1 Cinemagoers who have visited the cinema in the last week. % all agree. In order top down: 63%, 56%, 51%. Index vs avg. GB adult</a:t>
            </a: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839EC-50B8-A8AC-9F9D-ADFAB986425D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207290" y="1502191"/>
            <a:ext cx="5839787" cy="4573443"/>
          </a:xfrm>
        </p:spPr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A4A7CD7E-9B12-3ABC-7C67-A10CA935F0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829" y="835482"/>
            <a:ext cx="11676354" cy="736232"/>
          </a:xfrm>
        </p:spPr>
        <p:txBody>
          <a:bodyPr>
            <a:normAutofit/>
          </a:bodyPr>
          <a:lstStyle/>
          <a:p>
            <a:r>
              <a:rPr lang="en-GB">
                <a:latin typeface="+mj-lt"/>
                <a:cs typeface="Inter Tight" panose="020B0604020202020204" pitchFamily="34" charset="0"/>
                <a:sym typeface="Inter Tight"/>
              </a:rPr>
              <a:t>Consumers are prioritising quality out-of-home experiences like premium gyms, high quality pubs</a:t>
            </a:r>
            <a:r>
              <a:rPr lang="en-GB" dirty="0">
                <a:latin typeface="+mj-lt"/>
              </a:rPr>
              <a:t> </a:t>
            </a:r>
            <a:r>
              <a:rPr lang="en-GB">
                <a:latin typeface="+mj-lt"/>
                <a:cs typeface="Inter Tight" panose="020B0604020202020204" pitchFamily="34" charset="0"/>
                <a:sym typeface="Inter Tight"/>
              </a:rPr>
              <a:t>and luxury cinemas, driven by a desire for making ‘going out’ worth it and a </a:t>
            </a:r>
            <a:r>
              <a:rPr lang="en-GB" dirty="0">
                <a:latin typeface="+mj-lt"/>
              </a:rPr>
              <a:t>quality experience.</a:t>
            </a:r>
            <a:endParaRPr lang="en-GB">
              <a:latin typeface="+mj-lt"/>
              <a:cs typeface="Inter Tight" panose="020B0604020202020204" pitchFamily="34" charset="0"/>
              <a:sym typeface="Inter Tight"/>
            </a:endParaRPr>
          </a:p>
          <a:p>
            <a:endParaRPr lang="en-GB" dirty="0">
              <a:latin typeface="+mj-lt"/>
            </a:endParaRP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01697F97-F56C-32D3-E206-073480E2E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29" y="239094"/>
            <a:ext cx="12238214" cy="525552"/>
          </a:xfrm>
        </p:spPr>
        <p:txBody>
          <a:bodyPr>
            <a:noAutofit/>
          </a:bodyPr>
          <a:lstStyle/>
          <a:p>
            <a:r>
              <a:rPr lang="en-GB" sz="3900" dirty="0"/>
              <a:t>There’s an appetite for premium leisure experiences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2334706-93E1-765B-0513-BD0265DFBC10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EB9BF0F-34A5-E05D-9A39-373BF883F7D5}"/>
              </a:ext>
            </a:extLst>
          </p:cNvPr>
          <p:cNvSpPr>
            <a:spLocks noGrp="1"/>
          </p:cNvSpPr>
          <p:nvPr>
            <p:ph type="body" sz="quarter" idx="93"/>
          </p:nvPr>
        </p:nvSpPr>
        <p:spPr/>
        <p:txBody>
          <a:bodyPr/>
          <a:lstStyle/>
          <a:p>
            <a:r>
              <a:rPr lang="en-GB" sz="2000" i="1" dirty="0"/>
              <a:t>“I would pay more for an enhanced viewing experience”</a:t>
            </a:r>
          </a:p>
          <a:p>
            <a:endParaRPr lang="en-GB" sz="2000" i="1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CC9190B-1769-E44C-B87A-20E26D73551B}"/>
              </a:ext>
            </a:extLst>
          </p:cNvPr>
          <p:cNvSpPr>
            <a:spLocks noGrp="1"/>
          </p:cNvSpPr>
          <p:nvPr>
            <p:ph type="body" sz="quarter" idx="94"/>
          </p:nvPr>
        </p:nvSpPr>
        <p:spPr>
          <a:solidFill>
            <a:schemeClr val="accent6"/>
          </a:solidFill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18CFEE9-024E-07E8-E81D-3B165A62814F}"/>
              </a:ext>
            </a:extLst>
          </p:cNvPr>
          <p:cNvSpPr>
            <a:spLocks noGrp="1"/>
          </p:cNvSpPr>
          <p:nvPr>
            <p:ph type="body" sz="quarter" idx="95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438D234-4E0D-AB0A-1A72-881D60CCFDCA}"/>
              </a:ext>
            </a:extLst>
          </p:cNvPr>
          <p:cNvSpPr>
            <a:spLocks noGrp="1"/>
          </p:cNvSpPr>
          <p:nvPr>
            <p:ph type="body" sz="quarter" idx="96"/>
          </p:nvPr>
        </p:nvSpPr>
        <p:spPr/>
        <p:txBody>
          <a:bodyPr/>
          <a:lstStyle/>
          <a:p>
            <a:r>
              <a:rPr lang="en-GB" sz="2000" i="1" dirty="0"/>
              <a:t>“An IMAX cinema is the  best place to watch films”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DDA4DD5-4D71-9726-E2A8-ED2234AF2DD8}"/>
              </a:ext>
            </a:extLst>
          </p:cNvPr>
          <p:cNvSpPr>
            <a:spLocks noGrp="1"/>
          </p:cNvSpPr>
          <p:nvPr>
            <p:ph type="body" sz="quarter" idx="97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86FB713B-A046-EC83-4557-CB767F02622F}"/>
              </a:ext>
            </a:extLst>
          </p:cNvPr>
          <p:cNvSpPr>
            <a:spLocks noGrp="1"/>
          </p:cNvSpPr>
          <p:nvPr>
            <p:ph type="body" sz="quarter" idx="98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6B86BCF-FD72-40A5-8F0B-76186E7FF41F}"/>
              </a:ext>
            </a:extLst>
          </p:cNvPr>
          <p:cNvSpPr>
            <a:spLocks noGrp="1"/>
          </p:cNvSpPr>
          <p:nvPr>
            <p:ph type="body" sz="quarter" idx="99"/>
          </p:nvPr>
        </p:nvSpPr>
        <p:spPr/>
        <p:txBody>
          <a:bodyPr/>
          <a:lstStyle/>
          <a:p>
            <a:r>
              <a:rPr lang="en-GB" sz="2000" i="1" dirty="0"/>
              <a:t>“I value going to the cinema above other leisure activities”</a:t>
            </a:r>
          </a:p>
          <a:p>
            <a:endParaRPr lang="en-GB" sz="2000" i="1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3254164B-AA01-CD98-D5D4-EB6F1C12B3BE}"/>
              </a:ext>
            </a:extLst>
          </p:cNvPr>
          <p:cNvSpPr>
            <a:spLocks noGrp="1"/>
          </p:cNvSpPr>
          <p:nvPr>
            <p:ph type="body" sz="quarter" idx="100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C54DCE-D972-2270-7E72-5E5192579BC5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6327899" y="1968063"/>
            <a:ext cx="1100675" cy="797807"/>
          </a:xfrm>
          <a:noFill/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</a:rPr>
              <a:t>63%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97C0ACCB-8056-37C0-4BAD-95ADCD7A5575}"/>
              </a:ext>
            </a:extLst>
          </p:cNvPr>
          <p:cNvSpPr txBox="1">
            <a:spLocks/>
          </p:cNvSpPr>
          <p:nvPr/>
        </p:nvSpPr>
        <p:spPr>
          <a:xfrm>
            <a:off x="6324531" y="3509027"/>
            <a:ext cx="1100675" cy="797807"/>
          </a:xfrm>
          <a:prstGeom prst="roundRect">
            <a:avLst>
              <a:gd name="adj" fmla="val 2993"/>
            </a:avLst>
          </a:prstGeom>
          <a:noFill/>
        </p:spPr>
        <p:txBody>
          <a:bodyPr vert="horz" lIns="0" tIns="0" rIns="0" bIns="0" rtlCol="0">
            <a:normAutofit/>
          </a:bodyPr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None/>
              <a:tabLst/>
              <a:defRPr sz="2800" b="1" kern="1200">
                <a:noFill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dirty="0">
                <a:solidFill>
                  <a:schemeClr val="bg1"/>
                </a:solidFill>
              </a:rPr>
              <a:t>56%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DBA16452-EC77-49E7-7B5E-C6309BD7F1E1}"/>
              </a:ext>
            </a:extLst>
          </p:cNvPr>
          <p:cNvSpPr txBox="1">
            <a:spLocks/>
          </p:cNvSpPr>
          <p:nvPr/>
        </p:nvSpPr>
        <p:spPr>
          <a:xfrm>
            <a:off x="6324148" y="5130114"/>
            <a:ext cx="1100675" cy="797807"/>
          </a:xfrm>
          <a:prstGeom prst="roundRect">
            <a:avLst>
              <a:gd name="adj" fmla="val 2993"/>
            </a:avLst>
          </a:prstGeom>
          <a:noFill/>
        </p:spPr>
        <p:txBody>
          <a:bodyPr vert="horz" lIns="0" tIns="0" rIns="0" bIns="0" rtlCol="0">
            <a:normAutofit/>
          </a:bodyPr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None/>
              <a:tabLst/>
              <a:defRPr sz="2800" b="1" kern="1200">
                <a:noFill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dirty="0">
                <a:solidFill>
                  <a:schemeClr val="tx1"/>
                </a:solidFill>
              </a:rPr>
              <a:t>51%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A1CAE68-222D-62FA-6779-CC182E372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6" t="4835" b="18902"/>
          <a:stretch>
            <a:fillRect/>
          </a:stretch>
        </p:blipFill>
        <p:spPr>
          <a:xfrm>
            <a:off x="283836" y="1587864"/>
            <a:ext cx="4404520" cy="81187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441E0BF-C72A-0342-701B-4D1B2A36BB5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31" b="2930"/>
          <a:stretch>
            <a:fillRect/>
          </a:stretch>
        </p:blipFill>
        <p:spPr>
          <a:xfrm>
            <a:off x="1869668" y="2176646"/>
            <a:ext cx="3641351" cy="87930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574141A-CE15-B60C-AD9C-F9AB2F5EC3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836" y="3147326"/>
            <a:ext cx="4185216" cy="82154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29E7770-7068-A107-4BC0-5783387661F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836" y="4640647"/>
            <a:ext cx="3908621" cy="130679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DED87C3-B423-2C9C-86B3-DE644511784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390" b="2890"/>
          <a:stretch>
            <a:fillRect/>
          </a:stretch>
        </p:blipFill>
        <p:spPr>
          <a:xfrm>
            <a:off x="2437678" y="3646583"/>
            <a:ext cx="3533534" cy="102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917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6D4D3F-CA23-DB0A-A0CA-6754846A1040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7513504" y="6381176"/>
            <a:ext cx="4473254" cy="306063"/>
          </a:xfrm>
        </p:spPr>
        <p:txBody>
          <a:bodyPr/>
          <a:lstStyle/>
          <a:p>
            <a:r>
              <a:rPr lang="en-GB" dirty="0"/>
              <a:t>Source: FAME 2024. Target: ABC1 and been to the cinema in the last week. Statements are above 60% All Agree.</a:t>
            </a:r>
          </a:p>
          <a:p>
            <a:endParaRPr lang="en-GB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BD44D5BF-B627-973C-4DE8-8212990E7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3960" y="1675702"/>
            <a:ext cx="11202396" cy="850320"/>
          </a:xfrm>
        </p:spPr>
        <p:txBody>
          <a:bodyPr/>
          <a:lstStyle/>
          <a:p>
            <a:r>
              <a:rPr lang="en-GB" dirty="0"/>
              <a:t>Brands can tap into this, taking advantage of the premium context to boost their own perceptions of premium and quality.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B50C63-9791-E7EC-419F-89B74AAAE6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02067" y="2518519"/>
            <a:ext cx="4617720" cy="525552"/>
          </a:xfrm>
        </p:spPr>
        <p:txBody>
          <a:bodyPr/>
          <a:lstStyle/>
          <a:p>
            <a:r>
              <a:rPr lang="en-GB" sz="1800" i="1" dirty="0">
                <a:solidFill>
                  <a:schemeClr val="tx2"/>
                </a:solidFill>
              </a:rPr>
              <a:t>“You can’t replicate the cinema experience on TV or mobile”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B0360AE6-E40C-9D4B-2AB6-DC4855C54810}"/>
              </a:ext>
            </a:extLst>
          </p:cNvPr>
          <p:cNvPicPr>
            <a:picLocks noGrp="1" noChangeAspect="1"/>
          </p:cNvPicPr>
          <p:nvPr>
            <p:ph type="pic" sz="quarter" idx="84"/>
          </p:nvPr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7" b="2047"/>
          <a:stretch>
            <a:fillRect/>
          </a:stretch>
        </p:blipFill>
        <p:spPr>
          <a:xfrm>
            <a:off x="6872213" y="2485188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 t="-13649" b="-13649"/>
            </a:stretch>
          </a:blipFill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2A030EB3-7658-AB06-0658-B7B3EC0B6D03}"/>
              </a:ext>
            </a:extLst>
          </p:cNvPr>
          <p:cNvPicPr>
            <a:picLocks noGrp="1" noChangeAspect="1"/>
          </p:cNvPicPr>
          <p:nvPr>
            <p:ph type="pic" sz="quarter" idx="85"/>
          </p:nvPr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8" b="2308"/>
          <a:stretch>
            <a:fillRect/>
          </a:stretch>
        </p:blipFill>
        <p:spPr>
          <a:xfrm>
            <a:off x="701908" y="3193783"/>
            <a:ext cx="4618037" cy="2317750"/>
          </a:xfrm>
          <a:prstGeom prst="roundRect">
            <a:avLst>
              <a:gd name="adj" fmla="val 1469"/>
            </a:avLst>
          </a:prstGeom>
          <a:blipFill>
            <a:blip r:embed="rId3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 t="-13649" b="-13649"/>
            </a:stretch>
          </a:blipFill>
        </p:spPr>
      </p:pic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A799A847-5EE6-45BA-7EDE-060C9795BD4F}"/>
              </a:ext>
            </a:extLst>
          </p:cNvPr>
          <p:cNvSpPr txBox="1">
            <a:spLocks/>
          </p:cNvSpPr>
          <p:nvPr/>
        </p:nvSpPr>
        <p:spPr>
          <a:xfrm>
            <a:off x="6872215" y="4980718"/>
            <a:ext cx="4617720" cy="5255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Inter Tight" panose="020B0604020202020204" pitchFamily="34" charset="0"/>
              <a:buNone/>
              <a:tabLst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i="1" dirty="0">
                <a:solidFill>
                  <a:schemeClr val="tx2"/>
                </a:solidFill>
              </a:rPr>
              <a:t>“I am more likely to go see a film at the cinema if it has been talked about as an awards contender”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2A2281EB-4357-9270-ACBF-DA8EDDBB7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Cinema is high quality in </a:t>
            </a:r>
            <a:r>
              <a:rPr lang="en-GB" dirty="0">
                <a:solidFill>
                  <a:schemeClr val="tx2"/>
                </a:solidFill>
              </a:rPr>
              <a:t>experience and in content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E62162-DBCF-62CA-B718-6AE230C89881}"/>
              </a:ext>
            </a:extLst>
          </p:cNvPr>
          <p:cNvSpPr txBox="1"/>
          <p:nvPr/>
        </p:nvSpPr>
        <p:spPr>
          <a:xfrm>
            <a:off x="799903" y="3609365"/>
            <a:ext cx="44214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+mj-lt"/>
              </a:rPr>
              <a:t>Cinemas continue to enhance tech and overall experience by adding restaurants, bars and family activities…cinema is about more than just the big screen!</a:t>
            </a:r>
            <a:endParaRPr lang="en-GB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259E11-D7B0-83B4-356C-813137256F9E}"/>
              </a:ext>
            </a:extLst>
          </p:cNvPr>
          <p:cNvSpPr txBox="1"/>
          <p:nvPr/>
        </p:nvSpPr>
        <p:spPr>
          <a:xfrm>
            <a:off x="6978702" y="3126189"/>
            <a:ext cx="44133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+mj-lt"/>
              </a:rPr>
              <a:t>Award-worthy entertainment ultimately elevates audience impressions, driving premium perceptions of the cinema experience</a:t>
            </a:r>
          </a:p>
          <a:p>
            <a:endParaRPr lang="en-GB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0265E4B-9E89-A2A8-32E3-E2073CC205BA}"/>
              </a:ext>
            </a:extLst>
          </p:cNvPr>
          <p:cNvCxnSpPr>
            <a:cxnSpLocks/>
          </p:cNvCxnSpPr>
          <p:nvPr/>
        </p:nvCxnSpPr>
        <p:spPr>
          <a:xfrm>
            <a:off x="6096000" y="2466739"/>
            <a:ext cx="0" cy="3024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2395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DA875E-B833-8BD4-6030-A0F405175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3511C9-D2B2-8B00-A5DF-EEA7D643D6EC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5387248" y="6480592"/>
            <a:ext cx="6599510" cy="151527"/>
          </a:xfrm>
        </p:spPr>
        <p:txBody>
          <a:bodyPr/>
          <a:lstStyle/>
          <a:p>
            <a:pPr marL="158750" indent="0" defTabSz="445018">
              <a:defRPr/>
            </a:pPr>
            <a:r>
              <a:rPr lang="en-GB" kern="0">
                <a:latin typeface="+mj-lt"/>
                <a:cs typeface="Poppins" panose="00000500000000000000" pitchFamily="50" charset="0"/>
                <a:sym typeface="Inter Tight"/>
              </a:rPr>
              <a:t>Source: </a:t>
            </a:r>
            <a:r>
              <a:rPr lang="en-US" dirty="0">
                <a:latin typeface="+mj-lt"/>
              </a:rPr>
              <a:t>DCM / Sky Glass Conducted by; </a:t>
            </a:r>
            <a:r>
              <a:rPr lang="en-US" dirty="0" err="1">
                <a:latin typeface="+mj-lt"/>
              </a:rPr>
              <a:t>Differentology</a:t>
            </a:r>
            <a:r>
              <a:rPr lang="en-US" dirty="0">
                <a:latin typeface="+mj-lt"/>
              </a:rPr>
              <a:t>, 2024 </a:t>
            </a:r>
          </a:p>
          <a:p>
            <a:pPr marL="0" lvl="0" indent="0" defTabSz="961844">
              <a:lnSpc>
                <a:spcPts val="842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US" dirty="0">
                <a:latin typeface="+mj-lt"/>
              </a:rPr>
              <a:t>Uplifts are control (unexposed to ad) vs test (exposed to ad). </a:t>
            </a:r>
            <a:r>
              <a:rPr lang="en-GB" sz="900" dirty="0">
                <a:latin typeface="+mj-lt"/>
              </a:rPr>
              <a:t>Premium Source: FAME, All Cinemagoers 15+</a:t>
            </a:r>
          </a:p>
          <a:p>
            <a:pPr marL="158750" indent="0" defTabSz="445018">
              <a:defRPr/>
            </a:pPr>
            <a:endParaRPr lang="en-GB" sz="900" dirty="0">
              <a:latin typeface="+mj-lt"/>
            </a:endParaRPr>
          </a:p>
          <a:p>
            <a:pPr marL="0" lvl="0" indent="0" defTabSz="1791999">
              <a:lnSpc>
                <a:spcPct val="114000"/>
              </a:lnSpc>
              <a:spcBef>
                <a:spcPts val="0"/>
              </a:spcBef>
              <a:buClr>
                <a:srgbClr val="000000"/>
              </a:buClr>
              <a:defRPr/>
            </a:pPr>
            <a:endParaRPr lang="en-GB" kern="0">
              <a:latin typeface="+mj-lt"/>
              <a:cs typeface="Inter Tight" panose="020B0604020202020204" pitchFamily="34" charset="0"/>
              <a:sym typeface="Inter Tight"/>
            </a:endParaRPr>
          </a:p>
          <a:p>
            <a:endParaRPr lang="en-GB" dirty="0"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D86FF6-996F-087C-B204-156934AD65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Cinema advertising is perceived as the most premium compared to other channels, and brands have already benefitted from accessing the quality environment of cinema to drive key perceptions.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63787E-2760-4E52-D863-BE31651EB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Cinema helps land premium perceptions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5ABCD62-C264-0BA3-9B82-F319CF589145}"/>
              </a:ext>
            </a:extLst>
          </p:cNvPr>
          <p:cNvSpPr/>
          <p:nvPr/>
        </p:nvSpPr>
        <p:spPr>
          <a:xfrm>
            <a:off x="6694714" y="1619480"/>
            <a:ext cx="5292044" cy="4508753"/>
          </a:xfrm>
          <a:prstGeom prst="roundRect">
            <a:avLst>
              <a:gd name="adj" fmla="val 203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D3C6A41-8FC3-F273-ABB9-D6849C0B49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2288028"/>
              </p:ext>
            </p:extLst>
          </p:nvPr>
        </p:nvGraphicFramePr>
        <p:xfrm>
          <a:off x="6689240" y="2123367"/>
          <a:ext cx="5081659" cy="3779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3E9EA59-2C82-D11E-C2D3-7BEE7AA8757B}"/>
              </a:ext>
            </a:extLst>
          </p:cNvPr>
          <p:cNvSpPr/>
          <p:nvPr/>
        </p:nvSpPr>
        <p:spPr>
          <a:xfrm>
            <a:off x="314111" y="1658646"/>
            <a:ext cx="6020588" cy="4469588"/>
          </a:xfrm>
          <a:prstGeom prst="roundRect">
            <a:avLst>
              <a:gd name="adj" fmla="val 203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82377">
              <a:lnSpc>
                <a:spcPct val="100000"/>
              </a:lnSpc>
              <a:spcAft>
                <a:spcPts val="228"/>
              </a:spcAft>
            </a:pPr>
            <a:endParaRPr lang="en-GB" altLang="en-US">
              <a:solidFill>
                <a:schemeClr val="tx1"/>
              </a:solidFill>
              <a:latin typeface="+mj-lt"/>
              <a:cs typeface="Inter Tight"/>
              <a:sym typeface="Inter Tight"/>
            </a:endParaRPr>
          </a:p>
          <a:p>
            <a:pPr defTabSz="1282377">
              <a:lnSpc>
                <a:spcPct val="100000"/>
              </a:lnSpc>
              <a:spcAft>
                <a:spcPts val="228"/>
              </a:spcAft>
            </a:pPr>
            <a:endParaRPr lang="en-GB" altLang="en-US">
              <a:solidFill>
                <a:schemeClr val="tx1"/>
              </a:solidFill>
              <a:latin typeface="+mj-lt"/>
              <a:cs typeface="Inter Tight"/>
              <a:sym typeface="Inter Tight"/>
            </a:endParaRPr>
          </a:p>
          <a:p>
            <a:pPr defTabSz="1282377">
              <a:lnSpc>
                <a:spcPct val="100000"/>
              </a:lnSpc>
              <a:spcAft>
                <a:spcPts val="228"/>
              </a:spcAft>
            </a:pPr>
            <a:endParaRPr lang="en-GB" altLang="en-US">
              <a:solidFill>
                <a:schemeClr val="tx1"/>
              </a:solidFill>
              <a:latin typeface="+mj-lt"/>
              <a:cs typeface="Inter Tight"/>
              <a:sym typeface="Inter Tight"/>
            </a:endParaRPr>
          </a:p>
          <a:p>
            <a:pPr defTabSz="1282377">
              <a:lnSpc>
                <a:spcPct val="100000"/>
              </a:lnSpc>
              <a:spcAft>
                <a:spcPts val="228"/>
              </a:spcAft>
            </a:pPr>
            <a:endParaRPr lang="en-GB" altLang="en-US">
              <a:solidFill>
                <a:schemeClr val="tx1"/>
              </a:solidFill>
              <a:latin typeface="+mj-lt"/>
              <a:cs typeface="Inter Tight"/>
              <a:sym typeface="Inter Tight"/>
            </a:endParaRPr>
          </a:p>
          <a:p>
            <a:pPr defTabSz="1282377">
              <a:lnSpc>
                <a:spcPct val="100000"/>
              </a:lnSpc>
              <a:spcAft>
                <a:spcPts val="228"/>
              </a:spcAft>
            </a:pPr>
            <a:endParaRPr lang="en-GB" altLang="en-US">
              <a:solidFill>
                <a:schemeClr val="tx1"/>
              </a:solidFill>
              <a:latin typeface="+mj-lt"/>
              <a:cs typeface="Inter Tight"/>
              <a:sym typeface="Inter Tight"/>
            </a:endParaRPr>
          </a:p>
          <a:p>
            <a:pPr defTabSz="1282377">
              <a:lnSpc>
                <a:spcPct val="100000"/>
              </a:lnSpc>
              <a:spcAft>
                <a:spcPts val="228"/>
              </a:spcAft>
            </a:pPr>
            <a:r>
              <a:rPr lang="en-GB" altLang="en-US">
                <a:solidFill>
                  <a:schemeClr val="tx1"/>
                </a:solidFill>
                <a:latin typeface="+mj-lt"/>
                <a:cs typeface="Inter Tight"/>
                <a:sym typeface="Inter Tight"/>
              </a:rPr>
              <a:t>Sky wanted to shift premium perceptions by aligning its TV with the big screen, inspiring the tagline, "Like the cinema, but in a TV”, running across Premium Large Format showings and in Cineworld </a:t>
            </a:r>
            <a:r>
              <a:rPr lang="en-GB" altLang="en-US" err="1">
                <a:solidFill>
                  <a:schemeClr val="tx1"/>
                </a:solidFill>
                <a:latin typeface="+mj-lt"/>
                <a:cs typeface="Inter Tight"/>
                <a:sym typeface="Inter Tight"/>
              </a:rPr>
              <a:t>Superscreens</a:t>
            </a:r>
            <a:r>
              <a:rPr lang="en-GB" altLang="en-US">
                <a:solidFill>
                  <a:schemeClr val="tx1"/>
                </a:solidFill>
                <a:latin typeface="+mj-lt"/>
                <a:cs typeface="Inter Tight"/>
                <a:sym typeface="Inter Tight"/>
              </a:rPr>
              <a:t>.</a:t>
            </a:r>
          </a:p>
          <a:p>
            <a:pPr lvl="0" defTabSz="872306">
              <a:lnSpc>
                <a:spcPts val="1867"/>
              </a:lnSpc>
              <a:buClr>
                <a:srgbClr val="000000"/>
              </a:buClr>
              <a:buSzPct val="100000"/>
              <a:defRPr/>
            </a:pPr>
            <a:endParaRPr lang="en-GB">
              <a:solidFill>
                <a:schemeClr val="tx1"/>
              </a:solidFill>
              <a:latin typeface="+mj-lt"/>
              <a:sym typeface="Inter Tight"/>
            </a:endParaRPr>
          </a:p>
          <a:p>
            <a:pPr defTabSz="1885296">
              <a:lnSpc>
                <a:spcPct val="100000"/>
              </a:lnSpc>
              <a:defRPr/>
            </a:pPr>
            <a:r>
              <a:rPr lang="en-GB">
                <a:solidFill>
                  <a:schemeClr val="tx1"/>
                </a:solidFill>
                <a:latin typeface="+mj-lt"/>
                <a:sym typeface="Inter Tight"/>
              </a:rPr>
              <a:t>Exposure to the cinema campaign delivered +20% uplift in agreement that it ‘has quality picture/sound' showing how valuable cinema can be for maximising brand perceptions.</a:t>
            </a:r>
            <a:endParaRPr lang="en-GB">
              <a:solidFill>
                <a:schemeClr val="tx1"/>
              </a:solidFill>
              <a:latin typeface="+mj-lt"/>
              <a:cs typeface="Inter Tight"/>
              <a:sym typeface="Inter Tigh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2B491F-26EC-8C10-7995-F59E96BB74C0}"/>
              </a:ext>
            </a:extLst>
          </p:cNvPr>
          <p:cNvSpPr/>
          <p:nvPr/>
        </p:nvSpPr>
        <p:spPr>
          <a:xfrm>
            <a:off x="7290173" y="1810173"/>
            <a:ext cx="387979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1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</a:rPr>
              <a:t>“The advertising is premium…” 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</a:rPr>
              <a:t>top 3 scores indexed vs cinema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04A598-2C48-BBF0-932E-3EA630FFA6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63" t="4499" r="-163" b="28667"/>
          <a:stretch/>
        </p:blipFill>
        <p:spPr>
          <a:xfrm>
            <a:off x="399561" y="1744071"/>
            <a:ext cx="5883232" cy="15233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40820EA-69AA-D1B7-4BA0-05309565AE54}"/>
              </a:ext>
            </a:extLst>
          </p:cNvPr>
          <p:cNvSpPr txBox="1">
            <a:spLocks/>
          </p:cNvSpPr>
          <p:nvPr/>
        </p:nvSpPr>
        <p:spPr>
          <a:xfrm>
            <a:off x="472266" y="2671501"/>
            <a:ext cx="5836480" cy="656445"/>
          </a:xfrm>
          <a:prstGeom prst="roundRect">
            <a:avLst>
              <a:gd name="adj" fmla="val 13265"/>
            </a:avLst>
          </a:prstGeom>
          <a:noFill/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Sky Glass: case study</a:t>
            </a:r>
          </a:p>
        </p:txBody>
      </p:sp>
    </p:spTree>
    <p:extLst>
      <p:ext uri="{BB962C8B-B14F-4D97-AF65-F5344CB8AC3E}">
        <p14:creationId xmlns:p14="http://schemas.microsoft.com/office/powerpoint/2010/main" val="4175798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 Placeholder 7">
            <a:extLst>
              <a:ext uri="{FF2B5EF4-FFF2-40B4-BE49-F238E27FC236}">
                <a16:creationId xmlns:a16="http://schemas.microsoft.com/office/drawing/2014/main" id="{16F2BD8D-DA09-6345-D8A4-1EC4B2796F98}"/>
              </a:ext>
            </a:extLst>
          </p:cNvPr>
          <p:cNvSpPr txBox="1">
            <a:spLocks/>
          </p:cNvSpPr>
          <p:nvPr/>
        </p:nvSpPr>
        <p:spPr>
          <a:xfrm>
            <a:off x="8271860" y="5034287"/>
            <a:ext cx="2946012" cy="659014"/>
          </a:xfrm>
          <a:prstGeom prst="roundRect">
            <a:avLst>
              <a:gd name="adj" fmla="val 13265"/>
            </a:avLst>
          </a:prstGeom>
          <a:solidFill>
            <a:schemeClr val="accent1">
              <a:lumMod val="75000"/>
            </a:schemeClr>
          </a:solidFill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>
              <a:latin typeface="+mj-lt"/>
            </a:endParaRPr>
          </a:p>
        </p:txBody>
      </p:sp>
      <p:sp>
        <p:nvSpPr>
          <p:cNvPr id="63" name="Text Placeholder 7">
            <a:extLst>
              <a:ext uri="{FF2B5EF4-FFF2-40B4-BE49-F238E27FC236}">
                <a16:creationId xmlns:a16="http://schemas.microsoft.com/office/drawing/2014/main" id="{A4B94199-55F6-5140-03EE-E16ABC7C6DD0}"/>
              </a:ext>
            </a:extLst>
          </p:cNvPr>
          <p:cNvSpPr txBox="1">
            <a:spLocks/>
          </p:cNvSpPr>
          <p:nvPr/>
        </p:nvSpPr>
        <p:spPr>
          <a:xfrm>
            <a:off x="2226719" y="5050272"/>
            <a:ext cx="2946012" cy="659014"/>
          </a:xfrm>
          <a:prstGeom prst="roundRect">
            <a:avLst>
              <a:gd name="adj" fmla="val 13265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>
              <a:latin typeface="+mj-lt"/>
            </a:endParaRPr>
          </a:p>
        </p:txBody>
      </p:sp>
      <p:sp>
        <p:nvSpPr>
          <p:cNvPr id="65" name="Text Placeholder 7">
            <a:extLst>
              <a:ext uri="{FF2B5EF4-FFF2-40B4-BE49-F238E27FC236}">
                <a16:creationId xmlns:a16="http://schemas.microsoft.com/office/drawing/2014/main" id="{03D0536C-6422-8AC0-BE64-1AAA384C0D4D}"/>
              </a:ext>
            </a:extLst>
          </p:cNvPr>
          <p:cNvSpPr txBox="1">
            <a:spLocks/>
          </p:cNvSpPr>
          <p:nvPr/>
        </p:nvSpPr>
        <p:spPr>
          <a:xfrm>
            <a:off x="5255083" y="5037195"/>
            <a:ext cx="2946012" cy="659014"/>
          </a:xfrm>
          <a:prstGeom prst="roundRect">
            <a:avLst>
              <a:gd name="adj" fmla="val 13265"/>
            </a:avLst>
          </a:prstGeom>
          <a:solidFill>
            <a:schemeClr val="accent1"/>
          </a:solidFill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>
              <a:latin typeface="+mj-lt"/>
            </a:endParaRPr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3EF367FB-369E-70A6-648C-632CC364B0A8}"/>
              </a:ext>
            </a:extLst>
          </p:cNvPr>
          <p:cNvSpPr txBox="1">
            <a:spLocks/>
          </p:cNvSpPr>
          <p:nvPr/>
        </p:nvSpPr>
        <p:spPr>
          <a:xfrm>
            <a:off x="2226719" y="2515984"/>
            <a:ext cx="2946012" cy="659014"/>
          </a:xfrm>
          <a:prstGeom prst="roundRect">
            <a:avLst>
              <a:gd name="adj" fmla="val 13265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>
              <a:latin typeface="+mj-lt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3233FB9-0281-5D55-F04C-ADB76D46455C}"/>
              </a:ext>
            </a:extLst>
          </p:cNvPr>
          <p:cNvSpPr/>
          <p:nvPr/>
        </p:nvSpPr>
        <p:spPr>
          <a:xfrm>
            <a:off x="5266669" y="5017135"/>
            <a:ext cx="2934426" cy="66308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618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kern="0" dirty="0">
                <a:solidFill>
                  <a:srgbClr val="FFFFFF"/>
                </a:solidFill>
                <a:latin typeface="+mj-lt"/>
              </a:rPr>
              <a:t>32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%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FABCD1B-8C7F-0D01-C001-18A598BAD64A}"/>
              </a:ext>
            </a:extLst>
          </p:cNvPr>
          <p:cNvSpPr/>
          <p:nvPr/>
        </p:nvSpPr>
        <p:spPr>
          <a:xfrm>
            <a:off x="8289240" y="5017135"/>
            <a:ext cx="2934426" cy="66308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618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kern="0" dirty="0">
                <a:solidFill>
                  <a:srgbClr val="FFFFFF"/>
                </a:solidFill>
                <a:latin typeface="+mj-lt"/>
              </a:rPr>
              <a:t>33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%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99FA2A2-0800-20AF-16B4-E3E0647835E9}"/>
              </a:ext>
            </a:extLst>
          </p:cNvPr>
          <p:cNvSpPr/>
          <p:nvPr/>
        </p:nvSpPr>
        <p:spPr>
          <a:xfrm>
            <a:off x="2232513" y="5017135"/>
            <a:ext cx="2934426" cy="66308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618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kern="0" dirty="0">
                <a:latin typeface="+mj-lt"/>
              </a:rPr>
              <a:t>23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%</a:t>
            </a:r>
          </a:p>
        </p:txBody>
      </p:sp>
      <p:sp>
        <p:nvSpPr>
          <p:cNvPr id="47" name="Text Placeholder 7">
            <a:extLst>
              <a:ext uri="{FF2B5EF4-FFF2-40B4-BE49-F238E27FC236}">
                <a16:creationId xmlns:a16="http://schemas.microsoft.com/office/drawing/2014/main" id="{572E9FDC-4D53-D166-6C9D-4717D2C92D3B}"/>
              </a:ext>
            </a:extLst>
          </p:cNvPr>
          <p:cNvSpPr txBox="1">
            <a:spLocks/>
          </p:cNvSpPr>
          <p:nvPr/>
        </p:nvSpPr>
        <p:spPr>
          <a:xfrm>
            <a:off x="5255083" y="2515984"/>
            <a:ext cx="2946012" cy="659014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>
              <a:latin typeface="+mj-lt"/>
            </a:endParaRPr>
          </a:p>
        </p:txBody>
      </p: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4D329B1B-C8D8-1968-C26E-1349EBAF17BD}"/>
              </a:ext>
            </a:extLst>
          </p:cNvPr>
          <p:cNvSpPr txBox="1">
            <a:spLocks/>
          </p:cNvSpPr>
          <p:nvPr/>
        </p:nvSpPr>
        <p:spPr>
          <a:xfrm>
            <a:off x="8271860" y="2515984"/>
            <a:ext cx="2946012" cy="659014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>
              <a:latin typeface="+mj-lt"/>
            </a:endParaRPr>
          </a:p>
        </p:txBody>
      </p:sp>
      <p:sp>
        <p:nvSpPr>
          <p:cNvPr id="51" name="Text Placeholder 7">
            <a:extLst>
              <a:ext uri="{FF2B5EF4-FFF2-40B4-BE49-F238E27FC236}">
                <a16:creationId xmlns:a16="http://schemas.microsoft.com/office/drawing/2014/main" id="{8005534F-1D18-E0A7-CFEA-B6CA14336C55}"/>
              </a:ext>
            </a:extLst>
          </p:cNvPr>
          <p:cNvSpPr txBox="1">
            <a:spLocks/>
          </p:cNvSpPr>
          <p:nvPr/>
        </p:nvSpPr>
        <p:spPr>
          <a:xfrm>
            <a:off x="2226719" y="3367433"/>
            <a:ext cx="2946012" cy="659014"/>
          </a:xfrm>
          <a:prstGeom prst="roundRect">
            <a:avLst>
              <a:gd name="adj" fmla="val 13265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>
              <a:latin typeface="+mj-lt"/>
            </a:endParaRPr>
          </a:p>
        </p:txBody>
      </p:sp>
      <p:sp>
        <p:nvSpPr>
          <p:cNvPr id="53" name="Text Placeholder 7">
            <a:extLst>
              <a:ext uri="{FF2B5EF4-FFF2-40B4-BE49-F238E27FC236}">
                <a16:creationId xmlns:a16="http://schemas.microsoft.com/office/drawing/2014/main" id="{3B111213-0CEF-D4D3-C178-7B9BB281331B}"/>
              </a:ext>
            </a:extLst>
          </p:cNvPr>
          <p:cNvSpPr txBox="1">
            <a:spLocks/>
          </p:cNvSpPr>
          <p:nvPr/>
        </p:nvSpPr>
        <p:spPr>
          <a:xfrm>
            <a:off x="5255083" y="3354356"/>
            <a:ext cx="2946012" cy="659014"/>
          </a:xfrm>
          <a:prstGeom prst="roundRect">
            <a:avLst>
              <a:gd name="adj" fmla="val 13265"/>
            </a:avLst>
          </a:prstGeom>
          <a:solidFill>
            <a:schemeClr val="accent6">
              <a:lumMod val="60000"/>
              <a:lumOff val="40000"/>
            </a:schemeClr>
          </a:solidFill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>
              <a:latin typeface="+mj-lt"/>
            </a:endParaRPr>
          </a:p>
        </p:txBody>
      </p:sp>
      <p:sp>
        <p:nvSpPr>
          <p:cNvPr id="55" name="Text Placeholder 7">
            <a:extLst>
              <a:ext uri="{FF2B5EF4-FFF2-40B4-BE49-F238E27FC236}">
                <a16:creationId xmlns:a16="http://schemas.microsoft.com/office/drawing/2014/main" id="{895148D3-1BC8-D33D-31E4-B0AF901C5D09}"/>
              </a:ext>
            </a:extLst>
          </p:cNvPr>
          <p:cNvSpPr txBox="1">
            <a:spLocks/>
          </p:cNvSpPr>
          <p:nvPr/>
        </p:nvSpPr>
        <p:spPr>
          <a:xfrm>
            <a:off x="8271860" y="3351448"/>
            <a:ext cx="2946012" cy="659014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>
              <a:latin typeface="+mj-lt"/>
            </a:endParaRPr>
          </a:p>
        </p:txBody>
      </p:sp>
      <p:sp>
        <p:nvSpPr>
          <p:cNvPr id="57" name="Text Placeholder 7">
            <a:extLst>
              <a:ext uri="{FF2B5EF4-FFF2-40B4-BE49-F238E27FC236}">
                <a16:creationId xmlns:a16="http://schemas.microsoft.com/office/drawing/2014/main" id="{E1E7F8C4-D521-A6C1-9F21-0CF55B9794E8}"/>
              </a:ext>
            </a:extLst>
          </p:cNvPr>
          <p:cNvSpPr txBox="1">
            <a:spLocks/>
          </p:cNvSpPr>
          <p:nvPr/>
        </p:nvSpPr>
        <p:spPr>
          <a:xfrm>
            <a:off x="2226719" y="4203768"/>
            <a:ext cx="2946012" cy="659014"/>
          </a:xfrm>
          <a:prstGeom prst="roundRect">
            <a:avLst>
              <a:gd name="adj" fmla="val 13265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>
              <a:latin typeface="+mj-lt"/>
            </a:endParaRPr>
          </a:p>
        </p:txBody>
      </p:sp>
      <p:sp>
        <p:nvSpPr>
          <p:cNvPr id="59" name="Text Placeholder 7">
            <a:extLst>
              <a:ext uri="{FF2B5EF4-FFF2-40B4-BE49-F238E27FC236}">
                <a16:creationId xmlns:a16="http://schemas.microsoft.com/office/drawing/2014/main" id="{F49F5E65-CF14-23A4-4E27-E94FB8951B0A}"/>
              </a:ext>
            </a:extLst>
          </p:cNvPr>
          <p:cNvSpPr txBox="1">
            <a:spLocks/>
          </p:cNvSpPr>
          <p:nvPr/>
        </p:nvSpPr>
        <p:spPr>
          <a:xfrm>
            <a:off x="5255083" y="4190691"/>
            <a:ext cx="2946012" cy="659014"/>
          </a:xfrm>
          <a:prstGeom prst="roundRect">
            <a:avLst>
              <a:gd name="adj" fmla="val 13265"/>
            </a:avLst>
          </a:prstGeom>
          <a:solidFill>
            <a:schemeClr val="accent5">
              <a:lumMod val="60000"/>
              <a:lumOff val="40000"/>
            </a:schemeClr>
          </a:solidFill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>
              <a:latin typeface="+mj-lt"/>
            </a:endParaRPr>
          </a:p>
        </p:txBody>
      </p:sp>
      <p:sp>
        <p:nvSpPr>
          <p:cNvPr id="61" name="Text Placeholder 7">
            <a:extLst>
              <a:ext uri="{FF2B5EF4-FFF2-40B4-BE49-F238E27FC236}">
                <a16:creationId xmlns:a16="http://schemas.microsoft.com/office/drawing/2014/main" id="{36207AF0-6D48-FB19-2528-A820671F8551}"/>
              </a:ext>
            </a:extLst>
          </p:cNvPr>
          <p:cNvSpPr txBox="1">
            <a:spLocks/>
          </p:cNvSpPr>
          <p:nvPr/>
        </p:nvSpPr>
        <p:spPr>
          <a:xfrm>
            <a:off x="8271860" y="4196211"/>
            <a:ext cx="2946012" cy="659014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>
              <a:latin typeface="+mj-lt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B788F16-E03B-B6B4-5FD4-49914A9BF233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5765307" y="6480592"/>
            <a:ext cx="6221451" cy="195630"/>
          </a:xfrm>
        </p:spPr>
        <p:txBody>
          <a:bodyPr/>
          <a:lstStyle/>
          <a:p>
            <a:r>
              <a:rPr lang="en-GB" kern="0">
                <a:latin typeface="+mj-lt"/>
                <a:cs typeface="Inter Tight" panose="020B0604020202020204" pitchFamily="34" charset="0"/>
                <a:sym typeface="Inter Tight"/>
              </a:rPr>
              <a:t>Source: TGI GB Aug 2025. Target: Cinemagoers who have been in the last week &amp; Heavy Cinemagoers</a:t>
            </a:r>
            <a:endParaRPr lang="en-GB" sz="1200" kern="0">
              <a:latin typeface="+mj-lt"/>
              <a:cs typeface="Inter Tight" panose="020B0604020202020204" pitchFamily="34" charset="0"/>
              <a:sym typeface="Inter Tight"/>
            </a:endParaRPr>
          </a:p>
          <a:p>
            <a:endParaRPr lang="en-GB" dirty="0"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B462F80-A1B7-B5F0-FC14-5129C3FB0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2" y="476824"/>
            <a:ext cx="11475836" cy="525552"/>
          </a:xfrm>
        </p:spPr>
        <p:txBody>
          <a:bodyPr/>
          <a:lstStyle/>
          <a:p>
            <a:r>
              <a:rPr lang="en-GB" sz="4000" dirty="0"/>
              <a:t>Cinema delivers an affluent &amp; valuable audience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60FDA5C-2F02-B268-B5D9-1646E7B821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532" y="1030460"/>
            <a:ext cx="11389685" cy="611054"/>
          </a:xfrm>
        </p:spPr>
        <p:txBody>
          <a:bodyPr/>
          <a:lstStyle/>
          <a:p>
            <a:r>
              <a:rPr lang="en-GB" dirty="0"/>
              <a:t>Frequent cinemagoers profile younger, have higher income, and are more likely to have children in the HH, so brands should utilise cinema as a medium to maximise reach among these incredibly valuable audiences. </a:t>
            </a:r>
          </a:p>
          <a:p>
            <a:endParaRPr lang="en-GB" dirty="0"/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0056C4CC-1FD1-F09F-C73C-A0A7B703C391}"/>
              </a:ext>
            </a:extLst>
          </p:cNvPr>
          <p:cNvSpPr txBox="1">
            <a:spLocks/>
          </p:cNvSpPr>
          <p:nvPr/>
        </p:nvSpPr>
        <p:spPr bwMode="gray">
          <a:xfrm>
            <a:off x="637586" y="3233637"/>
            <a:ext cx="1506783" cy="8413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61844" rtl="0" eaLnBrk="1" latinLnBrk="0" hangingPunct="1">
              <a:lnSpc>
                <a:spcPts val="2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61844" rtl="0" eaLnBrk="1" latinLnBrk="0" hangingPunct="1">
              <a:lnSpc>
                <a:spcPts val="2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defRPr sz="18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61844" rtl="0" eaLnBrk="1" latinLnBrk="0" hangingPunct="1">
              <a:lnSpc>
                <a:spcPts val="15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tabLst/>
              <a:defRPr sz="14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61844" rtl="0" eaLnBrk="1" latinLnBrk="0" hangingPunct="1">
              <a:lnSpc>
                <a:spcPts val="16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tabLst/>
              <a:defRPr sz="1400" b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61844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tabLst/>
              <a:defRPr sz="1000" b="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645074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5997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6920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7842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2" indent="0" algn="ctr" defTabSz="9618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Inter Tight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Have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children in HH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A692FC-68D0-3AF4-3D76-D18FEDD2F153}"/>
              </a:ext>
            </a:extLst>
          </p:cNvPr>
          <p:cNvSpPr/>
          <p:nvPr/>
        </p:nvSpPr>
        <p:spPr>
          <a:xfrm>
            <a:off x="5266670" y="3350281"/>
            <a:ext cx="2934426" cy="66308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618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kern="0" dirty="0">
                <a:latin typeface="+mj-lt"/>
              </a:rPr>
              <a:t>40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%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146988-1AEF-ADED-771B-A45550BE8F79}"/>
              </a:ext>
            </a:extLst>
          </p:cNvPr>
          <p:cNvSpPr/>
          <p:nvPr/>
        </p:nvSpPr>
        <p:spPr>
          <a:xfrm>
            <a:off x="8289241" y="3354060"/>
            <a:ext cx="2934426" cy="66308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618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kern="0" dirty="0">
                <a:latin typeface="+mj-lt"/>
              </a:rPr>
              <a:t>44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%</a:t>
            </a:r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35B158BE-8506-1F36-D1CA-DE12E6B16626}"/>
              </a:ext>
            </a:extLst>
          </p:cNvPr>
          <p:cNvSpPr txBox="1">
            <a:spLocks/>
          </p:cNvSpPr>
          <p:nvPr/>
        </p:nvSpPr>
        <p:spPr bwMode="gray">
          <a:xfrm>
            <a:off x="637585" y="4914687"/>
            <a:ext cx="1506783" cy="8413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61844" rtl="0" eaLnBrk="1" latinLnBrk="0" hangingPunct="1">
              <a:lnSpc>
                <a:spcPts val="2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61844" rtl="0" eaLnBrk="1" latinLnBrk="0" hangingPunct="1">
              <a:lnSpc>
                <a:spcPts val="2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defRPr sz="18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61844" rtl="0" eaLnBrk="1" latinLnBrk="0" hangingPunct="1">
              <a:lnSpc>
                <a:spcPts val="15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tabLst/>
              <a:defRPr sz="14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61844" rtl="0" eaLnBrk="1" latinLnBrk="0" hangingPunct="1">
              <a:lnSpc>
                <a:spcPts val="16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tabLst/>
              <a:defRPr sz="1400" b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61844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tabLst/>
              <a:defRPr sz="1000" b="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645074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5997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6920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7842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2" indent="0" algn="ctr" defTabSz="9618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Inter Tight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&gt;£50K 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2" indent="0" algn="ctr" defTabSz="9618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Inter Tight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HH Income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996AF0-09CA-B9F8-8A21-03B2F7963FCA}"/>
              </a:ext>
            </a:extLst>
          </p:cNvPr>
          <p:cNvSpPr/>
          <p:nvPr/>
        </p:nvSpPr>
        <p:spPr>
          <a:xfrm>
            <a:off x="5266669" y="4183708"/>
            <a:ext cx="2934426" cy="66308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618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kern="0" dirty="0">
                <a:latin typeface="+mj-lt"/>
              </a:rPr>
              <a:t>41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%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1CE0065-34FE-BEA5-A2B6-E8C73E52CD49}"/>
              </a:ext>
            </a:extLst>
          </p:cNvPr>
          <p:cNvSpPr/>
          <p:nvPr/>
        </p:nvSpPr>
        <p:spPr>
          <a:xfrm>
            <a:off x="8289240" y="4183708"/>
            <a:ext cx="2934426" cy="66308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618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kern="0" dirty="0">
                <a:latin typeface="+mj-lt"/>
              </a:rPr>
              <a:t>43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%</a:t>
            </a:r>
          </a:p>
        </p:txBody>
      </p:sp>
      <p:sp>
        <p:nvSpPr>
          <p:cNvPr id="19" name="Content Placeholder 8">
            <a:extLst>
              <a:ext uri="{FF2B5EF4-FFF2-40B4-BE49-F238E27FC236}">
                <a16:creationId xmlns:a16="http://schemas.microsoft.com/office/drawing/2014/main" id="{303D73C2-72AD-BEC1-4EBE-622663BD94D1}"/>
              </a:ext>
            </a:extLst>
          </p:cNvPr>
          <p:cNvSpPr txBox="1">
            <a:spLocks/>
          </p:cNvSpPr>
          <p:nvPr/>
        </p:nvSpPr>
        <p:spPr bwMode="gray">
          <a:xfrm>
            <a:off x="596396" y="4094318"/>
            <a:ext cx="1506783" cy="8413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61844" rtl="0" eaLnBrk="1" latinLnBrk="0" hangingPunct="1">
              <a:lnSpc>
                <a:spcPts val="2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61844" rtl="0" eaLnBrk="1" latinLnBrk="0" hangingPunct="1">
              <a:lnSpc>
                <a:spcPts val="2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defRPr sz="18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61844" rtl="0" eaLnBrk="1" latinLnBrk="0" hangingPunct="1">
              <a:lnSpc>
                <a:spcPts val="15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tabLst/>
              <a:defRPr sz="14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61844" rtl="0" eaLnBrk="1" latinLnBrk="0" hangingPunct="1">
              <a:lnSpc>
                <a:spcPts val="16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tabLst/>
              <a:defRPr sz="1400" b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61844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tabLst/>
              <a:defRPr sz="1000" b="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645074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5997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6920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7842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2" indent="0" algn="ctr" defTabSz="9618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Inter Tight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16-34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5098B12-57CF-E1C6-3D2E-56BA7EB22460}"/>
              </a:ext>
            </a:extLst>
          </p:cNvPr>
          <p:cNvSpPr/>
          <p:nvPr/>
        </p:nvSpPr>
        <p:spPr>
          <a:xfrm>
            <a:off x="5266670" y="2516854"/>
            <a:ext cx="2934426" cy="66308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618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kern="0" dirty="0">
                <a:latin typeface="+mj-lt"/>
              </a:rPr>
              <a:t>66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%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79B5C9B-38FF-F16A-9F86-090E15EB3375}"/>
              </a:ext>
            </a:extLst>
          </p:cNvPr>
          <p:cNvSpPr/>
          <p:nvPr/>
        </p:nvSpPr>
        <p:spPr>
          <a:xfrm>
            <a:off x="8289241" y="2516854"/>
            <a:ext cx="2934426" cy="66308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618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kern="0" dirty="0">
                <a:solidFill>
                  <a:schemeClr val="bg1"/>
                </a:solidFill>
                <a:latin typeface="+mj-lt"/>
              </a:rPr>
              <a:t>69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%</a:t>
            </a:r>
          </a:p>
        </p:txBody>
      </p:sp>
      <p:sp>
        <p:nvSpPr>
          <p:cNvPr id="25" name="Content Placeholder 8">
            <a:extLst>
              <a:ext uri="{FF2B5EF4-FFF2-40B4-BE49-F238E27FC236}">
                <a16:creationId xmlns:a16="http://schemas.microsoft.com/office/drawing/2014/main" id="{04742178-57E8-3CDA-0685-F70E3A42C759}"/>
              </a:ext>
            </a:extLst>
          </p:cNvPr>
          <p:cNvSpPr txBox="1">
            <a:spLocks/>
          </p:cNvSpPr>
          <p:nvPr/>
        </p:nvSpPr>
        <p:spPr bwMode="gray">
          <a:xfrm>
            <a:off x="5743273" y="1929103"/>
            <a:ext cx="1981219" cy="53508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61844" rtl="0" eaLnBrk="1" latinLnBrk="0" hangingPunct="1">
              <a:lnSpc>
                <a:spcPts val="2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61844" rtl="0" eaLnBrk="1" latinLnBrk="0" hangingPunct="1">
              <a:lnSpc>
                <a:spcPts val="2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defRPr sz="18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61844" rtl="0" eaLnBrk="1" latinLnBrk="0" hangingPunct="1">
              <a:lnSpc>
                <a:spcPts val="15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tabLst/>
              <a:defRPr sz="14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61844" rtl="0" eaLnBrk="1" latinLnBrk="0" hangingPunct="1">
              <a:lnSpc>
                <a:spcPts val="16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tabLst/>
              <a:defRPr sz="1400" b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61844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tabLst/>
              <a:defRPr sz="1000" b="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645074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5997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6920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7842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2" indent="0" algn="ctr" defTabSz="9618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Inter Tight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Cinemagoers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7" name="Content Placeholder 8">
            <a:extLst>
              <a:ext uri="{FF2B5EF4-FFF2-40B4-BE49-F238E27FC236}">
                <a16:creationId xmlns:a16="http://schemas.microsoft.com/office/drawing/2014/main" id="{FB1E9229-1E28-A6B8-579F-3E6FFF0049FF}"/>
              </a:ext>
            </a:extLst>
          </p:cNvPr>
          <p:cNvSpPr txBox="1">
            <a:spLocks/>
          </p:cNvSpPr>
          <p:nvPr/>
        </p:nvSpPr>
        <p:spPr bwMode="gray">
          <a:xfrm>
            <a:off x="7996200" y="1938591"/>
            <a:ext cx="3527443" cy="53508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61844" rtl="0" eaLnBrk="1" latinLnBrk="0" hangingPunct="1">
              <a:lnSpc>
                <a:spcPts val="2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61844" rtl="0" eaLnBrk="1" latinLnBrk="0" hangingPunct="1">
              <a:lnSpc>
                <a:spcPts val="2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defRPr sz="18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61844" rtl="0" eaLnBrk="1" latinLnBrk="0" hangingPunct="1">
              <a:lnSpc>
                <a:spcPts val="15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tabLst/>
              <a:defRPr sz="14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61844" rtl="0" eaLnBrk="1" latinLnBrk="0" hangingPunct="1">
              <a:lnSpc>
                <a:spcPts val="16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tabLst/>
              <a:defRPr sz="1400" b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61844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tabLst/>
              <a:defRPr sz="1000" b="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645074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5997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6920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7842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2" indent="0" algn="ctr" defTabSz="9618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Inter Tight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Heavy Cinemagoers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B7B5FE7-4A00-981E-6C09-60062C3BD607}"/>
              </a:ext>
            </a:extLst>
          </p:cNvPr>
          <p:cNvSpPr/>
          <p:nvPr/>
        </p:nvSpPr>
        <p:spPr>
          <a:xfrm>
            <a:off x="2232514" y="3350281"/>
            <a:ext cx="2934426" cy="66308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618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kern="0" dirty="0">
                <a:latin typeface="+mj-lt"/>
              </a:rPr>
              <a:t>29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%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E0E15D0-770D-0AF1-08A1-43809A02FCDD}"/>
              </a:ext>
            </a:extLst>
          </p:cNvPr>
          <p:cNvSpPr/>
          <p:nvPr/>
        </p:nvSpPr>
        <p:spPr>
          <a:xfrm>
            <a:off x="2232513" y="4183708"/>
            <a:ext cx="2934426" cy="66308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618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kern="0" dirty="0">
                <a:latin typeface="+mj-lt"/>
              </a:rPr>
              <a:t>30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%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F8F34F3-4B1C-2022-F8BD-C382059AD5A0}"/>
              </a:ext>
            </a:extLst>
          </p:cNvPr>
          <p:cNvSpPr/>
          <p:nvPr/>
        </p:nvSpPr>
        <p:spPr>
          <a:xfrm>
            <a:off x="3062688" y="2516854"/>
            <a:ext cx="1344059" cy="66308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618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kern="0" dirty="0">
                <a:latin typeface="+mj-lt"/>
              </a:rPr>
              <a:t>58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%</a:t>
            </a:r>
          </a:p>
        </p:txBody>
      </p:sp>
      <p:sp>
        <p:nvSpPr>
          <p:cNvPr id="35" name="Content Placeholder 8">
            <a:extLst>
              <a:ext uri="{FF2B5EF4-FFF2-40B4-BE49-F238E27FC236}">
                <a16:creationId xmlns:a16="http://schemas.microsoft.com/office/drawing/2014/main" id="{18FE2B15-1C5D-15EF-16B4-7B03DCACE5A5}"/>
              </a:ext>
            </a:extLst>
          </p:cNvPr>
          <p:cNvSpPr txBox="1">
            <a:spLocks/>
          </p:cNvSpPr>
          <p:nvPr/>
        </p:nvSpPr>
        <p:spPr bwMode="gray">
          <a:xfrm>
            <a:off x="2569292" y="1961881"/>
            <a:ext cx="2260869" cy="4899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61844" rtl="0" eaLnBrk="1" latinLnBrk="0" hangingPunct="1">
              <a:lnSpc>
                <a:spcPts val="2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61844" rtl="0" eaLnBrk="1" latinLnBrk="0" hangingPunct="1">
              <a:lnSpc>
                <a:spcPts val="2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defRPr sz="18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61844" rtl="0" eaLnBrk="1" latinLnBrk="0" hangingPunct="1">
              <a:lnSpc>
                <a:spcPts val="15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tabLst/>
              <a:defRPr sz="14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61844" rtl="0" eaLnBrk="1" latinLnBrk="0" hangingPunct="1">
              <a:lnSpc>
                <a:spcPts val="16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tabLst/>
              <a:defRPr sz="1400" b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61844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tabLst/>
              <a:defRPr sz="1000" b="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645074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5997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6920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7842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2" indent="0" algn="ctr" defTabSz="9618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Inter Tight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GB population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7" name="Content Placeholder 8">
            <a:extLst>
              <a:ext uri="{FF2B5EF4-FFF2-40B4-BE49-F238E27FC236}">
                <a16:creationId xmlns:a16="http://schemas.microsoft.com/office/drawing/2014/main" id="{FC63243B-622F-30C3-5826-9BBB34F05FA5}"/>
              </a:ext>
            </a:extLst>
          </p:cNvPr>
          <p:cNvSpPr txBox="1">
            <a:spLocks/>
          </p:cNvSpPr>
          <p:nvPr/>
        </p:nvSpPr>
        <p:spPr bwMode="gray">
          <a:xfrm>
            <a:off x="637586" y="2393887"/>
            <a:ext cx="1506783" cy="8413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61844" rtl="0" eaLnBrk="1" latinLnBrk="0" hangingPunct="1">
              <a:lnSpc>
                <a:spcPts val="2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61844" rtl="0" eaLnBrk="1" latinLnBrk="0" hangingPunct="1">
              <a:lnSpc>
                <a:spcPts val="2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defRPr sz="18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61844" rtl="0" eaLnBrk="1" latinLnBrk="0" hangingPunct="1">
              <a:lnSpc>
                <a:spcPts val="15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tabLst/>
              <a:defRPr sz="14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61844" rtl="0" eaLnBrk="1" latinLnBrk="0" hangingPunct="1">
              <a:lnSpc>
                <a:spcPts val="16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tabLst/>
              <a:defRPr sz="1400" b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61844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Inter Tight"/>
              <a:buNone/>
              <a:tabLst/>
              <a:defRPr sz="1000" b="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645074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5997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6920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7842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2" indent="0" algn="ctr" defTabSz="9618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Inter Tight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ABC1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753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53FBD-BCFE-16EF-E01B-FDEE4293A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BE724100-09BF-8C00-1EB1-0CD48B2D47EB}"/>
              </a:ext>
            </a:extLst>
          </p:cNvPr>
          <p:cNvSpPr txBox="1">
            <a:spLocks/>
          </p:cNvSpPr>
          <p:nvPr/>
        </p:nvSpPr>
        <p:spPr>
          <a:xfrm>
            <a:off x="6239031" y="2502332"/>
            <a:ext cx="5502700" cy="909730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anchor="ctr"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872296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GB" sz="1800" i="1">
                <a:ea typeface="Inter Tight" charset="0"/>
                <a:cs typeface="Inter Tight" charset="0"/>
              </a:rPr>
              <a:t>“I buy new products before</a:t>
            </a:r>
          </a:p>
          <a:p>
            <a:pPr marL="0" indent="0" algn="ctr" defTabSz="872296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GB" sz="1800" i="1">
                <a:ea typeface="Inter Tight" charset="0"/>
                <a:cs typeface="Inter Tight" charset="0"/>
              </a:rPr>
              <a:t> most of my friends”</a:t>
            </a:r>
          </a:p>
          <a:p>
            <a:pPr marL="0" indent="0" algn="ctr" defTabSz="872296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GB" sz="1200">
                <a:ea typeface="Inter Tight" charset="0"/>
                <a:cs typeface="Inter Tight" charset="0"/>
              </a:rPr>
              <a:t>(Index: 224)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FD75128F-B433-977B-C993-C03A1F6AECA5}"/>
              </a:ext>
            </a:extLst>
          </p:cNvPr>
          <p:cNvSpPr txBox="1">
            <a:spLocks/>
          </p:cNvSpPr>
          <p:nvPr/>
        </p:nvSpPr>
        <p:spPr>
          <a:xfrm>
            <a:off x="521863" y="2519270"/>
            <a:ext cx="5574137" cy="909730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anchor="ctr"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872296">
              <a:spcBef>
                <a:spcPts val="0"/>
              </a:spcBef>
              <a:buNone/>
              <a:defRPr/>
            </a:pPr>
            <a:r>
              <a:rPr lang="en-GB" sz="1800" i="1" dirty="0"/>
              <a:t>“I spend a lot of money on toiletries and </a:t>
            </a:r>
          </a:p>
          <a:p>
            <a:pPr marL="0" indent="0" algn="ctr" defTabSz="872296">
              <a:spcBef>
                <a:spcPts val="0"/>
              </a:spcBef>
              <a:buNone/>
              <a:defRPr/>
            </a:pPr>
            <a:r>
              <a:rPr lang="en-GB" sz="1800" i="1" dirty="0"/>
              <a:t>cosmetics for personal use”</a:t>
            </a:r>
          </a:p>
          <a:p>
            <a:pPr marL="0" indent="0" algn="ctr" defTabSz="872296">
              <a:spcBef>
                <a:spcPts val="0"/>
              </a:spcBef>
              <a:buNone/>
              <a:defRPr/>
            </a:pPr>
            <a:r>
              <a:rPr lang="en-GB" sz="1200" dirty="0"/>
              <a:t>(Index: 189)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4D7442-3CC0-9688-33E4-850B35C86829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5765307" y="6480592"/>
            <a:ext cx="6221451" cy="195630"/>
          </a:xfrm>
        </p:spPr>
        <p:txBody>
          <a:bodyPr/>
          <a:lstStyle/>
          <a:p>
            <a:pPr defTabSz="1219170"/>
            <a:r>
              <a:rPr lang="en-US" kern="0" dirty="0"/>
              <a:t>Source: TGI GB July 2025 Target: Heavy cinemagoers who are ABC1. Index vs. average GB adult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8D903A1-285C-B6BC-81BC-3C0DF4B81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2" y="476824"/>
            <a:ext cx="11475836" cy="525552"/>
          </a:xfrm>
        </p:spPr>
        <p:txBody>
          <a:bodyPr/>
          <a:lstStyle/>
          <a:p>
            <a:r>
              <a:rPr lang="en-GB" sz="4000" dirty="0"/>
              <a:t>Brands should capitalise on cinemagoers potential spending power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BE11184-C959-22A5-2930-77C5DC3BF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0922" y="1589988"/>
            <a:ext cx="11389685" cy="611054"/>
          </a:xfrm>
        </p:spPr>
        <p:txBody>
          <a:bodyPr/>
          <a:lstStyle/>
          <a:p>
            <a:r>
              <a:rPr lang="en-GB" dirty="0"/>
              <a:t>Affluent cinemagoers are significantly more likely to be in market for key products and intend to spend more for quality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309681-7406-9C42-C937-1CCB055AE56C}"/>
              </a:ext>
            </a:extLst>
          </p:cNvPr>
          <p:cNvSpPr txBox="1"/>
          <p:nvPr/>
        </p:nvSpPr>
        <p:spPr>
          <a:xfrm>
            <a:off x="731477" y="5031942"/>
            <a:ext cx="942546" cy="37965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GB" sz="1867" kern="0">
                <a:solidFill>
                  <a:srgbClr val="FFFFFF"/>
                </a:solidFill>
                <a:latin typeface="+mj-lt"/>
                <a:cs typeface="Inter Tight"/>
                <a:sym typeface="Inter Tight"/>
              </a:rPr>
              <a:t>6 in 10</a:t>
            </a:r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BCC23336-6F7D-B3B8-CDAD-B5D9E4B01D9F}"/>
              </a:ext>
            </a:extLst>
          </p:cNvPr>
          <p:cNvSpPr txBox="1">
            <a:spLocks/>
          </p:cNvSpPr>
          <p:nvPr/>
        </p:nvSpPr>
        <p:spPr>
          <a:xfrm>
            <a:off x="521863" y="3570931"/>
            <a:ext cx="4129507" cy="909730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anchor="ctr"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872296">
              <a:spcBef>
                <a:spcPts val="0"/>
              </a:spcBef>
              <a:buNone/>
              <a:defRPr/>
            </a:pPr>
            <a:r>
              <a:rPr lang="en-GB" sz="1800" i="1" dirty="0"/>
              <a:t>“I spend a lot on clothes”</a:t>
            </a:r>
          </a:p>
          <a:p>
            <a:pPr marL="0" indent="0" algn="ctr" defTabSz="872296">
              <a:spcBef>
                <a:spcPts val="0"/>
              </a:spcBef>
              <a:buNone/>
              <a:defRPr/>
            </a:pPr>
            <a:r>
              <a:rPr lang="en-GB" sz="1200" dirty="0"/>
              <a:t>(Index: 218)</a:t>
            </a:r>
          </a:p>
        </p:txBody>
      </p:sp>
      <p:sp>
        <p:nvSpPr>
          <p:cNvPr id="44" name="Text Placeholder 7">
            <a:extLst>
              <a:ext uri="{FF2B5EF4-FFF2-40B4-BE49-F238E27FC236}">
                <a16:creationId xmlns:a16="http://schemas.microsoft.com/office/drawing/2014/main" id="{F41536CE-3773-0FFF-42D9-93F8BF9D755A}"/>
              </a:ext>
            </a:extLst>
          </p:cNvPr>
          <p:cNvSpPr txBox="1">
            <a:spLocks/>
          </p:cNvSpPr>
          <p:nvPr/>
        </p:nvSpPr>
        <p:spPr>
          <a:xfrm>
            <a:off x="4783460" y="3571879"/>
            <a:ext cx="3541760" cy="909730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anchor="ctr"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872296">
              <a:spcBef>
                <a:spcPts val="0"/>
              </a:spcBef>
              <a:buNone/>
              <a:defRPr/>
            </a:pPr>
            <a:r>
              <a:rPr lang="en-GB" sz="1800" i="1" dirty="0"/>
              <a:t>“I'm always looking for new ideas to improve my home”</a:t>
            </a:r>
          </a:p>
          <a:p>
            <a:pPr marL="0" indent="0" algn="ctr" defTabSz="872296">
              <a:spcBef>
                <a:spcPts val="0"/>
              </a:spcBef>
              <a:buNone/>
              <a:defRPr/>
            </a:pPr>
            <a:r>
              <a:rPr lang="en-GB" sz="1200" dirty="0"/>
              <a:t>(Index: 152)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4EAE7C60-BFBB-EB04-49F9-2DFEA586ED5C}"/>
              </a:ext>
            </a:extLst>
          </p:cNvPr>
          <p:cNvSpPr txBox="1">
            <a:spLocks/>
          </p:cNvSpPr>
          <p:nvPr/>
        </p:nvSpPr>
        <p:spPr>
          <a:xfrm>
            <a:off x="8457310" y="3585933"/>
            <a:ext cx="3284421" cy="909730"/>
          </a:xfrm>
          <a:prstGeom prst="roundRect">
            <a:avLst>
              <a:gd name="adj" fmla="val 13265"/>
            </a:avLst>
          </a:prstGeom>
          <a:solidFill>
            <a:schemeClr val="accent1"/>
          </a:solidFill>
        </p:spPr>
        <p:txBody>
          <a:bodyPr anchor="ctr"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872296">
              <a:spcBef>
                <a:spcPts val="0"/>
              </a:spcBef>
              <a:buNone/>
              <a:defRPr/>
            </a:pPr>
            <a:r>
              <a:rPr lang="en-GB" sz="1800" i="1" dirty="0">
                <a:solidFill>
                  <a:schemeClr val="bg1"/>
                </a:solidFill>
              </a:rPr>
              <a:t>“I tend to spend money without thinking”</a:t>
            </a:r>
          </a:p>
          <a:p>
            <a:pPr marL="0" indent="0" algn="ctr" defTabSz="872296">
              <a:spcBef>
                <a:spcPts val="0"/>
              </a:spcBef>
              <a:buNone/>
              <a:defRPr/>
            </a:pPr>
            <a:r>
              <a:rPr lang="en-GB" sz="1200" dirty="0">
                <a:solidFill>
                  <a:schemeClr val="bg1"/>
                </a:solidFill>
              </a:rPr>
              <a:t>(Index: 145)</a:t>
            </a:r>
          </a:p>
        </p:txBody>
      </p:sp>
      <p:sp>
        <p:nvSpPr>
          <p:cNvPr id="52" name="Text Placeholder 7">
            <a:extLst>
              <a:ext uri="{FF2B5EF4-FFF2-40B4-BE49-F238E27FC236}">
                <a16:creationId xmlns:a16="http://schemas.microsoft.com/office/drawing/2014/main" id="{CE3436EE-0856-84AB-97C2-5C1E1BD4EAA0}"/>
              </a:ext>
            </a:extLst>
          </p:cNvPr>
          <p:cNvSpPr txBox="1">
            <a:spLocks/>
          </p:cNvSpPr>
          <p:nvPr/>
        </p:nvSpPr>
        <p:spPr>
          <a:xfrm>
            <a:off x="521863" y="4622592"/>
            <a:ext cx="5913904" cy="909730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anchor="ctr"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872296">
              <a:spcBef>
                <a:spcPts val="0"/>
              </a:spcBef>
              <a:buNone/>
              <a:defRPr/>
            </a:pPr>
            <a:r>
              <a:rPr lang="en-GB" sz="1800" i="1" dirty="0">
                <a:solidFill>
                  <a:schemeClr val="bg1"/>
                </a:solidFill>
              </a:rPr>
              <a:t>“I spend a lot of money </a:t>
            </a:r>
            <a:r>
              <a:rPr lang="en-GB" sz="1800" dirty="0">
                <a:solidFill>
                  <a:schemeClr val="bg1"/>
                </a:solidFill>
              </a:rPr>
              <a:t>on my pet (e.g. on good quality food, health products, toys, accessories</a:t>
            </a:r>
            <a:r>
              <a:rPr lang="en-GB" sz="1800" i="1" dirty="0">
                <a:solidFill>
                  <a:schemeClr val="bg1"/>
                </a:solidFill>
              </a:rPr>
              <a:t>”</a:t>
            </a:r>
          </a:p>
          <a:p>
            <a:pPr marL="0" indent="0" algn="ctr" defTabSz="872296">
              <a:spcBef>
                <a:spcPts val="0"/>
              </a:spcBef>
              <a:buNone/>
              <a:defRPr/>
            </a:pPr>
            <a:r>
              <a:rPr lang="en-GB" sz="1200" dirty="0">
                <a:solidFill>
                  <a:schemeClr val="bg1"/>
                </a:solidFill>
              </a:rPr>
              <a:t>(Index: 189)</a:t>
            </a:r>
          </a:p>
        </p:txBody>
      </p:sp>
      <p:sp>
        <p:nvSpPr>
          <p:cNvPr id="56" name="Text Placeholder 7">
            <a:extLst>
              <a:ext uri="{FF2B5EF4-FFF2-40B4-BE49-F238E27FC236}">
                <a16:creationId xmlns:a16="http://schemas.microsoft.com/office/drawing/2014/main" id="{EC0D3D50-3406-DC1C-63EB-40E4519530BB}"/>
              </a:ext>
            </a:extLst>
          </p:cNvPr>
          <p:cNvSpPr txBox="1">
            <a:spLocks/>
          </p:cNvSpPr>
          <p:nvPr/>
        </p:nvSpPr>
        <p:spPr>
          <a:xfrm>
            <a:off x="6554340" y="4622592"/>
            <a:ext cx="5187391" cy="909730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anchor="ctr"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872296">
              <a:buNone/>
              <a:defRPr/>
            </a:pPr>
            <a:r>
              <a:rPr lang="en-GB" sz="1800" dirty="0">
                <a:solidFill>
                  <a:srgbClr val="FFFFFF"/>
                </a:solidFill>
              </a:rPr>
              <a:t>More likely to be interested in innovations in cosmetics</a:t>
            </a:r>
          </a:p>
          <a:p>
            <a:pPr marL="0" indent="0" algn="ctr" defTabSz="872296">
              <a:spcBef>
                <a:spcPts val="0"/>
              </a:spcBef>
              <a:buNone/>
              <a:defRPr/>
            </a:pPr>
            <a:r>
              <a:rPr lang="en-GB" sz="1200" dirty="0">
                <a:solidFill>
                  <a:schemeClr val="bg1"/>
                </a:solidFill>
              </a:rPr>
              <a:t>(Index: 211)</a:t>
            </a:r>
          </a:p>
        </p:txBody>
      </p:sp>
    </p:spTree>
    <p:extLst>
      <p:ext uri="{BB962C8B-B14F-4D97-AF65-F5344CB8AC3E}">
        <p14:creationId xmlns:p14="http://schemas.microsoft.com/office/powerpoint/2010/main" val="1634567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6F1761-B592-B041-606F-F7B8E3791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28BC9C-FCF3-EE9A-7D6B-7BE59E8191FC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5149516" y="6480593"/>
            <a:ext cx="6837242" cy="151526"/>
          </a:xfrm>
        </p:spPr>
        <p:txBody>
          <a:bodyPr/>
          <a:lstStyle/>
          <a:p>
            <a:pPr marL="158750" indent="0" algn="ctr" defTabSz="445018">
              <a:defRPr/>
            </a:pPr>
            <a:r>
              <a:rPr lang="en-GB" kern="0" dirty="0">
                <a:latin typeface="+mj-lt"/>
                <a:cs typeface="Poppins" panose="00000500000000000000" pitchFamily="50" charset="0"/>
              </a:rPr>
              <a:t>Sources: Habitat research conducted by </a:t>
            </a:r>
            <a:r>
              <a:rPr lang="en-GB" kern="0" dirty="0" err="1">
                <a:latin typeface="+mj-lt"/>
                <a:cs typeface="Poppins" panose="00000500000000000000" pitchFamily="50" charset="0"/>
              </a:rPr>
              <a:t>Differentology</a:t>
            </a:r>
            <a:r>
              <a:rPr lang="en-GB" kern="0" dirty="0">
                <a:latin typeface="+mj-lt"/>
                <a:cs typeface="Poppins" panose="00000500000000000000" pitchFamily="50" charset="0"/>
              </a:rPr>
              <a:t>. Maximising Price conducted by DCM/everyday people 2025. </a:t>
            </a:r>
            <a:endParaRPr lang="en-GB" kern="0" dirty="0"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53786F-F031-99F8-EC10-F5BC8FDFA5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Cinema signals quality and premium, and therefore people’s perceptions of the products advertising on the big screen reflect this too.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E6C581E-88F1-0212-4D6E-89C5FE549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Cinema makes your brand feel worth more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51A2460-3E15-9819-C576-55500D566D2F}"/>
              </a:ext>
            </a:extLst>
          </p:cNvPr>
          <p:cNvSpPr/>
          <p:nvPr/>
        </p:nvSpPr>
        <p:spPr>
          <a:xfrm>
            <a:off x="6694714" y="1619480"/>
            <a:ext cx="5292044" cy="4508753"/>
          </a:xfrm>
          <a:prstGeom prst="roundRect">
            <a:avLst>
              <a:gd name="adj" fmla="val 203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57721D4-FF4E-01F4-7535-C3E034347091}"/>
              </a:ext>
            </a:extLst>
          </p:cNvPr>
          <p:cNvSpPr/>
          <p:nvPr/>
        </p:nvSpPr>
        <p:spPr>
          <a:xfrm>
            <a:off x="314111" y="1658646"/>
            <a:ext cx="6020588" cy="4469588"/>
          </a:xfrm>
          <a:prstGeom prst="roundRect">
            <a:avLst>
              <a:gd name="adj" fmla="val 203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872306">
              <a:lnSpc>
                <a:spcPct val="100000"/>
              </a:lnSpc>
              <a:spcAft>
                <a:spcPts val="155"/>
              </a:spcAft>
            </a:pPr>
            <a:endParaRPr lang="en-GB" altLang="en-US">
              <a:solidFill>
                <a:srgbClr val="000000"/>
              </a:solidFill>
              <a:latin typeface="+mj-lt"/>
              <a:cs typeface="Inter Tight" pitchFamily="34" charset="0"/>
              <a:sym typeface="Inter Tight"/>
            </a:endParaRPr>
          </a:p>
          <a:p>
            <a:pPr defTabSz="872306">
              <a:lnSpc>
                <a:spcPct val="100000"/>
              </a:lnSpc>
              <a:spcAft>
                <a:spcPts val="155"/>
              </a:spcAft>
            </a:pPr>
            <a:endParaRPr lang="en-GB" altLang="en-US">
              <a:solidFill>
                <a:srgbClr val="000000"/>
              </a:solidFill>
              <a:latin typeface="+mj-lt"/>
              <a:cs typeface="Inter Tight" pitchFamily="34" charset="0"/>
              <a:sym typeface="Inter Tight"/>
            </a:endParaRPr>
          </a:p>
          <a:p>
            <a:pPr defTabSz="872306">
              <a:lnSpc>
                <a:spcPct val="100000"/>
              </a:lnSpc>
              <a:spcAft>
                <a:spcPts val="155"/>
              </a:spcAft>
            </a:pPr>
            <a:endParaRPr lang="en-GB" altLang="en-US">
              <a:solidFill>
                <a:srgbClr val="000000"/>
              </a:solidFill>
              <a:latin typeface="+mj-lt"/>
              <a:cs typeface="Inter Tight" pitchFamily="34" charset="0"/>
              <a:sym typeface="Inter Tight"/>
            </a:endParaRPr>
          </a:p>
          <a:p>
            <a:pPr defTabSz="872306">
              <a:lnSpc>
                <a:spcPct val="100000"/>
              </a:lnSpc>
              <a:spcAft>
                <a:spcPts val="155"/>
              </a:spcAft>
            </a:pPr>
            <a:endParaRPr lang="en-GB" altLang="en-US">
              <a:solidFill>
                <a:srgbClr val="000000"/>
              </a:solidFill>
              <a:latin typeface="+mj-lt"/>
              <a:cs typeface="Inter Tight" pitchFamily="34" charset="0"/>
              <a:sym typeface="Inter Tight"/>
            </a:endParaRPr>
          </a:p>
          <a:p>
            <a:pPr defTabSz="872306">
              <a:lnSpc>
                <a:spcPct val="100000"/>
              </a:lnSpc>
              <a:spcAft>
                <a:spcPts val="155"/>
              </a:spcAft>
            </a:pPr>
            <a:endParaRPr lang="en-GB" altLang="en-US">
              <a:solidFill>
                <a:srgbClr val="000000"/>
              </a:solidFill>
              <a:latin typeface="+mj-lt"/>
              <a:cs typeface="Inter Tight" pitchFamily="34" charset="0"/>
              <a:sym typeface="Inter Tight"/>
            </a:endParaRPr>
          </a:p>
          <a:p>
            <a:pPr defTabSz="872306">
              <a:lnSpc>
                <a:spcPct val="100000"/>
              </a:lnSpc>
              <a:spcAft>
                <a:spcPts val="155"/>
              </a:spcAft>
            </a:pPr>
            <a:r>
              <a:rPr lang="en-GB" altLang="en-US">
                <a:solidFill>
                  <a:schemeClr val="tx1"/>
                </a:solidFill>
                <a:latin typeface="+mj-lt"/>
                <a:cs typeface="Inter Tight" pitchFamily="34" charset="0"/>
                <a:sym typeface="Inter Tight"/>
              </a:rPr>
              <a:t>Habitat aimed to raise perceptions of the breadth and quality of its range to ultimately to drive consideration.</a:t>
            </a:r>
          </a:p>
          <a:p>
            <a:pPr defTabSz="872306">
              <a:lnSpc>
                <a:spcPct val="100000"/>
              </a:lnSpc>
              <a:spcAft>
                <a:spcPts val="155"/>
              </a:spcAft>
            </a:pPr>
            <a:endParaRPr lang="en-GB">
              <a:solidFill>
                <a:schemeClr val="tx1"/>
              </a:solidFill>
              <a:latin typeface="+mj-lt"/>
              <a:sym typeface="Inter Tight"/>
            </a:endParaRPr>
          </a:p>
          <a:p>
            <a:pPr defTabSz="872306">
              <a:lnSpc>
                <a:spcPts val="1867"/>
              </a:lnSpc>
              <a:buClr>
                <a:srgbClr val="000000"/>
              </a:buClr>
            </a:pPr>
            <a:r>
              <a:rPr lang="en-GB">
                <a:solidFill>
                  <a:schemeClr val="tx1"/>
                </a:solidFill>
                <a:latin typeface="+mj-lt"/>
                <a:sym typeface="Inter Tight"/>
              </a:rPr>
              <a:t>Seeing the ad in cinema helped deliver a significant +43% uplift on ‘Habitat is good value for money’.</a:t>
            </a:r>
          </a:p>
          <a:p>
            <a:pPr defTabSz="872306">
              <a:lnSpc>
                <a:spcPts val="1867"/>
              </a:lnSpc>
              <a:buClr>
                <a:srgbClr val="000000"/>
              </a:buClr>
            </a:pPr>
            <a:endParaRPr lang="en-GB">
              <a:solidFill>
                <a:schemeClr val="tx1"/>
              </a:solidFill>
              <a:latin typeface="+mj-lt"/>
              <a:sym typeface="Inter Tight"/>
            </a:endParaRPr>
          </a:p>
          <a:p>
            <a:pPr defTabSz="872306">
              <a:lnSpc>
                <a:spcPts val="1867"/>
              </a:lnSpc>
              <a:buClr>
                <a:srgbClr val="000000"/>
              </a:buClr>
            </a:pPr>
            <a:r>
              <a:rPr lang="en-GB">
                <a:solidFill>
                  <a:schemeClr val="tx1"/>
                </a:solidFill>
                <a:latin typeface="+mj-lt"/>
                <a:sym typeface="Inter Tight"/>
              </a:rPr>
              <a:t>Almost 6 in 10 said they would consider shopping at Habitat, with cinemagoers 42% more likely vs. those not exposed to the ad in cinema.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03B0803-C655-13C9-9F59-62912772FB3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3" r="-1" b="11531"/>
          <a:stretch>
            <a:fillRect/>
          </a:stretch>
        </p:blipFill>
        <p:spPr>
          <a:xfrm>
            <a:off x="373164" y="1733635"/>
            <a:ext cx="5883232" cy="15233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F8DC51D-D2A1-431D-C20B-F02C23898089}"/>
              </a:ext>
            </a:extLst>
          </p:cNvPr>
          <p:cNvSpPr txBox="1">
            <a:spLocks/>
          </p:cNvSpPr>
          <p:nvPr/>
        </p:nvSpPr>
        <p:spPr>
          <a:xfrm>
            <a:off x="472266" y="2671501"/>
            <a:ext cx="5836480" cy="656445"/>
          </a:xfrm>
          <a:prstGeom prst="roundRect">
            <a:avLst>
              <a:gd name="adj" fmla="val 13265"/>
            </a:avLst>
          </a:prstGeom>
          <a:noFill/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Habitat: case study</a:t>
            </a:r>
          </a:p>
        </p:txBody>
      </p:sp>
      <p:pic>
        <p:nvPicPr>
          <p:cNvPr id="13" name="Picture 12" descr="A black background with blue and pink text&#10;&#10;Description automatically generated">
            <a:extLst>
              <a:ext uri="{FF2B5EF4-FFF2-40B4-BE49-F238E27FC236}">
                <a16:creationId xmlns:a16="http://schemas.microsoft.com/office/drawing/2014/main" id="{7F3A3D33-888B-4466-A215-585BFAEE5D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6918" y="6284720"/>
            <a:ext cx="1051859" cy="449495"/>
          </a:xfrm>
          <a:prstGeom prst="rect">
            <a:avLst/>
          </a:prstGeom>
        </p:spPr>
      </p:pic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F2AD959F-6DC5-C90A-30CF-961DAE3CCE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9234482"/>
              </p:ext>
            </p:extLst>
          </p:nvPr>
        </p:nvGraphicFramePr>
        <p:xfrm>
          <a:off x="6867868" y="2616127"/>
          <a:ext cx="4724400" cy="3021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Rectangle 19">
            <a:extLst>
              <a:ext uri="{FF2B5EF4-FFF2-40B4-BE49-F238E27FC236}">
                <a16:creationId xmlns:a16="http://schemas.microsoft.com/office/drawing/2014/main" id="{F271CA16-1D09-7229-4883-5536684611E3}"/>
              </a:ext>
            </a:extLst>
          </p:cNvPr>
          <p:cNvSpPr/>
          <p:nvPr/>
        </p:nvSpPr>
        <p:spPr>
          <a:xfrm>
            <a:off x="7454785" y="1864536"/>
            <a:ext cx="3625993" cy="212942"/>
          </a:xfrm>
          <a:prstGeom prst="rect">
            <a:avLst/>
          </a:prstGeom>
        </p:spPr>
        <p:txBody>
          <a:bodyPr wrap="none" lIns="0" tIns="0" rIns="0" bIns="0">
            <a:normAutofit fontScale="92500" lnSpcReduction="10000"/>
          </a:bodyPr>
          <a:lstStyle/>
          <a:p>
            <a:pPr defTabSz="1282243">
              <a:buClr>
                <a:srgbClr val="000000"/>
              </a:buClr>
              <a:defRPr/>
            </a:pPr>
            <a:r>
              <a:rPr lang="en-GB" sz="1600" b="1" kern="0">
                <a:latin typeface="+mj-lt"/>
                <a:cs typeface="Inter Tight"/>
                <a:sym typeface="Inter Tight"/>
              </a:rPr>
              <a:t>Cinema drives perceived brand value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345137-CDD8-7E0C-46CF-55B9348D7307}"/>
              </a:ext>
            </a:extLst>
          </p:cNvPr>
          <p:cNvSpPr txBox="1"/>
          <p:nvPr/>
        </p:nvSpPr>
        <p:spPr>
          <a:xfrm>
            <a:off x="6918306" y="2104910"/>
            <a:ext cx="49005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872274">
              <a:buClr>
                <a:srgbClr val="000000"/>
              </a:buClr>
            </a:pPr>
            <a:r>
              <a:rPr lang="en-GB" sz="1400" kern="0">
                <a:latin typeface="+mj-lt"/>
                <a:cs typeface="Inter Tight"/>
                <a:sym typeface="Inter Tight"/>
              </a:rPr>
              <a:t>Cinema delivers a +10% higher price premium vs. the all-channel average for a mobile network brand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B5F781E-C177-76C5-F83F-D24A72B0995E}"/>
              </a:ext>
            </a:extLst>
          </p:cNvPr>
          <p:cNvSpPr txBox="1"/>
          <p:nvPr/>
        </p:nvSpPr>
        <p:spPr>
          <a:xfrm>
            <a:off x="8622046" y="3070602"/>
            <a:ext cx="11005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01">
              <a:defRPr/>
            </a:pPr>
            <a:r>
              <a:rPr lang="en-GB" sz="1600" b="1" dirty="0">
                <a:solidFill>
                  <a:schemeClr val="accent1"/>
                </a:solidFill>
                <a:ea typeface="+mn-ea"/>
                <a:cs typeface="Poppins" panose="00000500000000000000" pitchFamily="50" charset="0"/>
              </a:rPr>
              <a:t>+10%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99EA1FE-0588-3F24-E213-9DD409AA59A6}"/>
              </a:ext>
            </a:extLst>
          </p:cNvPr>
          <p:cNvCxnSpPr>
            <a:cxnSpLocks/>
          </p:cNvCxnSpPr>
          <p:nvPr/>
        </p:nvCxnSpPr>
        <p:spPr>
          <a:xfrm flipV="1">
            <a:off x="8714218" y="3239665"/>
            <a:ext cx="1066979" cy="486598"/>
          </a:xfrm>
          <a:prstGeom prst="straightConnector1">
            <a:avLst/>
          </a:prstGeom>
          <a:ln w="22225">
            <a:solidFill>
              <a:schemeClr val="accent6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5390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123AB-9708-D1F0-1365-EEC79E8B1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ubtitle 2">
            <a:extLst>
              <a:ext uri="{FF2B5EF4-FFF2-40B4-BE49-F238E27FC236}">
                <a16:creationId xmlns:a16="http://schemas.microsoft.com/office/drawing/2014/main" id="{BF93CF7A-7DE4-D040-FE6D-712CF3262DDA}"/>
              </a:ext>
            </a:extLst>
          </p:cNvPr>
          <p:cNvSpPr txBox="1">
            <a:spLocks/>
          </p:cNvSpPr>
          <p:nvPr/>
        </p:nvSpPr>
        <p:spPr>
          <a:xfrm>
            <a:off x="217545" y="783896"/>
            <a:ext cx="11786928" cy="3508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None/>
              <a:tabLst/>
              <a:defRPr sz="2000" b="1">
                <a:solidFill>
                  <a:schemeClr val="bg1"/>
                </a:solidFill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None/>
              <a:defRPr sz="2000" b="1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None/>
              <a:defRPr b="1"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None/>
              <a:defRPr sz="1600" b="1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None/>
              <a:defRPr sz="1600" b="1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None/>
              <a:defRPr sz="1600"/>
            </a:lvl9pPr>
          </a:lstStyle>
          <a:p>
            <a:r>
              <a:rPr lang="en-GB" dirty="0"/>
              <a:t>Cinema is integral for brands looking to boost their relevance and be seen alongside peak entertainment moments</a:t>
            </a:r>
          </a:p>
        </p:txBody>
      </p:sp>
      <p:sp>
        <p:nvSpPr>
          <p:cNvPr id="51" name="Title 3">
            <a:extLst>
              <a:ext uri="{FF2B5EF4-FFF2-40B4-BE49-F238E27FC236}">
                <a16:creationId xmlns:a16="http://schemas.microsoft.com/office/drawing/2014/main" id="{E2553571-3CDF-1567-52D0-B1D628FA28D1}"/>
              </a:ext>
            </a:extLst>
          </p:cNvPr>
          <p:cNvSpPr txBox="1">
            <a:spLocks/>
          </p:cNvSpPr>
          <p:nvPr/>
        </p:nvSpPr>
        <p:spPr>
          <a:xfrm>
            <a:off x="199830" y="239094"/>
            <a:ext cx="11786928" cy="52555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/>
              <a:t>Cinema connects brands with cultural moments</a:t>
            </a:r>
          </a:p>
        </p:txBody>
      </p:sp>
      <p:pic>
        <p:nvPicPr>
          <p:cNvPr id="2" name="Picture Placeholder 20">
            <a:extLst>
              <a:ext uri="{FF2B5EF4-FFF2-40B4-BE49-F238E27FC236}">
                <a16:creationId xmlns:a16="http://schemas.microsoft.com/office/drawing/2014/main" id="{DD70A350-CBA2-A5E8-9016-B8B7A3A41F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6" b="7966"/>
          <a:stretch>
            <a:fillRect/>
          </a:stretch>
        </p:blipFill>
        <p:spPr>
          <a:xfrm>
            <a:off x="107459" y="1937656"/>
            <a:ext cx="2919395" cy="1911610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74640" b="-74640"/>
            </a:stretch>
          </a:blipFill>
        </p:spPr>
      </p:pic>
      <p:pic>
        <p:nvPicPr>
          <p:cNvPr id="4" name="Picture Placeholder 24">
            <a:extLst>
              <a:ext uri="{FF2B5EF4-FFF2-40B4-BE49-F238E27FC236}">
                <a16:creationId xmlns:a16="http://schemas.microsoft.com/office/drawing/2014/main" id="{7673E168-5468-8603-8BF0-A0DB640B66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4" b="7934"/>
          <a:stretch>
            <a:fillRect/>
          </a:stretch>
        </p:blipFill>
        <p:spPr>
          <a:xfrm>
            <a:off x="6092539" y="1937656"/>
            <a:ext cx="2919395" cy="1911610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74640" b="-74640"/>
            </a:stretch>
          </a:blipFill>
        </p:spPr>
      </p:pic>
      <p:pic>
        <p:nvPicPr>
          <p:cNvPr id="6" name="Picture Placeholder 22">
            <a:extLst>
              <a:ext uri="{FF2B5EF4-FFF2-40B4-BE49-F238E27FC236}">
                <a16:creationId xmlns:a16="http://schemas.microsoft.com/office/drawing/2014/main" id="{9665EC09-FCC9-CAF3-B058-BBE0BAFC79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6" b="7966"/>
          <a:stretch>
            <a:fillRect/>
          </a:stretch>
        </p:blipFill>
        <p:spPr>
          <a:xfrm>
            <a:off x="3099999" y="1937656"/>
            <a:ext cx="2919395" cy="1911610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74640" b="-74640"/>
            </a:stretch>
          </a:blipFill>
        </p:spPr>
      </p:pic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E8CF3098-DD90-0DD4-5462-BD2B84C6786A}"/>
              </a:ext>
            </a:extLst>
          </p:cNvPr>
          <p:cNvSpPr txBox="1">
            <a:spLocks/>
          </p:cNvSpPr>
          <p:nvPr/>
        </p:nvSpPr>
        <p:spPr>
          <a:xfrm>
            <a:off x="3164410" y="3584721"/>
            <a:ext cx="2790571" cy="199292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vert="horz" wrap="none" lIns="144000" tIns="0" rIns="0" bIns="0" rtlCol="0" anchor="ctr">
            <a:noAutofit/>
          </a:bodyPr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None/>
              <a:tabLst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i="1" dirty="0"/>
              <a:t>Top Gun Maverick</a:t>
            </a:r>
          </a:p>
        </p:txBody>
      </p:sp>
      <p:pic>
        <p:nvPicPr>
          <p:cNvPr id="8" name="Picture Placeholder 26">
            <a:extLst>
              <a:ext uri="{FF2B5EF4-FFF2-40B4-BE49-F238E27FC236}">
                <a16:creationId xmlns:a16="http://schemas.microsoft.com/office/drawing/2014/main" id="{9B52A60B-4910-2D27-1E70-2125879533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6" b="7966"/>
          <a:stretch>
            <a:fillRect/>
          </a:stretch>
        </p:blipFill>
        <p:spPr>
          <a:xfrm>
            <a:off x="9085078" y="1937656"/>
            <a:ext cx="2919395" cy="1911610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74640" b="-74640"/>
            </a:stretch>
          </a:blipFill>
        </p:spPr>
      </p:pic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95242C30-5AA4-BE48-F863-5BDD67662E2C}"/>
              </a:ext>
            </a:extLst>
          </p:cNvPr>
          <p:cNvSpPr txBox="1">
            <a:spLocks/>
          </p:cNvSpPr>
          <p:nvPr/>
        </p:nvSpPr>
        <p:spPr>
          <a:xfrm>
            <a:off x="9149489" y="3584721"/>
            <a:ext cx="2790571" cy="199292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vert="horz" wrap="none" lIns="144000" tIns="0" rIns="0" bIns="0" rtlCol="0" anchor="ctr">
            <a:noAutofit/>
          </a:bodyPr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None/>
              <a:tabLst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i="1"/>
              <a:t>Avatar Way of Water</a:t>
            </a:r>
            <a:endParaRPr lang="en-GB" sz="1200" i="1" dirty="0"/>
          </a:p>
        </p:txBody>
      </p:sp>
      <p:sp>
        <p:nvSpPr>
          <p:cNvPr id="44" name="Text Placeholder 14">
            <a:extLst>
              <a:ext uri="{FF2B5EF4-FFF2-40B4-BE49-F238E27FC236}">
                <a16:creationId xmlns:a16="http://schemas.microsoft.com/office/drawing/2014/main" id="{858E8783-56CC-DB76-B45C-531BF8593FCA}"/>
              </a:ext>
            </a:extLst>
          </p:cNvPr>
          <p:cNvSpPr txBox="1">
            <a:spLocks/>
          </p:cNvSpPr>
          <p:nvPr/>
        </p:nvSpPr>
        <p:spPr>
          <a:xfrm>
            <a:off x="171870" y="3584721"/>
            <a:ext cx="2790571" cy="199292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vert="horz" wrap="none" lIns="144000" tIns="0" rIns="0" bIns="0" rtlCol="0" anchor="ctr">
            <a:noAutofit/>
          </a:bodyPr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None/>
              <a:tabLst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i="1" dirty="0"/>
              <a:t>Weapons</a:t>
            </a:r>
          </a:p>
        </p:txBody>
      </p:sp>
      <p:sp>
        <p:nvSpPr>
          <p:cNvPr id="63" name="Text Placeholder 14">
            <a:extLst>
              <a:ext uri="{FF2B5EF4-FFF2-40B4-BE49-F238E27FC236}">
                <a16:creationId xmlns:a16="http://schemas.microsoft.com/office/drawing/2014/main" id="{34933457-773C-D722-D78B-5CE65197A7E1}"/>
              </a:ext>
            </a:extLst>
          </p:cNvPr>
          <p:cNvSpPr txBox="1">
            <a:spLocks/>
          </p:cNvSpPr>
          <p:nvPr/>
        </p:nvSpPr>
        <p:spPr>
          <a:xfrm>
            <a:off x="6156950" y="3584721"/>
            <a:ext cx="2790571" cy="199292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vert="horz" wrap="none" lIns="144000" tIns="0" rIns="0" bIns="0" rtlCol="0" anchor="ctr">
            <a:noAutofit/>
          </a:bodyPr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None/>
              <a:tabLst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i="1" dirty="0"/>
              <a:t>Conclave</a:t>
            </a:r>
          </a:p>
        </p:txBody>
      </p:sp>
      <p:pic>
        <p:nvPicPr>
          <p:cNvPr id="64" name="Picture Placeholder 18">
            <a:extLst>
              <a:ext uri="{FF2B5EF4-FFF2-40B4-BE49-F238E27FC236}">
                <a16:creationId xmlns:a16="http://schemas.microsoft.com/office/drawing/2014/main" id="{34DF62C9-F2C5-86A0-1C4B-87CD19E595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4" b="7934"/>
          <a:stretch>
            <a:fillRect/>
          </a:stretch>
        </p:blipFill>
        <p:spPr>
          <a:xfrm>
            <a:off x="3099999" y="3968064"/>
            <a:ext cx="2919395" cy="191161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74640" b="-74640"/>
            </a:stretch>
          </a:blipFill>
        </p:spPr>
      </p:pic>
      <p:pic>
        <p:nvPicPr>
          <p:cNvPr id="66" name="Picture Placeholder 30">
            <a:extLst>
              <a:ext uri="{FF2B5EF4-FFF2-40B4-BE49-F238E27FC236}">
                <a16:creationId xmlns:a16="http://schemas.microsoft.com/office/drawing/2014/main" id="{7FE2FD87-1FC2-33D8-879E-A327ABA7A6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6" b="7966"/>
          <a:stretch>
            <a:fillRect/>
          </a:stretch>
        </p:blipFill>
        <p:spPr>
          <a:xfrm>
            <a:off x="104689" y="3924708"/>
            <a:ext cx="2919395" cy="191161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74640" b="-74640"/>
            </a:stretch>
          </a:blipFill>
        </p:spPr>
      </p:pic>
      <p:pic>
        <p:nvPicPr>
          <p:cNvPr id="67" name="Picture Placeholder 34">
            <a:extLst>
              <a:ext uri="{FF2B5EF4-FFF2-40B4-BE49-F238E27FC236}">
                <a16:creationId xmlns:a16="http://schemas.microsoft.com/office/drawing/2014/main" id="{FC44732F-268C-8837-E063-C3AE16D7ABF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6" b="7966"/>
          <a:stretch>
            <a:fillRect/>
          </a:stretch>
        </p:blipFill>
        <p:spPr>
          <a:xfrm>
            <a:off x="6092539" y="3968063"/>
            <a:ext cx="2919392" cy="1911609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74640" b="-74640"/>
            </a:stretch>
          </a:blipFill>
        </p:spPr>
      </p:pic>
      <p:pic>
        <p:nvPicPr>
          <p:cNvPr id="68" name="Picture Placeholder 38">
            <a:extLst>
              <a:ext uri="{FF2B5EF4-FFF2-40B4-BE49-F238E27FC236}">
                <a16:creationId xmlns:a16="http://schemas.microsoft.com/office/drawing/2014/main" id="{73B5F22D-C79B-4F68-786D-08DC6A137F1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4" b="7934"/>
          <a:stretch>
            <a:fillRect/>
          </a:stretch>
        </p:blipFill>
        <p:spPr>
          <a:xfrm>
            <a:off x="9085078" y="3968064"/>
            <a:ext cx="2919393" cy="1911610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74640" b="-74640"/>
            </a:stretch>
          </a:blipFill>
        </p:spPr>
      </p:pic>
      <p:sp>
        <p:nvSpPr>
          <p:cNvPr id="70" name="Text Placeholder 14">
            <a:extLst>
              <a:ext uri="{FF2B5EF4-FFF2-40B4-BE49-F238E27FC236}">
                <a16:creationId xmlns:a16="http://schemas.microsoft.com/office/drawing/2014/main" id="{212552A9-E080-54EA-8187-22C949F13264}"/>
              </a:ext>
            </a:extLst>
          </p:cNvPr>
          <p:cNvSpPr txBox="1">
            <a:spLocks/>
          </p:cNvSpPr>
          <p:nvPr/>
        </p:nvSpPr>
        <p:spPr>
          <a:xfrm>
            <a:off x="3159712" y="5637028"/>
            <a:ext cx="2790571" cy="199292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vert="horz" wrap="none" lIns="144000" tIns="0" rIns="0" bIns="0" rtlCol="0" anchor="ctr">
            <a:noAutofit/>
          </a:bodyPr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None/>
              <a:tabLst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i="1" dirty="0"/>
              <a:t>Everything Everywhere All At Once</a:t>
            </a:r>
          </a:p>
        </p:txBody>
      </p:sp>
      <p:sp>
        <p:nvSpPr>
          <p:cNvPr id="72" name="Text Placeholder 16">
            <a:extLst>
              <a:ext uri="{FF2B5EF4-FFF2-40B4-BE49-F238E27FC236}">
                <a16:creationId xmlns:a16="http://schemas.microsoft.com/office/drawing/2014/main" id="{317FAA54-719A-2907-090B-161B7058243A}"/>
              </a:ext>
            </a:extLst>
          </p:cNvPr>
          <p:cNvSpPr txBox="1">
            <a:spLocks/>
          </p:cNvSpPr>
          <p:nvPr/>
        </p:nvSpPr>
        <p:spPr>
          <a:xfrm>
            <a:off x="9144791" y="5637028"/>
            <a:ext cx="2790571" cy="199292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vert="horz" wrap="none" lIns="144000" tIns="0" rIns="0" bIns="0" rtlCol="0" anchor="ctr">
            <a:noAutofit/>
          </a:bodyPr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None/>
              <a:tabLst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i="1" dirty="0"/>
              <a:t>Oppenheimer</a:t>
            </a:r>
          </a:p>
        </p:txBody>
      </p:sp>
      <p:sp>
        <p:nvSpPr>
          <p:cNvPr id="74" name="Text Placeholder 14">
            <a:extLst>
              <a:ext uri="{FF2B5EF4-FFF2-40B4-BE49-F238E27FC236}">
                <a16:creationId xmlns:a16="http://schemas.microsoft.com/office/drawing/2014/main" id="{482C9392-C313-7996-159F-ED127F9F5E9E}"/>
              </a:ext>
            </a:extLst>
          </p:cNvPr>
          <p:cNvSpPr txBox="1">
            <a:spLocks/>
          </p:cNvSpPr>
          <p:nvPr/>
        </p:nvSpPr>
        <p:spPr>
          <a:xfrm>
            <a:off x="167172" y="5637028"/>
            <a:ext cx="2790571" cy="199292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vert="horz" wrap="none" lIns="144000" tIns="0" rIns="0" bIns="0" rtlCol="0" anchor="ctr">
            <a:noAutofit/>
          </a:bodyPr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None/>
              <a:tabLst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i="1" dirty="0"/>
              <a:t>Dune Part 2</a:t>
            </a:r>
          </a:p>
        </p:txBody>
      </p:sp>
      <p:sp>
        <p:nvSpPr>
          <p:cNvPr id="76" name="Text Placeholder 14">
            <a:extLst>
              <a:ext uri="{FF2B5EF4-FFF2-40B4-BE49-F238E27FC236}">
                <a16:creationId xmlns:a16="http://schemas.microsoft.com/office/drawing/2014/main" id="{AD179BEF-1C78-C286-3D8D-820CA452C55C}"/>
              </a:ext>
            </a:extLst>
          </p:cNvPr>
          <p:cNvSpPr txBox="1">
            <a:spLocks/>
          </p:cNvSpPr>
          <p:nvPr/>
        </p:nvSpPr>
        <p:spPr>
          <a:xfrm>
            <a:off x="6152252" y="5637028"/>
            <a:ext cx="2790571" cy="199292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vert="horz" wrap="none" lIns="144000" tIns="0" rIns="0" bIns="0" rtlCol="0" anchor="ctr">
            <a:noAutofit/>
          </a:bodyPr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Inter Tight" panose="020B0604020202020204" pitchFamily="34" charset="0"/>
              <a:buNone/>
              <a:tabLst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Inter Tight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i="1" dirty="0"/>
              <a:t>Wicked</a:t>
            </a:r>
          </a:p>
        </p:txBody>
      </p:sp>
    </p:spTree>
    <p:extLst>
      <p:ext uri="{BB962C8B-B14F-4D97-AF65-F5344CB8AC3E}">
        <p14:creationId xmlns:p14="http://schemas.microsoft.com/office/powerpoint/2010/main" val="3824390766"/>
      </p:ext>
    </p:extLst>
  </p:cSld>
  <p:clrMapOvr>
    <a:masterClrMapping/>
  </p:clrMapOvr>
</p:sld>
</file>

<file path=ppt/theme/theme1.xml><?xml version="1.0" encoding="utf-8"?>
<a:theme xmlns:a="http://schemas.openxmlformats.org/drawingml/2006/main" name="01. Opener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10. Graphs, Charts and Table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1.xml><?xml version="1.0" encoding="utf-8"?>
<a:theme xmlns:a="http://schemas.openxmlformats.org/drawingml/2006/main" name="11. Blank and Extra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Inter T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Inter Tight"/>
        <a:font script="Hebr" typeface="Inter Tight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Inter Tight"/>
        <a:font script="Uigh" typeface="Microsoft Uighur"/>
        <a:font script="Geor" typeface="Sylfaen"/>
        <a:font script="Armn" typeface="Inter Tight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Inter Tight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Inter Tight"/>
        <a:font script="Hebr" typeface="Inter T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Inter Tight"/>
        <a:font script="Uigh" typeface="Microsoft Uighur"/>
        <a:font script="Geor" typeface="Sylfaen"/>
        <a:font script="Armn" typeface="Inter Tight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2. Intro/Conclusion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03. Bold Statement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04. Text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05. Film Posters/Still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06. Film Detail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07. Quotes/Pull out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08. Stat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09. Icons and Logo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DCM">
    <a:dk1>
      <a:srgbClr val="00BFD6"/>
    </a:dk1>
    <a:lt1>
      <a:srgbClr val="000000"/>
    </a:lt1>
    <a:dk2>
      <a:srgbClr val="B6008D"/>
    </a:dk2>
    <a:lt2>
      <a:srgbClr val="0099A8"/>
    </a:lt2>
    <a:accent1>
      <a:srgbClr val="77226C"/>
    </a:accent1>
    <a:accent2>
      <a:srgbClr val="AC162C"/>
    </a:accent2>
    <a:accent3>
      <a:srgbClr val="8547AD"/>
    </a:accent3>
    <a:accent4>
      <a:srgbClr val="33006F"/>
    </a:accent4>
    <a:accent5>
      <a:srgbClr val="CAC8C8"/>
    </a:accent5>
    <a:accent6>
      <a:srgbClr val="8A8A8D"/>
    </a:accent6>
    <a:hlink>
      <a:srgbClr val="000000"/>
    </a:hlink>
    <a:folHlink>
      <a:srgbClr val="000000"/>
    </a:folHlink>
  </a:clrScheme>
  <a:fontScheme name="DCM FAME">
    <a:majorFont>
      <a:latin typeface="Impact"/>
      <a:ea typeface=""/>
      <a:cs typeface=""/>
    </a:majorFont>
    <a:minorFont>
      <a:latin typeface="Arial"/>
      <a:ea typeface=""/>
      <a:cs typeface=""/>
    </a:minorFont>
  </a:fontScheme>
  <a:fmtScheme name="Horizon">
    <a:fillStyleLst>
      <a:solidFill>
        <a:schemeClr val="phClr"/>
      </a:solidFill>
      <a:gradFill rotWithShape="1">
        <a:gsLst>
          <a:gs pos="0">
            <a:schemeClr val="phClr">
              <a:tint val="83000"/>
              <a:shade val="100000"/>
              <a:satMod val="100000"/>
            </a:schemeClr>
          </a:gs>
          <a:gs pos="100000">
            <a:schemeClr val="phClr">
              <a:tint val="61000"/>
              <a:alpha val="100000"/>
              <a:satMod val="180000"/>
            </a:schemeClr>
          </a:gs>
        </a:gsLst>
        <a:path path="circle">
          <a:fillToRect l="100000" t="100000" r="100000" b="100000"/>
        </a:path>
      </a:gradFill>
      <a:gradFill rotWithShape="1">
        <a:gsLst>
          <a:gs pos="0">
            <a:schemeClr val="phClr">
              <a:shade val="85000"/>
            </a:schemeClr>
          </a:gs>
          <a:gs pos="100000">
            <a:schemeClr val="phClr">
              <a:tint val="90000"/>
              <a:alpha val="100000"/>
              <a:satMod val="180000"/>
            </a:schemeClr>
          </a:gs>
        </a:gsLst>
        <a:path path="circle">
          <a:fillToRect l="100000" t="100000" r="100000" b="100000"/>
        </a:path>
      </a:gradFill>
    </a:fillStyleLst>
    <a:lnStyleLst>
      <a:ln w="9525" cap="flat" cmpd="sng" algn="ctr">
        <a:solidFill>
          <a:schemeClr val="phClr"/>
        </a:solidFill>
        <a:prstDash val="solid"/>
      </a:ln>
      <a:ln w="10795" cap="flat" cmpd="sng" algn="ctr">
        <a:solidFill>
          <a:schemeClr val="phClr"/>
        </a:solidFill>
        <a:prstDash val="solid"/>
      </a:ln>
      <a:ln w="15240" cap="flat" cmpd="sng" algn="ctr">
        <a:solidFill>
          <a:schemeClr val="phClr">
            <a:tint val="25000"/>
            <a:alpha val="25000"/>
          </a:schemeClr>
        </a:solidFill>
        <a:prstDash val="solid"/>
      </a:ln>
    </a:lnStyleLst>
    <a:effectStyleLst>
      <a:effectStyle>
        <a:effectLst/>
      </a:effectStyle>
      <a:effectStyle>
        <a:effectLst/>
      </a:effectStyle>
      <a:effectStyle>
        <a:effectLst>
          <a:outerShdw blurRad="44450" dist="2159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prstMaterial="flat">
          <a:bevelT w="28575" h="41275" prst="coolSlant"/>
        </a:sp3d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18860</TotalTime>
  <Words>1428</Words>
  <Application>Microsoft Office PowerPoint</Application>
  <PresentationFormat>Widescreen</PresentationFormat>
  <Paragraphs>178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Poppins</vt:lpstr>
      <vt:lpstr>Inter Tight</vt:lpstr>
      <vt:lpstr>Aptos</vt:lpstr>
      <vt:lpstr>01. Openers</vt:lpstr>
      <vt:lpstr>02. Intro/Conclusion</vt:lpstr>
      <vt:lpstr>03. Bold Statements</vt:lpstr>
      <vt:lpstr>04. Text</vt:lpstr>
      <vt:lpstr>05. Film Posters/Stills</vt:lpstr>
      <vt:lpstr>06. Film Details</vt:lpstr>
      <vt:lpstr>07. Quotes/Pull outs</vt:lpstr>
      <vt:lpstr>08. Stats</vt:lpstr>
      <vt:lpstr>09. Icons and Logos</vt:lpstr>
      <vt:lpstr>10. Graphs, Charts and Tables</vt:lpstr>
      <vt:lpstr>11. Blank and Extra</vt:lpstr>
      <vt:lpstr>The ABC1 Audience</vt:lpstr>
      <vt:lpstr>PowerPoint Presentation</vt:lpstr>
      <vt:lpstr>There’s an appetite for premium leisure experiences</vt:lpstr>
      <vt:lpstr>Cinema is high quality in experience and in content</vt:lpstr>
      <vt:lpstr>Cinema helps land premium perceptions</vt:lpstr>
      <vt:lpstr>Cinema delivers an affluent &amp; valuable audience</vt:lpstr>
      <vt:lpstr>Brands should capitalise on cinemagoers potential spending power</vt:lpstr>
      <vt:lpstr>Cinema makes your brand feel worth more</vt:lpstr>
      <vt:lpstr>PowerPoint Presentation</vt:lpstr>
      <vt:lpstr>PowerPoint Presentation</vt:lpstr>
      <vt:lpstr>Q1 is always strong for ABC1 titles</vt:lpstr>
      <vt:lpstr>PowerPoint Presentation</vt:lpstr>
      <vt:lpstr>Cinema provides audiences and brands with a premium experience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Mia Blakeney</dc:creator>
  <cp:lastModifiedBy>Josh Turner</cp:lastModifiedBy>
  <cp:revision>74</cp:revision>
  <dcterms:created xsi:type="dcterms:W3CDTF">2026-06-02T09:30:39Z</dcterms:created>
  <dcterms:modified xsi:type="dcterms:W3CDTF">2026-08-04T08:17:49Z</dcterms:modified>
</cp:coreProperties>
</file>