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28" r:id="rId2"/>
    <p:sldId id="329"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id="{AD964F7F-C25E-E04A-A01A-BA1FA323078F}">
          <p14:sldIdLst>
            <p14:sldId id="328"/>
          </p14:sldIdLst>
        </p14:section>
        <p14:section name="Detailed" id="{0EA4DDEA-782D-AA44-8D9A-864B26D7F0FD}">
          <p14:sldIdLst>
            <p14:sldId id="32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96FBB3-45C4-A644-A178-B51098CEDA90}" v="30" dt="2026-07-13T11:36:48.0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28"/>
    <p:restoredTop sz="91370"/>
  </p:normalViewPr>
  <p:slideViewPr>
    <p:cSldViewPr snapToGrid="0">
      <p:cViewPr>
        <p:scale>
          <a:sx n="105" d="100"/>
          <a:sy n="105" d="100"/>
        </p:scale>
        <p:origin x="1696" y="416"/>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ttie Thompson [sd22c2t]" userId="98a8b714-f796-4d31-a9a4-7dc84f343c61" providerId="ADAL" clId="{2BD75302-921E-5E9F-A20A-9DC17D688525}"/>
    <pc:docChg chg="undo custSel addSld delSld modSld sldOrd modSection">
      <pc:chgData name="Lottie Thompson [sd22c2t]" userId="98a8b714-f796-4d31-a9a4-7dc84f343c61" providerId="ADAL" clId="{2BD75302-921E-5E9F-A20A-9DC17D688525}" dt="2026-07-13T15:01:45.298" v="820" actId="20577"/>
      <pc:docMkLst>
        <pc:docMk/>
      </pc:docMkLst>
      <pc:sldChg chg="addSp delSp modSp new del mod setBg modNotesTx">
        <pc:chgData name="Lottie Thompson [sd22c2t]" userId="98a8b714-f796-4d31-a9a4-7dc84f343c61" providerId="ADAL" clId="{2BD75302-921E-5E9F-A20A-9DC17D688525}" dt="2026-07-13T11:35:41.749" v="805" actId="2696"/>
        <pc:sldMkLst>
          <pc:docMk/>
          <pc:sldMk cId="665586536" sldId="326"/>
        </pc:sldMkLst>
        <pc:spChg chg="add mod">
          <ac:chgData name="Lottie Thompson [sd22c2t]" userId="98a8b714-f796-4d31-a9a4-7dc84f343c61" providerId="ADAL" clId="{2BD75302-921E-5E9F-A20A-9DC17D688525}" dt="2026-07-13T11:25:45.726" v="629" actId="20577"/>
          <ac:spMkLst>
            <pc:docMk/>
            <pc:sldMk cId="665586536" sldId="326"/>
            <ac:spMk id="6" creationId="{1F13D99C-6EA8-8A53-E047-F5759A5EB1AD}"/>
          </ac:spMkLst>
        </pc:spChg>
        <pc:spChg chg="add mod">
          <ac:chgData name="Lottie Thompson [sd22c2t]" userId="98a8b714-f796-4d31-a9a4-7dc84f343c61" providerId="ADAL" clId="{2BD75302-921E-5E9F-A20A-9DC17D688525}" dt="2026-07-13T11:27:36.422" v="650" actId="14100"/>
          <ac:spMkLst>
            <pc:docMk/>
            <pc:sldMk cId="665586536" sldId="326"/>
            <ac:spMk id="7" creationId="{48511250-977C-BF3F-5063-764D05EC6CA3}"/>
          </ac:spMkLst>
        </pc:spChg>
        <pc:spChg chg="add del mod">
          <ac:chgData name="Lottie Thompson [sd22c2t]" userId="98a8b714-f796-4d31-a9a4-7dc84f343c61" providerId="ADAL" clId="{2BD75302-921E-5E9F-A20A-9DC17D688525}" dt="2026-07-13T11:30:19.876" v="754" actId="478"/>
          <ac:spMkLst>
            <pc:docMk/>
            <pc:sldMk cId="665586536" sldId="326"/>
            <ac:spMk id="9" creationId="{44F56625-8F9E-25D6-39F5-AE2933281303}"/>
          </ac:spMkLst>
        </pc:spChg>
        <pc:spChg chg="add mod">
          <ac:chgData name="Lottie Thompson [sd22c2t]" userId="98a8b714-f796-4d31-a9a4-7dc84f343c61" providerId="ADAL" clId="{2BD75302-921E-5E9F-A20A-9DC17D688525}" dt="2026-07-13T11:25:56.471" v="630"/>
          <ac:spMkLst>
            <pc:docMk/>
            <pc:sldMk cId="665586536" sldId="326"/>
            <ac:spMk id="10" creationId="{AD87669A-5150-0EAC-259F-8B548E226973}"/>
          </ac:spMkLst>
        </pc:spChg>
        <pc:spChg chg="add mod">
          <ac:chgData name="Lottie Thompson [sd22c2t]" userId="98a8b714-f796-4d31-a9a4-7dc84f343c61" providerId="ADAL" clId="{2BD75302-921E-5E9F-A20A-9DC17D688525}" dt="2026-07-13T11:32:13.986" v="778" actId="14100"/>
          <ac:spMkLst>
            <pc:docMk/>
            <pc:sldMk cId="665586536" sldId="326"/>
            <ac:spMk id="12" creationId="{B021C78A-2A10-D882-0EAD-C6774349F142}"/>
          </ac:spMkLst>
        </pc:spChg>
        <pc:graphicFrameChg chg="add mod modGraphic">
          <ac:chgData name="Lottie Thompson [sd22c2t]" userId="98a8b714-f796-4d31-a9a4-7dc84f343c61" providerId="ADAL" clId="{2BD75302-921E-5E9F-A20A-9DC17D688525}" dt="2026-07-13T11:33:18.309" v="788" actId="20577"/>
          <ac:graphicFrameMkLst>
            <pc:docMk/>
            <pc:sldMk cId="665586536" sldId="326"/>
            <ac:graphicFrameMk id="11" creationId="{134680F4-BD7E-AE7D-75FD-3C5D9131FC51}"/>
          </ac:graphicFrameMkLst>
        </pc:graphicFrameChg>
        <pc:picChg chg="add mod modCrop">
          <ac:chgData name="Lottie Thompson [sd22c2t]" userId="98a8b714-f796-4d31-a9a4-7dc84f343c61" providerId="ADAL" clId="{2BD75302-921E-5E9F-A20A-9DC17D688525}" dt="2026-07-13T11:31:25.220" v="765" actId="1076"/>
          <ac:picMkLst>
            <pc:docMk/>
            <pc:sldMk cId="665586536" sldId="326"/>
            <ac:picMk id="3" creationId="{4435D3AB-9E10-A8C8-4202-652D1F33A91B}"/>
          </ac:picMkLst>
        </pc:picChg>
        <pc:picChg chg="add mod modCrop">
          <ac:chgData name="Lottie Thompson [sd22c2t]" userId="98a8b714-f796-4d31-a9a4-7dc84f343c61" providerId="ADAL" clId="{2BD75302-921E-5E9F-A20A-9DC17D688525}" dt="2026-07-13T11:32:11.335" v="777" actId="1076"/>
          <ac:picMkLst>
            <pc:docMk/>
            <pc:sldMk cId="665586536" sldId="326"/>
            <ac:picMk id="4" creationId="{871BE46A-A0C8-CA6E-7D01-4947502BFBBD}"/>
          </ac:picMkLst>
        </pc:picChg>
        <pc:picChg chg="add del mod">
          <ac:chgData name="Lottie Thompson [sd22c2t]" userId="98a8b714-f796-4d31-a9a4-7dc84f343c61" providerId="ADAL" clId="{2BD75302-921E-5E9F-A20A-9DC17D688525}" dt="2026-07-13T11:30:18.876" v="753" actId="478"/>
          <ac:picMkLst>
            <pc:docMk/>
            <pc:sldMk cId="665586536" sldId="326"/>
            <ac:picMk id="8" creationId="{F1CB4F84-1FAE-806A-4193-420414CD0DF4}"/>
          </ac:picMkLst>
        </pc:picChg>
      </pc:sldChg>
      <pc:sldChg chg="addSp delSp modSp add del mod ord setBg">
        <pc:chgData name="Lottie Thompson [sd22c2t]" userId="98a8b714-f796-4d31-a9a4-7dc84f343c61" providerId="ADAL" clId="{2BD75302-921E-5E9F-A20A-9DC17D688525}" dt="2026-07-13T11:35:26.097" v="801" actId="2696"/>
        <pc:sldMkLst>
          <pc:docMk/>
          <pc:sldMk cId="1556920974" sldId="327"/>
        </pc:sldMkLst>
        <pc:spChg chg="add del mod">
          <ac:chgData name="Lottie Thompson [sd22c2t]" userId="98a8b714-f796-4d31-a9a4-7dc84f343c61" providerId="ADAL" clId="{2BD75302-921E-5E9F-A20A-9DC17D688525}" dt="2026-07-13T11:25:13.277" v="622"/>
          <ac:spMkLst>
            <pc:docMk/>
            <pc:sldMk cId="1556920974" sldId="327"/>
            <ac:spMk id="3" creationId="{B4CD9F73-57C9-3635-EE4F-378A2AD960B5}"/>
          </ac:spMkLst>
        </pc:spChg>
        <pc:spChg chg="add mod">
          <ac:chgData name="Lottie Thompson [sd22c2t]" userId="98a8b714-f796-4d31-a9a4-7dc84f343c61" providerId="ADAL" clId="{2BD75302-921E-5E9F-A20A-9DC17D688525}" dt="2026-07-13T11:20:40.428" v="565" actId="20577"/>
          <ac:spMkLst>
            <pc:docMk/>
            <pc:sldMk cId="1556920974" sldId="327"/>
            <ac:spMk id="16" creationId="{C1CF070A-9DC3-DAC7-4E90-D3C63994BAE7}"/>
          </ac:spMkLst>
        </pc:spChg>
        <pc:spChg chg="add mod">
          <ac:chgData name="Lottie Thompson [sd22c2t]" userId="98a8b714-f796-4d31-a9a4-7dc84f343c61" providerId="ADAL" clId="{2BD75302-921E-5E9F-A20A-9DC17D688525}" dt="2026-07-13T11:25:36.107" v="624" actId="14100"/>
          <ac:spMkLst>
            <pc:docMk/>
            <pc:sldMk cId="1556920974" sldId="327"/>
            <ac:spMk id="17" creationId="{F3FBD395-CE8C-23D0-C7B0-ACA48B623285}"/>
          </ac:spMkLst>
        </pc:spChg>
        <pc:spChg chg="add del mod">
          <ac:chgData name="Lottie Thompson [sd22c2t]" userId="98a8b714-f796-4d31-a9a4-7dc84f343c61" providerId="ADAL" clId="{2BD75302-921E-5E9F-A20A-9DC17D688525}" dt="2026-07-13T11:24:43.671" v="614" actId="478"/>
          <ac:spMkLst>
            <pc:docMk/>
            <pc:sldMk cId="1556920974" sldId="327"/>
            <ac:spMk id="19" creationId="{9754122F-0831-1C4C-2586-7E70C2D0AAB0}"/>
          </ac:spMkLst>
        </pc:spChg>
        <pc:picChg chg="add mod modCrop">
          <ac:chgData name="Lottie Thompson [sd22c2t]" userId="98a8b714-f796-4d31-a9a4-7dc84f343c61" providerId="ADAL" clId="{2BD75302-921E-5E9F-A20A-9DC17D688525}" dt="2026-07-13T11:25:10.041" v="620" actId="18131"/>
          <ac:picMkLst>
            <pc:docMk/>
            <pc:sldMk cId="1556920974" sldId="327"/>
            <ac:picMk id="4" creationId="{5D51F1AA-371D-DBAA-5EBB-E266D5A41EAA}"/>
          </ac:picMkLst>
        </pc:picChg>
        <pc:picChg chg="add mod modCrop">
          <ac:chgData name="Lottie Thompson [sd22c2t]" userId="98a8b714-f796-4d31-a9a4-7dc84f343c61" providerId="ADAL" clId="{2BD75302-921E-5E9F-A20A-9DC17D688525}" dt="2026-07-13T11:24:04.575" v="611" actId="18131"/>
          <ac:picMkLst>
            <pc:docMk/>
            <pc:sldMk cId="1556920974" sldId="327"/>
            <ac:picMk id="18" creationId="{BC675E8E-2ABF-554A-4635-BDFA1ADF2AB2}"/>
          </ac:picMkLst>
        </pc:picChg>
      </pc:sldChg>
      <pc:sldChg chg="addSp delSp modSp new mod">
        <pc:chgData name="Lottie Thompson [sd22c2t]" userId="98a8b714-f796-4d31-a9a4-7dc84f343c61" providerId="ADAL" clId="{2BD75302-921E-5E9F-A20A-9DC17D688525}" dt="2026-07-13T15:01:45.298" v="820" actId="20577"/>
        <pc:sldMkLst>
          <pc:docMk/>
          <pc:sldMk cId="3854233109" sldId="328"/>
        </pc:sldMkLst>
        <pc:spChg chg="del">
          <ac:chgData name="Lottie Thompson [sd22c2t]" userId="98a8b714-f796-4d31-a9a4-7dc84f343c61" providerId="ADAL" clId="{2BD75302-921E-5E9F-A20A-9DC17D688525}" dt="2026-07-13T11:36:47.456" v="815" actId="478"/>
          <ac:spMkLst>
            <pc:docMk/>
            <pc:sldMk cId="3854233109" sldId="328"/>
            <ac:spMk id="2" creationId="{7CA134A6-ABA3-5B88-67A8-AC1B05E600FB}"/>
          </ac:spMkLst>
        </pc:spChg>
        <pc:spChg chg="del">
          <ac:chgData name="Lottie Thompson [sd22c2t]" userId="98a8b714-f796-4d31-a9a4-7dc84f343c61" providerId="ADAL" clId="{2BD75302-921E-5E9F-A20A-9DC17D688525}" dt="2026-07-13T11:34:56.770" v="795" actId="478"/>
          <ac:spMkLst>
            <pc:docMk/>
            <pc:sldMk cId="3854233109" sldId="328"/>
            <ac:spMk id="3" creationId="{CDE233CB-221F-1728-DA22-913C14A13C05}"/>
          </ac:spMkLst>
        </pc:spChg>
        <pc:spChg chg="del">
          <ac:chgData name="Lottie Thompson [sd22c2t]" userId="98a8b714-f796-4d31-a9a4-7dc84f343c61" providerId="ADAL" clId="{2BD75302-921E-5E9F-A20A-9DC17D688525}" dt="2026-07-13T11:35:04.513" v="797" actId="478"/>
          <ac:spMkLst>
            <pc:docMk/>
            <pc:sldMk cId="3854233109" sldId="328"/>
            <ac:spMk id="4" creationId="{5C99E48A-F726-6804-9EA9-9D53B0F46CAB}"/>
          </ac:spMkLst>
        </pc:spChg>
        <pc:spChg chg="del">
          <ac:chgData name="Lottie Thompson [sd22c2t]" userId="98a8b714-f796-4d31-a9a4-7dc84f343c61" providerId="ADAL" clId="{2BD75302-921E-5E9F-A20A-9DC17D688525}" dt="2026-07-13T11:35:03.794" v="796" actId="478"/>
          <ac:spMkLst>
            <pc:docMk/>
            <pc:sldMk cId="3854233109" sldId="328"/>
            <ac:spMk id="5" creationId="{87F18999-18B7-B145-085A-4687C2FA822D}"/>
          </ac:spMkLst>
        </pc:spChg>
        <pc:spChg chg="add mod">
          <ac:chgData name="Lottie Thompson [sd22c2t]" userId="98a8b714-f796-4d31-a9a4-7dc84f343c61" providerId="ADAL" clId="{2BD75302-921E-5E9F-A20A-9DC17D688525}" dt="2026-07-13T11:35:20.391" v="800"/>
          <ac:spMkLst>
            <pc:docMk/>
            <pc:sldMk cId="3854233109" sldId="328"/>
            <ac:spMk id="6" creationId="{F07E0524-1E75-D786-AAFC-9CD5A67509DC}"/>
          </ac:spMkLst>
        </pc:spChg>
        <pc:spChg chg="add mod">
          <ac:chgData name="Lottie Thompson [sd22c2t]" userId="98a8b714-f796-4d31-a9a4-7dc84f343c61" providerId="ADAL" clId="{2BD75302-921E-5E9F-A20A-9DC17D688525}" dt="2026-07-13T15:01:45.298" v="820" actId="20577"/>
          <ac:spMkLst>
            <pc:docMk/>
            <pc:sldMk cId="3854233109" sldId="328"/>
            <ac:spMk id="7" creationId="{2459D315-00C1-CF00-9CC2-DDEB76B29F55}"/>
          </ac:spMkLst>
        </pc:spChg>
        <pc:spChg chg="add mod">
          <ac:chgData name="Lottie Thompson [sd22c2t]" userId="98a8b714-f796-4d31-a9a4-7dc84f343c61" providerId="ADAL" clId="{2BD75302-921E-5E9F-A20A-9DC17D688525}" dt="2026-07-13T11:36:48.092" v="816"/>
          <ac:spMkLst>
            <pc:docMk/>
            <pc:sldMk cId="3854233109" sldId="328"/>
            <ac:spMk id="10" creationId="{55DB6FEA-2246-7CF5-35B6-FA16B596BA33}"/>
          </ac:spMkLst>
        </pc:spChg>
        <pc:picChg chg="add mod">
          <ac:chgData name="Lottie Thompson [sd22c2t]" userId="98a8b714-f796-4d31-a9a4-7dc84f343c61" providerId="ADAL" clId="{2BD75302-921E-5E9F-A20A-9DC17D688525}" dt="2026-07-13T11:35:20.391" v="800"/>
          <ac:picMkLst>
            <pc:docMk/>
            <pc:sldMk cId="3854233109" sldId="328"/>
            <ac:picMk id="8" creationId="{37830339-C365-C1DA-B43C-586BC766F603}"/>
          </ac:picMkLst>
        </pc:picChg>
        <pc:picChg chg="add mod">
          <ac:chgData name="Lottie Thompson [sd22c2t]" userId="98a8b714-f796-4d31-a9a4-7dc84f343c61" providerId="ADAL" clId="{2BD75302-921E-5E9F-A20A-9DC17D688525}" dt="2026-07-13T11:35:20.391" v="800"/>
          <ac:picMkLst>
            <pc:docMk/>
            <pc:sldMk cId="3854233109" sldId="328"/>
            <ac:picMk id="9" creationId="{FEEA7FB7-FDA3-3B22-95E8-68183776F999}"/>
          </ac:picMkLst>
        </pc:picChg>
      </pc:sldChg>
      <pc:sldChg chg="addSp modSp add mod ord">
        <pc:chgData name="Lottie Thompson [sd22c2t]" userId="98a8b714-f796-4d31-a9a4-7dc84f343c61" providerId="ADAL" clId="{2BD75302-921E-5E9F-A20A-9DC17D688525}" dt="2026-07-13T11:37:03.667" v="819" actId="12385"/>
        <pc:sldMkLst>
          <pc:docMk/>
          <pc:sldMk cId="400958967" sldId="329"/>
        </pc:sldMkLst>
        <pc:spChg chg="mod">
          <ac:chgData name="Lottie Thompson [sd22c2t]" userId="98a8b714-f796-4d31-a9a4-7dc84f343c61" providerId="ADAL" clId="{2BD75302-921E-5E9F-A20A-9DC17D688525}" dt="2026-07-13T11:36:42.049" v="814" actId="1076"/>
          <ac:spMkLst>
            <pc:docMk/>
            <pc:sldMk cId="400958967" sldId="329"/>
            <ac:spMk id="2" creationId="{962BEAB4-B7FB-4F0D-3D82-99AB08199D97}"/>
          </ac:spMkLst>
        </pc:spChg>
        <pc:spChg chg="add mod">
          <ac:chgData name="Lottie Thompson [sd22c2t]" userId="98a8b714-f796-4d31-a9a4-7dc84f343c61" providerId="ADAL" clId="{2BD75302-921E-5E9F-A20A-9DC17D688525}" dt="2026-07-13T11:35:35.086" v="802"/>
          <ac:spMkLst>
            <pc:docMk/>
            <pc:sldMk cId="400958967" sldId="329"/>
            <ac:spMk id="3" creationId="{F74C9E5A-923D-5C3F-5AE1-A8833E3CA44B}"/>
          </ac:spMkLst>
        </pc:spChg>
        <pc:spChg chg="add mod">
          <ac:chgData name="Lottie Thompson [sd22c2t]" userId="98a8b714-f796-4d31-a9a4-7dc84f343c61" providerId="ADAL" clId="{2BD75302-921E-5E9F-A20A-9DC17D688525}" dt="2026-07-13T11:35:35.086" v="802"/>
          <ac:spMkLst>
            <pc:docMk/>
            <pc:sldMk cId="400958967" sldId="329"/>
            <ac:spMk id="4" creationId="{02B198E7-03B1-4B22-91DD-66AA560F9A56}"/>
          </ac:spMkLst>
        </pc:spChg>
        <pc:spChg chg="add mod">
          <ac:chgData name="Lottie Thompson [sd22c2t]" userId="98a8b714-f796-4d31-a9a4-7dc84f343c61" providerId="ADAL" clId="{2BD75302-921E-5E9F-A20A-9DC17D688525}" dt="2026-07-13T11:35:35.086" v="802"/>
          <ac:spMkLst>
            <pc:docMk/>
            <pc:sldMk cId="400958967" sldId="329"/>
            <ac:spMk id="5" creationId="{9582A608-1255-C3B6-9812-B49D052D2F38}"/>
          </ac:spMkLst>
        </pc:spChg>
        <pc:spChg chg="add mod">
          <ac:chgData name="Lottie Thompson [sd22c2t]" userId="98a8b714-f796-4d31-a9a4-7dc84f343c61" providerId="ADAL" clId="{2BD75302-921E-5E9F-A20A-9DC17D688525}" dt="2026-07-13T11:35:35.086" v="802"/>
          <ac:spMkLst>
            <pc:docMk/>
            <pc:sldMk cId="400958967" sldId="329"/>
            <ac:spMk id="7" creationId="{2862D94F-09C7-563A-9DB8-8E9DF5CF65B0}"/>
          </ac:spMkLst>
        </pc:spChg>
        <pc:graphicFrameChg chg="add mod modGraphic">
          <ac:chgData name="Lottie Thompson [sd22c2t]" userId="98a8b714-f796-4d31-a9a4-7dc84f343c61" providerId="ADAL" clId="{2BD75302-921E-5E9F-A20A-9DC17D688525}" dt="2026-07-13T11:37:03.667" v="819" actId="12385"/>
          <ac:graphicFrameMkLst>
            <pc:docMk/>
            <pc:sldMk cId="400958967" sldId="329"/>
            <ac:graphicFrameMk id="6" creationId="{9E70ACC4-9FAB-0C91-020B-DC3F103ABEA6}"/>
          </ac:graphicFrameMkLst>
        </pc:graphicFrameChg>
        <pc:picChg chg="add mod">
          <ac:chgData name="Lottie Thompson [sd22c2t]" userId="98a8b714-f796-4d31-a9a4-7dc84f343c61" providerId="ADAL" clId="{2BD75302-921E-5E9F-A20A-9DC17D688525}" dt="2026-07-13T11:35:35.086" v="802"/>
          <ac:picMkLst>
            <pc:docMk/>
            <pc:sldMk cId="400958967" sldId="329"/>
            <ac:picMk id="8" creationId="{211892F9-CAAD-3CDC-0233-C76F79F62E4E}"/>
          </ac:picMkLst>
        </pc:picChg>
        <pc:picChg chg="add mod">
          <ac:chgData name="Lottie Thompson [sd22c2t]" userId="98a8b714-f796-4d31-a9a4-7dc84f343c61" providerId="ADAL" clId="{2BD75302-921E-5E9F-A20A-9DC17D688525}" dt="2026-07-13T11:35:35.086" v="802"/>
          <ac:picMkLst>
            <pc:docMk/>
            <pc:sldMk cId="400958967" sldId="329"/>
            <ac:picMk id="9" creationId="{8C10638B-BBDB-6D59-B75D-64E3F91B764A}"/>
          </ac:picMkLst>
        </pc:picChg>
      </pc:sldChg>
      <pc:sldChg chg="new del">
        <pc:chgData name="Lottie Thompson [sd22c2t]" userId="98a8b714-f796-4d31-a9a4-7dc84f343c61" providerId="ADAL" clId="{2BD75302-921E-5E9F-A20A-9DC17D688525}" dt="2026-07-13T11:35:40.431" v="804" actId="680"/>
        <pc:sldMkLst>
          <pc:docMk/>
          <pc:sldMk cId="44042390" sldId="33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CA0118-22F6-4749-91FB-9CCCAAFC42AF}" type="datetimeFigureOut">
              <a:rPr lang="en-US" smtClean="0"/>
              <a:t>7/13/26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52886D-1597-604C-8079-1A6241206724}" type="slidenum">
              <a:rPr lang="en-US" smtClean="0"/>
              <a:t>‹#›</a:t>
            </a:fld>
            <a:endParaRPr lang="en-US"/>
          </a:p>
        </p:txBody>
      </p:sp>
    </p:spTree>
    <p:extLst>
      <p:ext uri="{BB962C8B-B14F-4D97-AF65-F5344CB8AC3E}">
        <p14:creationId xmlns:p14="http://schemas.microsoft.com/office/powerpoint/2010/main" val="1226759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lgn="r" defTabSz="654246">
              <a:buClrTx/>
              <a:buNone/>
              <a:defRPr/>
            </a:pPr>
            <a:r>
              <a:rPr lang="en-GB" sz="800" b="0" kern="1200" dirty="0">
                <a:ea typeface="+mn-ea"/>
                <a:cs typeface="+mn-cs"/>
              </a:rPr>
              <a:t>Source: DCM / Audi</a:t>
            </a:r>
          </a:p>
          <a:p>
            <a:pPr marL="158750" indent="0" algn="r" defTabSz="654246">
              <a:buClrTx/>
              <a:buNone/>
              <a:defRPr/>
            </a:pPr>
            <a:r>
              <a:rPr lang="en-GB" sz="800" b="0" kern="1200" dirty="0">
                <a:ea typeface="+mn-ea"/>
                <a:cs typeface="+mn-cs"/>
              </a:rPr>
              <a:t>Conducted by: </a:t>
            </a:r>
            <a:r>
              <a:rPr lang="en-GB" sz="800" b="0" kern="1200" dirty="0" err="1">
                <a:ea typeface="+mn-ea"/>
                <a:cs typeface="+mn-cs"/>
              </a:rPr>
              <a:t>Differentology</a:t>
            </a:r>
            <a:r>
              <a:rPr lang="en-GB" sz="800" b="0" kern="1200" dirty="0">
                <a:ea typeface="+mn-ea"/>
                <a:cs typeface="+mn-cs"/>
              </a:rPr>
              <a:t>, Dec 2021. Base: ABC1 Adults</a:t>
            </a:r>
          </a:p>
          <a:p>
            <a:endParaRPr lang="en-US" dirty="0"/>
          </a:p>
        </p:txBody>
      </p:sp>
      <p:sp>
        <p:nvSpPr>
          <p:cNvPr id="4" name="Slide Number Placeholder 3"/>
          <p:cNvSpPr>
            <a:spLocks noGrp="1"/>
          </p:cNvSpPr>
          <p:nvPr>
            <p:ph type="sldNum" sz="quarter" idx="5"/>
          </p:nvPr>
        </p:nvSpPr>
        <p:spPr/>
        <p:txBody>
          <a:bodyPr/>
          <a:lstStyle/>
          <a:p>
            <a:fld id="{D052886D-1597-604C-8079-1A6241206724}" type="slidenum">
              <a:rPr lang="en-US" smtClean="0"/>
              <a:t>1</a:t>
            </a:fld>
            <a:endParaRPr lang="en-US"/>
          </a:p>
        </p:txBody>
      </p:sp>
    </p:spTree>
    <p:extLst>
      <p:ext uri="{BB962C8B-B14F-4D97-AF65-F5344CB8AC3E}">
        <p14:creationId xmlns:p14="http://schemas.microsoft.com/office/powerpoint/2010/main" val="1146675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lgn="r" defTabSz="654246">
              <a:buClrTx/>
              <a:buNone/>
              <a:defRPr/>
            </a:pPr>
            <a:r>
              <a:rPr lang="en-GB" sz="800" b="0" kern="1200" dirty="0">
                <a:ea typeface="+mn-ea"/>
                <a:cs typeface="+mn-cs"/>
              </a:rPr>
              <a:t>Source: DCM / Audi</a:t>
            </a:r>
          </a:p>
          <a:p>
            <a:pPr marL="158750" indent="0" algn="r" defTabSz="654246">
              <a:buClrTx/>
              <a:buNone/>
              <a:defRPr/>
            </a:pPr>
            <a:r>
              <a:rPr lang="en-GB" sz="800" b="0" kern="1200" dirty="0">
                <a:ea typeface="+mn-ea"/>
                <a:cs typeface="+mn-cs"/>
              </a:rPr>
              <a:t>Conducted by: </a:t>
            </a:r>
            <a:r>
              <a:rPr lang="en-GB" sz="800" b="0" kern="1200" dirty="0" err="1">
                <a:ea typeface="+mn-ea"/>
                <a:cs typeface="+mn-cs"/>
              </a:rPr>
              <a:t>Differentology</a:t>
            </a:r>
            <a:r>
              <a:rPr lang="en-GB" sz="800" b="0" kern="1200" dirty="0">
                <a:ea typeface="+mn-ea"/>
                <a:cs typeface="+mn-cs"/>
              </a:rPr>
              <a:t>, Dec 2021. Base: ABC1 Adults</a:t>
            </a:r>
          </a:p>
          <a:p>
            <a:endParaRPr lang="en-US" dirty="0"/>
          </a:p>
        </p:txBody>
      </p:sp>
      <p:sp>
        <p:nvSpPr>
          <p:cNvPr id="4" name="Slide Number Placeholder 3"/>
          <p:cNvSpPr>
            <a:spLocks noGrp="1"/>
          </p:cNvSpPr>
          <p:nvPr>
            <p:ph type="sldNum" sz="quarter" idx="5"/>
          </p:nvPr>
        </p:nvSpPr>
        <p:spPr/>
        <p:txBody>
          <a:bodyPr/>
          <a:lstStyle/>
          <a:p>
            <a:fld id="{D052886D-1597-604C-8079-1A6241206724}" type="slidenum">
              <a:rPr lang="en-US" smtClean="0"/>
              <a:t>2</a:t>
            </a:fld>
            <a:endParaRPr lang="en-US"/>
          </a:p>
        </p:txBody>
      </p:sp>
    </p:spTree>
    <p:extLst>
      <p:ext uri="{BB962C8B-B14F-4D97-AF65-F5344CB8AC3E}">
        <p14:creationId xmlns:p14="http://schemas.microsoft.com/office/powerpoint/2010/main" val="42486086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13/07/2026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F07E0524-1E75-D786-AAFC-9CD5A67509DC}"/>
              </a:ext>
            </a:extLst>
          </p:cNvPr>
          <p:cNvSpPr>
            <a:spLocks noGrp="1"/>
          </p:cNvSpPr>
          <p:nvPr>
            <p:ph type="title"/>
          </p:nvPr>
        </p:nvSpPr>
        <p:spPr>
          <a:xfrm>
            <a:off x="510922" y="476824"/>
            <a:ext cx="10837631" cy="525552"/>
          </a:xfrm>
        </p:spPr>
        <p:txBody>
          <a:bodyPr/>
          <a:lstStyle/>
          <a:p>
            <a:r>
              <a:rPr lang="en-US" dirty="0"/>
              <a:t>Audi</a:t>
            </a:r>
          </a:p>
        </p:txBody>
      </p:sp>
      <p:sp>
        <p:nvSpPr>
          <p:cNvPr id="7" name="Text Placeholder 4">
            <a:extLst>
              <a:ext uri="{FF2B5EF4-FFF2-40B4-BE49-F238E27FC236}">
                <a16:creationId xmlns:a16="http://schemas.microsoft.com/office/drawing/2014/main" id="{2459D315-00C1-CF00-9CC2-DDEB76B29F55}"/>
              </a:ext>
            </a:extLst>
          </p:cNvPr>
          <p:cNvSpPr>
            <a:spLocks noGrp="1"/>
          </p:cNvSpPr>
          <p:nvPr>
            <p:ph type="body" sz="quarter" idx="16"/>
          </p:nvPr>
        </p:nvSpPr>
        <p:spPr>
          <a:xfrm>
            <a:off x="510921" y="1711627"/>
            <a:ext cx="7751335" cy="3548941"/>
          </a:xfrm>
        </p:spPr>
        <p:txBody>
          <a:bodyPr/>
          <a:lstStyle/>
          <a:p>
            <a:pPr lvl="0" indent="0" defTabSz="961844">
              <a:lnSpc>
                <a:spcPct val="100000"/>
              </a:lnSpc>
              <a:spcBef>
                <a:spcPts val="0"/>
              </a:spcBef>
              <a:buClr>
                <a:srgbClr val="FFFFFF"/>
              </a:buClr>
              <a:buSzPct val="100000"/>
              <a:defRPr/>
            </a:pPr>
            <a:r>
              <a:rPr lang="en-GB" sz="1500" b="1" dirty="0"/>
              <a:t>Background </a:t>
            </a:r>
            <a:br>
              <a:rPr lang="en-GB" sz="1500" b="1" dirty="0"/>
            </a:br>
            <a:r>
              <a:rPr lang="en-GB" sz="1500" dirty="0"/>
              <a:t>Preparing for the 2030 ban on the sale of new petrol and diesel cars in the UK, Audi wanted to be on the front foot and establish its credentials as a leader in electric vehicles by promoting both the Q4 e-tron and e-tron GT models.</a:t>
            </a:r>
            <a:br>
              <a:rPr lang="en-GB" sz="1500" dirty="0"/>
            </a:br>
            <a:br>
              <a:rPr lang="en-GB" sz="1500" dirty="0"/>
            </a:br>
            <a:r>
              <a:rPr lang="en-GB" sz="1500" b="1" dirty="0"/>
              <a:t>Plan</a:t>
            </a:r>
            <a:br>
              <a:rPr lang="en-GB" sz="1500" b="1" dirty="0"/>
            </a:br>
            <a:r>
              <a:rPr lang="en-GB" altLang="en-US" sz="1500" dirty="0">
                <a:solidFill>
                  <a:srgbClr val="000000"/>
                </a:solidFill>
                <a:cs typeface="Arial" pitchFamily="34" charset="0"/>
              </a:rPr>
              <a:t>Audi ran three pieces of copy across its two Gold Spot selections – </a:t>
            </a:r>
            <a:r>
              <a:rPr lang="en-GB" altLang="en-US" sz="1500" i="1" dirty="0">
                <a:solidFill>
                  <a:srgbClr val="000000"/>
                </a:solidFill>
                <a:cs typeface="Arial" pitchFamily="34" charset="0"/>
              </a:rPr>
              <a:t>The King’s Man </a:t>
            </a:r>
            <a:r>
              <a:rPr lang="en-GB" altLang="en-US" sz="1500" dirty="0">
                <a:solidFill>
                  <a:srgbClr val="000000"/>
                </a:solidFill>
                <a:cs typeface="Arial" pitchFamily="34" charset="0"/>
              </a:rPr>
              <a:t>and </a:t>
            </a:r>
            <a:r>
              <a:rPr lang="en-GB" altLang="en-US" sz="1500" i="1" dirty="0">
                <a:solidFill>
                  <a:srgbClr val="000000"/>
                </a:solidFill>
                <a:cs typeface="Arial" pitchFamily="34" charset="0"/>
              </a:rPr>
              <a:t>The Matrix: Resurrections</a:t>
            </a:r>
            <a:r>
              <a:rPr lang="en-GB" altLang="en-US" sz="1500" dirty="0">
                <a:solidFill>
                  <a:srgbClr val="000000"/>
                </a:solidFill>
                <a:cs typeface="Arial" pitchFamily="34" charset="0"/>
              </a:rPr>
              <a:t>. </a:t>
            </a:r>
            <a:br>
              <a:rPr lang="en-GB" altLang="en-US" sz="1500" dirty="0">
                <a:solidFill>
                  <a:srgbClr val="000000"/>
                </a:solidFill>
                <a:cs typeface="Arial" pitchFamily="34" charset="0"/>
              </a:rPr>
            </a:br>
            <a:endParaRPr lang="en-GB" altLang="en-US" sz="1500" dirty="0">
              <a:highlight>
                <a:srgbClr val="FFFF00"/>
              </a:highlight>
              <a:cs typeface="Arial" pitchFamily="34" charset="0"/>
            </a:endParaRPr>
          </a:p>
          <a:p>
            <a:pPr lvl="0" indent="0" defTabSz="961844">
              <a:lnSpc>
                <a:spcPct val="100000"/>
              </a:lnSpc>
              <a:spcBef>
                <a:spcPts val="0"/>
              </a:spcBef>
              <a:buClr>
                <a:schemeClr val="tx1"/>
              </a:buClr>
              <a:buSzPct val="100000"/>
              <a:defRPr/>
            </a:pPr>
            <a:r>
              <a:rPr lang="en-GB" sz="1500" b="1" dirty="0"/>
              <a:t>Results</a:t>
            </a:r>
            <a:br>
              <a:rPr lang="en-GB" sz="1500" b="1" dirty="0"/>
            </a:br>
            <a:endParaRPr lang="en-GB" sz="1500" b="1" dirty="0"/>
          </a:p>
          <a:p>
            <a:pPr marL="285750" lvl="0" indent="-285750" defTabSz="961844">
              <a:lnSpc>
                <a:spcPct val="100000"/>
              </a:lnSpc>
              <a:spcBef>
                <a:spcPts val="0"/>
              </a:spcBef>
              <a:buClr>
                <a:schemeClr val="tx1"/>
              </a:buClr>
              <a:buSzPct val="100000"/>
              <a:buFont typeface="Arial" panose="020B0604020202020204" pitchFamily="34" charset="0"/>
              <a:buChar char="•"/>
              <a:defRPr/>
            </a:pPr>
            <a:r>
              <a:rPr lang="en-GB" sz="1500" dirty="0"/>
              <a:t>Cinema helped deliver increases in awareness for both models (</a:t>
            </a:r>
            <a:r>
              <a:rPr lang="it-IT" sz="1500" dirty="0"/>
              <a:t>Q4 e-tron and e-tron GT)</a:t>
            </a:r>
            <a:r>
              <a:rPr lang="en-GB" sz="1500" dirty="0"/>
              <a:t> featured across the campaign, with an average uplift of 14% vs control</a:t>
            </a:r>
          </a:p>
          <a:p>
            <a:pPr marL="285750" lvl="0" indent="-285750" defTabSz="961844">
              <a:lnSpc>
                <a:spcPct val="100000"/>
              </a:lnSpc>
              <a:spcBef>
                <a:spcPts val="0"/>
              </a:spcBef>
              <a:buClr>
                <a:schemeClr val="tx1"/>
              </a:buClr>
              <a:buSzPct val="100000"/>
              <a:buFont typeface="Arial" panose="020B0604020202020204" pitchFamily="34" charset="0"/>
              <a:buChar char="•"/>
              <a:defRPr/>
            </a:pPr>
            <a:endParaRPr lang="en-GB" sz="1500" dirty="0"/>
          </a:p>
          <a:p>
            <a:pPr marL="285750" lvl="0" indent="-285750" defTabSz="961844">
              <a:lnSpc>
                <a:spcPct val="100000"/>
              </a:lnSpc>
              <a:spcBef>
                <a:spcPts val="0"/>
              </a:spcBef>
              <a:buClr>
                <a:schemeClr val="tx1"/>
              </a:buClr>
              <a:buSzPct val="100000"/>
              <a:buFont typeface="Arial" panose="020B0604020202020204" pitchFamily="34" charset="0"/>
              <a:buChar char="•"/>
              <a:defRPr/>
            </a:pPr>
            <a:r>
              <a:rPr lang="en-GB" sz="1500" dirty="0"/>
              <a:t>Cinema exposed group are +32% more likely to be ‘extremely likely’ to consider Audi if they were buying an electric car</a:t>
            </a:r>
          </a:p>
          <a:p>
            <a:pPr indent="0" defTabSz="654246">
              <a:lnSpc>
                <a:spcPct val="100000"/>
              </a:lnSpc>
              <a:buClr>
                <a:schemeClr val="tx1"/>
              </a:buClr>
            </a:pPr>
            <a:endParaRPr lang="en-GB" sz="1500" dirty="0"/>
          </a:p>
        </p:txBody>
      </p:sp>
      <p:pic>
        <p:nvPicPr>
          <p:cNvPr id="8" name="Picture Placeholder 8">
            <a:extLst>
              <a:ext uri="{FF2B5EF4-FFF2-40B4-BE49-F238E27FC236}">
                <a16:creationId xmlns:a16="http://schemas.microsoft.com/office/drawing/2014/main" id="{37830339-C365-C1DA-B43C-586BC766F603}"/>
              </a:ext>
            </a:extLst>
          </p:cNvPr>
          <p:cNvPicPr>
            <a:picLocks noChangeAspect="1"/>
          </p:cNvPicPr>
          <p:nvPr/>
        </p:nvPicPr>
        <p:blipFill>
          <a:blip r:embed="rId3">
            <a:extLst>
              <a:ext uri="{28A0092B-C50C-407E-A947-70E740481C1C}">
                <a14:useLocalDpi xmlns:a14="http://schemas.microsoft.com/office/drawing/2010/main" val="0"/>
              </a:ext>
            </a:extLst>
          </a:blip>
          <a:srcRect l="1569" t="2484" r="1192" b="2484"/>
          <a:stretch>
            <a:fillRect/>
          </a:stretch>
        </p:blipFill>
        <p:spPr>
          <a:xfrm>
            <a:off x="8608741" y="981075"/>
            <a:ext cx="3238771" cy="2390828"/>
          </a:xfrm>
          <a:prstGeom prst="roundRect">
            <a:avLst>
              <a:gd name="adj" fmla="val 1469"/>
            </a:avLst>
          </a:prstGeom>
          <a:blipFill>
            <a:blip r:embed="rId4"/>
            <a:srcRect/>
            <a:stretch>
              <a:fillRect t="-13649" b="-13649"/>
            </a:stretch>
          </a:blipFill>
        </p:spPr>
      </p:pic>
      <p:pic>
        <p:nvPicPr>
          <p:cNvPr id="9" name="Picture Placeholder 8">
            <a:extLst>
              <a:ext uri="{FF2B5EF4-FFF2-40B4-BE49-F238E27FC236}">
                <a16:creationId xmlns:a16="http://schemas.microsoft.com/office/drawing/2014/main" id="{FEEA7FB7-FDA3-3B22-95E8-68183776F999}"/>
              </a:ext>
            </a:extLst>
          </p:cNvPr>
          <p:cNvPicPr>
            <a:picLocks noChangeAspect="1"/>
          </p:cNvPicPr>
          <p:nvPr/>
        </p:nvPicPr>
        <p:blipFill>
          <a:blip r:embed="rId5">
            <a:extLst>
              <a:ext uri="{28A0092B-C50C-407E-A947-70E740481C1C}">
                <a14:useLocalDpi xmlns:a14="http://schemas.microsoft.com/office/drawing/2010/main" val="0"/>
              </a:ext>
            </a:extLst>
          </a:blip>
          <a:srcRect l="866" t="1996" r="787" b="1996"/>
          <a:stretch>
            <a:fillRect/>
          </a:stretch>
        </p:blipFill>
        <p:spPr>
          <a:xfrm>
            <a:off x="8608741" y="3486097"/>
            <a:ext cx="3238771" cy="2390828"/>
          </a:xfrm>
          <a:prstGeom prst="roundRect">
            <a:avLst>
              <a:gd name="adj" fmla="val 1469"/>
            </a:avLst>
          </a:prstGeom>
          <a:blipFill>
            <a:blip r:embed="rId4"/>
            <a:srcRect/>
            <a:stretch>
              <a:fillRect t="-13649" b="-13649"/>
            </a:stretch>
          </a:blipFill>
        </p:spPr>
      </p:pic>
      <p:sp>
        <p:nvSpPr>
          <p:cNvPr id="10" name="Text Placeholder 1">
            <a:extLst>
              <a:ext uri="{FF2B5EF4-FFF2-40B4-BE49-F238E27FC236}">
                <a16:creationId xmlns:a16="http://schemas.microsoft.com/office/drawing/2014/main" id="{55DB6FEA-2246-7CF5-35B6-FA16B596BA33}"/>
              </a:ext>
            </a:extLst>
          </p:cNvPr>
          <p:cNvSpPr>
            <a:spLocks noGrp="1"/>
          </p:cNvSpPr>
          <p:nvPr>
            <p:ph type="body" sz="quarter" idx="83"/>
          </p:nvPr>
        </p:nvSpPr>
        <p:spPr>
          <a:xfrm>
            <a:off x="5783126" y="6295359"/>
            <a:ext cx="6203632" cy="320697"/>
          </a:xfrm>
        </p:spPr>
        <p:txBody>
          <a:bodyPr/>
          <a:lstStyle/>
          <a:p>
            <a:pPr marL="158750" indent="0" defTabSz="654246">
              <a:lnSpc>
                <a:spcPct val="100000"/>
              </a:lnSpc>
              <a:defRPr/>
            </a:pPr>
            <a:r>
              <a:rPr lang="en-GB" dirty="0"/>
              <a:t>Source: DCM / Audi</a:t>
            </a:r>
            <a:br>
              <a:rPr lang="en-GB" dirty="0"/>
            </a:br>
            <a:r>
              <a:rPr lang="en-GB" dirty="0"/>
              <a:t>Conducted by: </a:t>
            </a:r>
            <a:r>
              <a:rPr lang="en-GB" dirty="0" err="1"/>
              <a:t>Differentology</a:t>
            </a:r>
            <a:r>
              <a:rPr lang="en-GB" dirty="0"/>
              <a:t>, Dec 2021. Base: ABC1 Adults</a:t>
            </a:r>
          </a:p>
          <a:p>
            <a:pPr>
              <a:lnSpc>
                <a:spcPct val="100000"/>
              </a:lnSpc>
            </a:pPr>
            <a:endParaRPr lang="en-US" dirty="0"/>
          </a:p>
        </p:txBody>
      </p:sp>
    </p:spTree>
    <p:extLst>
      <p:ext uri="{BB962C8B-B14F-4D97-AF65-F5344CB8AC3E}">
        <p14:creationId xmlns:p14="http://schemas.microsoft.com/office/powerpoint/2010/main" val="3854233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6BFF0-0E4C-0333-E90D-DF430CFB5BD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62BEAB4-B7FB-4F0D-3D82-99AB08199D97}"/>
              </a:ext>
            </a:extLst>
          </p:cNvPr>
          <p:cNvSpPr>
            <a:spLocks noGrp="1"/>
          </p:cNvSpPr>
          <p:nvPr>
            <p:ph type="body" sz="quarter" idx="83"/>
          </p:nvPr>
        </p:nvSpPr>
        <p:spPr>
          <a:xfrm>
            <a:off x="5783126" y="6295359"/>
            <a:ext cx="6203632" cy="320697"/>
          </a:xfrm>
        </p:spPr>
        <p:txBody>
          <a:bodyPr/>
          <a:lstStyle/>
          <a:p>
            <a:pPr marL="158750" indent="0" defTabSz="654246">
              <a:lnSpc>
                <a:spcPct val="100000"/>
              </a:lnSpc>
              <a:defRPr/>
            </a:pPr>
            <a:r>
              <a:rPr lang="en-GB" dirty="0"/>
              <a:t>Source: DCM / Audi</a:t>
            </a:r>
            <a:br>
              <a:rPr lang="en-GB" dirty="0"/>
            </a:br>
            <a:r>
              <a:rPr lang="en-GB" dirty="0"/>
              <a:t>Conducted by: </a:t>
            </a:r>
            <a:r>
              <a:rPr lang="en-GB" dirty="0" err="1"/>
              <a:t>Differentology</a:t>
            </a:r>
            <a:r>
              <a:rPr lang="en-GB" dirty="0"/>
              <a:t>, Dec 2021. Base: ABC1 Adults</a:t>
            </a:r>
          </a:p>
          <a:p>
            <a:pPr>
              <a:lnSpc>
                <a:spcPct val="100000"/>
              </a:lnSpc>
            </a:pPr>
            <a:endParaRPr lang="en-US" dirty="0"/>
          </a:p>
        </p:txBody>
      </p:sp>
      <p:sp>
        <p:nvSpPr>
          <p:cNvPr id="3" name="Title 2">
            <a:extLst>
              <a:ext uri="{FF2B5EF4-FFF2-40B4-BE49-F238E27FC236}">
                <a16:creationId xmlns:a16="http://schemas.microsoft.com/office/drawing/2014/main" id="{F74C9E5A-923D-5C3F-5AE1-A8833E3CA44B}"/>
              </a:ext>
            </a:extLst>
          </p:cNvPr>
          <p:cNvSpPr>
            <a:spLocks noGrp="1"/>
          </p:cNvSpPr>
          <p:nvPr>
            <p:ph type="title"/>
          </p:nvPr>
        </p:nvSpPr>
        <p:spPr>
          <a:xfrm>
            <a:off x="510923" y="476824"/>
            <a:ext cx="3124600" cy="525552"/>
          </a:xfrm>
        </p:spPr>
        <p:txBody>
          <a:bodyPr/>
          <a:lstStyle/>
          <a:p>
            <a:r>
              <a:rPr lang="en-US" dirty="0"/>
              <a:t>Audi</a:t>
            </a:r>
          </a:p>
        </p:txBody>
      </p:sp>
      <p:sp>
        <p:nvSpPr>
          <p:cNvPr id="4" name="Text Placeholder 4">
            <a:extLst>
              <a:ext uri="{FF2B5EF4-FFF2-40B4-BE49-F238E27FC236}">
                <a16:creationId xmlns:a16="http://schemas.microsoft.com/office/drawing/2014/main" id="{02B198E7-03B1-4B22-91DD-66AA560F9A56}"/>
              </a:ext>
            </a:extLst>
          </p:cNvPr>
          <p:cNvSpPr>
            <a:spLocks noGrp="1"/>
          </p:cNvSpPr>
          <p:nvPr>
            <p:ph type="body" sz="quarter" idx="16"/>
          </p:nvPr>
        </p:nvSpPr>
        <p:spPr>
          <a:xfrm>
            <a:off x="508534" y="1637581"/>
            <a:ext cx="4617720" cy="4045528"/>
          </a:xfrm>
        </p:spPr>
        <p:txBody>
          <a:bodyPr/>
          <a:lstStyle/>
          <a:p>
            <a:pPr defTabSz="654246">
              <a:lnSpc>
                <a:spcPct val="100000"/>
              </a:lnSpc>
              <a:spcAft>
                <a:spcPts val="116"/>
              </a:spcAft>
            </a:pPr>
            <a:r>
              <a:rPr lang="en-GB" sz="1300" b="1" dirty="0"/>
              <a:t>Background </a:t>
            </a:r>
            <a:br>
              <a:rPr lang="en-GB" sz="1300" b="1" dirty="0"/>
            </a:br>
            <a:r>
              <a:rPr lang="en-GB" altLang="en-US" sz="1300" dirty="0">
                <a:solidFill>
                  <a:srgbClr val="000000"/>
                </a:solidFill>
                <a:cs typeface="Arial" pitchFamily="34" charset="0"/>
              </a:rPr>
              <a:t>As the automotive industry begins to prepare for the 2030 ban on the sale of new petrol and diesel cars in the UK, Audi wanted to be on the front foot and establish its credentials as a leader in the electric vehicle market. The aim of the campaign – promoting both the Q4 e-tron and e-tron GT models – was to drive awareness and desire of Audi and ultimately increasing consideration for its electric vehicles.</a:t>
            </a:r>
            <a:br>
              <a:rPr lang="en-GB" altLang="en-US" sz="1300" dirty="0">
                <a:solidFill>
                  <a:srgbClr val="000000"/>
                </a:solidFill>
                <a:cs typeface="Arial" pitchFamily="34" charset="0"/>
              </a:rPr>
            </a:br>
            <a:br>
              <a:rPr lang="en-GB" altLang="en-US" sz="1300" dirty="0">
                <a:solidFill>
                  <a:srgbClr val="000000"/>
                </a:solidFill>
                <a:cs typeface="Arial" pitchFamily="34" charset="0"/>
              </a:rPr>
            </a:br>
            <a:r>
              <a:rPr lang="en-GB" sz="1300" b="1" dirty="0"/>
              <a:t>Plan</a:t>
            </a:r>
            <a:br>
              <a:rPr lang="en-GB" sz="1300" b="1" dirty="0"/>
            </a:br>
            <a:r>
              <a:rPr lang="en-GB" altLang="en-US" sz="1300" dirty="0">
                <a:solidFill>
                  <a:srgbClr val="000000"/>
                </a:solidFill>
                <a:cs typeface="Arial" pitchFamily="34" charset="0"/>
              </a:rPr>
              <a:t>With the cinema burst starting just days before Christmas, Audi wanted to maximise relevance and so decided to run three pieces of copy across its two Gold Spot selections – </a:t>
            </a:r>
            <a:r>
              <a:rPr lang="en-GB" altLang="en-US" sz="1300" i="1" dirty="0">
                <a:solidFill>
                  <a:srgbClr val="000000"/>
                </a:solidFill>
                <a:cs typeface="Arial" pitchFamily="34" charset="0"/>
              </a:rPr>
              <a:t>The King’s Man </a:t>
            </a:r>
            <a:r>
              <a:rPr lang="en-GB" altLang="en-US" sz="1300" dirty="0">
                <a:solidFill>
                  <a:srgbClr val="000000"/>
                </a:solidFill>
                <a:cs typeface="Arial" pitchFamily="34" charset="0"/>
              </a:rPr>
              <a:t>and </a:t>
            </a:r>
            <a:r>
              <a:rPr lang="en-GB" altLang="en-US" sz="1300" i="1" dirty="0">
                <a:solidFill>
                  <a:srgbClr val="000000"/>
                </a:solidFill>
                <a:cs typeface="Arial" pitchFamily="34" charset="0"/>
              </a:rPr>
              <a:t>The Matrix: Resurrections</a:t>
            </a:r>
            <a:r>
              <a:rPr lang="en-GB" altLang="en-US" sz="1300" dirty="0">
                <a:solidFill>
                  <a:srgbClr val="000000"/>
                </a:solidFill>
                <a:cs typeface="Arial" pitchFamily="34" charset="0"/>
              </a:rPr>
              <a:t>.</a:t>
            </a:r>
            <a:br>
              <a:rPr lang="en-GB" altLang="en-US" sz="1300" dirty="0">
                <a:solidFill>
                  <a:srgbClr val="000000"/>
                </a:solidFill>
                <a:cs typeface="Arial" pitchFamily="34" charset="0"/>
              </a:rPr>
            </a:br>
            <a:br>
              <a:rPr lang="en-GB" altLang="en-US" sz="1300" dirty="0">
                <a:solidFill>
                  <a:srgbClr val="000000"/>
                </a:solidFill>
                <a:cs typeface="Arial" pitchFamily="34" charset="0"/>
              </a:rPr>
            </a:br>
            <a:r>
              <a:rPr lang="en-GB" altLang="en-US" sz="1300" dirty="0">
                <a:solidFill>
                  <a:srgbClr val="000000"/>
                </a:solidFill>
                <a:cs typeface="Arial" pitchFamily="34" charset="0"/>
              </a:rPr>
              <a:t>The Q4 e-tron ad (starring Rege-Jean Page) was seen by those who went to see </a:t>
            </a:r>
            <a:r>
              <a:rPr lang="en-GB" altLang="en-US" sz="1300" i="1" dirty="0">
                <a:solidFill>
                  <a:srgbClr val="000000"/>
                </a:solidFill>
                <a:cs typeface="Arial" pitchFamily="34" charset="0"/>
              </a:rPr>
              <a:t>The King’s Man</a:t>
            </a:r>
            <a:r>
              <a:rPr lang="en-GB" altLang="en-US" sz="1300" dirty="0">
                <a:solidFill>
                  <a:srgbClr val="000000"/>
                </a:solidFill>
                <a:cs typeface="Arial" pitchFamily="34" charset="0"/>
              </a:rPr>
              <a:t>; while those who went to see </a:t>
            </a:r>
            <a:r>
              <a:rPr lang="en-GB" altLang="en-US" sz="1300" i="1" dirty="0">
                <a:solidFill>
                  <a:srgbClr val="000000"/>
                </a:solidFill>
                <a:cs typeface="Arial" pitchFamily="34" charset="0"/>
              </a:rPr>
              <a:t>The Matrix: Resurrections </a:t>
            </a:r>
            <a:r>
              <a:rPr lang="en-GB" altLang="en-US" sz="1300" dirty="0">
                <a:solidFill>
                  <a:srgbClr val="000000"/>
                </a:solidFill>
                <a:cs typeface="Arial" pitchFamily="34" charset="0"/>
              </a:rPr>
              <a:t>in the lead up to Christmas saw the e-tron GT Christmas copy. This was then switched out post-Christmas to the Janelle Monae-starring e-tron GT ad. </a:t>
            </a:r>
          </a:p>
          <a:p>
            <a:pPr lvl="0" indent="0" defTabSz="961844">
              <a:lnSpc>
                <a:spcPct val="100000"/>
              </a:lnSpc>
              <a:spcBef>
                <a:spcPts val="0"/>
              </a:spcBef>
              <a:buClr>
                <a:srgbClr val="FFFFFF"/>
              </a:buClr>
              <a:buSzPct val="100000"/>
              <a:defRPr/>
            </a:pPr>
            <a:endParaRPr lang="en-GB" sz="1300" dirty="0">
              <a:solidFill>
                <a:srgbClr val="000000"/>
              </a:solidFill>
            </a:endParaRPr>
          </a:p>
        </p:txBody>
      </p:sp>
      <p:sp>
        <p:nvSpPr>
          <p:cNvPr id="5" name="Subtitle 3">
            <a:extLst>
              <a:ext uri="{FF2B5EF4-FFF2-40B4-BE49-F238E27FC236}">
                <a16:creationId xmlns:a16="http://schemas.microsoft.com/office/drawing/2014/main" id="{9582A608-1255-C3B6-9812-B49D052D2F38}"/>
              </a:ext>
            </a:extLst>
          </p:cNvPr>
          <p:cNvSpPr>
            <a:spLocks noGrp="1"/>
          </p:cNvSpPr>
          <p:nvPr>
            <p:ph type="subTitle" idx="1"/>
          </p:nvPr>
        </p:nvSpPr>
        <p:spPr>
          <a:xfrm>
            <a:off x="508533" y="1146201"/>
            <a:ext cx="4617721" cy="347555"/>
          </a:xfrm>
        </p:spPr>
        <p:txBody>
          <a:bodyPr/>
          <a:lstStyle/>
          <a:p>
            <a:r>
              <a:rPr lang="it-IT" dirty="0"/>
              <a:t>Q4 e-tron and e-tron GT</a:t>
            </a:r>
          </a:p>
        </p:txBody>
      </p:sp>
      <p:graphicFrame>
        <p:nvGraphicFramePr>
          <p:cNvPr id="6" name="Table 5">
            <a:extLst>
              <a:ext uri="{FF2B5EF4-FFF2-40B4-BE49-F238E27FC236}">
                <a16:creationId xmlns:a16="http://schemas.microsoft.com/office/drawing/2014/main" id="{9E70ACC4-9FAB-0C91-020B-DC3F103ABEA6}"/>
              </a:ext>
            </a:extLst>
          </p:cNvPr>
          <p:cNvGraphicFramePr>
            <a:graphicFrameLocks noGrp="1"/>
          </p:cNvGraphicFramePr>
          <p:nvPr>
            <p:extLst>
              <p:ext uri="{D42A27DB-BD31-4B8C-83A1-F6EECF244321}">
                <p14:modId xmlns:p14="http://schemas.microsoft.com/office/powerpoint/2010/main" val="1276874771"/>
              </p:ext>
            </p:extLst>
          </p:nvPr>
        </p:nvGraphicFramePr>
        <p:xfrm>
          <a:off x="5605849" y="715366"/>
          <a:ext cx="6075228" cy="763398"/>
        </p:xfrm>
        <a:graphic>
          <a:graphicData uri="http://schemas.openxmlformats.org/drawingml/2006/table">
            <a:tbl>
              <a:tblPr firstRow="1" bandRow="1">
                <a:tableStyleId>{F5AB1C69-6EDB-4FF4-983F-18BD219EF322}</a:tableStyleId>
              </a:tblPr>
              <a:tblGrid>
                <a:gridCol w="1461797">
                  <a:extLst>
                    <a:ext uri="{9D8B030D-6E8A-4147-A177-3AD203B41FA5}">
                      <a16:colId xmlns:a16="http://schemas.microsoft.com/office/drawing/2014/main" val="3445733911"/>
                    </a:ext>
                  </a:extLst>
                </a:gridCol>
                <a:gridCol w="1575817">
                  <a:extLst>
                    <a:ext uri="{9D8B030D-6E8A-4147-A177-3AD203B41FA5}">
                      <a16:colId xmlns:a16="http://schemas.microsoft.com/office/drawing/2014/main" val="2072537272"/>
                    </a:ext>
                  </a:extLst>
                </a:gridCol>
                <a:gridCol w="1518807">
                  <a:extLst>
                    <a:ext uri="{9D8B030D-6E8A-4147-A177-3AD203B41FA5}">
                      <a16:colId xmlns:a16="http://schemas.microsoft.com/office/drawing/2014/main" val="3314162814"/>
                    </a:ext>
                  </a:extLst>
                </a:gridCol>
                <a:gridCol w="1518807">
                  <a:extLst>
                    <a:ext uri="{9D8B030D-6E8A-4147-A177-3AD203B41FA5}">
                      <a16:colId xmlns:a16="http://schemas.microsoft.com/office/drawing/2014/main" val="776944138"/>
                    </a:ext>
                  </a:extLst>
                </a:gridCol>
              </a:tblGrid>
              <a:tr h="385003">
                <a:tc>
                  <a:txBody>
                    <a:bodyPr/>
                    <a:lstStyle/>
                    <a:p>
                      <a:pPr algn="l"/>
                      <a:r>
                        <a:rPr lang="en-GB" sz="1300" dirty="0">
                          <a:solidFill>
                            <a:schemeClr val="tx1"/>
                          </a:solidFill>
                        </a:rPr>
                        <a:t>Media agency</a:t>
                      </a:r>
                    </a:p>
                  </a:txBody>
                  <a:tcPr marL="52167" marR="52167" marT="26083" marB="26083"/>
                </a:tc>
                <a:tc>
                  <a:txBody>
                    <a:bodyPr/>
                    <a:lstStyle/>
                    <a:p>
                      <a:pPr algn="l"/>
                      <a:r>
                        <a:rPr lang="en-GB" sz="1300" dirty="0">
                          <a:solidFill>
                            <a:schemeClr val="tx1"/>
                          </a:solidFill>
                        </a:rPr>
                        <a:t>Target</a:t>
                      </a:r>
                    </a:p>
                  </a:txBody>
                  <a:tcPr marL="52167" marR="52167" marT="26083" marB="26083"/>
                </a:tc>
                <a:tc>
                  <a:txBody>
                    <a:bodyPr/>
                    <a:lstStyle/>
                    <a:p>
                      <a:pPr algn="l"/>
                      <a:r>
                        <a:rPr lang="en-GB" sz="1300" dirty="0">
                          <a:solidFill>
                            <a:schemeClr val="tx1"/>
                          </a:solidFill>
                        </a:rPr>
                        <a:t>Buying route</a:t>
                      </a:r>
                    </a:p>
                  </a:txBody>
                  <a:tcPr marL="52167" marR="52167" marT="26083" marB="26083"/>
                </a:tc>
                <a:tc>
                  <a:txBody>
                    <a:bodyPr/>
                    <a:lstStyle/>
                    <a:p>
                      <a:pPr algn="l"/>
                      <a:r>
                        <a:rPr lang="en-GB" sz="1300" dirty="0">
                          <a:solidFill>
                            <a:schemeClr val="tx1"/>
                          </a:solidFill>
                        </a:rPr>
                        <a:t>Copy length</a:t>
                      </a:r>
                    </a:p>
                  </a:txBody>
                  <a:tcPr marL="52167" marR="52167" marT="26083" marB="26083"/>
                </a:tc>
                <a:extLst>
                  <a:ext uri="{0D108BD9-81ED-4DB2-BD59-A6C34878D82A}">
                    <a16:rowId xmlns:a16="http://schemas.microsoft.com/office/drawing/2014/main" val="1179928151"/>
                  </a:ext>
                </a:extLst>
              </a:tr>
              <a:tr h="378395">
                <a:tc>
                  <a:txBody>
                    <a:bodyPr/>
                    <a:lstStyle/>
                    <a:p>
                      <a:pPr algn="l" fontAlgn="ctr"/>
                      <a:r>
                        <a:rPr lang="en-GB" sz="1300" b="0" u="none" strike="noStrike" dirty="0">
                          <a:solidFill>
                            <a:schemeClr val="tx1"/>
                          </a:solidFill>
                          <a:effectLst/>
                        </a:rPr>
                        <a:t> PHD</a:t>
                      </a:r>
                      <a:endParaRPr lang="en-GB" sz="1300" b="0" i="0" u="none" strike="noStrike" dirty="0">
                        <a:solidFill>
                          <a:schemeClr val="tx1"/>
                        </a:solidFill>
                        <a:effectLst/>
                        <a:latin typeface="+mn-lt"/>
                      </a:endParaRPr>
                    </a:p>
                  </a:txBody>
                  <a:tcPr marL="4319" marR="4319" marT="4319" marB="0" anchor="ctr"/>
                </a:tc>
                <a:tc>
                  <a:txBody>
                    <a:bodyPr/>
                    <a:lstStyle/>
                    <a:p>
                      <a:pPr algn="l" fontAlgn="ctr"/>
                      <a:r>
                        <a:rPr lang="en-GB" sz="1300" b="0" u="none" strike="noStrike" dirty="0">
                          <a:solidFill>
                            <a:schemeClr val="tx1"/>
                          </a:solidFill>
                          <a:effectLst/>
                        </a:rPr>
                        <a:t> ABC1 Adults </a:t>
                      </a:r>
                      <a:endParaRPr lang="en-GB" sz="1300" b="0" i="0" u="none" strike="noStrike" dirty="0">
                        <a:solidFill>
                          <a:schemeClr val="tx1"/>
                        </a:solidFill>
                        <a:effectLst/>
                        <a:latin typeface="+mn-lt"/>
                      </a:endParaRPr>
                    </a:p>
                  </a:txBody>
                  <a:tcPr marL="4319" marR="4319" marT="4319" marB="0" anchor="ctr"/>
                </a:tc>
                <a:tc>
                  <a:txBody>
                    <a:bodyPr/>
                    <a:lstStyle/>
                    <a:p>
                      <a:pPr algn="l" fontAlgn="ctr"/>
                      <a:r>
                        <a:rPr lang="en-GB" sz="1300" b="0" u="none" strike="noStrike" dirty="0">
                          <a:solidFill>
                            <a:schemeClr val="tx1"/>
                          </a:solidFill>
                          <a:effectLst/>
                        </a:rPr>
                        <a:t> Gold Spots</a:t>
                      </a:r>
                      <a:endParaRPr lang="en-GB" sz="1300" b="0" i="0" u="none" strike="noStrike" dirty="0">
                        <a:solidFill>
                          <a:schemeClr val="tx1"/>
                        </a:solidFill>
                        <a:effectLst/>
                        <a:latin typeface="+mn-lt"/>
                      </a:endParaRPr>
                    </a:p>
                  </a:txBody>
                  <a:tcPr marL="4319" marR="4319" marT="4319" marB="0" anchor="ctr"/>
                </a:tc>
                <a:tc>
                  <a:txBody>
                    <a:bodyPr/>
                    <a:lstStyle/>
                    <a:p>
                      <a:pPr algn="l" fontAlgn="ctr"/>
                      <a:r>
                        <a:rPr lang="en-GB" sz="1300" b="0" u="none" strike="noStrike" dirty="0">
                          <a:solidFill>
                            <a:schemeClr val="tx1"/>
                          </a:solidFill>
                          <a:effectLst/>
                        </a:rPr>
                        <a:t> 3 x 60”</a:t>
                      </a:r>
                      <a:endParaRPr lang="en-GB" sz="1300" b="0" i="0" u="none" strike="noStrike" dirty="0">
                        <a:solidFill>
                          <a:schemeClr val="tx1"/>
                        </a:solidFill>
                        <a:effectLst/>
                        <a:latin typeface="+mn-lt"/>
                      </a:endParaRPr>
                    </a:p>
                  </a:txBody>
                  <a:tcPr marL="4319" marR="4319" marT="4319" marB="0" anchor="ctr"/>
                </a:tc>
                <a:extLst>
                  <a:ext uri="{0D108BD9-81ED-4DB2-BD59-A6C34878D82A}">
                    <a16:rowId xmlns:a16="http://schemas.microsoft.com/office/drawing/2014/main" val="3682919480"/>
                  </a:ext>
                </a:extLst>
              </a:tr>
            </a:tbl>
          </a:graphicData>
        </a:graphic>
      </p:graphicFrame>
      <p:sp>
        <p:nvSpPr>
          <p:cNvPr id="7" name="Text Placeholder 4">
            <a:extLst>
              <a:ext uri="{FF2B5EF4-FFF2-40B4-BE49-F238E27FC236}">
                <a16:creationId xmlns:a16="http://schemas.microsoft.com/office/drawing/2014/main" id="{2862D94F-09C7-563A-9DB8-8E9DF5CF65B0}"/>
              </a:ext>
            </a:extLst>
          </p:cNvPr>
          <p:cNvSpPr txBox="1">
            <a:spLocks/>
          </p:cNvSpPr>
          <p:nvPr/>
        </p:nvSpPr>
        <p:spPr>
          <a:xfrm>
            <a:off x="5605850" y="1637581"/>
            <a:ext cx="6075228" cy="2207779"/>
          </a:xfrm>
          <a:prstGeom prst="rect">
            <a:avLst/>
          </a:prstGeom>
        </p:spPr>
        <p:txBody>
          <a:bodyPr vert="horz" lIns="0" tIns="0" rIns="0" bIns="0" rtlCol="0">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54246">
              <a:lnSpc>
                <a:spcPct val="100000"/>
              </a:lnSpc>
            </a:pPr>
            <a:r>
              <a:rPr lang="en-GB" sz="1300" b="1" dirty="0"/>
              <a:t>Results</a:t>
            </a:r>
            <a:br>
              <a:rPr lang="en-GB" sz="1300" dirty="0"/>
            </a:br>
            <a:r>
              <a:rPr lang="en-GB" sz="1300" dirty="0">
                <a:solidFill>
                  <a:srgbClr val="000000"/>
                </a:solidFill>
              </a:rPr>
              <a:t>Using cinema to engage an affluent audience with its range of electric vehicles worked successfully for Audi in driving key campaign metrics:</a:t>
            </a:r>
            <a:br>
              <a:rPr lang="en-GB" sz="1300" dirty="0">
                <a:solidFill>
                  <a:srgbClr val="000000"/>
                </a:solidFill>
              </a:rPr>
            </a:br>
            <a:br>
              <a:rPr lang="en-GB" sz="1300" dirty="0">
                <a:solidFill>
                  <a:srgbClr val="000000"/>
                </a:solidFill>
              </a:rPr>
            </a:br>
            <a:r>
              <a:rPr lang="en-GB" sz="1300" b="1" dirty="0"/>
              <a:t>Increased awareness of new models </a:t>
            </a:r>
            <a:br>
              <a:rPr lang="en-GB" sz="1300" dirty="0"/>
            </a:br>
            <a:r>
              <a:rPr lang="en-GB" sz="1300" dirty="0">
                <a:solidFill>
                  <a:srgbClr val="000000"/>
                </a:solidFill>
              </a:rPr>
              <a:t>Cinema helped deliver increases in awareness for both models (Q4 e-tron and e-tron GT) featured across the campaign, with an average uplift of 14% vs control.</a:t>
            </a:r>
            <a:br>
              <a:rPr lang="en-GB" sz="1300" dirty="0">
                <a:solidFill>
                  <a:srgbClr val="000000"/>
                </a:solidFill>
              </a:rPr>
            </a:br>
            <a:br>
              <a:rPr lang="en-GB" sz="1300" dirty="0">
                <a:solidFill>
                  <a:srgbClr val="000000"/>
                </a:solidFill>
              </a:rPr>
            </a:br>
            <a:r>
              <a:rPr lang="en-GB" sz="1300" b="1" dirty="0"/>
              <a:t>Improved consideration</a:t>
            </a:r>
            <a:br>
              <a:rPr lang="en-GB" sz="1300" dirty="0"/>
            </a:br>
            <a:r>
              <a:rPr lang="en-GB" sz="1300" dirty="0">
                <a:solidFill>
                  <a:srgbClr val="000000"/>
                </a:solidFill>
              </a:rPr>
              <a:t>Cinema exposed group are +32% more likely than control to be ‘extremely likely’ to consider Audi if they were buying an electric car.</a:t>
            </a:r>
          </a:p>
        </p:txBody>
      </p:sp>
      <p:pic>
        <p:nvPicPr>
          <p:cNvPr id="8" name="Picture Placeholder 8">
            <a:extLst>
              <a:ext uri="{FF2B5EF4-FFF2-40B4-BE49-F238E27FC236}">
                <a16:creationId xmlns:a16="http://schemas.microsoft.com/office/drawing/2014/main" id="{211892F9-CAAD-3CDC-0233-C76F79F62E4E}"/>
              </a:ext>
            </a:extLst>
          </p:cNvPr>
          <p:cNvPicPr>
            <a:picLocks noChangeAspect="1"/>
          </p:cNvPicPr>
          <p:nvPr/>
        </p:nvPicPr>
        <p:blipFill>
          <a:blip r:embed="rId3">
            <a:extLst>
              <a:ext uri="{28A0092B-C50C-407E-A947-70E740481C1C}">
                <a14:useLocalDpi xmlns:a14="http://schemas.microsoft.com/office/drawing/2010/main" val="0"/>
              </a:ext>
            </a:extLst>
          </a:blip>
          <a:srcRect l="1569" t="7242" r="1192" b="11515"/>
          <a:stretch>
            <a:fillRect/>
          </a:stretch>
        </p:blipFill>
        <p:spPr>
          <a:xfrm>
            <a:off x="5605849" y="4004177"/>
            <a:ext cx="2919798" cy="1842630"/>
          </a:xfrm>
          <a:prstGeom prst="roundRect">
            <a:avLst>
              <a:gd name="adj" fmla="val 1469"/>
            </a:avLst>
          </a:prstGeom>
          <a:blipFill>
            <a:blip r:embed="rId4"/>
            <a:srcRect/>
            <a:stretch>
              <a:fillRect t="-13649" b="-13649"/>
            </a:stretch>
          </a:blipFill>
        </p:spPr>
      </p:pic>
      <p:pic>
        <p:nvPicPr>
          <p:cNvPr id="9" name="Picture Placeholder 8">
            <a:extLst>
              <a:ext uri="{FF2B5EF4-FFF2-40B4-BE49-F238E27FC236}">
                <a16:creationId xmlns:a16="http://schemas.microsoft.com/office/drawing/2014/main" id="{8C10638B-BBDB-6D59-B75D-64E3F91B764A}"/>
              </a:ext>
            </a:extLst>
          </p:cNvPr>
          <p:cNvPicPr>
            <a:picLocks noChangeAspect="1"/>
          </p:cNvPicPr>
          <p:nvPr/>
        </p:nvPicPr>
        <p:blipFill>
          <a:blip r:embed="rId5">
            <a:extLst>
              <a:ext uri="{28A0092B-C50C-407E-A947-70E740481C1C}">
                <a14:useLocalDpi xmlns:a14="http://schemas.microsoft.com/office/drawing/2010/main" val="0"/>
              </a:ext>
            </a:extLst>
          </a:blip>
          <a:srcRect l="866" t="1996" r="787" b="15926"/>
          <a:stretch>
            <a:fillRect/>
          </a:stretch>
        </p:blipFill>
        <p:spPr>
          <a:xfrm>
            <a:off x="8761279" y="4004177"/>
            <a:ext cx="2919798" cy="1842630"/>
          </a:xfrm>
          <a:prstGeom prst="roundRect">
            <a:avLst>
              <a:gd name="adj" fmla="val 1469"/>
            </a:avLst>
          </a:prstGeom>
          <a:blipFill>
            <a:blip r:embed="rId4"/>
            <a:srcRect/>
            <a:stretch>
              <a:fillRect t="-13649" b="-13649"/>
            </a:stretch>
          </a:blipFill>
        </p:spPr>
      </p:pic>
    </p:spTree>
    <p:extLst>
      <p:ext uri="{BB962C8B-B14F-4D97-AF65-F5344CB8AC3E}">
        <p14:creationId xmlns:p14="http://schemas.microsoft.com/office/powerpoint/2010/main" val="400958967"/>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3097</TotalTime>
  <Words>513</Words>
  <Application>Microsoft Macintosh PowerPoint</Application>
  <PresentationFormat>Widescreen</PresentationFormat>
  <Paragraphs>26</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Arial</vt:lpstr>
      <vt:lpstr>Helvetica Neue Light</vt:lpstr>
      <vt:lpstr>Inter Tight</vt:lpstr>
      <vt:lpstr>04. Text</vt:lpstr>
      <vt:lpstr>Audi</vt:lpstr>
      <vt:lpstr>Audi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Lottie Thompson [sd22c2t]</cp:lastModifiedBy>
  <cp:revision>4</cp:revision>
  <dcterms:created xsi:type="dcterms:W3CDTF">2026-06-18T13:58:37Z</dcterms:created>
  <dcterms:modified xsi:type="dcterms:W3CDTF">2026-07-13T15:01:55Z</dcterms:modified>
</cp:coreProperties>
</file>