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49816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0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5569A7C7-D61B-4CE6-907A-1E145E78308B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94" b="24750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24 June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Daisy Edgar-Jones, Harris Dickinson, David </a:t>
            </a:r>
            <a:r>
              <a:rPr lang="en-US" dirty="0" err="1">
                <a:solidFill>
                  <a:schemeClr val="accent6"/>
                </a:solidFill>
              </a:rPr>
              <a:t>Strathairn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Olivia Newman (</a:t>
            </a:r>
            <a:r>
              <a:rPr lang="en-US" i="1" dirty="0">
                <a:solidFill>
                  <a:schemeClr val="accent6"/>
                </a:solidFill>
              </a:rPr>
              <a:t>First Match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Girl on the Train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This adaptation of a best-selling book is brought to you by an up-and-coming director and a strong roster of new acting talent.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Women Index: 185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526k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Adaptation of the best-selling novel, in which a woman who raised herself in the marshes of the deep south becomes a suspect in the murder of a past lover.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Where The Crawdads Sing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068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Where The Crawdads Sing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Where The Crawdads Sing</dc:description>
  <cp:lastModifiedBy/>
  <cp:revision>1</cp:revision>
  <dcterms:created xsi:type="dcterms:W3CDTF">2019-03-25T11:13:20Z</dcterms:created>
  <dcterms:modified xsi:type="dcterms:W3CDTF">2022-01-19T16:57:27Z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Where The Crawdads Sing</vt:lpwstr>
  </property>
</Properties>
</file>