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91471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46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CbUM27qw6a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hlinkClick r:id="rId2"/>
            <a:extLst>
              <a:ext uri="{FF2B5EF4-FFF2-40B4-BE49-F238E27FC236}">
                <a16:creationId xmlns:a16="http://schemas.microsoft.com/office/drawing/2014/main" id="{D881A952-984E-4963-A9A5-A8D4538DFDC9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3" r="9933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10 December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Ansel Elgort, Rachel </a:t>
            </a:r>
            <a:r>
              <a:rPr lang="en-US" dirty="0" err="1">
                <a:solidFill>
                  <a:schemeClr val="accent6"/>
                </a:solidFill>
              </a:rPr>
              <a:t>Zegler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Steven Spielberg (</a:t>
            </a:r>
            <a:r>
              <a:rPr lang="en-US" i="1" dirty="0">
                <a:solidFill>
                  <a:schemeClr val="accent6"/>
                </a:solidFill>
              </a:rPr>
              <a:t>Ready Player One, The Post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La </a:t>
            </a:r>
            <a:r>
              <a:rPr lang="en-US" i="1" dirty="0" err="1">
                <a:solidFill>
                  <a:schemeClr val="accent6"/>
                </a:solidFill>
              </a:rPr>
              <a:t>La</a:t>
            </a:r>
            <a:r>
              <a:rPr lang="en-US" i="1" dirty="0">
                <a:solidFill>
                  <a:schemeClr val="accent6"/>
                </a:solidFill>
              </a:rPr>
              <a:t> Land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West Side Story </a:t>
            </a:r>
            <a:r>
              <a:rPr lang="en-US" dirty="0">
                <a:solidFill>
                  <a:schemeClr val="accent6"/>
                </a:solidFill>
              </a:rPr>
              <a:t>is an incredibly successful stage and screen production, and this new version from the legendary Steven Spielberg has all the makings of a future classic.</a:t>
            </a:r>
            <a:endParaRPr lang="en-US" i="1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Adults Index: 148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2.5m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An adaptation of the 1957 musical, exploring forbidden love and an epic rivalry between two teenage street gangs – the Jets and the Sharks.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West side story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 stunning remake of a Hollywood classic!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620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West side story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Q4 2021</dc:title>
  <dc:creator/>
  <dc:description>West side story</dc:description>
  <cp:lastModifiedBy/>
  <cp:revision>1</cp:revision>
  <dcterms:created xsi:type="dcterms:W3CDTF">2019-03-25T11:13:20Z</dcterms:created>
  <dcterms:modified xsi:type="dcterms:W3CDTF">2021-07-07T10:36:17Z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Q4 2021</vt:lpwstr>
  </property>
  <property fmtid="{D5CDD505-2E9C-101B-9397-08002B2CF9AE}" pid="4" name="SlideDescription">
    <vt:lpwstr>West side story</vt:lpwstr>
  </property>
</Properties>
</file>