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6.xml" ContentType="application/vnd.openxmlformats-officedocument.them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7.xml" ContentType="application/vnd.openxmlformats-officedocument.them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slideLayouts/slideLayout68.xml" ContentType="application/vnd.openxmlformats-officedocument.presentationml.slideLayout+xml"/>
  <Override PartName="/ppt/theme/theme8.xml" ContentType="application/vnd.openxmlformats-officedocument.theme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9.xml" ContentType="application/vnd.openxmlformats-officedocument.theme+xml"/>
  <Override PartName="/ppt/tags/tag75.xml" ContentType="application/vnd.openxmlformats-officedocument.presentationml.tags+xml"/>
  <Override PartName="/ppt/theme/theme10.xml" ContentType="application/vnd.openxmlformats-officedocument.theme+xml"/>
  <Override PartName="/ppt/theme/theme11.xml" ContentType="application/vnd.openxmlformats-officedocument.theme+xml"/>
  <Override PartName="/ppt/tags/tag7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44" r:id="rId2"/>
    <p:sldMasterId id="2147483758" r:id="rId3"/>
    <p:sldMasterId id="2147483782" r:id="rId4"/>
    <p:sldMasterId id="2147483824" r:id="rId5"/>
    <p:sldMasterId id="2147483891" r:id="rId6"/>
    <p:sldMasterId id="2147483894" r:id="rId7"/>
    <p:sldMasterId id="2147483895" r:id="rId8"/>
    <p:sldMasterId id="2147483896" r:id="rId9"/>
    <p:sldMasterId id="2147483899" r:id="rId10"/>
  </p:sldMasterIdLst>
  <p:notesMasterIdLst>
    <p:notesMasterId r:id="rId12"/>
  </p:notesMasterIdLst>
  <p:handoutMasterIdLst>
    <p:handoutMasterId r:id="rId13"/>
  </p:handoutMasterIdLst>
  <p:sldIdLst>
    <p:sldId id="258" r:id="rId11"/>
  </p:sldIdLst>
  <p:sldSz cx="10080625" cy="7561263"/>
  <p:notesSz cx="6858000" cy="9144000"/>
  <p:custDataLst>
    <p:tags r:id="rId14"/>
  </p:custDataLst>
  <p:defaultTextStyle>
    <a:defPPr>
      <a:defRPr lang="en-US"/>
    </a:defPPr>
    <a:lvl1pPr marL="0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80923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61844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42769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23691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04613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85535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66458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47378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78">
          <p15:clr>
            <a:srgbClr val="A4A3A4"/>
          </p15:clr>
        </p15:guide>
        <p15:guide id="2" orient="horz" pos="4624">
          <p15:clr>
            <a:srgbClr val="A4A3A4"/>
          </p15:clr>
        </p15:guide>
        <p15:guide id="3" orient="horz" pos="1513">
          <p15:clr>
            <a:srgbClr val="A4A3A4"/>
          </p15:clr>
        </p15:guide>
        <p15:guide id="4" orient="horz" pos="1220">
          <p15:clr>
            <a:srgbClr val="A4A3A4"/>
          </p15:clr>
        </p15:guide>
        <p15:guide id="5" orient="horz" pos="879">
          <p15:clr>
            <a:srgbClr val="A4A3A4"/>
          </p15:clr>
        </p15:guide>
        <p15:guide id="6" orient="horz" pos="1154">
          <p15:clr>
            <a:srgbClr val="A4A3A4"/>
          </p15:clr>
        </p15:guide>
        <p15:guide id="7" orient="horz" pos="1860">
          <p15:clr>
            <a:srgbClr val="A4A3A4"/>
          </p15:clr>
        </p15:guide>
        <p15:guide id="8" orient="horz" pos="1919">
          <p15:clr>
            <a:srgbClr val="A4A3A4"/>
          </p15:clr>
        </p15:guide>
        <p15:guide id="9" orient="horz" pos="2613">
          <p15:clr>
            <a:srgbClr val="A4A3A4"/>
          </p15:clr>
        </p15:guide>
        <p15:guide id="10" orient="horz" pos="2899">
          <p15:clr>
            <a:srgbClr val="A4A3A4"/>
          </p15:clr>
        </p15:guide>
        <p15:guide id="11" orient="horz" pos="3243">
          <p15:clr>
            <a:srgbClr val="A4A3A4"/>
          </p15:clr>
        </p15:guide>
        <p15:guide id="12" orient="horz" pos="3675">
          <p15:clr>
            <a:srgbClr val="A4A3A4"/>
          </p15:clr>
        </p15:guide>
        <p15:guide id="13" orient="horz" pos="4285">
          <p15:clr>
            <a:srgbClr val="A4A3A4"/>
          </p15:clr>
        </p15:guide>
        <p15:guide id="14" orient="horz" pos="3316">
          <p15:clr>
            <a:srgbClr val="A4A3A4"/>
          </p15:clr>
        </p15:guide>
        <p15:guide id="15" orient="horz" pos="3597">
          <p15:clr>
            <a:srgbClr val="A4A3A4"/>
          </p15:clr>
        </p15:guide>
        <p15:guide id="16" orient="horz" pos="4008">
          <p15:clr>
            <a:srgbClr val="A4A3A4"/>
          </p15:clr>
        </p15:guide>
        <p15:guide id="17" orient="horz" pos="4357">
          <p15:clr>
            <a:srgbClr val="A4A3A4"/>
          </p15:clr>
        </p15:guide>
        <p15:guide id="18" orient="horz" pos="3937">
          <p15:clr>
            <a:srgbClr val="A4A3A4"/>
          </p15:clr>
        </p15:guide>
        <p15:guide id="19" orient="horz" pos="2962">
          <p15:clr>
            <a:srgbClr val="A4A3A4"/>
          </p15:clr>
        </p15:guide>
        <p15:guide id="20" orient="horz" pos="2547">
          <p15:clr>
            <a:srgbClr val="A4A3A4"/>
          </p15:clr>
        </p15:guide>
        <p15:guide id="21" orient="horz" pos="2265">
          <p15:clr>
            <a:srgbClr val="A4A3A4"/>
          </p15:clr>
        </p15:guide>
        <p15:guide id="22" orient="horz" pos="2201">
          <p15:clr>
            <a:srgbClr val="A4A3A4"/>
          </p15:clr>
        </p15:guide>
        <p15:guide id="23" orient="horz" pos="183">
          <p15:clr>
            <a:srgbClr val="A4A3A4"/>
          </p15:clr>
        </p15:guide>
        <p15:guide id="24" orient="horz" pos="467">
          <p15:clr>
            <a:srgbClr val="A4A3A4"/>
          </p15:clr>
        </p15:guide>
        <p15:guide id="25" orient="horz" pos="525">
          <p15:clr>
            <a:srgbClr val="A4A3A4"/>
          </p15:clr>
        </p15:guide>
        <p15:guide id="26" orient="horz" pos="807">
          <p15:clr>
            <a:srgbClr val="A4A3A4"/>
          </p15:clr>
        </p15:guide>
        <p15:guide id="27" pos="180">
          <p15:clr>
            <a:srgbClr val="A4A3A4"/>
          </p15:clr>
        </p15:guide>
        <p15:guide id="28" pos="3217">
          <p15:clr>
            <a:srgbClr val="A4A3A4"/>
          </p15:clr>
        </p15:guide>
        <p15:guide id="29" pos="625">
          <p15:clr>
            <a:srgbClr val="A4A3A4"/>
          </p15:clr>
        </p15:guide>
        <p15:guide id="30" pos="689">
          <p15:clr>
            <a:srgbClr val="A4A3A4"/>
          </p15:clr>
        </p15:guide>
        <p15:guide id="31" pos="1121">
          <p15:clr>
            <a:srgbClr val="A4A3A4"/>
          </p15:clr>
        </p15:guide>
        <p15:guide id="32" pos="1196">
          <p15:clr>
            <a:srgbClr val="A4A3A4"/>
          </p15:clr>
        </p15:guide>
        <p15:guide id="33" pos="1629">
          <p15:clr>
            <a:srgbClr val="A4A3A4"/>
          </p15:clr>
        </p15:guide>
        <p15:guide id="34" pos="1705">
          <p15:clr>
            <a:srgbClr val="A4A3A4"/>
          </p15:clr>
        </p15:guide>
        <p15:guide id="35" pos="2138">
          <p15:clr>
            <a:srgbClr val="A4A3A4"/>
          </p15:clr>
        </p15:guide>
        <p15:guide id="36" pos="2206">
          <p15:clr>
            <a:srgbClr val="A4A3A4"/>
          </p15:clr>
        </p15:guide>
        <p15:guide id="37" pos="2662">
          <p15:clr>
            <a:srgbClr val="A4A3A4"/>
          </p15:clr>
        </p15:guide>
        <p15:guide id="38" pos="2734">
          <p15:clr>
            <a:srgbClr val="A4A3A4"/>
          </p15:clr>
        </p15:guide>
        <p15:guide id="39" pos="3146">
          <p15:clr>
            <a:srgbClr val="A4A3A4"/>
          </p15:clr>
        </p15:guide>
        <p15:guide id="40" pos="3635">
          <p15:clr>
            <a:srgbClr val="A4A3A4"/>
          </p15:clr>
        </p15:guide>
        <p15:guide id="41" pos="3711">
          <p15:clr>
            <a:srgbClr val="A4A3A4"/>
          </p15:clr>
        </p15:guide>
        <p15:guide id="42" pos="4150">
          <p15:clr>
            <a:srgbClr val="A4A3A4"/>
          </p15:clr>
        </p15:guide>
        <p15:guide id="43" pos="4226">
          <p15:clr>
            <a:srgbClr val="A4A3A4"/>
          </p15:clr>
        </p15:guide>
        <p15:guide id="44" pos="4653">
          <p15:clr>
            <a:srgbClr val="A4A3A4"/>
          </p15:clr>
        </p15:guide>
        <p15:guide id="45" pos="4735">
          <p15:clr>
            <a:srgbClr val="A4A3A4"/>
          </p15:clr>
        </p15:guide>
        <p15:guide id="46" pos="5164">
          <p15:clr>
            <a:srgbClr val="A4A3A4"/>
          </p15:clr>
        </p15:guide>
        <p15:guide id="47" pos="5242">
          <p15:clr>
            <a:srgbClr val="A4A3A4"/>
          </p15:clr>
        </p15:guide>
        <p15:guide id="48" pos="5675">
          <p15:clr>
            <a:srgbClr val="A4A3A4"/>
          </p15:clr>
        </p15:guide>
        <p15:guide id="49" pos="5743">
          <p15:clr>
            <a:srgbClr val="A4A3A4"/>
          </p15:clr>
        </p15:guide>
        <p15:guide id="50" pos="617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3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C8C8"/>
    <a:srgbClr val="8547AD"/>
    <a:srgbClr val="33006F"/>
    <a:srgbClr val="FB3449"/>
    <a:srgbClr val="0099A8"/>
    <a:srgbClr val="FFFFFF"/>
    <a:srgbClr val="EA576C"/>
    <a:srgbClr val="DFDEDE"/>
    <a:srgbClr val="8A8A8D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88926" autoAdjust="0"/>
  </p:normalViewPr>
  <p:slideViewPr>
    <p:cSldViewPr snapToGrid="0">
      <p:cViewPr varScale="1">
        <p:scale>
          <a:sx n="69" d="100"/>
          <a:sy n="69" d="100"/>
        </p:scale>
        <p:origin x="84" y="822"/>
      </p:cViewPr>
      <p:guideLst>
        <p:guide orient="horz" pos="1578"/>
        <p:guide orient="horz" pos="4624"/>
        <p:guide orient="horz" pos="1513"/>
        <p:guide orient="horz" pos="1220"/>
        <p:guide orient="horz" pos="879"/>
        <p:guide orient="horz" pos="1154"/>
        <p:guide orient="horz" pos="1860"/>
        <p:guide orient="horz" pos="1919"/>
        <p:guide orient="horz" pos="2613"/>
        <p:guide orient="horz" pos="2899"/>
        <p:guide orient="horz" pos="3243"/>
        <p:guide orient="horz" pos="3675"/>
        <p:guide orient="horz" pos="4285"/>
        <p:guide orient="horz" pos="3316"/>
        <p:guide orient="horz" pos="3597"/>
        <p:guide orient="horz" pos="4008"/>
        <p:guide orient="horz" pos="4357"/>
        <p:guide orient="horz" pos="3937"/>
        <p:guide orient="horz" pos="2962"/>
        <p:guide orient="horz" pos="2547"/>
        <p:guide orient="horz" pos="2265"/>
        <p:guide orient="horz" pos="2201"/>
        <p:guide orient="horz" pos="183"/>
        <p:guide orient="horz" pos="467"/>
        <p:guide orient="horz" pos="525"/>
        <p:guide orient="horz" pos="807"/>
        <p:guide pos="180"/>
        <p:guide pos="3217"/>
        <p:guide pos="625"/>
        <p:guide pos="689"/>
        <p:guide pos="1121"/>
        <p:guide pos="1196"/>
        <p:guide pos="1629"/>
        <p:guide pos="1705"/>
        <p:guide pos="2138"/>
        <p:guide pos="2206"/>
        <p:guide pos="2662"/>
        <p:guide pos="2734"/>
        <p:guide pos="3146"/>
        <p:guide pos="3635"/>
        <p:guide pos="3711"/>
        <p:guide pos="4150"/>
        <p:guide pos="4226"/>
        <p:guide pos="4653"/>
        <p:guide pos="4735"/>
        <p:guide pos="5164"/>
        <p:guide pos="5242"/>
        <p:guide pos="5675"/>
        <p:guide pos="5743"/>
        <p:guide pos="617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21096"/>
    </p:cViewPr>
  </p:sorterViewPr>
  <p:notesViewPr>
    <p:cSldViewPr snapToGrid="0" showGuides="1">
      <p:cViewPr varScale="1">
        <p:scale>
          <a:sx n="79" d="100"/>
          <a:sy n="79" d="100"/>
        </p:scale>
        <p:origin x="319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7.xml"/><Relationship Id="rId13" Type="http://schemas.openxmlformats.org/officeDocument/2006/relationships/handoutMaster" Target="handoutMasters/handoutMaster1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7" Type="http://schemas.openxmlformats.org/officeDocument/2006/relationships/slideMaster" Target="slideMasters/slideMaster6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5.xml"/><Relationship Id="rId11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15" Type="http://schemas.openxmlformats.org/officeDocument/2006/relationships/commentAuthors" Target="commentAuthors.xml"/><Relationship Id="rId10" Type="http://schemas.openxmlformats.org/officeDocument/2006/relationships/slideMaster" Target="slideMasters/slideMaster9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3.xml"/><Relationship Id="rId9" Type="http://schemas.openxmlformats.org/officeDocument/2006/relationships/slideMaster" Target="slideMasters/slideMaster8.xml"/><Relationship Id="rId14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741D12-1BA0-4D16-B253-39E4DA7AD69F}" type="datetimeFigureOut">
              <a:rPr lang="en-US" smtClean="0"/>
              <a:pPr/>
              <a:t>1/6/2017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910782-FDC2-4F7C-A018-7A502E5089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837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D0E036-A0EF-40EA-AC2B-818A5F8CFC1C}" type="datetimeFigureOut">
              <a:rPr lang="en-US" smtClean="0"/>
              <a:pPr/>
              <a:t>1/6/2017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936D52-512B-47DE-BC94-6C88A56CE9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996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80923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61844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42769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23691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04613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885535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366458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847378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3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.bin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5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.bin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2.emf"/><Relationship Id="rId2" Type="http://schemas.openxmlformats.org/officeDocument/2006/relationships/tags" Target="../tags/tag16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.bin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2.emf"/><Relationship Id="rId2" Type="http://schemas.openxmlformats.org/officeDocument/2006/relationships/tags" Target="../tags/tag1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6.bin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2.emf"/><Relationship Id="rId2" Type="http://schemas.openxmlformats.org/officeDocument/2006/relationships/tags" Target="../tags/tag18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7.bin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2.emf"/><Relationship Id="rId2" Type="http://schemas.openxmlformats.org/officeDocument/2006/relationships/tags" Target="../tags/tag19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8.bin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2.emf"/><Relationship Id="rId2" Type="http://schemas.openxmlformats.org/officeDocument/2006/relationships/tags" Target="../tags/tag20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9.bin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2.emf"/><Relationship Id="rId2" Type="http://schemas.openxmlformats.org/officeDocument/2006/relationships/tags" Target="../tags/tag21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20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2.emf"/><Relationship Id="rId2" Type="http://schemas.openxmlformats.org/officeDocument/2006/relationships/tags" Target="../tags/tag2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21.bin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2.emf"/><Relationship Id="rId2" Type="http://schemas.openxmlformats.org/officeDocument/2006/relationships/tags" Target="../tags/tag23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22.bin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2.emf"/><Relationship Id="rId2" Type="http://schemas.openxmlformats.org/officeDocument/2006/relationships/tags" Target="../tags/tag24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23.bin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6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5.bin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7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6.bin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8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7.bin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9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8.bin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9.bin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1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0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2.xml"/><Relationship Id="rId1" Type="http://schemas.openxmlformats.org/officeDocument/2006/relationships/vmlDrawing" Target="../drawings/vmlDrawing3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1.bin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3.xml"/><Relationship Id="rId1" Type="http://schemas.openxmlformats.org/officeDocument/2006/relationships/vmlDrawing" Target="../drawings/vmlDrawing3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2.bin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1" Type="http://schemas.openxmlformats.org/officeDocument/2006/relationships/vmlDrawing" Target="../drawings/vmlDrawing3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3.bin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5.xml"/><Relationship Id="rId1" Type="http://schemas.openxmlformats.org/officeDocument/2006/relationships/vmlDrawing" Target="../drawings/vmlDrawing3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4.bin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6.xml"/><Relationship Id="rId1" Type="http://schemas.openxmlformats.org/officeDocument/2006/relationships/vmlDrawing" Target="../drawings/vmlDrawing3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5.bin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1" Type="http://schemas.openxmlformats.org/officeDocument/2006/relationships/vmlDrawing" Target="../drawings/vmlDrawing3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6.bin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8.xml"/><Relationship Id="rId1" Type="http://schemas.openxmlformats.org/officeDocument/2006/relationships/vmlDrawing" Target="../drawings/vmlDrawing3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7.bin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9.xml"/><Relationship Id="rId1" Type="http://schemas.openxmlformats.org/officeDocument/2006/relationships/vmlDrawing" Target="../drawings/vmlDrawing3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8.bin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40.xml"/><Relationship Id="rId1" Type="http://schemas.openxmlformats.org/officeDocument/2006/relationships/vmlDrawing" Target="../drawings/vmlDrawing3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9.bin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41.xml"/><Relationship Id="rId1" Type="http://schemas.openxmlformats.org/officeDocument/2006/relationships/vmlDrawing" Target="../drawings/vmlDrawing4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0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42.xml"/><Relationship Id="rId1" Type="http://schemas.openxmlformats.org/officeDocument/2006/relationships/vmlDrawing" Target="../drawings/vmlDrawing4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1.bin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1" Type="http://schemas.openxmlformats.org/officeDocument/2006/relationships/vmlDrawing" Target="../drawings/vmlDrawing4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2.bin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45.xml"/><Relationship Id="rId1" Type="http://schemas.openxmlformats.org/officeDocument/2006/relationships/vmlDrawing" Target="../drawings/vmlDrawing44.vml"/><Relationship Id="rId6" Type="http://schemas.openxmlformats.org/officeDocument/2006/relationships/image" Target="../media/image2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44.bin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46.xml"/><Relationship Id="rId1" Type="http://schemas.openxmlformats.org/officeDocument/2006/relationships/vmlDrawing" Target="../drawings/vmlDrawing45.vml"/><Relationship Id="rId6" Type="http://schemas.openxmlformats.org/officeDocument/2006/relationships/image" Target="../media/image2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45.bin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47.xml"/><Relationship Id="rId1" Type="http://schemas.openxmlformats.org/officeDocument/2006/relationships/vmlDrawing" Target="../drawings/vmlDrawing46.vml"/><Relationship Id="rId6" Type="http://schemas.openxmlformats.org/officeDocument/2006/relationships/image" Target="../media/image2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46.bin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48.xml"/><Relationship Id="rId1" Type="http://schemas.openxmlformats.org/officeDocument/2006/relationships/vmlDrawing" Target="../drawings/vmlDrawing47.vml"/><Relationship Id="rId6" Type="http://schemas.openxmlformats.org/officeDocument/2006/relationships/image" Target="../media/image2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47.bin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49.xml"/><Relationship Id="rId1" Type="http://schemas.openxmlformats.org/officeDocument/2006/relationships/vmlDrawing" Target="../drawings/vmlDrawing4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8.bin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50.xml"/><Relationship Id="rId1" Type="http://schemas.openxmlformats.org/officeDocument/2006/relationships/vmlDrawing" Target="../drawings/vmlDrawing4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9.bin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51.xml"/><Relationship Id="rId1" Type="http://schemas.openxmlformats.org/officeDocument/2006/relationships/vmlDrawing" Target="../drawings/vmlDrawing5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0.bin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52.xml"/><Relationship Id="rId1" Type="http://schemas.openxmlformats.org/officeDocument/2006/relationships/vmlDrawing" Target="../drawings/vmlDrawing5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1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53.xml"/><Relationship Id="rId1" Type="http://schemas.openxmlformats.org/officeDocument/2006/relationships/vmlDrawing" Target="../drawings/vmlDrawing5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2.bin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54.xml"/><Relationship Id="rId1" Type="http://schemas.openxmlformats.org/officeDocument/2006/relationships/vmlDrawing" Target="../drawings/vmlDrawing5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3.bin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55.xml"/><Relationship Id="rId1" Type="http://schemas.openxmlformats.org/officeDocument/2006/relationships/vmlDrawing" Target="../drawings/vmlDrawing5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4.bin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56.xml"/><Relationship Id="rId1" Type="http://schemas.openxmlformats.org/officeDocument/2006/relationships/vmlDrawing" Target="../drawings/vmlDrawing5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5.bin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57.xml"/><Relationship Id="rId1" Type="http://schemas.openxmlformats.org/officeDocument/2006/relationships/vmlDrawing" Target="../drawings/vmlDrawing5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6.bin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59.xml"/><Relationship Id="rId1" Type="http://schemas.openxmlformats.org/officeDocument/2006/relationships/vmlDrawing" Target="../drawings/vmlDrawing58.vml"/><Relationship Id="rId6" Type="http://schemas.openxmlformats.org/officeDocument/2006/relationships/image" Target="../media/image2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58.bin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60.xml"/><Relationship Id="rId1" Type="http://schemas.openxmlformats.org/officeDocument/2006/relationships/vmlDrawing" Target="../drawings/vmlDrawing5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9.bin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62.xml"/><Relationship Id="rId1" Type="http://schemas.openxmlformats.org/officeDocument/2006/relationships/vmlDrawing" Target="../drawings/vmlDrawing6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1.bin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63.xml"/><Relationship Id="rId1" Type="http://schemas.openxmlformats.org/officeDocument/2006/relationships/vmlDrawing" Target="../drawings/vmlDrawing6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2.bin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64.xml"/><Relationship Id="rId1" Type="http://schemas.openxmlformats.org/officeDocument/2006/relationships/vmlDrawing" Target="../drawings/vmlDrawing63.vml"/><Relationship Id="rId6" Type="http://schemas.openxmlformats.org/officeDocument/2006/relationships/image" Target="../media/image2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63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65.xml"/><Relationship Id="rId1" Type="http://schemas.openxmlformats.org/officeDocument/2006/relationships/vmlDrawing" Target="../drawings/vmlDrawing6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4.bin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66.xml"/><Relationship Id="rId1" Type="http://schemas.openxmlformats.org/officeDocument/2006/relationships/vmlDrawing" Target="../drawings/vmlDrawing6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5.bin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68.xml"/><Relationship Id="rId1" Type="http://schemas.openxmlformats.org/officeDocument/2006/relationships/vmlDrawing" Target="../drawings/vmlDrawing6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7.bin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69.xml"/><Relationship Id="rId1" Type="http://schemas.openxmlformats.org/officeDocument/2006/relationships/vmlDrawing" Target="../drawings/vmlDrawing6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8.bin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70.xml"/><Relationship Id="rId1" Type="http://schemas.openxmlformats.org/officeDocument/2006/relationships/vmlDrawing" Target="../drawings/vmlDrawing6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9.bin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71.xml"/><Relationship Id="rId1" Type="http://schemas.openxmlformats.org/officeDocument/2006/relationships/vmlDrawing" Target="../drawings/vmlDrawing7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0.bin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72.xml"/><Relationship Id="rId1" Type="http://schemas.openxmlformats.org/officeDocument/2006/relationships/vmlDrawing" Target="../drawings/vmlDrawing7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1.bin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74.xml"/><Relationship Id="rId1" Type="http://schemas.openxmlformats.org/officeDocument/2006/relationships/vmlDrawing" Target="../drawings/vmlDrawing7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3.bin"/></Relationships>
</file>

<file path=ppt/slideLayouts/_rels/slideLayout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13" Type="http://schemas.openxmlformats.org/officeDocument/2006/relationships/image" Target="../media/image15.emf"/><Relationship Id="rId3" Type="http://schemas.openxmlformats.org/officeDocument/2006/relationships/image" Target="../media/image5.emf"/><Relationship Id="rId7" Type="http://schemas.openxmlformats.org/officeDocument/2006/relationships/image" Target="../media/image9.emf"/><Relationship Id="rId12" Type="http://schemas.openxmlformats.org/officeDocument/2006/relationships/image" Target="../media/image14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8.emf"/><Relationship Id="rId11" Type="http://schemas.openxmlformats.org/officeDocument/2006/relationships/image" Target="../media/image13.emf"/><Relationship Id="rId5" Type="http://schemas.openxmlformats.org/officeDocument/2006/relationships/image" Target="../media/image7.emf"/><Relationship Id="rId10" Type="http://schemas.openxmlformats.org/officeDocument/2006/relationships/image" Target="../media/image12.emf"/><Relationship Id="rId4" Type="http://schemas.openxmlformats.org/officeDocument/2006/relationships/image" Target="../media/image6.emf"/><Relationship Id="rId9" Type="http://schemas.openxmlformats.org/officeDocument/2006/relationships/image" Target="../media/image11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_rels/slideLayout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13" Type="http://schemas.openxmlformats.org/officeDocument/2006/relationships/image" Target="../media/image27.emf"/><Relationship Id="rId18" Type="http://schemas.openxmlformats.org/officeDocument/2006/relationships/image" Target="../media/image32.emf"/><Relationship Id="rId3" Type="http://schemas.openxmlformats.org/officeDocument/2006/relationships/image" Target="../media/image17.emf"/><Relationship Id="rId7" Type="http://schemas.openxmlformats.org/officeDocument/2006/relationships/image" Target="../media/image21.emf"/><Relationship Id="rId12" Type="http://schemas.openxmlformats.org/officeDocument/2006/relationships/image" Target="../media/image26.emf"/><Relationship Id="rId17" Type="http://schemas.openxmlformats.org/officeDocument/2006/relationships/image" Target="../media/image31.emf"/><Relationship Id="rId2" Type="http://schemas.openxmlformats.org/officeDocument/2006/relationships/image" Target="../media/image16.emf"/><Relationship Id="rId16" Type="http://schemas.openxmlformats.org/officeDocument/2006/relationships/image" Target="../media/image30.emf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20.emf"/><Relationship Id="rId11" Type="http://schemas.openxmlformats.org/officeDocument/2006/relationships/image" Target="../media/image25.emf"/><Relationship Id="rId5" Type="http://schemas.openxmlformats.org/officeDocument/2006/relationships/image" Target="../media/image19.emf"/><Relationship Id="rId15" Type="http://schemas.openxmlformats.org/officeDocument/2006/relationships/image" Target="../media/image29.emf"/><Relationship Id="rId10" Type="http://schemas.openxmlformats.org/officeDocument/2006/relationships/image" Target="../media/image24.emf"/><Relationship Id="rId4" Type="http://schemas.openxmlformats.org/officeDocument/2006/relationships/image" Target="../media/image18.emf"/><Relationship Id="rId9" Type="http://schemas.openxmlformats.org/officeDocument/2006/relationships/image" Target="../media/image23.emf"/><Relationship Id="rId14" Type="http://schemas.openxmlformats.org/officeDocument/2006/relationships/image" Target="../media/image28.emf"/></Relationships>
</file>

<file path=ppt/slideLayouts/_rels/slideLayout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13" Type="http://schemas.openxmlformats.org/officeDocument/2006/relationships/image" Target="../media/image44.emf"/><Relationship Id="rId3" Type="http://schemas.openxmlformats.org/officeDocument/2006/relationships/image" Target="../media/image34.emf"/><Relationship Id="rId7" Type="http://schemas.openxmlformats.org/officeDocument/2006/relationships/image" Target="../media/image38.emf"/><Relationship Id="rId12" Type="http://schemas.openxmlformats.org/officeDocument/2006/relationships/image" Target="../media/image43.emf"/><Relationship Id="rId17" Type="http://schemas.openxmlformats.org/officeDocument/2006/relationships/image" Target="../media/image48.emf"/><Relationship Id="rId2" Type="http://schemas.openxmlformats.org/officeDocument/2006/relationships/image" Target="../media/image33.emf"/><Relationship Id="rId16" Type="http://schemas.openxmlformats.org/officeDocument/2006/relationships/image" Target="../media/image47.emf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37.emf"/><Relationship Id="rId11" Type="http://schemas.openxmlformats.org/officeDocument/2006/relationships/image" Target="../media/image42.emf"/><Relationship Id="rId5" Type="http://schemas.openxmlformats.org/officeDocument/2006/relationships/image" Target="../media/image36.emf"/><Relationship Id="rId15" Type="http://schemas.openxmlformats.org/officeDocument/2006/relationships/image" Target="../media/image46.emf"/><Relationship Id="rId10" Type="http://schemas.openxmlformats.org/officeDocument/2006/relationships/image" Target="../media/image41.emf"/><Relationship Id="rId4" Type="http://schemas.openxmlformats.org/officeDocument/2006/relationships/image" Target="../media/image35.emf"/><Relationship Id="rId9" Type="http://schemas.openxmlformats.org/officeDocument/2006/relationships/image" Target="../media/image40.emf"/><Relationship Id="rId14" Type="http://schemas.openxmlformats.org/officeDocument/2006/relationships/image" Target="../media/image45.emf"/></Relationships>
</file>

<file path=ppt/slideLayouts/_rels/slideLayout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emf"/><Relationship Id="rId13" Type="http://schemas.openxmlformats.org/officeDocument/2006/relationships/image" Target="../media/image60.emf"/><Relationship Id="rId18" Type="http://schemas.openxmlformats.org/officeDocument/2006/relationships/image" Target="../media/image65.emf"/><Relationship Id="rId3" Type="http://schemas.openxmlformats.org/officeDocument/2006/relationships/image" Target="../media/image50.emf"/><Relationship Id="rId7" Type="http://schemas.openxmlformats.org/officeDocument/2006/relationships/image" Target="../media/image54.emf"/><Relationship Id="rId12" Type="http://schemas.openxmlformats.org/officeDocument/2006/relationships/image" Target="../media/image59.emf"/><Relationship Id="rId17" Type="http://schemas.openxmlformats.org/officeDocument/2006/relationships/image" Target="../media/image64.emf"/><Relationship Id="rId2" Type="http://schemas.openxmlformats.org/officeDocument/2006/relationships/image" Target="../media/image49.emf"/><Relationship Id="rId16" Type="http://schemas.openxmlformats.org/officeDocument/2006/relationships/image" Target="../media/image63.emf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53.emf"/><Relationship Id="rId11" Type="http://schemas.openxmlformats.org/officeDocument/2006/relationships/image" Target="../media/image58.emf"/><Relationship Id="rId5" Type="http://schemas.openxmlformats.org/officeDocument/2006/relationships/image" Target="../media/image52.emf"/><Relationship Id="rId15" Type="http://schemas.openxmlformats.org/officeDocument/2006/relationships/image" Target="../media/image62.emf"/><Relationship Id="rId10" Type="http://schemas.openxmlformats.org/officeDocument/2006/relationships/image" Target="../media/image57.emf"/><Relationship Id="rId4" Type="http://schemas.openxmlformats.org/officeDocument/2006/relationships/image" Target="../media/image51.emf"/><Relationship Id="rId9" Type="http://schemas.openxmlformats.org/officeDocument/2006/relationships/image" Target="../media/image56.emf"/><Relationship Id="rId14" Type="http://schemas.openxmlformats.org/officeDocument/2006/relationships/image" Target="../media/image61.emf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7" Type="http://schemas.openxmlformats.org/officeDocument/2006/relationships/image" Target="../media/image71.emf"/><Relationship Id="rId2" Type="http://schemas.openxmlformats.org/officeDocument/2006/relationships/image" Target="../media/image66.emf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70.emf"/><Relationship Id="rId5" Type="http://schemas.openxmlformats.org/officeDocument/2006/relationships/image" Target="../media/image69.emf"/><Relationship Id="rId4" Type="http://schemas.openxmlformats.org/officeDocument/2006/relationships/image" Target="../media/image68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02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279651" y="5799217"/>
            <a:ext cx="9227550" cy="45517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1400"/>
              </a:lnSpc>
              <a:buNone/>
              <a:defRPr sz="1400" b="1" i="0" baseline="0">
                <a:solidFill>
                  <a:srgbClr val="000000"/>
                </a:solidFill>
              </a:defRPr>
            </a:lvl1pPr>
            <a:lvl2pPr marL="480923" indent="0" algn="ctr">
              <a:buNone/>
              <a:defRPr sz="2100"/>
            </a:lvl2pPr>
            <a:lvl3pPr marL="961844" indent="0" algn="ctr">
              <a:buNone/>
              <a:defRPr sz="1900"/>
            </a:lvl3pPr>
            <a:lvl4pPr marL="1442769" indent="0" algn="ctr">
              <a:buNone/>
              <a:defRPr sz="1700"/>
            </a:lvl4pPr>
            <a:lvl5pPr marL="1923691" indent="0" algn="ctr">
              <a:buNone/>
              <a:defRPr sz="1700"/>
            </a:lvl5pPr>
            <a:lvl6pPr marL="2404613" indent="0" algn="ctr">
              <a:buNone/>
              <a:defRPr sz="1700"/>
            </a:lvl6pPr>
            <a:lvl7pPr marL="2885535" indent="0" algn="ctr">
              <a:buNone/>
              <a:defRPr sz="1700"/>
            </a:lvl7pPr>
            <a:lvl8pPr marL="3366458" indent="0" algn="ctr">
              <a:buNone/>
              <a:defRPr sz="1700"/>
            </a:lvl8pPr>
            <a:lvl9pPr marL="3847378" indent="0" algn="ctr">
              <a:buNone/>
              <a:defRPr sz="1700"/>
            </a:lvl9pPr>
          </a:lstStyle>
          <a:p>
            <a:r>
              <a:rPr lang="en-US" dirty="0" smtClean="0"/>
              <a:t>Sub copy</a:t>
            </a:r>
          </a:p>
          <a:p>
            <a:r>
              <a:rPr lang="en-US" dirty="0" smtClean="0"/>
              <a:t>Second line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 bwMode="gray">
          <a:xfrm>
            <a:off x="0" y="1"/>
            <a:ext cx="10080625" cy="45605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 bwMode="gray">
          <a:xfrm>
            <a:off x="276045" y="5041348"/>
            <a:ext cx="9247316" cy="709383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961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ark Cool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53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279631" y="5799575"/>
            <a:ext cx="9227550" cy="45517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1400"/>
              </a:lnSpc>
              <a:buNone/>
              <a:defRPr sz="1400" b="1" i="0">
                <a:solidFill>
                  <a:srgbClr val="000000"/>
                </a:solidFill>
              </a:defRPr>
            </a:lvl1pPr>
            <a:lvl2pPr marL="480923" indent="0" algn="ctr">
              <a:buNone/>
              <a:defRPr sz="2100"/>
            </a:lvl2pPr>
            <a:lvl3pPr marL="961844" indent="0" algn="ctr">
              <a:buNone/>
              <a:defRPr sz="1900"/>
            </a:lvl3pPr>
            <a:lvl4pPr marL="1442769" indent="0" algn="ctr">
              <a:buNone/>
              <a:defRPr sz="1700"/>
            </a:lvl4pPr>
            <a:lvl5pPr marL="1923691" indent="0" algn="ctr">
              <a:buNone/>
              <a:defRPr sz="1700"/>
            </a:lvl5pPr>
            <a:lvl6pPr marL="2404613" indent="0" algn="ctr">
              <a:buNone/>
              <a:defRPr sz="1700"/>
            </a:lvl6pPr>
            <a:lvl7pPr marL="2885535" indent="0" algn="ctr">
              <a:buNone/>
              <a:defRPr sz="1700"/>
            </a:lvl7pPr>
            <a:lvl8pPr marL="3366458" indent="0" algn="ctr">
              <a:buNone/>
              <a:defRPr sz="1700"/>
            </a:lvl8pPr>
            <a:lvl9pPr marL="3847378" indent="0" algn="ctr">
              <a:buNone/>
              <a:defRPr sz="1700"/>
            </a:lvl9pPr>
          </a:lstStyle>
          <a:p>
            <a:r>
              <a:rPr lang="en-US" dirty="0" smtClean="0"/>
              <a:t>Sub copy</a:t>
            </a:r>
          </a:p>
          <a:p>
            <a:r>
              <a:rPr lang="en-US" dirty="0" smtClean="0"/>
              <a:t>Second line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 bwMode="gray">
          <a:xfrm>
            <a:off x="0" y="1"/>
            <a:ext cx="10080625" cy="456057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 bwMode="gray">
          <a:xfrm>
            <a:off x="276045" y="5041348"/>
            <a:ext cx="9247316" cy="709383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705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ase_study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3793952" y="1771742"/>
            <a:ext cx="5956870" cy="3652807"/>
          </a:xfrm>
          <a:prstGeom prst="rect">
            <a:avLst/>
          </a:prstGeom>
          <a:solidFill>
            <a:srgbClr val="CAC8C8"/>
          </a:solidFill>
          <a:ln>
            <a:noFill/>
          </a:ln>
          <a:effectLst/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		Insert picture here</a:t>
            </a:r>
            <a:endParaRPr lang="en-US" dirty="0"/>
          </a:p>
        </p:txBody>
      </p:sp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5334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itle 3"/>
          <p:cNvSpPr>
            <a:spLocks noGrp="1"/>
          </p:cNvSpPr>
          <p:nvPr>
            <p:ph type="title" hasCustomPrompt="1"/>
          </p:nvPr>
        </p:nvSpPr>
        <p:spPr>
          <a:xfrm>
            <a:off x="263445" y="344821"/>
            <a:ext cx="9308541" cy="409568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GB" dirty="0" smtClean="0"/>
              <a:t>Insert brand name here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250825" y="771889"/>
            <a:ext cx="9328120" cy="237225"/>
          </a:xfrm>
          <a:prstGeom prst="rect">
            <a:avLst/>
          </a:prstGeom>
        </p:spPr>
        <p:txBody>
          <a:bodyPr vert="horz" lIns="36000" tIns="0"/>
          <a:lstStyle>
            <a:lvl1pPr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 smtClean="0"/>
              <a:t>Insert campaign title here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1677988" y="6915150"/>
            <a:ext cx="1504950" cy="517525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8A8A8D"/>
                </a:solidFill>
              </a:defRPr>
            </a:lvl1pPr>
          </a:lstStyle>
          <a:p>
            <a:r>
              <a:rPr lang="en-US" dirty="0" smtClean="0"/>
              <a:t>Logo here</a:t>
            </a:r>
            <a:endParaRPr lang="en-US" dirty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6" hasCustomPrompt="1"/>
          </p:nvPr>
        </p:nvSpPr>
        <p:spPr>
          <a:xfrm>
            <a:off x="266700" y="2096146"/>
            <a:ext cx="3057525" cy="1817688"/>
          </a:xfrm>
          <a:prstGeom prst="rect">
            <a:avLst/>
          </a:prstGeom>
        </p:spPr>
        <p:txBody>
          <a:bodyPr vert="horz" lIns="36000" tIns="0"/>
          <a:lstStyle>
            <a:lvl1pPr>
              <a:defRPr sz="1000" b="0" baseline="0">
                <a:solidFill>
                  <a:srgbClr val="000000"/>
                </a:solidFill>
                <a:latin typeface="Arial"/>
                <a:cs typeface="Arial"/>
              </a:defRPr>
            </a:lvl1pPr>
            <a:lvl2pPr>
              <a:defRPr sz="1100">
                <a:solidFill>
                  <a:srgbClr val="000000"/>
                </a:solidFill>
                <a:latin typeface="Arial"/>
                <a:cs typeface="Arial"/>
              </a:defRPr>
            </a:lvl2pPr>
            <a:lvl3pPr>
              <a:defRPr sz="1100">
                <a:solidFill>
                  <a:srgbClr val="000000"/>
                </a:solidFill>
                <a:latin typeface="Arial"/>
                <a:cs typeface="Arial"/>
              </a:defRPr>
            </a:lvl3pPr>
            <a:lvl4pPr>
              <a:defRPr sz="1100">
                <a:solidFill>
                  <a:srgbClr val="000000"/>
                </a:solidFill>
                <a:latin typeface="Arial"/>
                <a:cs typeface="Arial"/>
              </a:defRPr>
            </a:lvl4pPr>
            <a:lvl5pPr>
              <a:defRPr sz="1100">
                <a:solidFill>
                  <a:srgbClr val="000000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b="0" dirty="0" smtClean="0"/>
              <a:t>Insert text here</a:t>
            </a:r>
            <a:endParaRPr lang="en-US" dirty="0"/>
          </a:p>
        </p:txBody>
      </p:sp>
      <p:sp>
        <p:nvSpPr>
          <p:cNvPr id="28" name="Text Placeholder 26"/>
          <p:cNvSpPr>
            <a:spLocks noGrp="1"/>
          </p:cNvSpPr>
          <p:nvPr>
            <p:ph type="body" sz="quarter" idx="17" hasCustomPrompt="1"/>
          </p:nvPr>
        </p:nvSpPr>
        <p:spPr>
          <a:xfrm>
            <a:off x="266700" y="4385300"/>
            <a:ext cx="3057525" cy="1817688"/>
          </a:xfrm>
          <a:prstGeom prst="rect">
            <a:avLst/>
          </a:prstGeom>
        </p:spPr>
        <p:txBody>
          <a:bodyPr vert="horz" lIns="36000" tIns="0"/>
          <a:lstStyle>
            <a:lvl1pPr>
              <a:defRPr sz="1000" b="0" baseline="0">
                <a:solidFill>
                  <a:srgbClr val="000000"/>
                </a:solidFill>
                <a:latin typeface="Arial"/>
                <a:cs typeface="Arial"/>
              </a:defRPr>
            </a:lvl1pPr>
            <a:lvl2pPr>
              <a:defRPr sz="1100">
                <a:solidFill>
                  <a:srgbClr val="000000"/>
                </a:solidFill>
                <a:latin typeface="Arial"/>
                <a:cs typeface="Arial"/>
              </a:defRPr>
            </a:lvl2pPr>
            <a:lvl3pPr>
              <a:defRPr sz="1100">
                <a:solidFill>
                  <a:srgbClr val="000000"/>
                </a:solidFill>
                <a:latin typeface="Arial"/>
                <a:cs typeface="Arial"/>
              </a:defRPr>
            </a:lvl3pPr>
            <a:lvl4pPr>
              <a:defRPr sz="1100">
                <a:solidFill>
                  <a:srgbClr val="000000"/>
                </a:solidFill>
                <a:latin typeface="Arial"/>
                <a:cs typeface="Arial"/>
              </a:defRPr>
            </a:lvl4pPr>
            <a:lvl5pPr>
              <a:defRPr sz="1100">
                <a:solidFill>
                  <a:srgbClr val="000000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b="0" dirty="0" smtClean="0"/>
              <a:t>Insert text here</a:t>
            </a:r>
            <a:endParaRPr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8" hasCustomPrompt="1"/>
          </p:nvPr>
        </p:nvSpPr>
        <p:spPr>
          <a:xfrm>
            <a:off x="266898" y="1803813"/>
            <a:ext cx="3071813" cy="256620"/>
          </a:xfrm>
          <a:prstGeom prst="rect">
            <a:avLst/>
          </a:prstGeom>
        </p:spPr>
        <p:txBody>
          <a:bodyPr vert="horz" lIns="36000"/>
          <a:lstStyle>
            <a:lvl1pPr>
              <a:defRPr sz="140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Write ‘Background’ here</a:t>
            </a:r>
            <a:endParaRPr lang="en-US" dirty="0"/>
          </a:p>
        </p:txBody>
      </p:sp>
      <p:sp>
        <p:nvSpPr>
          <p:cNvPr id="31" name="Text Placeholder 29"/>
          <p:cNvSpPr>
            <a:spLocks noGrp="1"/>
          </p:cNvSpPr>
          <p:nvPr>
            <p:ph type="body" sz="quarter" idx="19" hasCustomPrompt="1"/>
          </p:nvPr>
        </p:nvSpPr>
        <p:spPr>
          <a:xfrm>
            <a:off x="266898" y="4108646"/>
            <a:ext cx="3071813" cy="256620"/>
          </a:xfrm>
          <a:prstGeom prst="rect">
            <a:avLst/>
          </a:prstGeom>
        </p:spPr>
        <p:txBody>
          <a:bodyPr vert="horz" lIns="36000"/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Write ‘Idea’ here</a:t>
            </a:r>
            <a:endParaRPr lang="en-US" dirty="0"/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20" hasCustomPrompt="1"/>
          </p:nvPr>
        </p:nvSpPr>
        <p:spPr>
          <a:xfrm>
            <a:off x="5238750" y="5635625"/>
            <a:ext cx="4445000" cy="747713"/>
          </a:xfrm>
          <a:prstGeom prst="rect">
            <a:avLst/>
          </a:prstGeom>
        </p:spPr>
        <p:txBody>
          <a:bodyPr vert="horz"/>
          <a:lstStyle>
            <a:lvl1pPr algn="r">
              <a:defRPr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Insert quote here – can run to two lines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909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py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47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47522" name="Object 1" hidden="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" y="0"/>
            <a:ext cx="161010" cy="1750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093788" y="1404920"/>
            <a:ext cx="7915275" cy="4291030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6600"/>
              </a:lnSpc>
              <a:buNone/>
              <a:defRPr sz="6600" b="0" cap="all" baseline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dirty="0" smtClean="0"/>
              <a:t>QOUTE OR STATEMENT DIT TENO AN UT AUGIAM, VERO ENISMODOLOR ETUM FEUGUER AESSI.</a:t>
            </a:r>
          </a:p>
        </p:txBody>
      </p:sp>
    </p:spTree>
    <p:extLst>
      <p:ext uri="{BB962C8B-B14F-4D97-AF65-F5344CB8AC3E}">
        <p14:creationId xmlns:p14="http://schemas.microsoft.com/office/powerpoint/2010/main" val="1973618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py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07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 bwMode="gray">
          <a:xfrm>
            <a:off x="0" y="5"/>
            <a:ext cx="10080625" cy="6816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747522" name="Object 1" hidden="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" y="0"/>
            <a:ext cx="161010" cy="1750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093788" y="1404920"/>
            <a:ext cx="7915276" cy="4291030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6600"/>
              </a:lnSpc>
              <a:buNone/>
              <a:defRPr sz="6600" b="0" cap="all" baseline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dirty="0" smtClean="0"/>
              <a:t>QOUTE OR STATEMENT DIT TENO AN UT AUGIAM, VERO ENISMODOLOR ETUM FEUGUER AESSI.</a:t>
            </a:r>
          </a:p>
        </p:txBody>
      </p:sp>
      <p:pic>
        <p:nvPicPr>
          <p:cNvPr id="10" name="Picture 9" descr="DCM LEFT LOGO ALL-05.eps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50" y="6981007"/>
            <a:ext cx="1249724" cy="43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61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py Dark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26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 bwMode="gray">
          <a:xfrm>
            <a:off x="0" y="5"/>
            <a:ext cx="10080625" cy="68167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747522" name="Object 1" hidden="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" y="0"/>
            <a:ext cx="161010" cy="1750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093788" y="1404920"/>
            <a:ext cx="7915275" cy="4291030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6600"/>
              </a:lnSpc>
              <a:buNone/>
              <a:defRPr sz="6600" b="0" cap="all" baseline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dirty="0" smtClean="0"/>
              <a:t>QOUTE OR STATEMENT DIT TENO AN UT AUGIAM, VERO ENISMODOLOR ETUM FEUGUER AESSI.</a:t>
            </a:r>
          </a:p>
        </p:txBody>
      </p:sp>
      <p:pic>
        <p:nvPicPr>
          <p:cNvPr id="10" name="Picture 9" descr="DCM LEFT LOGO ALL-05.eps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50" y="6981007"/>
            <a:ext cx="1249724" cy="43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88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py Fuch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02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 bwMode="gray">
          <a:xfrm>
            <a:off x="0" y="5"/>
            <a:ext cx="10080625" cy="68167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747522" name="Object 1" hidden="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" y="0"/>
            <a:ext cx="161010" cy="1750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093788" y="1395412"/>
            <a:ext cx="7915275" cy="4300537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6600"/>
              </a:lnSpc>
              <a:buNone/>
              <a:defRPr sz="6600" b="0" cap="all" baseline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dirty="0" smtClean="0"/>
              <a:t>QOUTE OR STATEMENT DIT TENO AN UT AUGIAM, VERO ENISMODOLOR ETUM FEUGUER AESSI.</a:t>
            </a:r>
          </a:p>
        </p:txBody>
      </p:sp>
      <p:pic>
        <p:nvPicPr>
          <p:cNvPr id="10" name="Picture 9" descr="DCM LEFT LOGO ALL-05.eps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50" y="6981007"/>
            <a:ext cx="1249724" cy="43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88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py Dark Fuch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78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 bwMode="gray">
          <a:xfrm>
            <a:off x="0" y="5"/>
            <a:ext cx="10080625" cy="6816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747522" name="Object 1" hidden="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" y="0"/>
            <a:ext cx="161010" cy="1750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093788" y="1395414"/>
            <a:ext cx="7915275" cy="4300536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6600"/>
              </a:lnSpc>
              <a:buNone/>
              <a:defRPr sz="6600" b="0" cap="all" baseline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dirty="0" smtClean="0"/>
              <a:t>QOUTE OR STATEMENT DIT TENO AN UT AUGIAM, VERO ENISMODOLOR ETUM FEUGUER AESSI.</a:t>
            </a:r>
          </a:p>
        </p:txBody>
      </p:sp>
      <p:pic>
        <p:nvPicPr>
          <p:cNvPr id="11" name="Picture 10" descr="DCM LEFT LOGO ALL-05.eps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50" y="6981007"/>
            <a:ext cx="1249724" cy="43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88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py Dark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83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 bwMode="gray">
          <a:xfrm>
            <a:off x="0" y="5"/>
            <a:ext cx="10080625" cy="68167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747522" name="Object 1" hidden="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" y="0"/>
            <a:ext cx="161010" cy="1750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093788" y="1404920"/>
            <a:ext cx="7915276" cy="4291030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6600"/>
              </a:lnSpc>
              <a:buNone/>
              <a:defRPr sz="6600" b="0" cap="all" baseline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dirty="0" smtClean="0"/>
              <a:t>QOUTE OR STATEMENT DIT TENO AN UT AUGIAM, VERO ENISMODOLOR ETUM FEUGUER AESSI.</a:t>
            </a:r>
          </a:p>
        </p:txBody>
      </p:sp>
      <p:pic>
        <p:nvPicPr>
          <p:cNvPr id="10" name="Picture 9" descr="DCM LEFT LOGO ALL-05.eps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50" y="6981007"/>
            <a:ext cx="1249724" cy="43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88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gray">
          <a:xfrm>
            <a:off x="0" y="5"/>
            <a:ext cx="10080625" cy="6816720"/>
          </a:xfrm>
          <a:prstGeom prst="rect">
            <a:avLst/>
          </a:prstGeom>
          <a:solidFill>
            <a:srgbClr val="FB3449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093788" y="1404920"/>
            <a:ext cx="7915276" cy="4291030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6600"/>
              </a:lnSpc>
              <a:buNone/>
              <a:defRPr sz="6600" b="0" cap="all" baseline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dirty="0" smtClean="0"/>
              <a:t>QOUTE OR STATEMENT DIT TENO AN UT AUGIAM, VERO ENISMODOLOR ETUM FEUGUER AESSI.</a:t>
            </a:r>
          </a:p>
        </p:txBody>
      </p:sp>
    </p:spTree>
    <p:extLst>
      <p:ext uri="{BB962C8B-B14F-4D97-AF65-F5344CB8AC3E}">
        <p14:creationId xmlns:p14="http://schemas.microsoft.com/office/powerpoint/2010/main" val="1934644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py Dark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360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 bwMode="gray">
          <a:xfrm>
            <a:off x="0" y="5"/>
            <a:ext cx="10080625" cy="6816720"/>
          </a:xfrm>
          <a:prstGeom prst="rect">
            <a:avLst/>
          </a:prstGeom>
          <a:solidFill>
            <a:srgbClr val="EA576C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747522" name="Object 1" hidden="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" y="0"/>
            <a:ext cx="161010" cy="1750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093788" y="1404920"/>
            <a:ext cx="7915276" cy="4291030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6600"/>
              </a:lnSpc>
              <a:buNone/>
              <a:defRPr sz="6600" b="0" cap="all" baseline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dirty="0" smtClean="0"/>
              <a:t>QOUTE OR STATEMENT DIT TENO AN UT AUGIAM, VERO ENISMODOLOR ETUM FEUGUER AESSI.</a:t>
            </a:r>
          </a:p>
        </p:txBody>
      </p:sp>
      <p:pic>
        <p:nvPicPr>
          <p:cNvPr id="10" name="Picture 9" descr="DCM LEFT LOGO ALL-05.eps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50" y="6981007"/>
            <a:ext cx="1249724" cy="43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988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ark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89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273301" y="5786517"/>
            <a:ext cx="9227550" cy="45517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1500"/>
              </a:lnSpc>
              <a:buNone/>
              <a:defRPr sz="1400" b="1" i="0">
                <a:solidFill>
                  <a:srgbClr val="000000"/>
                </a:solidFill>
              </a:defRPr>
            </a:lvl1pPr>
            <a:lvl2pPr marL="480923" indent="0" algn="ctr">
              <a:buNone/>
              <a:defRPr sz="2100"/>
            </a:lvl2pPr>
            <a:lvl3pPr marL="961844" indent="0" algn="ctr">
              <a:buNone/>
              <a:defRPr sz="1900"/>
            </a:lvl3pPr>
            <a:lvl4pPr marL="1442769" indent="0" algn="ctr">
              <a:buNone/>
              <a:defRPr sz="1700"/>
            </a:lvl4pPr>
            <a:lvl5pPr marL="1923691" indent="0" algn="ctr">
              <a:buNone/>
              <a:defRPr sz="1700"/>
            </a:lvl5pPr>
            <a:lvl6pPr marL="2404613" indent="0" algn="ctr">
              <a:buNone/>
              <a:defRPr sz="1700"/>
            </a:lvl6pPr>
            <a:lvl7pPr marL="2885535" indent="0" algn="ctr">
              <a:buNone/>
              <a:defRPr sz="1700"/>
            </a:lvl7pPr>
            <a:lvl8pPr marL="3366458" indent="0" algn="ctr">
              <a:buNone/>
              <a:defRPr sz="1700"/>
            </a:lvl8pPr>
            <a:lvl9pPr marL="3847378" indent="0" algn="ctr">
              <a:buNone/>
              <a:defRPr sz="1700"/>
            </a:lvl9pPr>
          </a:lstStyle>
          <a:p>
            <a:r>
              <a:rPr lang="en-US" dirty="0" smtClean="0"/>
              <a:t>Sub copy</a:t>
            </a:r>
          </a:p>
          <a:p>
            <a:r>
              <a:rPr lang="en-US" dirty="0" smtClean="0"/>
              <a:t>Second line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 bwMode="gray">
          <a:xfrm>
            <a:off x="0" y="1"/>
            <a:ext cx="10080625" cy="456057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 bwMode="gray">
          <a:xfrm>
            <a:off x="276045" y="5041348"/>
            <a:ext cx="9247316" cy="709383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25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py Bright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05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 bwMode="gray">
          <a:xfrm>
            <a:off x="0" y="5"/>
            <a:ext cx="10080625" cy="68167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747522" name="Object 1" hidden="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" y="0"/>
            <a:ext cx="161010" cy="1750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093788" y="1395414"/>
            <a:ext cx="7915275" cy="4300536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6600"/>
              </a:lnSpc>
              <a:buNone/>
              <a:defRPr sz="6600" b="0" cap="all" baseline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dirty="0" smtClean="0"/>
              <a:t>QOUTE OR STATEMENT DIT TENO AN UT AUGIAM, VERO ENISMODOLOR ETUM FEUGUER AESSI.</a:t>
            </a:r>
          </a:p>
        </p:txBody>
      </p:sp>
      <p:pic>
        <p:nvPicPr>
          <p:cNvPr id="9" name="Picture 8" descr="DCM LEFT LOGO ALL-05.eps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50" y="6981007"/>
            <a:ext cx="1249724" cy="43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88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py Dark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98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 bwMode="gray">
          <a:xfrm>
            <a:off x="0" y="5"/>
            <a:ext cx="10080625" cy="6816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747522" name="Object 1" hidden="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" y="0"/>
            <a:ext cx="161010" cy="1750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093788" y="1395413"/>
            <a:ext cx="7915276" cy="4300537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6600"/>
              </a:lnSpc>
              <a:buNone/>
              <a:defRPr sz="6600" b="0" cap="all" baseline="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GB" dirty="0" smtClean="0"/>
              <a:t>QOUTE OR STATEMENT DIT TENO AN UT AUGIAM, VERO ENISMODOLOR ETUM FEUGUER AESSI.</a:t>
            </a:r>
          </a:p>
        </p:txBody>
      </p:sp>
      <p:pic>
        <p:nvPicPr>
          <p:cNvPr id="9" name="Picture 8" descr="DCM LEFT LOGO ALL-05.eps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50" y="6981007"/>
            <a:ext cx="1249724" cy="43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88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py Dark Cool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70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 bwMode="gray">
          <a:xfrm>
            <a:off x="0" y="5"/>
            <a:ext cx="10080625" cy="681672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747522" name="Object 1" hidden="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" y="0"/>
            <a:ext cx="161010" cy="1750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093788" y="1395413"/>
            <a:ext cx="7915275" cy="4300537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6600"/>
              </a:lnSpc>
              <a:buNone/>
              <a:defRPr sz="6600" b="0" cap="all" baseline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dirty="0" smtClean="0"/>
              <a:t>QOUTE OR STATEMENT DIT TENO AN UT AUGIAM, VERO ENISMODOLOR ETUM FEUGUER AESSI.</a:t>
            </a:r>
          </a:p>
        </p:txBody>
      </p:sp>
      <p:pic>
        <p:nvPicPr>
          <p:cNvPr id="9" name="Picture 8" descr="DCM LEFT LOGO ALL-05.eps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50" y="6981007"/>
            <a:ext cx="1249724" cy="43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88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gray">
          <a:xfrm>
            <a:off x="0" y="5"/>
            <a:ext cx="10080625" cy="6816720"/>
          </a:xfrm>
          <a:prstGeom prst="rect">
            <a:avLst/>
          </a:prstGeom>
          <a:solidFill>
            <a:srgbClr val="CAC8C8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093788" y="1395413"/>
            <a:ext cx="7915275" cy="4300537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6600"/>
              </a:lnSpc>
              <a:buNone/>
              <a:defRPr sz="6600" b="0" cap="all" baseline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dirty="0" smtClean="0"/>
              <a:t>QOUTE OR STATEMENT DIT TENO AN UT AUGIAM, VERO ENISMODOLOR ETUM FEUGUER AESSI.</a:t>
            </a:r>
          </a:p>
        </p:txBody>
      </p:sp>
    </p:spTree>
    <p:extLst>
      <p:ext uri="{BB962C8B-B14F-4D97-AF65-F5344CB8AC3E}">
        <p14:creationId xmlns:p14="http://schemas.microsoft.com/office/powerpoint/2010/main" val="202624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616" y="1751"/>
          <a:ext cx="1615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69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6" y="1751"/>
                        <a:ext cx="1615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 smtClean="0"/>
              <a:t>HEADER CANNOT RUN OVER MORE THAN ONE LINE</a:t>
            </a:r>
            <a:endParaRPr lang="en-US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5537" y="806395"/>
            <a:ext cx="9316338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 smtClean="0"/>
              <a:t>Sub copy line can run to a maximum of two lines</a:t>
            </a:r>
            <a:endParaRPr lang="en-GB" dirty="0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308660" y="7048425"/>
            <a:ext cx="4482208" cy="308472"/>
          </a:xfr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 smtClean="0"/>
              <a:t>Source: Arial 8pt</a:t>
            </a:r>
            <a:endParaRPr lang="en-GB" dirty="0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8709" y="1371821"/>
            <a:ext cx="6193706" cy="21405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smtClean="0"/>
              <a:t>Section Title</a:t>
            </a:r>
            <a:endParaRPr lang="en-GB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8709" y="1576698"/>
            <a:ext cx="6193706" cy="2487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 smtClean="0"/>
              <a:t>Secondary Information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269414" y="1905000"/>
            <a:ext cx="6318711" cy="4210169"/>
          </a:xfrm>
        </p:spPr>
        <p:txBody>
          <a:bodyPr/>
          <a:lstStyle>
            <a:lvl1pPr>
              <a:lnSpc>
                <a:spcPts val="2000"/>
              </a:lnSpc>
              <a:defRPr sz="180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 smtClean="0"/>
              <a:t>Larger Section Title</a:t>
            </a:r>
          </a:p>
          <a:p>
            <a:pPr lvl="1"/>
            <a:r>
              <a:rPr lang="en-US" dirty="0" smtClean="0"/>
              <a:t>Larger body copy</a:t>
            </a:r>
          </a:p>
          <a:p>
            <a:pPr lvl="2"/>
            <a:r>
              <a:rPr lang="en-US" dirty="0" smtClean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 smtClean="0"/>
              <a:t>Smaller body copy</a:t>
            </a:r>
          </a:p>
          <a:p>
            <a:pPr lvl="4"/>
            <a:r>
              <a:rPr lang="en-US" dirty="0" smtClean="0"/>
              <a:t>Reference copy and </a:t>
            </a:r>
            <a:r>
              <a:rPr lang="en-US" dirty="0" err="1" smtClean="0"/>
              <a:t>infographic</a:t>
            </a:r>
            <a:r>
              <a:rPr lang="en-US" dirty="0" smtClean="0"/>
              <a:t> label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616" y="1751"/>
          <a:ext cx="1615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278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6" y="1751"/>
                        <a:ext cx="1615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 smtClean="0"/>
              <a:t>HEADER CANNOT RUN OVER MORE THAN ONE LINE</a:t>
            </a:r>
            <a:endParaRPr lang="en-US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5537" y="806395"/>
            <a:ext cx="9316338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 smtClean="0"/>
              <a:t>Sub copy line can run to a maximum of two lines</a:t>
            </a:r>
            <a:endParaRPr lang="en-GB" dirty="0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8709" y="1371821"/>
            <a:ext cx="6193706" cy="21405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smtClean="0"/>
              <a:t>Section Title</a:t>
            </a:r>
            <a:endParaRPr lang="en-GB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8709" y="1576698"/>
            <a:ext cx="6193706" cy="2487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 smtClean="0"/>
              <a:t>Secondary Information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269414" y="1905000"/>
            <a:ext cx="6318711" cy="4210169"/>
          </a:xfrm>
        </p:spPr>
        <p:txBody>
          <a:bodyPr/>
          <a:lstStyle>
            <a:lvl1pPr>
              <a:lnSpc>
                <a:spcPts val="2000"/>
              </a:lnSpc>
              <a:defRPr sz="1800">
                <a:solidFill>
                  <a:schemeClr val="tx2"/>
                </a:solidFill>
              </a:defRPr>
            </a:lvl1pPr>
            <a:lvl2pPr>
              <a:lnSpc>
                <a:spcPts val="1600"/>
              </a:lnSpc>
              <a:defRPr sz="14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 smtClean="0"/>
              <a:t>Larger Section Title</a:t>
            </a:r>
          </a:p>
          <a:p>
            <a:pPr lvl="1"/>
            <a:r>
              <a:rPr lang="en-US" dirty="0" smtClean="0"/>
              <a:t>Larger body copy</a:t>
            </a:r>
          </a:p>
          <a:p>
            <a:pPr lvl="2"/>
            <a:r>
              <a:rPr lang="en-US" dirty="0" smtClean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 smtClean="0"/>
              <a:t>Smaller body copy</a:t>
            </a:r>
          </a:p>
          <a:p>
            <a:pPr lvl="4"/>
            <a:r>
              <a:rPr lang="en-US" dirty="0" smtClean="0"/>
              <a:t>Reference copy and </a:t>
            </a:r>
            <a:r>
              <a:rPr lang="en-US" dirty="0" err="1" smtClean="0"/>
              <a:t>infographic</a:t>
            </a:r>
            <a:r>
              <a:rPr lang="en-US" dirty="0" smtClean="0"/>
              <a:t> label</a:t>
            </a:r>
            <a:endParaRPr lang="en-US" dirty="0"/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308660" y="7048425"/>
            <a:ext cx="4482208" cy="308472"/>
          </a:xfr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 smtClean="0"/>
              <a:t>Source: Arial 8pt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0755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Conten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" y="6705599"/>
            <a:ext cx="10080625" cy="15489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GB" dirty="0" smtClean="0">
              <a:solidFill>
                <a:schemeClr val="bg1"/>
              </a:solidFill>
            </a:endParaRPr>
          </a:p>
        </p:txBody>
      </p:sp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616" y="1751"/>
          <a:ext cx="1615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1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6" y="1751"/>
                        <a:ext cx="1615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Picture Placeholder 4"/>
          <p:cNvSpPr>
            <a:spLocks noGrp="1"/>
          </p:cNvSpPr>
          <p:nvPr>
            <p:ph type="pic" sz="quarter" idx="16"/>
          </p:nvPr>
        </p:nvSpPr>
        <p:spPr bwMode="gray">
          <a:xfrm>
            <a:off x="285750" y="1395413"/>
            <a:ext cx="9378950" cy="5405437"/>
          </a:xfrm>
          <a:solidFill>
            <a:schemeClr val="accent5">
              <a:lumMod val="60000"/>
              <a:lumOff val="40000"/>
            </a:schemeClr>
          </a:solidFill>
        </p:spPr>
        <p:txBody>
          <a:bodyPr tIns="72000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63445" y="352441"/>
            <a:ext cx="9308541" cy="409568"/>
          </a:xfrm>
        </p:spPr>
        <p:txBody>
          <a:bodyPr/>
          <a:lstStyle/>
          <a:p>
            <a:r>
              <a:rPr lang="en-US" dirty="0" smtClean="0"/>
              <a:t>HEADER CANNOT RUN OVER MORE THAN ONE LINE</a:t>
            </a:r>
            <a:endParaRPr lang="en-US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2997" y="807030"/>
            <a:ext cx="9316338" cy="4366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 smtClean="0"/>
              <a:t>Sub copy line can run to a maximum of two lines</a:t>
            </a:r>
            <a:endParaRPr lang="en-GB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898650" y="2512932"/>
            <a:ext cx="6300950" cy="3106574"/>
          </a:xfrm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anchor="ctr" anchorCtr="1"/>
          <a:lstStyle>
            <a:lvl1pPr algn="ctr">
              <a:lnSpc>
                <a:spcPts val="2000"/>
              </a:lnSpc>
              <a:buNone/>
              <a:defRPr sz="1800" b="0" cap="none" baseline="0">
                <a:solidFill>
                  <a:srgbClr val="FFFFFF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Body copy </a:t>
            </a:r>
            <a:r>
              <a:rPr lang="en-GB" dirty="0" err="1" smtClean="0"/>
              <a:t>Lobor</a:t>
            </a:r>
            <a:r>
              <a:rPr lang="en-GB" dirty="0" smtClean="0"/>
              <a:t> sum </a:t>
            </a:r>
            <a:r>
              <a:rPr lang="en-GB" dirty="0" err="1" smtClean="0"/>
              <a:t>iliquatue</a:t>
            </a:r>
            <a:r>
              <a:rPr lang="en-GB" dirty="0" smtClean="0"/>
              <a:t> </a:t>
            </a:r>
            <a:r>
              <a:rPr lang="en-GB" dirty="0" err="1" smtClean="0"/>
              <a:t>facilisi.Ute</a:t>
            </a:r>
            <a:r>
              <a:rPr lang="en-GB" dirty="0" smtClean="0"/>
              <a:t> </a:t>
            </a:r>
            <a:r>
              <a:rPr lang="en-GB" dirty="0" err="1" smtClean="0"/>
              <a:t>dolessim</a:t>
            </a:r>
            <a:r>
              <a:rPr lang="en-GB" dirty="0" smtClean="0"/>
              <a:t> </a:t>
            </a:r>
            <a:r>
              <a:rPr lang="en-GB" dirty="0" err="1" smtClean="0"/>
              <a:t>veliqui</a:t>
            </a:r>
            <a:r>
              <a:rPr lang="en-GB" dirty="0" smtClean="0"/>
              <a:t> </a:t>
            </a:r>
            <a:r>
              <a:rPr lang="en-GB" dirty="0" err="1" smtClean="0"/>
              <a:t>blam</a:t>
            </a:r>
            <a:r>
              <a:rPr lang="en-GB" dirty="0" smtClean="0"/>
              <a:t> </a:t>
            </a:r>
            <a:r>
              <a:rPr lang="en-GB" dirty="0" err="1" smtClean="0"/>
              <a:t>nosto</a:t>
            </a:r>
            <a:r>
              <a:rPr lang="en-GB" dirty="0" smtClean="0"/>
              <a:t> </a:t>
            </a:r>
            <a:r>
              <a:rPr lang="en-GB" dirty="0" err="1" smtClean="0"/>
              <a:t>essi</a:t>
            </a:r>
            <a:r>
              <a:rPr lang="en-GB" dirty="0" smtClean="0"/>
              <a:t> tie </a:t>
            </a:r>
            <a:r>
              <a:rPr lang="en-GB" dirty="0" err="1" smtClean="0"/>
              <a:t>velit</a:t>
            </a:r>
            <a:r>
              <a:rPr lang="en-GB" dirty="0" smtClean="0"/>
              <a:t> </a:t>
            </a:r>
            <a:r>
              <a:rPr lang="en-GB" dirty="0" err="1" smtClean="0"/>
              <a:t>autpat</a:t>
            </a:r>
            <a:r>
              <a:rPr lang="en-GB" dirty="0" smtClean="0"/>
              <a:t>. </a:t>
            </a:r>
            <a:r>
              <a:rPr lang="en-GB" dirty="0" err="1" smtClean="0"/>
              <a:t>Ut</a:t>
            </a:r>
            <a:r>
              <a:rPr lang="en-GB" dirty="0" smtClean="0"/>
              <a:t> </a:t>
            </a:r>
            <a:r>
              <a:rPr lang="en-GB" dirty="0" err="1" smtClean="0"/>
              <a:t>lobore</a:t>
            </a:r>
            <a:r>
              <a:rPr lang="en-GB" dirty="0" smtClean="0"/>
              <a:t> </a:t>
            </a:r>
            <a:r>
              <a:rPr lang="en-GB" dirty="0" err="1" smtClean="0"/>
              <a:t>doluptatie</a:t>
            </a:r>
            <a:r>
              <a:rPr lang="en-GB" dirty="0" smtClean="0"/>
              <a:t> et, con </a:t>
            </a:r>
            <a:r>
              <a:rPr lang="en-GB" dirty="0" err="1" smtClean="0"/>
              <a:t>ulpute</a:t>
            </a:r>
            <a:r>
              <a:rPr lang="en-GB" dirty="0" smtClean="0"/>
              <a:t> </a:t>
            </a:r>
            <a:r>
              <a:rPr lang="en-GB" dirty="0" err="1" smtClean="0"/>
              <a:t>magnis</a:t>
            </a:r>
            <a:r>
              <a:rPr lang="en-GB" dirty="0" smtClean="0"/>
              <a:t> </a:t>
            </a:r>
            <a:r>
              <a:rPr lang="en-GB" dirty="0" err="1" smtClean="0"/>
              <a:t>amconse</a:t>
            </a:r>
            <a:r>
              <a:rPr lang="en-GB" dirty="0" smtClean="0"/>
              <a:t> </a:t>
            </a:r>
            <a:r>
              <a:rPr lang="en-GB" dirty="0" err="1" smtClean="0"/>
              <a:t>quisim</a:t>
            </a:r>
            <a:r>
              <a:rPr lang="en-GB" dirty="0" smtClean="0"/>
              <a:t> </a:t>
            </a:r>
            <a:r>
              <a:rPr lang="en-GB" dirty="0" err="1" smtClean="0"/>
              <a:t>quat</a:t>
            </a:r>
            <a:r>
              <a:rPr lang="en-GB" dirty="0" smtClean="0"/>
              <a:t>, </a:t>
            </a:r>
            <a:r>
              <a:rPr lang="en-GB" dirty="0" err="1" smtClean="0"/>
              <a:t>suscilla</a:t>
            </a:r>
            <a:r>
              <a:rPr lang="en-GB" dirty="0" smtClean="0"/>
              <a:t> </a:t>
            </a:r>
            <a:r>
              <a:rPr lang="en-GB" dirty="0" err="1" smtClean="0"/>
              <a:t>facilis</a:t>
            </a:r>
            <a:r>
              <a:rPr lang="en-GB" dirty="0" smtClean="0"/>
              <a:t> </a:t>
            </a:r>
            <a:r>
              <a:rPr lang="en-GB" dirty="0" err="1" smtClean="0"/>
              <a:t>nonsect</a:t>
            </a:r>
            <a:r>
              <a:rPr lang="en-GB" dirty="0" smtClean="0"/>
              <a:t> </a:t>
            </a:r>
            <a:r>
              <a:rPr lang="en-GB" dirty="0" err="1" smtClean="0"/>
              <a:t>etueriusto</a:t>
            </a:r>
            <a:r>
              <a:rPr lang="en-GB" dirty="0" smtClean="0"/>
              <a:t> </a:t>
            </a:r>
            <a:r>
              <a:rPr lang="en-GB" dirty="0" err="1" smtClean="0"/>
              <a:t>doloreet</a:t>
            </a:r>
            <a:r>
              <a:rPr lang="en-GB" dirty="0" smtClean="0"/>
              <a:t> </a:t>
            </a:r>
            <a:r>
              <a:rPr lang="en-GB" dirty="0" err="1" smtClean="0"/>
              <a:t>alisit</a:t>
            </a:r>
            <a:r>
              <a:rPr lang="en-GB" dirty="0" smtClean="0"/>
              <a:t> </a:t>
            </a:r>
            <a:r>
              <a:rPr lang="en-GB" dirty="0" err="1" smtClean="0"/>
              <a:t>autpat</a:t>
            </a:r>
            <a:r>
              <a:rPr lang="en-GB" dirty="0" smtClean="0"/>
              <a:t>.</a:t>
            </a:r>
          </a:p>
          <a:p>
            <a:pPr lvl="0"/>
            <a:endParaRPr lang="en-GB" dirty="0" smtClean="0"/>
          </a:p>
          <a:p>
            <a:pPr lvl="0"/>
            <a:r>
              <a:rPr lang="en-GB" dirty="0" err="1" smtClean="0"/>
              <a:t>uismodo</a:t>
            </a:r>
            <a:r>
              <a:rPr lang="en-GB" dirty="0" smtClean="0"/>
              <a:t> dip el in </a:t>
            </a:r>
            <a:r>
              <a:rPr lang="en-GB" dirty="0" err="1" smtClean="0"/>
              <a:t>exer</a:t>
            </a:r>
            <a:r>
              <a:rPr lang="en-GB" dirty="0" smtClean="0"/>
              <a:t> </a:t>
            </a:r>
            <a:r>
              <a:rPr lang="en-GB" dirty="0" err="1" smtClean="0"/>
              <a:t>irit</a:t>
            </a:r>
            <a:r>
              <a:rPr lang="en-GB" dirty="0" smtClean="0"/>
              <a:t> </a:t>
            </a:r>
            <a:r>
              <a:rPr lang="en-GB" dirty="0" err="1" smtClean="0"/>
              <a:t>vel</a:t>
            </a:r>
            <a:r>
              <a:rPr lang="en-GB" dirty="0" smtClean="0"/>
              <a:t> </a:t>
            </a:r>
            <a:r>
              <a:rPr lang="en-GB" dirty="0" err="1" smtClean="0"/>
              <a:t>irit</a:t>
            </a:r>
            <a:r>
              <a:rPr lang="en-GB" dirty="0" smtClean="0"/>
              <a:t> </a:t>
            </a:r>
            <a:r>
              <a:rPr lang="en-GB" dirty="0" err="1" smtClean="0"/>
              <a:t>exeros</a:t>
            </a:r>
            <a:r>
              <a:rPr lang="en-GB" dirty="0" smtClean="0"/>
              <a:t> </a:t>
            </a:r>
            <a:r>
              <a:rPr lang="en-GB" dirty="0" err="1" smtClean="0"/>
              <a:t>nulputem</a:t>
            </a:r>
            <a:r>
              <a:rPr lang="en-GB" dirty="0" smtClean="0"/>
              <a:t> </a:t>
            </a:r>
            <a:r>
              <a:rPr lang="en-GB" dirty="0" err="1" smtClean="0"/>
              <a:t>iustrud</a:t>
            </a:r>
            <a:r>
              <a:rPr lang="en-GB" dirty="0" smtClean="0"/>
              <a:t> do corer </a:t>
            </a:r>
            <a:r>
              <a:rPr lang="en-GB" dirty="0" err="1" smtClean="0"/>
              <a:t>ilismod</a:t>
            </a:r>
            <a:r>
              <a:rPr lang="en-GB" dirty="0" smtClean="0"/>
              <a:t> </a:t>
            </a:r>
            <a:r>
              <a:rPr lang="en-GB" dirty="0" err="1" smtClean="0"/>
              <a:t>eros</a:t>
            </a:r>
            <a:r>
              <a:rPr lang="en-GB" dirty="0" smtClean="0"/>
              <a:t> dip </a:t>
            </a:r>
            <a:r>
              <a:rPr lang="en-GB" dirty="0" err="1" smtClean="0"/>
              <a:t>essecte</a:t>
            </a:r>
            <a:r>
              <a:rPr lang="en-GB" dirty="0" smtClean="0"/>
              <a:t> </a:t>
            </a:r>
            <a:r>
              <a:rPr lang="en-GB" dirty="0" err="1" smtClean="0"/>
              <a:t>consequ</a:t>
            </a:r>
            <a:r>
              <a:rPr lang="en-GB" dirty="0" smtClean="0"/>
              <a:t> </a:t>
            </a:r>
            <a:r>
              <a:rPr lang="en-GB" dirty="0" err="1" smtClean="0"/>
              <a:t>velit</a:t>
            </a:r>
            <a:r>
              <a:rPr lang="en-GB" dirty="0" smtClean="0"/>
              <a:t>, </a:t>
            </a:r>
            <a:r>
              <a:rPr lang="en-GB" dirty="0" err="1" smtClean="0"/>
              <a:t>dolenis</a:t>
            </a:r>
            <a:r>
              <a:rPr lang="en-GB" dirty="0" smtClean="0"/>
              <a:t> </a:t>
            </a:r>
            <a:r>
              <a:rPr lang="en-GB" dirty="0" err="1" smtClean="0"/>
              <a:t>nos</a:t>
            </a:r>
            <a:r>
              <a:rPr lang="en-GB" dirty="0" smtClean="0"/>
              <a:t> </a:t>
            </a:r>
            <a:r>
              <a:rPr lang="en-GB" dirty="0" err="1" smtClean="0"/>
              <a:t>adignim</a:t>
            </a:r>
            <a:r>
              <a:rPr lang="en-GB" dirty="0" smtClean="0"/>
              <a:t> </a:t>
            </a:r>
            <a:r>
              <a:rPr lang="en-GB" dirty="0" err="1" smtClean="0"/>
              <a:t>duis</a:t>
            </a:r>
            <a:r>
              <a:rPr lang="en-GB" dirty="0" smtClean="0"/>
              <a:t> </a:t>
            </a:r>
            <a:r>
              <a:rPr lang="en-GB" dirty="0" err="1" smtClean="0"/>
              <a:t>nos</a:t>
            </a:r>
            <a:r>
              <a:rPr lang="en-GB" dirty="0" smtClean="0"/>
              <a:t> </a:t>
            </a:r>
            <a:r>
              <a:rPr lang="en-GB" dirty="0" err="1" smtClean="0"/>
              <a:t>dolore</a:t>
            </a:r>
            <a:r>
              <a:rPr lang="en-GB" dirty="0" smtClean="0"/>
              <a:t> </a:t>
            </a:r>
            <a:r>
              <a:rPr lang="en-GB" dirty="0" err="1" smtClean="0"/>
              <a:t>doloreet</a:t>
            </a:r>
            <a:r>
              <a:rPr lang="en-GB" dirty="0" smtClean="0"/>
              <a:t> </a:t>
            </a:r>
            <a:r>
              <a:rPr lang="en-GB" dirty="0" err="1" smtClean="0"/>
              <a:t>conum</a:t>
            </a:r>
            <a:r>
              <a:rPr lang="en-GB" dirty="0" smtClean="0"/>
              <a:t> </a:t>
            </a:r>
            <a:r>
              <a:rPr lang="en-GB" dirty="0" err="1" smtClean="0"/>
              <a:t>dolorem</a:t>
            </a:r>
            <a:r>
              <a:rPr lang="en-GB" dirty="0" smtClean="0"/>
              <a:t> </a:t>
            </a:r>
            <a:r>
              <a:rPr lang="en-GB" dirty="0" err="1" smtClean="0"/>
              <a:t>vullut</a:t>
            </a:r>
            <a:r>
              <a:rPr lang="en-GB" dirty="0" smtClean="0"/>
              <a:t> </a:t>
            </a:r>
            <a:r>
              <a:rPr lang="en-GB" dirty="0" err="1" smtClean="0"/>
              <a:t>vercill</a:t>
            </a:r>
            <a:r>
              <a:rPr lang="en-GB" dirty="0" smtClean="0"/>
              <a:t> </a:t>
            </a:r>
            <a:r>
              <a:rPr lang="en-GB" dirty="0" err="1" smtClean="0"/>
              <a:t>utatet</a:t>
            </a:r>
            <a:r>
              <a:rPr lang="en-GB" dirty="0" smtClean="0"/>
              <a:t>. XX% Reference copy </a:t>
            </a:r>
            <a:r>
              <a:rPr lang="en-GB" dirty="0" err="1" smtClean="0"/>
              <a:t>lobor</a:t>
            </a:r>
            <a:r>
              <a:rPr lang="en-GB" dirty="0" smtClean="0"/>
              <a:t> sum </a:t>
            </a:r>
            <a:r>
              <a:rPr lang="en-GB" dirty="0" err="1" smtClean="0"/>
              <a:t>iliquatue</a:t>
            </a:r>
            <a:r>
              <a:rPr lang="en-GB" dirty="0" smtClean="0"/>
              <a:t> </a:t>
            </a:r>
            <a:r>
              <a:rPr lang="en-GB" dirty="0" err="1" smtClean="0"/>
              <a:t>facilisi</a:t>
            </a:r>
            <a:r>
              <a:rPr lang="en-GB" dirty="0" smtClean="0"/>
              <a:t>.</a:t>
            </a:r>
          </a:p>
        </p:txBody>
      </p:sp>
      <p:cxnSp>
        <p:nvCxnSpPr>
          <p:cNvPr id="12" name="Straight Connector 11"/>
          <p:cNvCxnSpPr/>
          <p:nvPr userDrawn="1"/>
        </p:nvCxnSpPr>
        <p:spPr bwMode="gray">
          <a:xfrm>
            <a:off x="0" y="6802438"/>
            <a:ext cx="10080625" cy="0"/>
          </a:xfrm>
          <a:prstGeom prst="line">
            <a:avLst/>
          </a:prstGeom>
          <a:ln w="63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308660" y="7048425"/>
            <a:ext cx="4482208" cy="308472"/>
          </a:xfr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 smtClean="0"/>
              <a:t>Source: Arial 8pt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2074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1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616" y="1751"/>
          <a:ext cx="1615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7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6" y="1751"/>
                        <a:ext cx="1615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63445" y="353440"/>
            <a:ext cx="9308541" cy="409568"/>
          </a:xfrm>
        </p:spPr>
        <p:txBody>
          <a:bodyPr/>
          <a:lstStyle/>
          <a:p>
            <a:r>
              <a:rPr lang="en-US" dirty="0" smtClean="0"/>
              <a:t>HEADER CANNOT RUN OVER MORE THAN ONE LINE</a:t>
            </a:r>
            <a:endParaRPr lang="en-US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4902" y="807030"/>
            <a:ext cx="9316338" cy="4366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 smtClean="0"/>
              <a:t>Sub copy line can run to a maximum of two lines</a:t>
            </a:r>
            <a:endParaRPr lang="en-GB" dirty="0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82519" y="1372456"/>
            <a:ext cx="6193706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 smtClean="0"/>
              <a:t>Section Title</a:t>
            </a:r>
            <a:endParaRPr lang="en-GB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82519" y="1577333"/>
            <a:ext cx="6193706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 smtClean="0"/>
              <a:t>Secondary Information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270082" y="1902928"/>
            <a:ext cx="3925682" cy="4218272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 smtClean="0"/>
              <a:t>Larger Section Title</a:t>
            </a:r>
          </a:p>
          <a:p>
            <a:pPr lvl="1"/>
            <a:r>
              <a:rPr lang="en-US" dirty="0" smtClean="0"/>
              <a:t>Larger body copy</a:t>
            </a:r>
          </a:p>
          <a:p>
            <a:pPr lvl="2"/>
            <a:r>
              <a:rPr lang="en-US" dirty="0" smtClean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 smtClean="0"/>
              <a:t>Smaller body copy</a:t>
            </a:r>
          </a:p>
          <a:p>
            <a:pPr lvl="4"/>
            <a:r>
              <a:rPr lang="en-US" dirty="0" smtClean="0"/>
              <a:t>Reference copy and </a:t>
            </a:r>
            <a:r>
              <a:rPr lang="en-US" dirty="0" err="1" smtClean="0"/>
              <a:t>infographic</a:t>
            </a:r>
            <a:r>
              <a:rPr lang="en-US" dirty="0" smtClean="0"/>
              <a:t> label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8" hasCustomPrompt="1"/>
          </p:nvPr>
        </p:nvSpPr>
        <p:spPr bwMode="gray">
          <a:xfrm>
            <a:off x="5085647" y="1902928"/>
            <a:ext cx="3923416" cy="4218272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 smtClean="0"/>
              <a:t>Larger Section Title</a:t>
            </a:r>
          </a:p>
          <a:p>
            <a:pPr lvl="1"/>
            <a:r>
              <a:rPr lang="en-US" dirty="0" smtClean="0"/>
              <a:t>Larger body copy</a:t>
            </a:r>
          </a:p>
          <a:p>
            <a:pPr lvl="2"/>
            <a:r>
              <a:rPr lang="en-US" dirty="0" smtClean="0"/>
              <a:t>Smaller Section Title</a:t>
            </a:r>
          </a:p>
          <a:p>
            <a:pPr lvl="3"/>
            <a:r>
              <a:rPr lang="en-US" dirty="0" smtClean="0"/>
              <a:t>Smaller body copy</a:t>
            </a:r>
          </a:p>
          <a:p>
            <a:pPr lvl="4"/>
            <a:r>
              <a:rPr lang="en-US" dirty="0" smtClean="0"/>
              <a:t>Reference copy and </a:t>
            </a:r>
            <a:r>
              <a:rPr lang="en-US" dirty="0" err="1" smtClean="0"/>
              <a:t>infographic</a:t>
            </a:r>
            <a:r>
              <a:rPr lang="en-US" dirty="0" smtClean="0"/>
              <a:t> label</a:t>
            </a:r>
            <a:endParaRPr lang="en-US" dirty="0"/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308660" y="7048425"/>
            <a:ext cx="4482208" cy="308472"/>
          </a:xfr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 smtClean="0"/>
              <a:t>Source: Arial 8pt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8872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ne Content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616" y="1751"/>
          <a:ext cx="1615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3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6" y="1751"/>
                        <a:ext cx="1615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63445" y="353440"/>
            <a:ext cx="9308541" cy="409568"/>
          </a:xfrm>
        </p:spPr>
        <p:txBody>
          <a:bodyPr/>
          <a:lstStyle/>
          <a:p>
            <a:r>
              <a:rPr lang="en-US" dirty="0" smtClean="0"/>
              <a:t>HEADER CANNOT RUN OVER MORE THAN ONE LINE</a:t>
            </a:r>
            <a:endParaRPr lang="en-US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8712" y="807030"/>
            <a:ext cx="9316338" cy="4366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 smtClean="0"/>
              <a:t>Sub copy line can run to a maximum of two lines</a:t>
            </a:r>
            <a:endParaRPr lang="en-GB" dirty="0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8709" y="1364836"/>
            <a:ext cx="6193706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 smtClean="0"/>
              <a:t>Section Title</a:t>
            </a:r>
            <a:endParaRPr lang="en-GB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8709" y="1569713"/>
            <a:ext cx="6193706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 smtClean="0"/>
              <a:t>Secondary Information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266700" y="2465456"/>
            <a:ext cx="6321425" cy="3784532"/>
          </a:xfrm>
        </p:spPr>
        <p:txBody>
          <a:bodyPr/>
          <a:lstStyle>
            <a:lvl1pPr>
              <a:lnSpc>
                <a:spcPts val="2000"/>
              </a:lnSpc>
              <a:defRPr sz="1800">
                <a:solidFill>
                  <a:schemeClr val="tx2"/>
                </a:solidFill>
              </a:defRPr>
            </a:lvl1pPr>
            <a:lvl2pPr>
              <a:lnSpc>
                <a:spcPts val="1600"/>
              </a:lnSpc>
              <a:defRPr sz="14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 smtClean="0"/>
              <a:t>Larger Section Title</a:t>
            </a:r>
          </a:p>
          <a:p>
            <a:pPr lvl="1"/>
            <a:r>
              <a:rPr lang="en-US" dirty="0" smtClean="0"/>
              <a:t>Larger body copy</a:t>
            </a:r>
          </a:p>
          <a:p>
            <a:pPr lvl="2"/>
            <a:r>
              <a:rPr lang="en-US" dirty="0" smtClean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 smtClean="0"/>
              <a:t>Smaller body copy</a:t>
            </a:r>
          </a:p>
          <a:p>
            <a:pPr lvl="4"/>
            <a:r>
              <a:rPr lang="en-US" dirty="0" smtClean="0"/>
              <a:t>Reference copy and </a:t>
            </a:r>
            <a:r>
              <a:rPr lang="en-US" dirty="0" err="1" smtClean="0"/>
              <a:t>infographic</a:t>
            </a:r>
            <a:r>
              <a:rPr lang="en-US" dirty="0" smtClean="0"/>
              <a:t> label</a:t>
            </a:r>
            <a:endParaRPr lang="en-US" dirty="0"/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308660" y="7048425"/>
            <a:ext cx="4482208" cy="308472"/>
          </a:xfr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 smtClean="0"/>
              <a:t>Source: Arial 8pt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5364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ne Content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616" y="1751"/>
          <a:ext cx="1615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302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6" y="1751"/>
                        <a:ext cx="1615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63445" y="353440"/>
            <a:ext cx="9308541" cy="409568"/>
          </a:xfrm>
        </p:spPr>
        <p:txBody>
          <a:bodyPr/>
          <a:lstStyle/>
          <a:p>
            <a:r>
              <a:rPr lang="en-US" dirty="0" smtClean="0"/>
              <a:t>HEADER CANNOT RUN OVER MORE THAN ONE LINE</a:t>
            </a:r>
            <a:endParaRPr lang="en-US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8712" y="807030"/>
            <a:ext cx="9316338" cy="4366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 smtClean="0"/>
              <a:t>Sub copy line can run to a maximum of two lines</a:t>
            </a:r>
            <a:endParaRPr lang="en-GB" dirty="0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8709" y="1364836"/>
            <a:ext cx="6193706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 smtClean="0"/>
              <a:t>Section Title</a:t>
            </a:r>
            <a:endParaRPr lang="en-GB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8709" y="1569713"/>
            <a:ext cx="6193706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 smtClean="0"/>
              <a:t>Secondary Information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266700" y="2465456"/>
            <a:ext cx="6321425" cy="3784532"/>
          </a:xfrm>
        </p:spPr>
        <p:txBody>
          <a:bodyPr/>
          <a:lstStyle>
            <a:lvl1pPr>
              <a:lnSpc>
                <a:spcPts val="2000"/>
              </a:lnSpc>
              <a:defRPr sz="180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 smtClean="0"/>
              <a:t>Larger Section Title</a:t>
            </a:r>
          </a:p>
          <a:p>
            <a:pPr lvl="1"/>
            <a:r>
              <a:rPr lang="en-US" dirty="0" smtClean="0"/>
              <a:t>Larger body copy</a:t>
            </a:r>
          </a:p>
          <a:p>
            <a:pPr lvl="2"/>
            <a:r>
              <a:rPr lang="en-US" dirty="0" smtClean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 smtClean="0"/>
              <a:t>Smaller body copy</a:t>
            </a:r>
          </a:p>
          <a:p>
            <a:pPr lvl="4"/>
            <a:r>
              <a:rPr lang="en-US" dirty="0" smtClean="0"/>
              <a:t>Reference copy and </a:t>
            </a:r>
            <a:r>
              <a:rPr lang="en-US" dirty="0" err="1" smtClean="0"/>
              <a:t>infographic</a:t>
            </a:r>
            <a:r>
              <a:rPr lang="en-US" dirty="0" smtClean="0"/>
              <a:t> label</a:t>
            </a:r>
            <a:endParaRPr lang="en-US" dirty="0"/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308660" y="7048425"/>
            <a:ext cx="4482208" cy="308472"/>
          </a:xfr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 smtClean="0"/>
              <a:t>Source: Arial 8pt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7854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Fuch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529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279651" y="5799217"/>
            <a:ext cx="9227550" cy="45517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1400"/>
              </a:lnSpc>
              <a:buNone/>
              <a:defRPr sz="1400" b="1" i="0">
                <a:solidFill>
                  <a:srgbClr val="000000"/>
                </a:solidFill>
              </a:defRPr>
            </a:lvl1pPr>
            <a:lvl2pPr marL="480923" indent="0" algn="ctr">
              <a:buNone/>
              <a:defRPr sz="2100"/>
            </a:lvl2pPr>
            <a:lvl3pPr marL="961844" indent="0" algn="ctr">
              <a:buNone/>
              <a:defRPr sz="1900"/>
            </a:lvl3pPr>
            <a:lvl4pPr marL="1442769" indent="0" algn="ctr">
              <a:buNone/>
              <a:defRPr sz="1700"/>
            </a:lvl4pPr>
            <a:lvl5pPr marL="1923691" indent="0" algn="ctr">
              <a:buNone/>
              <a:defRPr sz="1700"/>
            </a:lvl5pPr>
            <a:lvl6pPr marL="2404613" indent="0" algn="ctr">
              <a:buNone/>
              <a:defRPr sz="1700"/>
            </a:lvl6pPr>
            <a:lvl7pPr marL="2885535" indent="0" algn="ctr">
              <a:buNone/>
              <a:defRPr sz="1700"/>
            </a:lvl7pPr>
            <a:lvl8pPr marL="3366458" indent="0" algn="ctr">
              <a:buNone/>
              <a:defRPr sz="1700"/>
            </a:lvl8pPr>
            <a:lvl9pPr marL="3847378" indent="0" algn="ctr">
              <a:buNone/>
              <a:defRPr sz="1700"/>
            </a:lvl9pPr>
          </a:lstStyle>
          <a:p>
            <a:r>
              <a:rPr lang="en-US" dirty="0" smtClean="0"/>
              <a:t>Sub copy</a:t>
            </a:r>
          </a:p>
          <a:p>
            <a:r>
              <a:rPr lang="en-US" dirty="0" smtClean="0"/>
              <a:t>Second line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 bwMode="gray">
          <a:xfrm>
            <a:off x="0" y="1"/>
            <a:ext cx="10080625" cy="456057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 bwMode="gray">
          <a:xfrm>
            <a:off x="276045" y="5041348"/>
            <a:ext cx="9247316" cy="709383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25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bject 1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616" y="1751"/>
          <a:ext cx="1615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4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6" y="1751"/>
                        <a:ext cx="1615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63445" y="354346"/>
            <a:ext cx="9308541" cy="409568"/>
          </a:xfrm>
        </p:spPr>
        <p:txBody>
          <a:bodyPr/>
          <a:lstStyle/>
          <a:p>
            <a:r>
              <a:rPr lang="en-US" dirty="0" smtClean="0"/>
              <a:t>HEADER CANNOT RUN OVER MORE THAN ONE 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267541" y="2461174"/>
            <a:ext cx="3928221" cy="3788814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 smtClean="0"/>
              <a:t>Larger Section Title</a:t>
            </a:r>
          </a:p>
          <a:p>
            <a:pPr lvl="1"/>
            <a:r>
              <a:rPr lang="en-US" dirty="0" smtClean="0"/>
              <a:t>Larger body copy</a:t>
            </a:r>
          </a:p>
          <a:p>
            <a:pPr lvl="2"/>
            <a:r>
              <a:rPr lang="en-US" dirty="0" smtClean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 smtClean="0"/>
              <a:t>Smaller body copy</a:t>
            </a:r>
          </a:p>
          <a:p>
            <a:pPr lvl="4"/>
            <a:r>
              <a:rPr lang="en-US" dirty="0" smtClean="0"/>
              <a:t>Reference copy and </a:t>
            </a:r>
            <a:r>
              <a:rPr lang="en-US" dirty="0" err="1" smtClean="0"/>
              <a:t>infographic</a:t>
            </a:r>
            <a:r>
              <a:rPr lang="en-US" dirty="0" smtClean="0"/>
              <a:t> label</a:t>
            </a:r>
            <a:endParaRPr lang="en-US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81887" y="803220"/>
            <a:ext cx="9316338" cy="4366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 smtClean="0"/>
              <a:t>Sub copy line can run to a maximum of two lines</a:t>
            </a:r>
            <a:endParaRPr lang="en-GB" dirty="0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81884" y="1362296"/>
            <a:ext cx="6193706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 smtClean="0"/>
              <a:t>Section Title</a:t>
            </a:r>
            <a:endParaRPr lang="en-GB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81884" y="1567173"/>
            <a:ext cx="6193706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 smtClean="0"/>
              <a:t>Secondary Information</a:t>
            </a:r>
            <a:endParaRPr lang="en-GB" dirty="0"/>
          </a:p>
        </p:txBody>
      </p:sp>
      <p:sp>
        <p:nvSpPr>
          <p:cNvPr id="14" name="Content Placeholder 2"/>
          <p:cNvSpPr>
            <a:spLocks noGrp="1"/>
          </p:cNvSpPr>
          <p:nvPr>
            <p:ph idx="18" hasCustomPrompt="1"/>
          </p:nvPr>
        </p:nvSpPr>
        <p:spPr bwMode="gray">
          <a:xfrm>
            <a:off x="5082153" y="2468629"/>
            <a:ext cx="3926909" cy="3781359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 smtClean="0"/>
              <a:t>Larger Section Title</a:t>
            </a:r>
          </a:p>
          <a:p>
            <a:pPr lvl="1"/>
            <a:r>
              <a:rPr lang="en-US" dirty="0" smtClean="0"/>
              <a:t>Larger body copy</a:t>
            </a:r>
          </a:p>
          <a:p>
            <a:pPr lvl="2"/>
            <a:r>
              <a:rPr lang="en-US" dirty="0" smtClean="0"/>
              <a:t>Smaller Section Title</a:t>
            </a:r>
          </a:p>
          <a:p>
            <a:pPr lvl="3"/>
            <a:r>
              <a:rPr lang="en-US" dirty="0" smtClean="0"/>
              <a:t>Smaller body copy</a:t>
            </a:r>
          </a:p>
          <a:p>
            <a:pPr lvl="4"/>
            <a:r>
              <a:rPr lang="en-US" dirty="0" smtClean="0"/>
              <a:t>Reference copy and </a:t>
            </a:r>
            <a:r>
              <a:rPr lang="en-US" dirty="0" err="1" smtClean="0"/>
              <a:t>infographic</a:t>
            </a:r>
            <a:r>
              <a:rPr lang="en-US" dirty="0" smtClean="0"/>
              <a:t> label</a:t>
            </a:r>
            <a:endParaRPr lang="en-US" dirty="0"/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308660" y="7048425"/>
            <a:ext cx="4482208" cy="308472"/>
          </a:xfr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 smtClean="0"/>
              <a:t>Source: Arial 8pt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6387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Content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Object 2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616" y="1751"/>
          <a:ext cx="1615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40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6" y="1751"/>
                        <a:ext cx="1615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63445" y="354346"/>
            <a:ext cx="9308541" cy="409568"/>
          </a:xfrm>
        </p:spPr>
        <p:txBody>
          <a:bodyPr/>
          <a:lstStyle/>
          <a:p>
            <a:r>
              <a:rPr lang="en-US" dirty="0" smtClean="0"/>
              <a:t>HEADER CANNOT RUN OVER MORE THAN ONE LINE</a:t>
            </a:r>
            <a:endParaRPr lang="en-US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5537" y="807030"/>
            <a:ext cx="9316338" cy="4366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 smtClean="0"/>
              <a:t>Sub copy line can run to a maximum of two lines</a:t>
            </a:r>
            <a:endParaRPr lang="en-GB" dirty="0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5535" y="1374361"/>
            <a:ext cx="3026990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 smtClean="0"/>
              <a:t>Section Title</a:t>
            </a:r>
            <a:endParaRPr lang="en-GB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5535" y="1579238"/>
            <a:ext cx="3026990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 smtClean="0"/>
              <a:t>Secondary Information</a:t>
            </a:r>
            <a:endParaRPr lang="en-GB" dirty="0"/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3489108" y="1374361"/>
            <a:ext cx="3026990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 smtClean="0"/>
              <a:t>Section Title</a:t>
            </a:r>
            <a:endParaRPr lang="en-GB" dirty="0"/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3489108" y="1579238"/>
            <a:ext cx="3026990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 smtClean="0"/>
              <a:t>Secondary Information</a:t>
            </a:r>
            <a:endParaRPr lang="en-GB" dirty="0"/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6692137" y="1374361"/>
            <a:ext cx="3026990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 smtClean="0"/>
              <a:t>Section Title</a:t>
            </a:r>
            <a:endParaRPr lang="en-GB" dirty="0"/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6692137" y="1579238"/>
            <a:ext cx="3026990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 smtClean="0"/>
              <a:t>Secondary Information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276613" y="2458635"/>
            <a:ext cx="3099504" cy="3543732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  <a:lvl5pPr>
              <a:defRPr baseline="0"/>
            </a:lvl5pPr>
          </a:lstStyle>
          <a:p>
            <a:pPr lvl="0"/>
            <a:r>
              <a:rPr lang="en-US" dirty="0" smtClean="0"/>
              <a:t>Larger Section Title</a:t>
            </a:r>
          </a:p>
          <a:p>
            <a:pPr lvl="1"/>
            <a:r>
              <a:rPr lang="en-US" dirty="0" smtClean="0"/>
              <a:t>Larger body copy</a:t>
            </a:r>
          </a:p>
          <a:p>
            <a:pPr lvl="2"/>
            <a:r>
              <a:rPr lang="en-US" dirty="0" smtClean="0"/>
              <a:t>Smaller Section Title</a:t>
            </a:r>
          </a:p>
          <a:p>
            <a:pPr lvl="3"/>
            <a:r>
              <a:rPr lang="en-US" dirty="0" smtClean="0"/>
              <a:t>Smaller body copy</a:t>
            </a:r>
          </a:p>
          <a:p>
            <a:pPr lvl="4"/>
            <a:r>
              <a:rPr lang="en-US" dirty="0" smtClean="0"/>
              <a:t>Reference copy and </a:t>
            </a:r>
            <a:r>
              <a:rPr lang="en-US" dirty="0" err="1" smtClean="0"/>
              <a:t>infographic</a:t>
            </a:r>
            <a:r>
              <a:rPr lang="en-US" dirty="0" smtClean="0"/>
              <a:t> label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8" hasCustomPrompt="1"/>
          </p:nvPr>
        </p:nvSpPr>
        <p:spPr bwMode="gray">
          <a:xfrm>
            <a:off x="3482728" y="2459740"/>
            <a:ext cx="3092608" cy="3543732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 smtClean="0"/>
              <a:t>Larger Section Title</a:t>
            </a:r>
          </a:p>
          <a:p>
            <a:pPr lvl="1"/>
            <a:r>
              <a:rPr lang="en-US" dirty="0" smtClean="0"/>
              <a:t>Larger body copy</a:t>
            </a:r>
          </a:p>
          <a:p>
            <a:pPr lvl="2"/>
            <a:r>
              <a:rPr lang="en-US" dirty="0" smtClean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 smtClean="0"/>
              <a:t>Smaller body copy</a:t>
            </a:r>
          </a:p>
          <a:p>
            <a:pPr lvl="4"/>
            <a:r>
              <a:rPr lang="en-US" dirty="0" smtClean="0"/>
              <a:t>Reference copy and </a:t>
            </a:r>
            <a:r>
              <a:rPr lang="en-US" dirty="0" err="1" smtClean="0"/>
              <a:t>infographic</a:t>
            </a:r>
            <a:r>
              <a:rPr lang="en-US" dirty="0" smtClean="0"/>
              <a:t> label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6682222" y="2452723"/>
            <a:ext cx="3123765" cy="3543732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 smtClean="0"/>
              <a:t>Larger Section Title</a:t>
            </a:r>
          </a:p>
          <a:p>
            <a:pPr lvl="1"/>
            <a:r>
              <a:rPr lang="en-US" dirty="0" smtClean="0"/>
              <a:t>Larger body copy</a:t>
            </a:r>
          </a:p>
          <a:p>
            <a:pPr lvl="2"/>
            <a:r>
              <a:rPr lang="en-US" dirty="0" smtClean="0"/>
              <a:t>Smaller Section Title</a:t>
            </a:r>
          </a:p>
          <a:p>
            <a:pPr lvl="3"/>
            <a:r>
              <a:rPr lang="en-US" dirty="0" smtClean="0"/>
              <a:t>Smaller body copy</a:t>
            </a:r>
          </a:p>
          <a:p>
            <a:pPr lvl="4"/>
            <a:r>
              <a:rPr lang="en-US" dirty="0" smtClean="0"/>
              <a:t>Reference copy and </a:t>
            </a:r>
            <a:r>
              <a:rPr lang="en-US" dirty="0" err="1" smtClean="0"/>
              <a:t>infographic</a:t>
            </a:r>
            <a:r>
              <a:rPr lang="en-US" dirty="0" smtClean="0"/>
              <a:t> label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308660" y="7048425"/>
            <a:ext cx="4482208" cy="308472"/>
          </a:xfr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 smtClean="0"/>
              <a:t>Source: Arial 8pt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605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Icon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616" y="1751"/>
          <a:ext cx="1615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8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6" y="1751"/>
                        <a:ext cx="1615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63445" y="354346"/>
            <a:ext cx="9308541" cy="409568"/>
          </a:xfrm>
        </p:spPr>
        <p:txBody>
          <a:bodyPr/>
          <a:lstStyle/>
          <a:p>
            <a:r>
              <a:rPr lang="en-US" dirty="0" smtClean="0"/>
              <a:t>HEADER CANNOT RUN OVER MORE THAN ONE LINE</a:t>
            </a:r>
            <a:endParaRPr lang="en-US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2364" y="812745"/>
            <a:ext cx="9316338" cy="4366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 smtClean="0"/>
              <a:t>Sub copy line can run to a maximum of two lines</a:t>
            </a:r>
            <a:endParaRPr lang="en-GB" dirty="0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2364" y="1368646"/>
            <a:ext cx="6155862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 smtClean="0"/>
              <a:t>Section Title</a:t>
            </a:r>
            <a:endParaRPr lang="en-GB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2364" y="1583048"/>
            <a:ext cx="6155862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 smtClean="0"/>
              <a:t>Secondary Information</a:t>
            </a:r>
            <a:endParaRPr lang="en-GB" dirty="0"/>
          </a:p>
        </p:txBody>
      </p:sp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6679157" y="2467962"/>
            <a:ext cx="3126831" cy="1026126"/>
          </a:xfr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 smtClean="0"/>
              <a:t>Larger Section Title</a:t>
            </a:r>
          </a:p>
          <a:p>
            <a:pPr lvl="1"/>
            <a:r>
              <a:rPr lang="en-US" dirty="0" smtClean="0"/>
              <a:t>Larger body copy</a:t>
            </a:r>
          </a:p>
          <a:p>
            <a:pPr lvl="2"/>
            <a:r>
              <a:rPr lang="en-US" dirty="0" smtClean="0"/>
              <a:t>Smaller Section Title</a:t>
            </a:r>
          </a:p>
          <a:p>
            <a:pPr lvl="3"/>
            <a:r>
              <a:rPr lang="en-US" dirty="0" smtClean="0"/>
              <a:t>Smaller body copy</a:t>
            </a:r>
          </a:p>
          <a:p>
            <a:pPr lvl="4"/>
            <a:r>
              <a:rPr lang="en-US" dirty="0" smtClean="0"/>
              <a:t>Reference copy and </a:t>
            </a:r>
            <a:r>
              <a:rPr lang="en-US" dirty="0" err="1" smtClean="0"/>
              <a:t>infographic</a:t>
            </a:r>
            <a:r>
              <a:rPr lang="en-US" dirty="0" smtClean="0"/>
              <a:t> label</a:t>
            </a:r>
            <a:endParaRPr lang="en-US" dirty="0"/>
          </a:p>
        </p:txBody>
      </p:sp>
      <p:sp>
        <p:nvSpPr>
          <p:cNvPr id="23" name="Content Placeholder 2"/>
          <p:cNvSpPr>
            <a:spLocks noGrp="1"/>
          </p:cNvSpPr>
          <p:nvPr>
            <p:ph idx="20" hasCustomPrompt="1"/>
          </p:nvPr>
        </p:nvSpPr>
        <p:spPr bwMode="gray">
          <a:xfrm>
            <a:off x="6681200" y="3548039"/>
            <a:ext cx="3126831" cy="1054123"/>
          </a:xfr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 smtClean="0"/>
              <a:t>Larger Section Title</a:t>
            </a:r>
          </a:p>
          <a:p>
            <a:pPr lvl="1"/>
            <a:r>
              <a:rPr lang="en-US" dirty="0" smtClean="0"/>
              <a:t>Larger body copy</a:t>
            </a:r>
          </a:p>
          <a:p>
            <a:pPr lvl="2"/>
            <a:r>
              <a:rPr lang="en-US" dirty="0" smtClean="0"/>
              <a:t>Smaller Section Title</a:t>
            </a:r>
          </a:p>
          <a:p>
            <a:pPr lvl="3"/>
            <a:r>
              <a:rPr lang="en-US" dirty="0" smtClean="0"/>
              <a:t>Smaller body copy</a:t>
            </a:r>
          </a:p>
          <a:p>
            <a:pPr lvl="4"/>
            <a:r>
              <a:rPr lang="en-US" dirty="0" smtClean="0"/>
              <a:t>Reference copy and </a:t>
            </a:r>
            <a:r>
              <a:rPr lang="en-US" dirty="0" err="1" smtClean="0"/>
              <a:t>infographic</a:t>
            </a:r>
            <a:r>
              <a:rPr lang="en-US" dirty="0" smtClean="0"/>
              <a:t> label</a:t>
            </a:r>
            <a:endParaRPr lang="en-US" dirty="0"/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1898650" y="2458714"/>
            <a:ext cx="3095626" cy="1035374"/>
          </a:xfr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 smtClean="0"/>
              <a:t>Larger Section Title</a:t>
            </a:r>
          </a:p>
          <a:p>
            <a:pPr lvl="1"/>
            <a:r>
              <a:rPr lang="en-US" dirty="0" smtClean="0"/>
              <a:t>Larger body copy</a:t>
            </a:r>
          </a:p>
          <a:p>
            <a:pPr lvl="2"/>
            <a:r>
              <a:rPr lang="en-US" dirty="0" smtClean="0"/>
              <a:t>Smaller Section Title</a:t>
            </a:r>
          </a:p>
          <a:p>
            <a:pPr lvl="3"/>
            <a:r>
              <a:rPr lang="en-US" dirty="0" smtClean="0"/>
              <a:t>Smaller body copy</a:t>
            </a:r>
          </a:p>
          <a:p>
            <a:pPr lvl="4"/>
            <a:r>
              <a:rPr lang="en-US" dirty="0" smtClean="0"/>
              <a:t>Reference copy and </a:t>
            </a:r>
            <a:r>
              <a:rPr lang="en-US" dirty="0" err="1" smtClean="0"/>
              <a:t>infographic</a:t>
            </a:r>
            <a:r>
              <a:rPr lang="en-US" dirty="0" smtClean="0"/>
              <a:t> label</a:t>
            </a:r>
            <a:endParaRPr lang="en-US" dirty="0"/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1909594" y="3559767"/>
            <a:ext cx="3084682" cy="1042396"/>
          </a:xfr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 smtClean="0"/>
              <a:t>Larger Section Title</a:t>
            </a:r>
          </a:p>
          <a:p>
            <a:pPr lvl="1"/>
            <a:r>
              <a:rPr lang="en-US" dirty="0" smtClean="0"/>
              <a:t>Larger body copy</a:t>
            </a:r>
          </a:p>
          <a:p>
            <a:pPr lvl="2"/>
            <a:r>
              <a:rPr lang="en-US" dirty="0" smtClean="0"/>
              <a:t>Smaller Section Title</a:t>
            </a:r>
          </a:p>
          <a:p>
            <a:pPr lvl="3"/>
            <a:r>
              <a:rPr lang="en-US" dirty="0" smtClean="0"/>
              <a:t>Smaller body copy</a:t>
            </a:r>
          </a:p>
          <a:p>
            <a:pPr lvl="4"/>
            <a:r>
              <a:rPr lang="en-US" dirty="0" smtClean="0"/>
              <a:t>Reference copy and </a:t>
            </a:r>
            <a:r>
              <a:rPr lang="en-US" dirty="0" err="1" smtClean="0"/>
              <a:t>infographic</a:t>
            </a:r>
            <a:r>
              <a:rPr lang="en-US" dirty="0" smtClean="0"/>
              <a:t> label</a:t>
            </a:r>
            <a:endParaRPr lang="en-US" dirty="0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308660" y="7048425"/>
            <a:ext cx="4482208" cy="308472"/>
          </a:xfr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 smtClean="0"/>
              <a:t>Source: Arial 8pt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0026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Callout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616" y="1751"/>
          <a:ext cx="1615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65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6" y="1751"/>
                        <a:ext cx="1615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6684868" y="2467962"/>
            <a:ext cx="3121119" cy="1003948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 smtClean="0"/>
              <a:t>Larger Section Title</a:t>
            </a:r>
          </a:p>
          <a:p>
            <a:pPr lvl="1"/>
            <a:r>
              <a:rPr lang="en-US" dirty="0" smtClean="0"/>
              <a:t>Larger body copy</a:t>
            </a:r>
          </a:p>
          <a:p>
            <a:pPr lvl="2"/>
            <a:r>
              <a:rPr lang="en-US" dirty="0" smtClean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 smtClean="0"/>
              <a:t>Smaller body copy</a:t>
            </a:r>
          </a:p>
          <a:p>
            <a:pPr lvl="4"/>
            <a:r>
              <a:rPr lang="en-US" dirty="0" smtClean="0"/>
              <a:t>Reference copy and </a:t>
            </a:r>
            <a:r>
              <a:rPr lang="en-US" dirty="0" err="1" smtClean="0"/>
              <a:t>infographic</a:t>
            </a:r>
            <a:r>
              <a:rPr lang="en-US" dirty="0" smtClean="0"/>
              <a:t> label</a:t>
            </a:r>
            <a:endParaRPr lang="en-US" dirty="0"/>
          </a:p>
        </p:txBody>
      </p:sp>
      <p:sp>
        <p:nvSpPr>
          <p:cNvPr id="23" name="Content Placeholder 2"/>
          <p:cNvSpPr>
            <a:spLocks noGrp="1"/>
          </p:cNvSpPr>
          <p:nvPr>
            <p:ph idx="20" hasCustomPrompt="1"/>
          </p:nvPr>
        </p:nvSpPr>
        <p:spPr bwMode="gray">
          <a:xfrm>
            <a:off x="6686912" y="3548040"/>
            <a:ext cx="3119076" cy="1003948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 smtClean="0"/>
              <a:t>Larger Section Title</a:t>
            </a:r>
          </a:p>
          <a:p>
            <a:pPr lvl="1"/>
            <a:r>
              <a:rPr lang="en-US" dirty="0" smtClean="0"/>
              <a:t>Larger body copy</a:t>
            </a:r>
          </a:p>
          <a:p>
            <a:pPr lvl="2"/>
            <a:r>
              <a:rPr lang="en-US" dirty="0" smtClean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 smtClean="0"/>
              <a:t>Smaller body copy</a:t>
            </a:r>
          </a:p>
          <a:p>
            <a:pPr lvl="4"/>
            <a:r>
              <a:rPr lang="en-US" dirty="0" smtClean="0"/>
              <a:t>Reference copy and </a:t>
            </a:r>
            <a:r>
              <a:rPr lang="en-US" dirty="0" err="1" smtClean="0"/>
              <a:t>infographic</a:t>
            </a:r>
            <a:r>
              <a:rPr lang="en-US" dirty="0" smtClean="0"/>
              <a:t> label</a:t>
            </a:r>
            <a:endParaRPr lang="en-US" dirty="0"/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1871979" y="2463159"/>
            <a:ext cx="3122295" cy="1003948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 smtClean="0"/>
              <a:t>Larger Section Title</a:t>
            </a:r>
          </a:p>
          <a:p>
            <a:pPr lvl="1"/>
            <a:r>
              <a:rPr lang="en-US" dirty="0" smtClean="0"/>
              <a:t>Larger body copy</a:t>
            </a:r>
          </a:p>
          <a:p>
            <a:pPr lvl="2"/>
            <a:r>
              <a:rPr lang="en-US" dirty="0" smtClean="0"/>
              <a:t>Smaller Section Title</a:t>
            </a:r>
          </a:p>
          <a:p>
            <a:pPr lvl="3"/>
            <a:r>
              <a:rPr lang="en-US" dirty="0" smtClean="0"/>
              <a:t>Smaller body copy</a:t>
            </a:r>
          </a:p>
          <a:p>
            <a:pPr lvl="4"/>
            <a:r>
              <a:rPr lang="en-US" dirty="0" smtClean="0"/>
              <a:t>Reference copy and </a:t>
            </a:r>
            <a:r>
              <a:rPr lang="en-US" dirty="0" err="1" smtClean="0"/>
              <a:t>infographic</a:t>
            </a:r>
            <a:r>
              <a:rPr lang="en-US" dirty="0" smtClean="0"/>
              <a:t> label</a:t>
            </a:r>
            <a:endParaRPr lang="en-US" dirty="0"/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1883410" y="3555957"/>
            <a:ext cx="3110865" cy="1003948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 smtClean="0"/>
              <a:t>Larger Section Title</a:t>
            </a:r>
          </a:p>
          <a:p>
            <a:pPr lvl="1"/>
            <a:r>
              <a:rPr lang="en-US" dirty="0" smtClean="0"/>
              <a:t>Larger body copy</a:t>
            </a:r>
          </a:p>
          <a:p>
            <a:pPr lvl="2"/>
            <a:r>
              <a:rPr lang="en-US" dirty="0" smtClean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 smtClean="0"/>
              <a:t>Smaller body copy</a:t>
            </a:r>
          </a:p>
          <a:p>
            <a:pPr lvl="4"/>
            <a:r>
              <a:rPr lang="en-US" dirty="0" smtClean="0"/>
              <a:t>Reference copy and </a:t>
            </a:r>
            <a:r>
              <a:rPr lang="en-US" dirty="0" err="1" smtClean="0"/>
              <a:t>infographic</a:t>
            </a:r>
            <a:r>
              <a:rPr lang="en-US" dirty="0" smtClean="0"/>
              <a:t> label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63445" y="351535"/>
            <a:ext cx="9308541" cy="409568"/>
          </a:xfrm>
        </p:spPr>
        <p:txBody>
          <a:bodyPr/>
          <a:lstStyle/>
          <a:p>
            <a:r>
              <a:rPr lang="en-US" dirty="0" smtClean="0"/>
              <a:t>HEADER CANNOT RUN OVER MORE THAN ONE LINE</a:t>
            </a:r>
            <a:endParaRPr lang="en-US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8712" y="805125"/>
            <a:ext cx="9316338" cy="4366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 smtClean="0"/>
              <a:t>Sub copy line can run to a maximum of two lines</a:t>
            </a:r>
            <a:endParaRPr lang="en-GB" dirty="0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1092" y="1368646"/>
            <a:ext cx="6155862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 smtClean="0"/>
              <a:t>Section Title</a:t>
            </a:r>
            <a:endParaRPr lang="en-GB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1092" y="1583048"/>
            <a:ext cx="6155862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 smtClean="0"/>
              <a:t>Secondary Information</a:t>
            </a:r>
            <a:endParaRPr lang="en-GB" dirty="0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308660" y="7048425"/>
            <a:ext cx="4482208" cy="308472"/>
          </a:xfr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 smtClean="0"/>
              <a:t>Source: Arial 8pt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892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Icon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616" y="1751"/>
          <a:ext cx="1615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89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6" y="1751"/>
                        <a:ext cx="1615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5075598" y="3555676"/>
            <a:ext cx="2311040" cy="1003948"/>
          </a:xfr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bg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>
                <a:solidFill>
                  <a:schemeClr val="bg2"/>
                </a:solidFill>
              </a:defRPr>
            </a:lvl3pPr>
            <a:lvl4pPr algn="ctr"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 smtClean="0"/>
              <a:t>Larger Section Title</a:t>
            </a:r>
          </a:p>
          <a:p>
            <a:pPr lvl="1"/>
            <a:r>
              <a:rPr lang="en-US" dirty="0" smtClean="0"/>
              <a:t>Larger body copy</a:t>
            </a:r>
          </a:p>
          <a:p>
            <a:pPr lvl="2"/>
            <a:r>
              <a:rPr lang="en-US" dirty="0" smtClean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 smtClean="0"/>
              <a:t>Smaller body copy</a:t>
            </a:r>
          </a:p>
          <a:p>
            <a:pPr lvl="4"/>
            <a:r>
              <a:rPr lang="en-US" dirty="0" smtClean="0"/>
              <a:t>Reference copy and </a:t>
            </a:r>
            <a:r>
              <a:rPr lang="en-US" dirty="0" err="1" smtClean="0"/>
              <a:t>infographic</a:t>
            </a:r>
            <a:r>
              <a:rPr lang="en-US" dirty="0" smtClean="0"/>
              <a:t> label</a:t>
            </a:r>
            <a:endParaRPr lang="en-US" dirty="0"/>
          </a:p>
        </p:txBody>
      </p:sp>
      <p:sp>
        <p:nvSpPr>
          <p:cNvPr id="23" name="Content Placeholder 2"/>
          <p:cNvSpPr>
            <a:spLocks noGrp="1"/>
          </p:cNvSpPr>
          <p:nvPr>
            <p:ph idx="20" hasCustomPrompt="1"/>
          </p:nvPr>
        </p:nvSpPr>
        <p:spPr bwMode="gray">
          <a:xfrm>
            <a:off x="7489950" y="3557877"/>
            <a:ext cx="2316038" cy="1003948"/>
          </a:xfr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bg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>
                <a:solidFill>
                  <a:schemeClr val="bg2"/>
                </a:solidFill>
              </a:defRPr>
            </a:lvl3pPr>
            <a:lvl4pPr algn="ctr"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 smtClean="0"/>
              <a:t>Larger Section Title</a:t>
            </a:r>
          </a:p>
          <a:p>
            <a:pPr lvl="1"/>
            <a:r>
              <a:rPr lang="en-US" dirty="0" smtClean="0"/>
              <a:t>Larger body copy</a:t>
            </a:r>
          </a:p>
          <a:p>
            <a:pPr lvl="2"/>
            <a:r>
              <a:rPr lang="en-US" dirty="0" smtClean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 smtClean="0"/>
              <a:t>Smaller body copy</a:t>
            </a:r>
          </a:p>
          <a:p>
            <a:pPr lvl="4"/>
            <a:r>
              <a:rPr lang="en-US" dirty="0" smtClean="0"/>
              <a:t>Reference copy and </a:t>
            </a:r>
            <a:r>
              <a:rPr lang="en-US" dirty="0" err="1" smtClean="0"/>
              <a:t>infographic</a:t>
            </a:r>
            <a:r>
              <a:rPr lang="en-US" dirty="0" smtClean="0"/>
              <a:t> label</a:t>
            </a:r>
            <a:endParaRPr lang="en-US" dirty="0"/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263578" y="3557873"/>
            <a:ext cx="2322459" cy="1003948"/>
          </a:xfr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bg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>
                <a:solidFill>
                  <a:schemeClr val="bg2"/>
                </a:solidFill>
              </a:defRPr>
            </a:lvl3pPr>
            <a:lvl4pPr algn="ctr"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 smtClean="0"/>
              <a:t>Larger Section Title</a:t>
            </a:r>
          </a:p>
          <a:p>
            <a:pPr lvl="1"/>
            <a:r>
              <a:rPr lang="en-US" dirty="0" smtClean="0"/>
              <a:t>Larger body copy</a:t>
            </a:r>
          </a:p>
          <a:p>
            <a:pPr lvl="2"/>
            <a:r>
              <a:rPr lang="en-US" dirty="0" smtClean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 smtClean="0"/>
              <a:t>Smaller body copy</a:t>
            </a:r>
          </a:p>
          <a:p>
            <a:pPr lvl="4"/>
            <a:r>
              <a:rPr lang="en-US" dirty="0" smtClean="0"/>
              <a:t>Reference copy and </a:t>
            </a:r>
            <a:r>
              <a:rPr lang="en-US" dirty="0" err="1" smtClean="0"/>
              <a:t>infographic</a:t>
            </a:r>
            <a:r>
              <a:rPr lang="en-US" dirty="0" smtClean="0"/>
              <a:t> label</a:t>
            </a:r>
            <a:endParaRPr lang="en-US" dirty="0"/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2677929" y="3550866"/>
            <a:ext cx="2316345" cy="1003948"/>
          </a:xfr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bg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>
                <a:solidFill>
                  <a:schemeClr val="bg2"/>
                </a:solidFill>
              </a:defRPr>
            </a:lvl3pPr>
            <a:lvl4pPr algn="ctr"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 smtClean="0"/>
              <a:t>Larger Section Title</a:t>
            </a:r>
          </a:p>
          <a:p>
            <a:pPr lvl="1"/>
            <a:r>
              <a:rPr lang="en-US" dirty="0" smtClean="0"/>
              <a:t>Larger body copy</a:t>
            </a:r>
          </a:p>
          <a:p>
            <a:pPr lvl="2"/>
            <a:r>
              <a:rPr lang="en-US" dirty="0" smtClean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 smtClean="0"/>
              <a:t>Smaller body copy</a:t>
            </a:r>
          </a:p>
          <a:p>
            <a:pPr lvl="4"/>
            <a:r>
              <a:rPr lang="en-US" dirty="0" smtClean="0"/>
              <a:t>Reference copy and </a:t>
            </a:r>
            <a:r>
              <a:rPr lang="en-US" dirty="0" err="1" smtClean="0"/>
              <a:t>infographic</a:t>
            </a:r>
            <a:r>
              <a:rPr lang="en-US" dirty="0" smtClean="0"/>
              <a:t> label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63445" y="351535"/>
            <a:ext cx="9308541" cy="409568"/>
          </a:xfrm>
        </p:spPr>
        <p:txBody>
          <a:bodyPr/>
          <a:lstStyle/>
          <a:p>
            <a:r>
              <a:rPr lang="en-US" dirty="0" smtClean="0"/>
              <a:t>HEADER CANNOT RUN OVER MORE THAN ONE LINE</a:t>
            </a:r>
            <a:endParaRPr lang="en-US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82522" y="807030"/>
            <a:ext cx="9316338" cy="4366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 smtClean="0"/>
              <a:t>Sub copy line can run to a maximum of two lines</a:t>
            </a:r>
            <a:endParaRPr lang="en-GB" dirty="0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4902" y="1357942"/>
            <a:ext cx="6155862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 smtClean="0"/>
              <a:t>Section Title</a:t>
            </a:r>
            <a:endParaRPr lang="en-GB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4902" y="1584953"/>
            <a:ext cx="6155862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 smtClean="0"/>
              <a:t>Secondary Information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267534" y="2505076"/>
            <a:ext cx="1512053" cy="790574"/>
          </a:xfrm>
          <a:prstGeom prst="wedgeRoundRectCallout">
            <a:avLst>
              <a:gd name="adj1" fmla="val 28808"/>
              <a:gd name="adj2" fmla="val 76430"/>
              <a:gd name="adj3" fmla="val 16667"/>
            </a:avLst>
          </a:prstGeom>
          <a:solidFill>
            <a:schemeClr val="bg2"/>
          </a:solidFill>
        </p:spPr>
        <p:txBody>
          <a:bodyPr lIns="36000" tIns="36000" rIns="36000" bIns="36000"/>
          <a:lstStyle>
            <a:lvl1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1pPr>
            <a:lvl2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2pPr>
            <a:lvl3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3pPr>
            <a:lvl4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4pPr>
            <a:lvl5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2706688" y="2505076"/>
            <a:ext cx="1512053" cy="790574"/>
          </a:xfrm>
          <a:prstGeom prst="wedgeRoundRectCallout">
            <a:avLst>
              <a:gd name="adj1" fmla="val 28808"/>
              <a:gd name="adj2" fmla="val 76430"/>
              <a:gd name="adj3" fmla="val 16667"/>
            </a:avLst>
          </a:prstGeom>
          <a:solidFill>
            <a:schemeClr val="bg2"/>
          </a:solidFill>
        </p:spPr>
        <p:txBody>
          <a:bodyPr lIns="36000" tIns="36000" rIns="36000" bIns="36000"/>
          <a:lstStyle>
            <a:lvl1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1pPr>
            <a:lvl2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2pPr>
            <a:lvl3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3pPr>
            <a:lvl4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4pPr>
            <a:lvl5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5"/>
          </p:nvPr>
        </p:nvSpPr>
        <p:spPr>
          <a:xfrm>
            <a:off x="5106988" y="2505076"/>
            <a:ext cx="1512053" cy="790574"/>
          </a:xfrm>
          <a:prstGeom prst="wedgeRoundRectCallout">
            <a:avLst>
              <a:gd name="adj1" fmla="val 28808"/>
              <a:gd name="adj2" fmla="val 76430"/>
              <a:gd name="adj3" fmla="val 16667"/>
            </a:avLst>
          </a:prstGeom>
          <a:solidFill>
            <a:schemeClr val="bg2"/>
          </a:solidFill>
        </p:spPr>
        <p:txBody>
          <a:bodyPr lIns="36000" tIns="36000" rIns="36000" bIns="36000"/>
          <a:lstStyle>
            <a:lvl1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1pPr>
            <a:lvl2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2pPr>
            <a:lvl3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3pPr>
            <a:lvl4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4pPr>
            <a:lvl5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6"/>
          </p:nvPr>
        </p:nvSpPr>
        <p:spPr>
          <a:xfrm>
            <a:off x="7516813" y="2505076"/>
            <a:ext cx="1512053" cy="790574"/>
          </a:xfrm>
          <a:prstGeom prst="wedgeRoundRectCallout">
            <a:avLst>
              <a:gd name="adj1" fmla="val 28808"/>
              <a:gd name="adj2" fmla="val 76430"/>
              <a:gd name="adj3" fmla="val 16667"/>
            </a:avLst>
          </a:prstGeom>
          <a:solidFill>
            <a:schemeClr val="bg2"/>
          </a:solidFill>
        </p:spPr>
        <p:txBody>
          <a:bodyPr lIns="36000" tIns="36000" rIns="36000" bIns="36000"/>
          <a:lstStyle>
            <a:lvl1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1pPr>
            <a:lvl2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2pPr>
            <a:lvl3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3pPr>
            <a:lvl4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4pPr>
            <a:lvl5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308660" y="7048425"/>
            <a:ext cx="4482208" cy="308472"/>
          </a:xfr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 smtClean="0"/>
              <a:t>Source: Arial 8pt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5222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Larger Icon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616" y="1751"/>
          <a:ext cx="1615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15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6" y="1751"/>
                        <a:ext cx="1615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63445" y="339832"/>
            <a:ext cx="9308541" cy="409568"/>
          </a:xfrm>
        </p:spPr>
        <p:txBody>
          <a:bodyPr/>
          <a:lstStyle/>
          <a:p>
            <a:r>
              <a:rPr lang="en-US" dirty="0" smtClean="0"/>
              <a:t>HEADER CANNOT RUN OVER MORE THAN ONE LINE</a:t>
            </a:r>
            <a:endParaRPr lang="en-US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3723" y="807756"/>
            <a:ext cx="9316338" cy="4366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 smtClean="0"/>
              <a:t>Sub copy line can run to a maximum of two lines</a:t>
            </a:r>
            <a:endParaRPr lang="en-GB" dirty="0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88237" y="1383886"/>
            <a:ext cx="6155862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 smtClean="0"/>
              <a:t>Section Title</a:t>
            </a:r>
            <a:endParaRPr lang="en-GB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88237" y="1588763"/>
            <a:ext cx="6155862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 smtClean="0"/>
              <a:t>Secondary Information</a:t>
            </a:r>
            <a:endParaRPr lang="en-GB" dirty="0"/>
          </a:p>
        </p:txBody>
      </p:sp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5084238" y="3011507"/>
            <a:ext cx="3113611" cy="1029659"/>
          </a:xfrm>
        </p:spPr>
        <p:txBody>
          <a:bodyPr/>
          <a:lstStyle>
            <a:lvl1pPr>
              <a:lnSpc>
                <a:spcPts val="19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19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 smtClean="0"/>
              <a:t>Larger Section Title</a:t>
            </a:r>
          </a:p>
          <a:p>
            <a:pPr lvl="1"/>
            <a:r>
              <a:rPr lang="en-US" dirty="0" smtClean="0"/>
              <a:t>Larger body copy</a:t>
            </a:r>
          </a:p>
          <a:p>
            <a:pPr lvl="2"/>
            <a:r>
              <a:rPr lang="en-US" dirty="0" smtClean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 smtClean="0"/>
              <a:t>Smaller body copy</a:t>
            </a:r>
          </a:p>
          <a:p>
            <a:pPr lvl="4"/>
            <a:r>
              <a:rPr lang="en-US" dirty="0" smtClean="0"/>
              <a:t>Reference copy and </a:t>
            </a:r>
            <a:r>
              <a:rPr lang="en-US" dirty="0" err="1" smtClean="0"/>
              <a:t>infographic</a:t>
            </a:r>
            <a:r>
              <a:rPr lang="en-US" dirty="0" smtClean="0"/>
              <a:t> label</a:t>
            </a:r>
            <a:endParaRPr lang="en-US" dirty="0"/>
          </a:p>
        </p:txBody>
      </p:sp>
      <p:sp>
        <p:nvSpPr>
          <p:cNvPr id="23" name="Content Placeholder 2"/>
          <p:cNvSpPr>
            <a:spLocks noGrp="1"/>
          </p:cNvSpPr>
          <p:nvPr>
            <p:ph idx="20" hasCustomPrompt="1"/>
          </p:nvPr>
        </p:nvSpPr>
        <p:spPr bwMode="gray">
          <a:xfrm>
            <a:off x="5084128" y="5207562"/>
            <a:ext cx="3090862" cy="1003948"/>
          </a:xfrm>
        </p:spPr>
        <p:txBody>
          <a:bodyPr/>
          <a:lstStyle>
            <a:lvl1pPr>
              <a:lnSpc>
                <a:spcPts val="19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19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 smtClean="0"/>
              <a:t>Larger Section Title</a:t>
            </a:r>
          </a:p>
          <a:p>
            <a:pPr lvl="1"/>
            <a:r>
              <a:rPr lang="en-US" dirty="0" smtClean="0"/>
              <a:t>Larger body copy</a:t>
            </a:r>
          </a:p>
          <a:p>
            <a:pPr lvl="2"/>
            <a:r>
              <a:rPr lang="en-US" dirty="0" smtClean="0"/>
              <a:t>Smaller Section Title</a:t>
            </a:r>
          </a:p>
          <a:p>
            <a:pPr lvl="3"/>
            <a:r>
              <a:rPr lang="en-US" dirty="0" smtClean="0"/>
              <a:t>Smaller body copy</a:t>
            </a:r>
          </a:p>
          <a:p>
            <a:pPr lvl="4"/>
            <a:r>
              <a:rPr lang="en-US" dirty="0" smtClean="0"/>
              <a:t>Reference copy and </a:t>
            </a:r>
            <a:r>
              <a:rPr lang="en-US" dirty="0" err="1" smtClean="0"/>
              <a:t>infographic</a:t>
            </a:r>
            <a:r>
              <a:rPr lang="en-US" dirty="0" smtClean="0"/>
              <a:t> label</a:t>
            </a:r>
            <a:endParaRPr lang="en-US" dirty="0"/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1873730" y="3006083"/>
            <a:ext cx="3120546" cy="1029659"/>
          </a:xfrm>
        </p:spPr>
        <p:txBody>
          <a:bodyPr/>
          <a:lstStyle>
            <a:lvl1pPr>
              <a:lnSpc>
                <a:spcPts val="19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19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 smtClean="0"/>
              <a:t>Larger Section Title</a:t>
            </a:r>
          </a:p>
          <a:p>
            <a:pPr lvl="1"/>
            <a:r>
              <a:rPr lang="en-US" dirty="0" smtClean="0"/>
              <a:t>Larger body copy</a:t>
            </a:r>
          </a:p>
          <a:p>
            <a:pPr lvl="2"/>
            <a:r>
              <a:rPr lang="en-US" dirty="0" smtClean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 smtClean="0"/>
              <a:t>Smaller body copy</a:t>
            </a:r>
          </a:p>
          <a:p>
            <a:pPr lvl="4"/>
            <a:r>
              <a:rPr lang="en-US" dirty="0" smtClean="0"/>
              <a:t>Reference copy and </a:t>
            </a:r>
            <a:r>
              <a:rPr lang="en-US" dirty="0" err="1" smtClean="0"/>
              <a:t>infographic</a:t>
            </a:r>
            <a:r>
              <a:rPr lang="en-US" dirty="0" smtClean="0"/>
              <a:t> label</a:t>
            </a:r>
            <a:endParaRPr lang="en-US" dirty="0"/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1871083" y="5209764"/>
            <a:ext cx="3123192" cy="1003948"/>
          </a:xfrm>
        </p:spPr>
        <p:txBody>
          <a:bodyPr/>
          <a:lstStyle>
            <a:lvl1pPr>
              <a:lnSpc>
                <a:spcPts val="19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19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 smtClean="0"/>
              <a:t>Larger Section Title</a:t>
            </a:r>
          </a:p>
          <a:p>
            <a:pPr lvl="1"/>
            <a:r>
              <a:rPr lang="en-US" dirty="0" smtClean="0"/>
              <a:t>Larger body copy</a:t>
            </a:r>
          </a:p>
          <a:p>
            <a:pPr lvl="2"/>
            <a:r>
              <a:rPr lang="en-US" dirty="0" smtClean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 smtClean="0"/>
              <a:t>Smaller body copy</a:t>
            </a:r>
          </a:p>
          <a:p>
            <a:pPr lvl="4"/>
            <a:r>
              <a:rPr lang="en-US" dirty="0" smtClean="0"/>
              <a:t>Reference copy and </a:t>
            </a:r>
            <a:r>
              <a:rPr lang="en-US" dirty="0" err="1" smtClean="0"/>
              <a:t>infographic</a:t>
            </a:r>
            <a:r>
              <a:rPr lang="en-US" dirty="0" smtClean="0"/>
              <a:t> label</a:t>
            </a:r>
            <a:endParaRPr lang="en-US" dirty="0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308660" y="7048425"/>
            <a:ext cx="4482208" cy="308472"/>
          </a:xfr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 smtClean="0"/>
              <a:t>Source: Arial 8pt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7707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Larger Icon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616" y="1751"/>
          <a:ext cx="1615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37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6" y="1751"/>
                        <a:ext cx="1615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5075597" y="3555675"/>
            <a:ext cx="2311041" cy="1046487"/>
          </a:xfrm>
        </p:spPr>
        <p:txBody>
          <a:bodyPr/>
          <a:lstStyle>
            <a:lvl1pPr>
              <a:lnSpc>
                <a:spcPts val="1997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1997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 smtClean="0"/>
              <a:t>Larger Section Title</a:t>
            </a:r>
          </a:p>
          <a:p>
            <a:pPr lvl="1"/>
            <a:r>
              <a:rPr lang="en-US" dirty="0" smtClean="0"/>
              <a:t>Larger body copy</a:t>
            </a:r>
          </a:p>
          <a:p>
            <a:pPr lvl="2"/>
            <a:r>
              <a:rPr lang="en-US" dirty="0" smtClean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 smtClean="0"/>
              <a:t>Smaller body copy</a:t>
            </a:r>
          </a:p>
          <a:p>
            <a:pPr lvl="4"/>
            <a:r>
              <a:rPr lang="en-US" dirty="0" smtClean="0"/>
              <a:t>Reference copy and </a:t>
            </a:r>
            <a:r>
              <a:rPr lang="en-US" dirty="0" err="1" smtClean="0"/>
              <a:t>infographic</a:t>
            </a:r>
            <a:r>
              <a:rPr lang="en-US" dirty="0" smtClean="0"/>
              <a:t> label</a:t>
            </a:r>
            <a:endParaRPr lang="en-US" dirty="0"/>
          </a:p>
        </p:txBody>
      </p:sp>
      <p:sp>
        <p:nvSpPr>
          <p:cNvPr id="23" name="Content Placeholder 2"/>
          <p:cNvSpPr>
            <a:spLocks noGrp="1"/>
          </p:cNvSpPr>
          <p:nvPr>
            <p:ph idx="20" hasCustomPrompt="1"/>
          </p:nvPr>
        </p:nvSpPr>
        <p:spPr bwMode="gray">
          <a:xfrm>
            <a:off x="7489949" y="3557876"/>
            <a:ext cx="2316039" cy="1046487"/>
          </a:xfrm>
        </p:spPr>
        <p:txBody>
          <a:bodyPr/>
          <a:lstStyle>
            <a:lvl1pPr>
              <a:lnSpc>
                <a:spcPts val="1997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1997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 smtClean="0"/>
              <a:t>Larger Section Title</a:t>
            </a:r>
          </a:p>
          <a:p>
            <a:pPr lvl="1"/>
            <a:r>
              <a:rPr lang="en-US" dirty="0" smtClean="0"/>
              <a:t>Larger body copy</a:t>
            </a:r>
          </a:p>
          <a:p>
            <a:pPr lvl="2"/>
            <a:r>
              <a:rPr lang="en-US" dirty="0" smtClean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 smtClean="0"/>
              <a:t>Smaller body copy</a:t>
            </a:r>
          </a:p>
          <a:p>
            <a:pPr lvl="4"/>
            <a:r>
              <a:rPr lang="en-US" dirty="0" smtClean="0"/>
              <a:t>Reference copy and </a:t>
            </a:r>
            <a:r>
              <a:rPr lang="en-US" dirty="0" err="1" smtClean="0"/>
              <a:t>infographic</a:t>
            </a:r>
            <a:r>
              <a:rPr lang="en-US" dirty="0" smtClean="0"/>
              <a:t> label</a:t>
            </a:r>
            <a:endParaRPr lang="en-US" dirty="0"/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263578" y="3548347"/>
            <a:ext cx="2322460" cy="1046487"/>
          </a:xfrm>
        </p:spPr>
        <p:txBody>
          <a:bodyPr/>
          <a:lstStyle>
            <a:lvl1pPr>
              <a:lnSpc>
                <a:spcPts val="1997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1997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 smtClean="0"/>
              <a:t>Larger Section Title</a:t>
            </a:r>
          </a:p>
          <a:p>
            <a:pPr lvl="1"/>
            <a:r>
              <a:rPr lang="en-US" dirty="0" smtClean="0"/>
              <a:t>Larger body copy</a:t>
            </a:r>
          </a:p>
          <a:p>
            <a:pPr lvl="2"/>
            <a:r>
              <a:rPr lang="en-US" dirty="0" smtClean="0"/>
              <a:t>Smaller Section Title</a:t>
            </a:r>
          </a:p>
          <a:p>
            <a:pPr lvl="3"/>
            <a:r>
              <a:rPr lang="en-US" dirty="0" smtClean="0"/>
              <a:t>Smaller body copy</a:t>
            </a:r>
          </a:p>
          <a:p>
            <a:pPr lvl="4"/>
            <a:r>
              <a:rPr lang="en-US" dirty="0" smtClean="0"/>
              <a:t>Reference copy and </a:t>
            </a:r>
            <a:r>
              <a:rPr lang="en-US" dirty="0" err="1" smtClean="0"/>
              <a:t>infographic</a:t>
            </a:r>
            <a:r>
              <a:rPr lang="en-US" dirty="0" smtClean="0"/>
              <a:t> label</a:t>
            </a:r>
            <a:endParaRPr lang="en-US" dirty="0"/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2677929" y="3550865"/>
            <a:ext cx="2316346" cy="1046487"/>
          </a:xfrm>
        </p:spPr>
        <p:txBody>
          <a:bodyPr/>
          <a:lstStyle>
            <a:lvl1pPr>
              <a:lnSpc>
                <a:spcPts val="1997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1997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 smtClean="0"/>
              <a:t>Larger Section Title</a:t>
            </a:r>
          </a:p>
          <a:p>
            <a:pPr lvl="1"/>
            <a:r>
              <a:rPr lang="en-US" dirty="0" smtClean="0"/>
              <a:t>Larger body copy</a:t>
            </a:r>
          </a:p>
          <a:p>
            <a:pPr lvl="2"/>
            <a:r>
              <a:rPr lang="en-US" dirty="0" smtClean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 smtClean="0"/>
              <a:t>Smaller body copy</a:t>
            </a:r>
          </a:p>
          <a:p>
            <a:pPr lvl="4"/>
            <a:r>
              <a:rPr lang="en-US" dirty="0" smtClean="0"/>
              <a:t>Reference copy and </a:t>
            </a:r>
            <a:r>
              <a:rPr lang="en-US" dirty="0" err="1" smtClean="0"/>
              <a:t>infographic</a:t>
            </a:r>
            <a:r>
              <a:rPr lang="en-US" dirty="0" smtClean="0"/>
              <a:t> label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 smtClean="0"/>
              <a:t>HEADER CANNOT RUN OVER MORE THAN ONE LINE</a:t>
            </a:r>
            <a:endParaRPr lang="en-US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81887" y="803220"/>
            <a:ext cx="9316338" cy="4366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 smtClean="0"/>
              <a:t>Sub copy line can run to a maximum of two lines</a:t>
            </a:r>
            <a:endParaRPr lang="en-GB" dirty="0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81887" y="1371821"/>
            <a:ext cx="6155862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 smtClean="0"/>
              <a:t>Section Title</a:t>
            </a:r>
            <a:endParaRPr lang="en-GB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81887" y="1586223"/>
            <a:ext cx="6155862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 smtClean="0"/>
              <a:t>Secondary Information</a:t>
            </a:r>
            <a:endParaRPr lang="en-GB" dirty="0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308660" y="7048425"/>
            <a:ext cx="4482208" cy="308472"/>
          </a:xfr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 smtClean="0"/>
              <a:t>Source: Arial 8pt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5880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Larger Callout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616" y="1751"/>
          <a:ext cx="1615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61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6" y="1751"/>
                        <a:ext cx="1615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5079794" y="3005158"/>
            <a:ext cx="3118056" cy="1003948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accent3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>
                <a:solidFill>
                  <a:schemeClr val="accent3"/>
                </a:solidFill>
              </a:defRPr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 smtClean="0"/>
              <a:t>Larger Section Title</a:t>
            </a:r>
          </a:p>
          <a:p>
            <a:pPr lvl="1"/>
            <a:r>
              <a:rPr lang="en-US" dirty="0" smtClean="0"/>
              <a:t>Larger body copy</a:t>
            </a:r>
          </a:p>
          <a:p>
            <a:pPr lvl="2"/>
            <a:r>
              <a:rPr lang="en-US" dirty="0" smtClean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 smtClean="0"/>
              <a:t>Smaller body copy</a:t>
            </a:r>
          </a:p>
          <a:p>
            <a:pPr lvl="4"/>
            <a:r>
              <a:rPr lang="en-US" dirty="0" smtClean="0"/>
              <a:t>Reference copy and </a:t>
            </a:r>
            <a:r>
              <a:rPr lang="en-US" dirty="0" err="1" smtClean="0"/>
              <a:t>infographic</a:t>
            </a:r>
            <a:r>
              <a:rPr lang="en-US" dirty="0" smtClean="0"/>
              <a:t> label</a:t>
            </a:r>
            <a:endParaRPr lang="en-US" dirty="0"/>
          </a:p>
        </p:txBody>
      </p:sp>
      <p:sp>
        <p:nvSpPr>
          <p:cNvPr id="23" name="Content Placeholder 2"/>
          <p:cNvSpPr>
            <a:spLocks noGrp="1"/>
          </p:cNvSpPr>
          <p:nvPr>
            <p:ph idx="20" hasCustomPrompt="1"/>
          </p:nvPr>
        </p:nvSpPr>
        <p:spPr bwMode="gray">
          <a:xfrm>
            <a:off x="5081838" y="5220262"/>
            <a:ext cx="3116012" cy="1003948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accent3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>
                <a:solidFill>
                  <a:schemeClr val="accent3"/>
                </a:solidFill>
              </a:defRPr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 smtClean="0"/>
              <a:t>Larger Section Title</a:t>
            </a:r>
          </a:p>
          <a:p>
            <a:pPr lvl="1"/>
            <a:r>
              <a:rPr lang="en-US" dirty="0" smtClean="0"/>
              <a:t>Larger body copy</a:t>
            </a:r>
          </a:p>
          <a:p>
            <a:pPr lvl="2"/>
            <a:r>
              <a:rPr lang="en-US" dirty="0" smtClean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 smtClean="0"/>
              <a:t>Smaller body copy</a:t>
            </a:r>
          </a:p>
          <a:p>
            <a:pPr lvl="4"/>
            <a:r>
              <a:rPr lang="en-US" dirty="0" smtClean="0"/>
              <a:t>Reference copy and </a:t>
            </a:r>
            <a:r>
              <a:rPr lang="en-US" dirty="0" err="1" smtClean="0"/>
              <a:t>infographic</a:t>
            </a:r>
            <a:r>
              <a:rPr lang="en-US" dirty="0" smtClean="0"/>
              <a:t> label</a:t>
            </a:r>
            <a:endParaRPr lang="en-US" dirty="0"/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1878810" y="3001004"/>
            <a:ext cx="3118056" cy="1003948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accent3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>
                <a:solidFill>
                  <a:schemeClr val="accent3"/>
                </a:solidFill>
              </a:defRPr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 smtClean="0"/>
              <a:t>Larger Section Title</a:t>
            </a:r>
          </a:p>
          <a:p>
            <a:pPr lvl="1"/>
            <a:r>
              <a:rPr lang="en-US" dirty="0" smtClean="0"/>
              <a:t>Larger body copy</a:t>
            </a:r>
          </a:p>
          <a:p>
            <a:pPr lvl="2"/>
            <a:r>
              <a:rPr lang="en-US" dirty="0" smtClean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 smtClean="0"/>
              <a:t>Smaller body copy</a:t>
            </a:r>
          </a:p>
          <a:p>
            <a:pPr lvl="4"/>
            <a:r>
              <a:rPr lang="en-US" dirty="0" smtClean="0"/>
              <a:t>Reference copy and </a:t>
            </a:r>
            <a:r>
              <a:rPr lang="en-US" dirty="0" err="1" smtClean="0"/>
              <a:t>infographic</a:t>
            </a:r>
            <a:r>
              <a:rPr lang="en-US" dirty="0" smtClean="0"/>
              <a:t> label</a:t>
            </a:r>
            <a:endParaRPr lang="en-US" dirty="0"/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1872353" y="5222464"/>
            <a:ext cx="3121922" cy="1003948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accent3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>
                <a:solidFill>
                  <a:schemeClr val="accent3"/>
                </a:solidFill>
              </a:defRPr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 smtClean="0"/>
              <a:t>Larger Section Title</a:t>
            </a:r>
          </a:p>
          <a:p>
            <a:pPr lvl="1"/>
            <a:r>
              <a:rPr lang="en-US" dirty="0" smtClean="0"/>
              <a:t>Larger body copy</a:t>
            </a:r>
          </a:p>
          <a:p>
            <a:pPr lvl="2"/>
            <a:r>
              <a:rPr lang="en-US" dirty="0" smtClean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 smtClean="0"/>
              <a:t>Smaller body copy</a:t>
            </a:r>
          </a:p>
          <a:p>
            <a:pPr lvl="4"/>
            <a:r>
              <a:rPr lang="en-US" dirty="0" smtClean="0"/>
              <a:t>Reference copy and </a:t>
            </a:r>
            <a:r>
              <a:rPr lang="en-US" dirty="0" err="1" smtClean="0"/>
              <a:t>infographic</a:t>
            </a:r>
            <a:r>
              <a:rPr lang="en-US" dirty="0" smtClean="0"/>
              <a:t> label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 smtClean="0"/>
              <a:t>HEADER CANNOT RUN OVER MORE THAN ONE LINE</a:t>
            </a:r>
            <a:endParaRPr lang="en-US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8712" y="803220"/>
            <a:ext cx="9316338" cy="4366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 smtClean="0"/>
              <a:t>Sub copy line can run to a maximum of two lines</a:t>
            </a:r>
            <a:endParaRPr lang="en-GB" dirty="0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8712" y="1368646"/>
            <a:ext cx="6155862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 smtClean="0"/>
              <a:t>Section Title</a:t>
            </a:r>
            <a:endParaRPr lang="en-GB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8712" y="1586223"/>
            <a:ext cx="6155862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 smtClean="0"/>
              <a:t>Secondary Information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1886403" y="1936750"/>
            <a:ext cx="3107872" cy="695338"/>
          </a:xfrm>
          <a:prstGeom prst="wedgeRoundRectCallout">
            <a:avLst>
              <a:gd name="adj1" fmla="val -33337"/>
              <a:gd name="adj2" fmla="val 73459"/>
              <a:gd name="adj3" fmla="val 16667"/>
            </a:avLst>
          </a:prstGeom>
          <a:solidFill>
            <a:schemeClr val="accent3"/>
          </a:solidFill>
        </p:spPr>
        <p:txBody>
          <a:bodyPr wrap="square" lIns="108000" tIns="108000" rIns="108000" bIns="108000">
            <a:spAutoFit/>
          </a:bodyPr>
          <a:lstStyle>
            <a:lvl2pPr marL="0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/>
            </a:lvl2pPr>
          </a:lstStyle>
          <a:p>
            <a:pPr marL="0" lvl="1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fr-FR" sz="1400" dirty="0" smtClean="0">
                <a:solidFill>
                  <a:srgbClr val="FFFFFF"/>
                </a:solidFill>
              </a:rPr>
              <a:t>Ut </a:t>
            </a:r>
            <a:r>
              <a:rPr lang="fr-FR" sz="1400" dirty="0" err="1" smtClean="0">
                <a:solidFill>
                  <a:srgbClr val="FFFFFF"/>
                </a:solidFill>
              </a:rPr>
              <a:t>adipiscing</a:t>
            </a:r>
            <a:r>
              <a:rPr lang="fr-FR" sz="1400" dirty="0" smtClean="0">
                <a:solidFill>
                  <a:srgbClr val="FFFFFF"/>
                </a:solidFill>
              </a:rPr>
              <a:t> </a:t>
            </a:r>
            <a:r>
              <a:rPr lang="fr-FR" sz="1400" dirty="0" err="1" smtClean="0">
                <a:solidFill>
                  <a:srgbClr val="FFFFFF"/>
                </a:solidFill>
              </a:rPr>
              <a:t>lectus</a:t>
            </a:r>
            <a:r>
              <a:rPr lang="fr-FR" sz="1400" dirty="0" smtClean="0">
                <a:solidFill>
                  <a:srgbClr val="FFFFFF"/>
                </a:solidFill>
              </a:rPr>
              <a:t> in </a:t>
            </a:r>
            <a:r>
              <a:rPr lang="fr-FR" sz="1400" dirty="0" err="1" smtClean="0">
                <a:solidFill>
                  <a:srgbClr val="FFFFFF"/>
                </a:solidFill>
              </a:rPr>
              <a:t>turpis</a:t>
            </a:r>
            <a:r>
              <a:rPr lang="fr-FR" sz="1400" dirty="0" smtClean="0">
                <a:solidFill>
                  <a:srgbClr val="FFFFFF"/>
                </a:solidFill>
              </a:rPr>
              <a:t> </a:t>
            </a:r>
            <a:r>
              <a:rPr lang="fr-FR" sz="1400" dirty="0" err="1" smtClean="0">
                <a:solidFill>
                  <a:srgbClr val="FFFFFF"/>
                </a:solidFill>
              </a:rPr>
              <a:t>suscipit</a:t>
            </a:r>
            <a:r>
              <a:rPr lang="fr-FR" sz="1400" dirty="0" smtClean="0">
                <a:solidFill>
                  <a:srgbClr val="FFFFFF"/>
                </a:solidFill>
              </a:rPr>
              <a:t> </a:t>
            </a:r>
            <a:r>
              <a:rPr lang="fr-FR" sz="1400" dirty="0" err="1" smtClean="0">
                <a:solidFill>
                  <a:srgbClr val="FFFFFF"/>
                </a:solidFill>
              </a:rPr>
              <a:t>egestas</a:t>
            </a:r>
            <a:r>
              <a:rPr lang="fr-FR" sz="1400" dirty="0" smtClean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5089978" y="1936750"/>
            <a:ext cx="3107872" cy="695338"/>
          </a:xfrm>
          <a:prstGeom prst="wedgeRoundRectCallout">
            <a:avLst>
              <a:gd name="adj1" fmla="val -33337"/>
              <a:gd name="adj2" fmla="val 73459"/>
              <a:gd name="adj3" fmla="val 16667"/>
            </a:avLst>
          </a:prstGeom>
          <a:solidFill>
            <a:schemeClr val="accent3"/>
          </a:solidFill>
        </p:spPr>
        <p:txBody>
          <a:bodyPr wrap="square" lIns="108000" tIns="108000" rIns="108000" bIns="108000">
            <a:spAutoFit/>
          </a:bodyPr>
          <a:lstStyle>
            <a:lvl2pPr marL="0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/>
            </a:lvl2pPr>
          </a:lstStyle>
          <a:p>
            <a:pPr marL="0" lvl="1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fr-FR" sz="1400" dirty="0" smtClean="0">
                <a:solidFill>
                  <a:srgbClr val="FFFFFF"/>
                </a:solidFill>
              </a:rPr>
              <a:t>Ut </a:t>
            </a:r>
            <a:r>
              <a:rPr lang="fr-FR" sz="1400" dirty="0" err="1" smtClean="0">
                <a:solidFill>
                  <a:srgbClr val="FFFFFF"/>
                </a:solidFill>
              </a:rPr>
              <a:t>adipiscing</a:t>
            </a:r>
            <a:r>
              <a:rPr lang="fr-FR" sz="1400" dirty="0" smtClean="0">
                <a:solidFill>
                  <a:srgbClr val="FFFFFF"/>
                </a:solidFill>
              </a:rPr>
              <a:t> </a:t>
            </a:r>
            <a:r>
              <a:rPr lang="fr-FR" sz="1400" dirty="0" err="1" smtClean="0">
                <a:solidFill>
                  <a:srgbClr val="FFFFFF"/>
                </a:solidFill>
              </a:rPr>
              <a:t>lectus</a:t>
            </a:r>
            <a:r>
              <a:rPr lang="fr-FR" sz="1400" dirty="0" smtClean="0">
                <a:solidFill>
                  <a:srgbClr val="FFFFFF"/>
                </a:solidFill>
              </a:rPr>
              <a:t> in </a:t>
            </a:r>
            <a:r>
              <a:rPr lang="fr-FR" sz="1400" dirty="0" err="1" smtClean="0">
                <a:solidFill>
                  <a:srgbClr val="FFFFFF"/>
                </a:solidFill>
              </a:rPr>
              <a:t>turpis</a:t>
            </a:r>
            <a:r>
              <a:rPr lang="fr-FR" sz="1400" dirty="0" smtClean="0">
                <a:solidFill>
                  <a:srgbClr val="FFFFFF"/>
                </a:solidFill>
              </a:rPr>
              <a:t> </a:t>
            </a:r>
            <a:r>
              <a:rPr lang="fr-FR" sz="1400" dirty="0" err="1" smtClean="0">
                <a:solidFill>
                  <a:srgbClr val="FFFFFF"/>
                </a:solidFill>
              </a:rPr>
              <a:t>suscipit</a:t>
            </a:r>
            <a:r>
              <a:rPr lang="fr-FR" sz="1400" dirty="0" smtClean="0">
                <a:solidFill>
                  <a:srgbClr val="FFFFFF"/>
                </a:solidFill>
              </a:rPr>
              <a:t> </a:t>
            </a:r>
            <a:r>
              <a:rPr lang="fr-FR" sz="1400" dirty="0" err="1" smtClean="0">
                <a:solidFill>
                  <a:srgbClr val="FFFFFF"/>
                </a:solidFill>
              </a:rPr>
              <a:t>egestas</a:t>
            </a:r>
            <a:r>
              <a:rPr lang="fr-FR" sz="1400" dirty="0" smtClean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1886403" y="4148138"/>
            <a:ext cx="3107872" cy="695338"/>
          </a:xfrm>
          <a:prstGeom prst="wedgeRoundRectCallout">
            <a:avLst>
              <a:gd name="adj1" fmla="val -33337"/>
              <a:gd name="adj2" fmla="val 73459"/>
              <a:gd name="adj3" fmla="val 16667"/>
            </a:avLst>
          </a:prstGeom>
          <a:solidFill>
            <a:schemeClr val="accent3"/>
          </a:solidFill>
        </p:spPr>
        <p:txBody>
          <a:bodyPr wrap="square" lIns="108000" tIns="108000" rIns="108000" bIns="108000">
            <a:spAutoFit/>
          </a:bodyPr>
          <a:lstStyle>
            <a:lvl2pPr marL="0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/>
            </a:lvl2pPr>
          </a:lstStyle>
          <a:p>
            <a:pPr marL="0" lvl="1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fr-FR" sz="1400" dirty="0" smtClean="0">
                <a:solidFill>
                  <a:srgbClr val="FFFFFF"/>
                </a:solidFill>
              </a:rPr>
              <a:t>Ut </a:t>
            </a:r>
            <a:r>
              <a:rPr lang="fr-FR" sz="1400" dirty="0" err="1" smtClean="0">
                <a:solidFill>
                  <a:srgbClr val="FFFFFF"/>
                </a:solidFill>
              </a:rPr>
              <a:t>adipiscing</a:t>
            </a:r>
            <a:r>
              <a:rPr lang="fr-FR" sz="1400" dirty="0" smtClean="0">
                <a:solidFill>
                  <a:srgbClr val="FFFFFF"/>
                </a:solidFill>
              </a:rPr>
              <a:t> </a:t>
            </a:r>
            <a:r>
              <a:rPr lang="fr-FR" sz="1400" dirty="0" err="1" smtClean="0">
                <a:solidFill>
                  <a:srgbClr val="FFFFFF"/>
                </a:solidFill>
              </a:rPr>
              <a:t>lectus</a:t>
            </a:r>
            <a:r>
              <a:rPr lang="fr-FR" sz="1400" dirty="0" smtClean="0">
                <a:solidFill>
                  <a:srgbClr val="FFFFFF"/>
                </a:solidFill>
              </a:rPr>
              <a:t> in </a:t>
            </a:r>
            <a:r>
              <a:rPr lang="fr-FR" sz="1400" dirty="0" err="1" smtClean="0">
                <a:solidFill>
                  <a:srgbClr val="FFFFFF"/>
                </a:solidFill>
              </a:rPr>
              <a:t>turpis</a:t>
            </a:r>
            <a:r>
              <a:rPr lang="fr-FR" sz="1400" dirty="0" smtClean="0">
                <a:solidFill>
                  <a:srgbClr val="FFFFFF"/>
                </a:solidFill>
              </a:rPr>
              <a:t> </a:t>
            </a:r>
            <a:r>
              <a:rPr lang="fr-FR" sz="1400" dirty="0" err="1" smtClean="0">
                <a:solidFill>
                  <a:srgbClr val="FFFFFF"/>
                </a:solidFill>
              </a:rPr>
              <a:t>suscipit</a:t>
            </a:r>
            <a:r>
              <a:rPr lang="fr-FR" sz="1400" dirty="0" smtClean="0">
                <a:solidFill>
                  <a:srgbClr val="FFFFFF"/>
                </a:solidFill>
              </a:rPr>
              <a:t> </a:t>
            </a:r>
            <a:r>
              <a:rPr lang="fr-FR" sz="1400" dirty="0" err="1" smtClean="0">
                <a:solidFill>
                  <a:srgbClr val="FFFFFF"/>
                </a:solidFill>
              </a:rPr>
              <a:t>egestas</a:t>
            </a:r>
            <a:r>
              <a:rPr lang="fr-FR" sz="1400" dirty="0" smtClean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5089978" y="4148138"/>
            <a:ext cx="3107872" cy="695338"/>
          </a:xfrm>
          <a:prstGeom prst="wedgeRoundRectCallout">
            <a:avLst>
              <a:gd name="adj1" fmla="val -33337"/>
              <a:gd name="adj2" fmla="val 73459"/>
              <a:gd name="adj3" fmla="val 16667"/>
            </a:avLst>
          </a:prstGeom>
          <a:solidFill>
            <a:schemeClr val="accent3"/>
          </a:solidFill>
        </p:spPr>
        <p:txBody>
          <a:bodyPr wrap="square" lIns="108000" tIns="108000" rIns="108000" bIns="108000">
            <a:spAutoFit/>
          </a:bodyPr>
          <a:lstStyle>
            <a:lvl2pPr marL="0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/>
            </a:lvl2pPr>
          </a:lstStyle>
          <a:p>
            <a:pPr marL="0" lvl="1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fr-FR" sz="1400" dirty="0" smtClean="0">
                <a:solidFill>
                  <a:srgbClr val="FFFFFF"/>
                </a:solidFill>
              </a:rPr>
              <a:t>Ut </a:t>
            </a:r>
            <a:r>
              <a:rPr lang="fr-FR" sz="1400" dirty="0" err="1" smtClean="0">
                <a:solidFill>
                  <a:srgbClr val="FFFFFF"/>
                </a:solidFill>
              </a:rPr>
              <a:t>adipiscing</a:t>
            </a:r>
            <a:r>
              <a:rPr lang="fr-FR" sz="1400" dirty="0" smtClean="0">
                <a:solidFill>
                  <a:srgbClr val="FFFFFF"/>
                </a:solidFill>
              </a:rPr>
              <a:t> </a:t>
            </a:r>
            <a:r>
              <a:rPr lang="fr-FR" sz="1400" dirty="0" err="1" smtClean="0">
                <a:solidFill>
                  <a:srgbClr val="FFFFFF"/>
                </a:solidFill>
              </a:rPr>
              <a:t>lectus</a:t>
            </a:r>
            <a:r>
              <a:rPr lang="fr-FR" sz="1400" dirty="0" smtClean="0">
                <a:solidFill>
                  <a:srgbClr val="FFFFFF"/>
                </a:solidFill>
              </a:rPr>
              <a:t> in </a:t>
            </a:r>
            <a:r>
              <a:rPr lang="fr-FR" sz="1400" dirty="0" err="1" smtClean="0">
                <a:solidFill>
                  <a:srgbClr val="FFFFFF"/>
                </a:solidFill>
              </a:rPr>
              <a:t>turpis</a:t>
            </a:r>
            <a:r>
              <a:rPr lang="fr-FR" sz="1400" dirty="0" smtClean="0">
                <a:solidFill>
                  <a:srgbClr val="FFFFFF"/>
                </a:solidFill>
              </a:rPr>
              <a:t> </a:t>
            </a:r>
            <a:r>
              <a:rPr lang="fr-FR" sz="1400" dirty="0" err="1" smtClean="0">
                <a:solidFill>
                  <a:srgbClr val="FFFFFF"/>
                </a:solidFill>
              </a:rPr>
              <a:t>suscipit</a:t>
            </a:r>
            <a:r>
              <a:rPr lang="fr-FR" sz="1400" dirty="0" smtClean="0">
                <a:solidFill>
                  <a:srgbClr val="FFFFFF"/>
                </a:solidFill>
              </a:rPr>
              <a:t> </a:t>
            </a:r>
            <a:r>
              <a:rPr lang="fr-FR" sz="1400" dirty="0" err="1" smtClean="0">
                <a:solidFill>
                  <a:srgbClr val="FFFFFF"/>
                </a:solidFill>
              </a:rPr>
              <a:t>egestas</a:t>
            </a:r>
            <a:r>
              <a:rPr lang="fr-FR" sz="1400" dirty="0" smtClean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308660" y="7048425"/>
            <a:ext cx="4482208" cy="308472"/>
          </a:xfr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 smtClean="0"/>
              <a:t>Source: Arial 8pt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9039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Larger Callout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616" y="1751"/>
          <a:ext cx="1615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87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6" y="1751"/>
                        <a:ext cx="1615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5079407" y="3560391"/>
            <a:ext cx="2307231" cy="1003948"/>
          </a:xfr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/>
            </a:lvl3pPr>
            <a:lvl4pPr algn="ctr"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 smtClean="0"/>
              <a:t>Larger Section Title</a:t>
            </a:r>
          </a:p>
          <a:p>
            <a:pPr lvl="1"/>
            <a:r>
              <a:rPr lang="en-US" dirty="0" smtClean="0"/>
              <a:t>Larger body copy</a:t>
            </a:r>
          </a:p>
          <a:p>
            <a:pPr lvl="2"/>
            <a:r>
              <a:rPr lang="en-US" dirty="0" smtClean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 smtClean="0"/>
              <a:t>Smaller body copy</a:t>
            </a:r>
          </a:p>
          <a:p>
            <a:pPr lvl="4"/>
            <a:r>
              <a:rPr lang="en-US" dirty="0" smtClean="0"/>
              <a:t>Reference copy and </a:t>
            </a:r>
            <a:r>
              <a:rPr lang="en-US" dirty="0" err="1" smtClean="0"/>
              <a:t>infographic</a:t>
            </a:r>
            <a:r>
              <a:rPr lang="en-US" dirty="0" smtClean="0"/>
              <a:t> label</a:t>
            </a:r>
            <a:endParaRPr lang="en-US" dirty="0"/>
          </a:p>
        </p:txBody>
      </p:sp>
      <p:sp>
        <p:nvSpPr>
          <p:cNvPr id="23" name="Content Placeholder 2"/>
          <p:cNvSpPr>
            <a:spLocks noGrp="1"/>
          </p:cNvSpPr>
          <p:nvPr>
            <p:ph idx="20" hasCustomPrompt="1"/>
          </p:nvPr>
        </p:nvSpPr>
        <p:spPr bwMode="gray">
          <a:xfrm>
            <a:off x="7489949" y="3560391"/>
            <a:ext cx="2316039" cy="1003948"/>
          </a:xfr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600"/>
              </a:lnSpc>
              <a:defRPr/>
            </a:lvl3pPr>
            <a:lvl4pPr algn="ctr"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 smtClean="0"/>
              <a:t>Larger Section Title</a:t>
            </a:r>
          </a:p>
          <a:p>
            <a:pPr lvl="1"/>
            <a:r>
              <a:rPr lang="en-US" dirty="0" smtClean="0"/>
              <a:t>Larger body copy</a:t>
            </a:r>
          </a:p>
          <a:p>
            <a:pPr lvl="2"/>
            <a:r>
              <a:rPr lang="en-US" dirty="0" smtClean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 smtClean="0"/>
              <a:t>Smaller body copy</a:t>
            </a:r>
          </a:p>
          <a:p>
            <a:pPr lvl="4"/>
            <a:r>
              <a:rPr lang="en-US" dirty="0" smtClean="0"/>
              <a:t>Reference copy and </a:t>
            </a:r>
            <a:r>
              <a:rPr lang="en-US" dirty="0" err="1" smtClean="0"/>
              <a:t>infographic</a:t>
            </a:r>
            <a:r>
              <a:rPr lang="en-US" dirty="0" smtClean="0"/>
              <a:t> label</a:t>
            </a:r>
            <a:endParaRPr lang="en-US" dirty="0"/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263578" y="3560391"/>
            <a:ext cx="2322460" cy="1003948"/>
          </a:xfr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600"/>
              </a:lnSpc>
              <a:defRPr/>
            </a:lvl3pPr>
            <a:lvl4pPr algn="ctr"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 smtClean="0"/>
              <a:t>Larger Section Title</a:t>
            </a:r>
          </a:p>
          <a:p>
            <a:pPr lvl="1"/>
            <a:r>
              <a:rPr lang="en-US" dirty="0" smtClean="0"/>
              <a:t>Larger body copy</a:t>
            </a:r>
          </a:p>
          <a:p>
            <a:pPr lvl="2"/>
            <a:r>
              <a:rPr lang="en-US" dirty="0" smtClean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 smtClean="0"/>
              <a:t>Smaller body copy</a:t>
            </a:r>
          </a:p>
          <a:p>
            <a:pPr lvl="4"/>
            <a:r>
              <a:rPr lang="en-US" dirty="0" smtClean="0"/>
              <a:t>Reference copy and </a:t>
            </a:r>
            <a:r>
              <a:rPr lang="en-US" dirty="0" err="1" smtClean="0"/>
              <a:t>infographic</a:t>
            </a:r>
            <a:r>
              <a:rPr lang="en-US" dirty="0" smtClean="0"/>
              <a:t> label</a:t>
            </a:r>
            <a:endParaRPr lang="en-US" dirty="0"/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2681739" y="3560391"/>
            <a:ext cx="2312536" cy="1003948"/>
          </a:xfr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/>
            </a:lvl3pPr>
            <a:lvl4pPr algn="ctr"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 smtClean="0"/>
              <a:t>Larger Section Title</a:t>
            </a:r>
          </a:p>
          <a:p>
            <a:pPr lvl="1"/>
            <a:r>
              <a:rPr lang="en-US" dirty="0" smtClean="0"/>
              <a:t>Larger body copy</a:t>
            </a:r>
          </a:p>
          <a:p>
            <a:pPr lvl="2"/>
            <a:r>
              <a:rPr lang="en-US" dirty="0" smtClean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 smtClean="0"/>
              <a:t>Smaller body copy</a:t>
            </a:r>
          </a:p>
          <a:p>
            <a:pPr lvl="4"/>
            <a:r>
              <a:rPr lang="en-US" dirty="0" smtClean="0"/>
              <a:t>Reference copy and </a:t>
            </a:r>
            <a:r>
              <a:rPr lang="en-US" dirty="0" err="1" smtClean="0"/>
              <a:t>infographic</a:t>
            </a:r>
            <a:r>
              <a:rPr lang="en-US" dirty="0" smtClean="0"/>
              <a:t> label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 smtClean="0"/>
              <a:t>HEADER CANNOT RUN OVER MORE THAN ONE LINE</a:t>
            </a:r>
            <a:endParaRPr lang="en-US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82522" y="799410"/>
            <a:ext cx="9316338" cy="4366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 smtClean="0"/>
              <a:t>Sub copy line can run to a maximum of two lines</a:t>
            </a:r>
            <a:endParaRPr lang="en-GB" dirty="0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82522" y="1372456"/>
            <a:ext cx="6155862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 smtClean="0"/>
              <a:t>Section Title</a:t>
            </a:r>
            <a:endParaRPr lang="en-GB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82522" y="1584953"/>
            <a:ext cx="6155862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 smtClean="0"/>
              <a:t>Secondary Information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285750" y="2547938"/>
            <a:ext cx="2300288" cy="695338"/>
          </a:xfrm>
          <a:prstGeom prst="wedgeRoundRectCallout">
            <a:avLst>
              <a:gd name="adj1" fmla="val -33216"/>
              <a:gd name="adj2" fmla="val 85200"/>
              <a:gd name="adj3" fmla="val 16667"/>
            </a:avLst>
          </a:prstGeom>
          <a:solidFill>
            <a:schemeClr val="accent3"/>
          </a:solidFill>
        </p:spPr>
        <p:txBody>
          <a:bodyPr lIns="108000" tIns="108000" rIns="108000" bIns="108000">
            <a:spAutoFit/>
          </a:bodyPr>
          <a:lstStyle>
            <a:lvl2pPr marL="0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/>
            </a:lvl2pPr>
          </a:lstStyle>
          <a:p>
            <a:pPr marL="0" lvl="1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fr-FR" sz="1400" dirty="0" smtClean="0">
                <a:solidFill>
                  <a:srgbClr val="FFFFFF"/>
                </a:solidFill>
              </a:rPr>
              <a:t>Ut </a:t>
            </a:r>
            <a:r>
              <a:rPr lang="fr-FR" sz="1400" dirty="0" err="1" smtClean="0">
                <a:solidFill>
                  <a:srgbClr val="FFFFFF"/>
                </a:solidFill>
              </a:rPr>
              <a:t>adipiscing</a:t>
            </a:r>
            <a:r>
              <a:rPr lang="fr-FR" sz="1400" dirty="0" smtClean="0">
                <a:solidFill>
                  <a:srgbClr val="FFFFFF"/>
                </a:solidFill>
              </a:rPr>
              <a:t> </a:t>
            </a:r>
            <a:r>
              <a:rPr lang="fr-FR" sz="1400" dirty="0" err="1" smtClean="0">
                <a:solidFill>
                  <a:srgbClr val="FFFFFF"/>
                </a:solidFill>
              </a:rPr>
              <a:t>lectus</a:t>
            </a:r>
            <a:r>
              <a:rPr lang="fr-FR" sz="1400" dirty="0" smtClean="0">
                <a:solidFill>
                  <a:srgbClr val="FFFFFF"/>
                </a:solidFill>
              </a:rPr>
              <a:t> in </a:t>
            </a:r>
            <a:r>
              <a:rPr lang="fr-FR" sz="1400" dirty="0" err="1" smtClean="0">
                <a:solidFill>
                  <a:srgbClr val="FFFFFF"/>
                </a:solidFill>
              </a:rPr>
              <a:t>turpis</a:t>
            </a:r>
            <a:r>
              <a:rPr lang="fr-FR" sz="1400" dirty="0" smtClean="0">
                <a:solidFill>
                  <a:srgbClr val="FFFFFF"/>
                </a:solidFill>
              </a:rPr>
              <a:t> </a:t>
            </a:r>
            <a:r>
              <a:rPr lang="fr-FR" sz="1400" dirty="0" err="1" smtClean="0">
                <a:solidFill>
                  <a:srgbClr val="FFFFFF"/>
                </a:solidFill>
              </a:rPr>
              <a:t>suscipit</a:t>
            </a:r>
            <a:r>
              <a:rPr lang="fr-FR" sz="1400" dirty="0" smtClean="0">
                <a:solidFill>
                  <a:srgbClr val="FFFFFF"/>
                </a:solidFill>
              </a:rPr>
              <a:t> </a:t>
            </a:r>
            <a:r>
              <a:rPr lang="fr-FR" sz="1400" dirty="0" err="1" smtClean="0">
                <a:solidFill>
                  <a:srgbClr val="FFFFFF"/>
                </a:solidFill>
              </a:rPr>
              <a:t>egestas</a:t>
            </a:r>
            <a:r>
              <a:rPr lang="fr-FR" sz="1400" dirty="0" smtClean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2706688" y="2547938"/>
            <a:ext cx="2300288" cy="695338"/>
          </a:xfrm>
          <a:prstGeom prst="wedgeRoundRectCallout">
            <a:avLst>
              <a:gd name="adj1" fmla="val -33216"/>
              <a:gd name="adj2" fmla="val 85200"/>
              <a:gd name="adj3" fmla="val 16667"/>
            </a:avLst>
          </a:prstGeom>
          <a:solidFill>
            <a:schemeClr val="accent3"/>
          </a:solidFill>
        </p:spPr>
        <p:txBody>
          <a:bodyPr lIns="108000" tIns="108000" rIns="108000" bIns="108000">
            <a:spAutoFit/>
          </a:bodyPr>
          <a:lstStyle>
            <a:lvl2pPr marL="0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/>
            </a:lvl2pPr>
          </a:lstStyle>
          <a:p>
            <a:pPr marL="0" lvl="1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fr-FR" sz="1400" dirty="0" smtClean="0">
                <a:solidFill>
                  <a:srgbClr val="FFFFFF"/>
                </a:solidFill>
              </a:rPr>
              <a:t>Ut </a:t>
            </a:r>
            <a:r>
              <a:rPr lang="fr-FR" sz="1400" dirty="0" err="1" smtClean="0">
                <a:solidFill>
                  <a:srgbClr val="FFFFFF"/>
                </a:solidFill>
              </a:rPr>
              <a:t>adipiscing</a:t>
            </a:r>
            <a:r>
              <a:rPr lang="fr-FR" sz="1400" dirty="0" smtClean="0">
                <a:solidFill>
                  <a:srgbClr val="FFFFFF"/>
                </a:solidFill>
              </a:rPr>
              <a:t> </a:t>
            </a:r>
            <a:r>
              <a:rPr lang="fr-FR" sz="1400" dirty="0" err="1" smtClean="0">
                <a:solidFill>
                  <a:srgbClr val="FFFFFF"/>
                </a:solidFill>
              </a:rPr>
              <a:t>lectus</a:t>
            </a:r>
            <a:r>
              <a:rPr lang="fr-FR" sz="1400" dirty="0" smtClean="0">
                <a:solidFill>
                  <a:srgbClr val="FFFFFF"/>
                </a:solidFill>
              </a:rPr>
              <a:t> in </a:t>
            </a:r>
            <a:r>
              <a:rPr lang="fr-FR" sz="1400" dirty="0" err="1" smtClean="0">
                <a:solidFill>
                  <a:srgbClr val="FFFFFF"/>
                </a:solidFill>
              </a:rPr>
              <a:t>turpis</a:t>
            </a:r>
            <a:r>
              <a:rPr lang="fr-FR" sz="1400" dirty="0" smtClean="0">
                <a:solidFill>
                  <a:srgbClr val="FFFFFF"/>
                </a:solidFill>
              </a:rPr>
              <a:t> </a:t>
            </a:r>
            <a:r>
              <a:rPr lang="fr-FR" sz="1400" dirty="0" err="1" smtClean="0">
                <a:solidFill>
                  <a:srgbClr val="FFFFFF"/>
                </a:solidFill>
              </a:rPr>
              <a:t>suscipit</a:t>
            </a:r>
            <a:r>
              <a:rPr lang="fr-FR" sz="1400" dirty="0" smtClean="0">
                <a:solidFill>
                  <a:srgbClr val="FFFFFF"/>
                </a:solidFill>
              </a:rPr>
              <a:t> </a:t>
            </a:r>
            <a:r>
              <a:rPr lang="fr-FR" sz="1400" dirty="0" err="1" smtClean="0">
                <a:solidFill>
                  <a:srgbClr val="FFFFFF"/>
                </a:solidFill>
              </a:rPr>
              <a:t>egestas</a:t>
            </a:r>
            <a:r>
              <a:rPr lang="fr-FR" sz="1400" dirty="0" smtClean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5127626" y="2547938"/>
            <a:ext cx="2300288" cy="695338"/>
          </a:xfrm>
          <a:prstGeom prst="wedgeRoundRectCallout">
            <a:avLst>
              <a:gd name="adj1" fmla="val -33216"/>
              <a:gd name="adj2" fmla="val 85200"/>
              <a:gd name="adj3" fmla="val 16667"/>
            </a:avLst>
          </a:prstGeom>
          <a:solidFill>
            <a:schemeClr val="accent3"/>
          </a:solidFill>
        </p:spPr>
        <p:txBody>
          <a:bodyPr lIns="108000" tIns="108000" rIns="108000" bIns="108000">
            <a:spAutoFit/>
          </a:bodyPr>
          <a:lstStyle>
            <a:lvl2pPr marL="0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/>
            </a:lvl2pPr>
          </a:lstStyle>
          <a:p>
            <a:pPr marL="0" lvl="1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fr-FR" sz="1400" dirty="0" smtClean="0">
                <a:solidFill>
                  <a:srgbClr val="FFFFFF"/>
                </a:solidFill>
              </a:rPr>
              <a:t>Ut </a:t>
            </a:r>
            <a:r>
              <a:rPr lang="fr-FR" sz="1400" dirty="0" err="1" smtClean="0">
                <a:solidFill>
                  <a:srgbClr val="FFFFFF"/>
                </a:solidFill>
              </a:rPr>
              <a:t>adipiscing</a:t>
            </a:r>
            <a:r>
              <a:rPr lang="fr-FR" sz="1400" dirty="0" smtClean="0">
                <a:solidFill>
                  <a:srgbClr val="FFFFFF"/>
                </a:solidFill>
              </a:rPr>
              <a:t> </a:t>
            </a:r>
            <a:r>
              <a:rPr lang="fr-FR" sz="1400" dirty="0" err="1" smtClean="0">
                <a:solidFill>
                  <a:srgbClr val="FFFFFF"/>
                </a:solidFill>
              </a:rPr>
              <a:t>lectus</a:t>
            </a:r>
            <a:r>
              <a:rPr lang="fr-FR" sz="1400" dirty="0" smtClean="0">
                <a:solidFill>
                  <a:srgbClr val="FFFFFF"/>
                </a:solidFill>
              </a:rPr>
              <a:t> in </a:t>
            </a:r>
            <a:r>
              <a:rPr lang="fr-FR" sz="1400" dirty="0" err="1" smtClean="0">
                <a:solidFill>
                  <a:srgbClr val="FFFFFF"/>
                </a:solidFill>
              </a:rPr>
              <a:t>turpis</a:t>
            </a:r>
            <a:r>
              <a:rPr lang="fr-FR" sz="1400" dirty="0" smtClean="0">
                <a:solidFill>
                  <a:srgbClr val="FFFFFF"/>
                </a:solidFill>
              </a:rPr>
              <a:t> </a:t>
            </a:r>
            <a:r>
              <a:rPr lang="fr-FR" sz="1400" dirty="0" err="1" smtClean="0">
                <a:solidFill>
                  <a:srgbClr val="FFFFFF"/>
                </a:solidFill>
              </a:rPr>
              <a:t>suscipit</a:t>
            </a:r>
            <a:r>
              <a:rPr lang="fr-FR" sz="1400" dirty="0" smtClean="0">
                <a:solidFill>
                  <a:srgbClr val="FFFFFF"/>
                </a:solidFill>
              </a:rPr>
              <a:t> </a:t>
            </a:r>
            <a:r>
              <a:rPr lang="fr-FR" sz="1400" dirty="0" err="1" smtClean="0">
                <a:solidFill>
                  <a:srgbClr val="FFFFFF"/>
                </a:solidFill>
              </a:rPr>
              <a:t>egestas</a:t>
            </a:r>
            <a:r>
              <a:rPr lang="fr-FR" sz="1400" dirty="0" smtClean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7548564" y="2547938"/>
            <a:ext cx="2300288" cy="695338"/>
          </a:xfrm>
          <a:prstGeom prst="wedgeRoundRectCallout">
            <a:avLst>
              <a:gd name="adj1" fmla="val -33216"/>
              <a:gd name="adj2" fmla="val 85200"/>
              <a:gd name="adj3" fmla="val 16667"/>
            </a:avLst>
          </a:prstGeom>
          <a:solidFill>
            <a:schemeClr val="accent3"/>
          </a:solidFill>
        </p:spPr>
        <p:txBody>
          <a:bodyPr lIns="108000" tIns="108000" rIns="108000" bIns="108000">
            <a:spAutoFit/>
          </a:bodyPr>
          <a:lstStyle>
            <a:lvl2pPr marL="0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/>
            </a:lvl2pPr>
          </a:lstStyle>
          <a:p>
            <a:pPr marL="0" lvl="1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fr-FR" sz="1400" dirty="0" smtClean="0">
                <a:solidFill>
                  <a:srgbClr val="FFFFFF"/>
                </a:solidFill>
              </a:rPr>
              <a:t>Ut </a:t>
            </a:r>
            <a:r>
              <a:rPr lang="fr-FR" sz="1400" dirty="0" err="1" smtClean="0">
                <a:solidFill>
                  <a:srgbClr val="FFFFFF"/>
                </a:solidFill>
              </a:rPr>
              <a:t>adipiscing</a:t>
            </a:r>
            <a:r>
              <a:rPr lang="fr-FR" sz="1400" dirty="0" smtClean="0">
                <a:solidFill>
                  <a:srgbClr val="FFFFFF"/>
                </a:solidFill>
              </a:rPr>
              <a:t> </a:t>
            </a:r>
            <a:r>
              <a:rPr lang="fr-FR" sz="1400" dirty="0" err="1" smtClean="0">
                <a:solidFill>
                  <a:srgbClr val="FFFFFF"/>
                </a:solidFill>
              </a:rPr>
              <a:t>lectus</a:t>
            </a:r>
            <a:r>
              <a:rPr lang="fr-FR" sz="1400" dirty="0" smtClean="0">
                <a:solidFill>
                  <a:srgbClr val="FFFFFF"/>
                </a:solidFill>
              </a:rPr>
              <a:t> in </a:t>
            </a:r>
            <a:r>
              <a:rPr lang="fr-FR" sz="1400" dirty="0" err="1" smtClean="0">
                <a:solidFill>
                  <a:srgbClr val="FFFFFF"/>
                </a:solidFill>
              </a:rPr>
              <a:t>turpis</a:t>
            </a:r>
            <a:r>
              <a:rPr lang="fr-FR" sz="1400" dirty="0" smtClean="0">
                <a:solidFill>
                  <a:srgbClr val="FFFFFF"/>
                </a:solidFill>
              </a:rPr>
              <a:t> </a:t>
            </a:r>
            <a:r>
              <a:rPr lang="fr-FR" sz="1400" dirty="0" err="1" smtClean="0">
                <a:solidFill>
                  <a:srgbClr val="FFFFFF"/>
                </a:solidFill>
              </a:rPr>
              <a:t>suscipit</a:t>
            </a:r>
            <a:r>
              <a:rPr lang="fr-FR" sz="1400" dirty="0" smtClean="0">
                <a:solidFill>
                  <a:srgbClr val="FFFFFF"/>
                </a:solidFill>
              </a:rPr>
              <a:t> </a:t>
            </a:r>
            <a:r>
              <a:rPr lang="fr-FR" sz="1400" dirty="0" err="1" smtClean="0">
                <a:solidFill>
                  <a:srgbClr val="FFFFFF"/>
                </a:solidFill>
              </a:rPr>
              <a:t>egestas</a:t>
            </a:r>
            <a:r>
              <a:rPr lang="fr-FR" sz="1400" dirty="0" smtClean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308660" y="7048425"/>
            <a:ext cx="4482208" cy="308472"/>
          </a:xfr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 smtClean="0"/>
              <a:t>Source: Arial 8pt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279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ll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" name="Object 39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 smtClean="0"/>
              <a:t>HEADER CANNOT RUN OVER MORE THAN ONE LINE</a:t>
            </a:r>
            <a:endParaRPr lang="en-US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82522" y="799410"/>
            <a:ext cx="9316338" cy="4366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 smtClean="0"/>
              <a:t>Sub copy line can run to a maximum of two lines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285750" y="1395413"/>
            <a:ext cx="2300288" cy="2344080"/>
          </a:xfrm>
          <a:prstGeom prst="wedgeRoundRectCallout">
            <a:avLst>
              <a:gd name="adj1" fmla="val 32583"/>
              <a:gd name="adj2" fmla="val 56385"/>
              <a:gd name="adj3" fmla="val 16667"/>
            </a:avLst>
          </a:prstGeom>
          <a:solidFill>
            <a:schemeClr val="tx1"/>
          </a:solidFill>
        </p:spPr>
        <p:txBody>
          <a:bodyPr lIns="36000" tIns="36000" rIns="36000" bIns="36000">
            <a:spAutoFit/>
          </a:bodyPr>
          <a:lstStyle>
            <a:lvl1pPr algn="ctr">
              <a:lnSpc>
                <a:spcPts val="1600"/>
              </a:lnSpc>
              <a:defRPr sz="1800" b="0">
                <a:solidFill>
                  <a:srgbClr val="FFFFFF"/>
                </a:solidFill>
              </a:defRPr>
            </a:lvl1pPr>
            <a:lvl2pPr algn="ctr">
              <a:lnSpc>
                <a:spcPts val="1900"/>
              </a:lnSpc>
              <a:defRPr sz="1800" b="0" baseline="0">
                <a:solidFill>
                  <a:srgbClr val="FFFFFF"/>
                </a:solidFill>
              </a:defRPr>
            </a:lvl2pPr>
            <a:lvl3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3pPr>
            <a:lvl4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4pPr>
            <a:lvl5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XX%</a:t>
            </a:r>
          </a:p>
          <a:p>
            <a:pPr lvl="1"/>
            <a:r>
              <a:rPr lang="en-US" dirty="0" err="1" smtClean="0"/>
              <a:t>Donec</a:t>
            </a:r>
            <a:r>
              <a:rPr lang="en-US" dirty="0" smtClean="0"/>
              <a:t> non </a:t>
            </a:r>
            <a:r>
              <a:rPr lang="en-US" dirty="0" err="1" smtClean="0"/>
              <a:t>eleifend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in </a:t>
            </a:r>
            <a:r>
              <a:rPr lang="en-US" dirty="0" err="1" smtClean="0"/>
              <a:t>interdum</a:t>
            </a:r>
            <a:r>
              <a:rPr lang="en-US" dirty="0" smtClean="0"/>
              <a:t> </a:t>
            </a:r>
            <a:r>
              <a:rPr lang="en-US" dirty="0" err="1" smtClean="0"/>
              <a:t>nunc</a:t>
            </a:r>
            <a:r>
              <a:rPr lang="en-US" dirty="0" smtClean="0"/>
              <a:t>. </a:t>
            </a:r>
            <a:r>
              <a:rPr lang="en-US" dirty="0" err="1" smtClean="0"/>
              <a:t>molestie</a:t>
            </a:r>
            <a:r>
              <a:rPr lang="en-US" dirty="0" smtClean="0"/>
              <a:t> </a:t>
            </a:r>
            <a:r>
              <a:rPr lang="en-US" dirty="0" err="1" smtClean="0"/>
              <a:t>lorem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ante </a:t>
            </a:r>
            <a:r>
              <a:rPr lang="en-US" dirty="0" err="1" smtClean="0"/>
              <a:t>nulla</a:t>
            </a:r>
            <a:r>
              <a:rPr lang="en-US" dirty="0" smtClean="0"/>
              <a:t> non </a:t>
            </a:r>
            <a:r>
              <a:rPr lang="en-US" dirty="0" err="1" smtClean="0"/>
              <a:t>nisl</a:t>
            </a:r>
            <a:r>
              <a:rPr lang="en-US" dirty="0" smtClean="0"/>
              <a:t>. Nam et </a:t>
            </a:r>
            <a:r>
              <a:rPr lang="en-US" dirty="0" err="1" smtClean="0"/>
              <a:t>sapien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285749" y="4415517"/>
            <a:ext cx="3108325" cy="931734"/>
          </a:xfrm>
          <a:prstGeom prst="wedgeRoundRectCallout">
            <a:avLst>
              <a:gd name="adj1" fmla="val 33517"/>
              <a:gd name="adj2" fmla="val 63613"/>
              <a:gd name="adj3" fmla="val 16667"/>
            </a:avLst>
          </a:prstGeom>
          <a:solidFill>
            <a:schemeClr val="tx2"/>
          </a:solidFill>
        </p:spPr>
        <p:txBody>
          <a:bodyPr lIns="36000" tIns="36000" rIns="36000" bIns="36000">
            <a:spAutoFit/>
          </a:bodyPr>
          <a:lstStyle>
            <a:lvl1pPr algn="ctr">
              <a:defRPr lang="en-US" sz="18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algn="ctr">
              <a:lnSpc>
                <a:spcPts val="1600"/>
              </a:lnSpc>
              <a:defRPr lang="en-US" sz="14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algn="ctr">
              <a:defRPr lang="en-GB" sz="1000" b="0" kern="1200" baseline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algn="ctr">
              <a:defRPr sz="1400" b="0">
                <a:solidFill>
                  <a:srgbClr val="FFFFFF"/>
                </a:solidFill>
              </a:defRPr>
            </a:lvl4pPr>
            <a:lvl5pPr algn="ctr">
              <a:defRPr sz="1400" b="0">
                <a:solidFill>
                  <a:srgbClr val="FFFFFF"/>
                </a:solidFill>
              </a:defRPr>
            </a:lvl5pPr>
          </a:lstStyle>
          <a:p>
            <a:pPr marL="0" lvl="0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US" dirty="0" smtClean="0"/>
              <a:t>XX%</a:t>
            </a:r>
          </a:p>
          <a:p>
            <a:pPr lvl="1"/>
            <a:r>
              <a:rPr lang="pt-BR" dirty="0" smtClean="0"/>
              <a:t>Pellentesque aliquam eros non iaculis condimentum. </a:t>
            </a:r>
            <a:endParaRPr lang="en-US" dirty="0" smtClean="0"/>
          </a:p>
          <a:p>
            <a:pPr marL="0" lvl="2" indent="0" algn="ctr" defTabSz="961844" rtl="0" eaLnBrk="1" latinLnBrk="0" hangingPunct="1">
              <a:lnSpc>
                <a:spcPts val="12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 smtClean="0"/>
              <a:t>Reference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2706688" y="1395413"/>
            <a:ext cx="3881437" cy="1059429"/>
          </a:xfrm>
          <a:prstGeom prst="wedgeRoundRectCallout">
            <a:avLst>
              <a:gd name="adj1" fmla="val 33254"/>
              <a:gd name="adj2" fmla="val 64183"/>
              <a:gd name="adj3" fmla="val 16667"/>
            </a:avLst>
          </a:prstGeom>
          <a:solidFill>
            <a:schemeClr val="accent1"/>
          </a:solidFill>
        </p:spPr>
        <p:txBody>
          <a:bodyPr lIns="36000" tIns="36000" rIns="36000" bIns="36000">
            <a:spAutoFit/>
          </a:bodyPr>
          <a:lstStyle>
            <a:lvl1pPr algn="ctr">
              <a:defRPr lang="en-US" sz="18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0" indent="0" algn="ctr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lang="en-US" sz="1800" b="0" kern="1200" baseline="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algn="ctr">
              <a:defRPr lang="en-GB" sz="1000" b="0" kern="1200" baseline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algn="ctr">
              <a:defRPr sz="1400" b="0">
                <a:solidFill>
                  <a:srgbClr val="FFFFFF"/>
                </a:solidFill>
              </a:defRPr>
            </a:lvl4pPr>
            <a:lvl5pPr algn="ctr">
              <a:defRPr sz="140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XX%</a:t>
            </a:r>
          </a:p>
          <a:p>
            <a:pPr marL="0" lvl="1" indent="0" algn="ctr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eu</a:t>
            </a:r>
            <a:r>
              <a:rPr lang="en-US" dirty="0" smtClean="0"/>
              <a:t> </a:t>
            </a:r>
            <a:r>
              <a:rPr lang="en-US" dirty="0" err="1" smtClean="0"/>
              <a:t>vehicula</a:t>
            </a:r>
            <a:r>
              <a:rPr lang="en-US" dirty="0" smtClean="0"/>
              <a:t> </a:t>
            </a:r>
            <a:r>
              <a:rPr lang="en-US" dirty="0" err="1" smtClean="0"/>
              <a:t>sem</a:t>
            </a:r>
            <a:r>
              <a:rPr lang="en-US" dirty="0" smtClean="0"/>
              <a:t>, vitae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urna</a:t>
            </a:r>
            <a:r>
              <a:rPr lang="en-US" dirty="0" smtClean="0"/>
              <a:t> semper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non.</a:t>
            </a:r>
          </a:p>
          <a:p>
            <a:pPr marL="0" lvl="2" indent="0" algn="ctr" defTabSz="961844" rtl="0" eaLnBrk="1" latinLnBrk="0" hangingPunct="1">
              <a:lnSpc>
                <a:spcPts val="12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 smtClean="0"/>
              <a:t>Reference</a:t>
            </a:r>
            <a:endParaRPr lang="en-GB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3478440" y="3069319"/>
            <a:ext cx="2292123" cy="2588273"/>
          </a:xfrm>
          <a:prstGeom prst="wedgeRoundRectCallout">
            <a:avLst>
              <a:gd name="adj1" fmla="val 32603"/>
              <a:gd name="adj2" fmla="val 64713"/>
              <a:gd name="adj3" fmla="val 16667"/>
            </a:avLst>
          </a:prstGeom>
          <a:solidFill>
            <a:schemeClr val="bg2"/>
          </a:solidFill>
        </p:spPr>
        <p:txBody>
          <a:bodyPr lIns="36000" tIns="36000" rIns="36000" bIns="36000">
            <a:spAutoFit/>
          </a:bodyPr>
          <a:lstStyle>
            <a:lvl1pPr algn="ctr">
              <a:defRPr lang="en-US" sz="18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0" indent="0" algn="ctr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lang="en-US" sz="18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algn="ctr">
              <a:defRPr lang="en-GB" sz="1000" b="0" kern="1200" baseline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algn="ctr">
              <a:defRPr sz="1400" b="0">
                <a:solidFill>
                  <a:srgbClr val="FFFFFF"/>
                </a:solidFill>
              </a:defRPr>
            </a:lvl4pPr>
            <a:lvl5pPr algn="ctr">
              <a:defRPr sz="1400" b="0">
                <a:solidFill>
                  <a:srgbClr val="FFFFFF"/>
                </a:solidFill>
              </a:defRPr>
            </a:lvl5pPr>
          </a:lstStyle>
          <a:p>
            <a:pPr marL="0" lvl="0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US" dirty="0" smtClean="0"/>
              <a:t>XX%</a:t>
            </a:r>
          </a:p>
          <a:p>
            <a:pPr marL="0" lvl="1" indent="0" algn="ctr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fr-FR" dirty="0" smtClean="0"/>
              <a:t>Cum </a:t>
            </a:r>
            <a:r>
              <a:rPr lang="fr-FR" dirty="0" err="1" smtClean="0"/>
              <a:t>sociis</a:t>
            </a:r>
            <a:r>
              <a:rPr lang="fr-FR" dirty="0" smtClean="0"/>
              <a:t> </a:t>
            </a:r>
            <a:r>
              <a:rPr lang="fr-FR" dirty="0" err="1" smtClean="0"/>
              <a:t>natoque</a:t>
            </a:r>
            <a:r>
              <a:rPr lang="fr-FR" dirty="0" smtClean="0"/>
              <a:t> </a:t>
            </a:r>
            <a:r>
              <a:rPr lang="fr-FR" dirty="0" err="1" smtClean="0"/>
              <a:t>penatibus</a:t>
            </a:r>
            <a:r>
              <a:rPr lang="fr-FR" dirty="0" smtClean="0"/>
              <a:t> et </a:t>
            </a:r>
            <a:r>
              <a:rPr lang="fr-FR" dirty="0" err="1" smtClean="0"/>
              <a:t>magnis</a:t>
            </a:r>
            <a:r>
              <a:rPr lang="fr-FR" dirty="0" smtClean="0"/>
              <a:t> dis </a:t>
            </a:r>
            <a:r>
              <a:rPr lang="fr-FR" dirty="0" err="1" smtClean="0"/>
              <a:t>parturient</a:t>
            </a:r>
            <a:r>
              <a:rPr lang="fr-FR" dirty="0" smtClean="0"/>
              <a:t> montes, </a:t>
            </a:r>
            <a:r>
              <a:rPr lang="fr-FR" dirty="0" err="1" smtClean="0"/>
              <a:t>nascetur</a:t>
            </a:r>
            <a:r>
              <a:rPr lang="fr-FR" dirty="0" smtClean="0"/>
              <a:t> </a:t>
            </a:r>
            <a:r>
              <a:rPr lang="fr-FR" dirty="0" err="1" smtClean="0"/>
              <a:t>ridiculus</a:t>
            </a:r>
            <a:r>
              <a:rPr lang="fr-FR" dirty="0" smtClean="0"/>
              <a:t> mus. </a:t>
            </a:r>
            <a:r>
              <a:rPr lang="fr-FR" dirty="0" err="1" smtClean="0"/>
              <a:t>Mauris</a:t>
            </a:r>
            <a:r>
              <a:rPr lang="fr-FR" dirty="0" smtClean="0"/>
              <a:t> tristique massa </a:t>
            </a:r>
            <a:r>
              <a:rPr lang="fr-FR" dirty="0" err="1" smtClean="0"/>
              <a:t>justo</a:t>
            </a:r>
            <a:r>
              <a:rPr lang="en-US" dirty="0" smtClean="0"/>
              <a:t>.</a:t>
            </a:r>
          </a:p>
          <a:p>
            <a:pPr marL="0" lvl="2" indent="0" algn="ctr" defTabSz="961844" rtl="0" eaLnBrk="1" latinLnBrk="0" hangingPunct="1">
              <a:lnSpc>
                <a:spcPts val="12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 smtClean="0"/>
              <a:t>Reference</a:t>
            </a:r>
            <a:endParaRPr lang="en-GB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6708775" y="1398589"/>
            <a:ext cx="3097213" cy="1655337"/>
          </a:xfrm>
          <a:prstGeom prst="wedgeRoundRectCallout">
            <a:avLst>
              <a:gd name="adj1" fmla="val 33023"/>
              <a:gd name="adj2" fmla="val 57027"/>
              <a:gd name="adj3" fmla="val 16667"/>
            </a:avLst>
          </a:prstGeom>
          <a:solidFill>
            <a:schemeClr val="accent4"/>
          </a:solidFill>
        </p:spPr>
        <p:txBody>
          <a:bodyPr lIns="36000" tIns="36000" rIns="36000" bIns="36000">
            <a:spAutoFit/>
          </a:bodyPr>
          <a:lstStyle>
            <a:lvl1pPr algn="ctr">
              <a:defRPr lang="en-US" sz="18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0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lang="en-US" sz="14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algn="ctr">
              <a:defRPr lang="en-GB" sz="1000" b="0" kern="1200" baseline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algn="ctr">
              <a:defRPr sz="1400" b="0">
                <a:solidFill>
                  <a:srgbClr val="FFFFFF"/>
                </a:solidFill>
              </a:defRPr>
            </a:lvl4pPr>
            <a:lvl5pPr algn="ctr">
              <a:defRPr sz="140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XX%</a:t>
            </a:r>
          </a:p>
          <a:p>
            <a:pPr marL="0" lvl="1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US" dirty="0" err="1" smtClean="0"/>
              <a:t>Quisque</a:t>
            </a:r>
            <a:r>
              <a:rPr lang="en-US" dirty="0" smtClean="0"/>
              <a:t> </a:t>
            </a:r>
            <a:r>
              <a:rPr lang="en-US" dirty="0" err="1" smtClean="0"/>
              <a:t>accumsan</a:t>
            </a:r>
            <a:r>
              <a:rPr lang="en-US" dirty="0" smtClean="0"/>
              <a:t> </a:t>
            </a:r>
            <a:r>
              <a:rPr lang="en-US" dirty="0" err="1" smtClean="0"/>
              <a:t>vehicula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. In a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.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volutpat</a:t>
            </a:r>
            <a:r>
              <a:rPr lang="en-US" dirty="0" smtClean="0"/>
              <a:t> </a:t>
            </a:r>
            <a:r>
              <a:rPr lang="en-US" dirty="0" err="1" smtClean="0"/>
              <a:t>ultrices</a:t>
            </a:r>
            <a:r>
              <a:rPr lang="en-US" dirty="0" smtClean="0"/>
              <a:t> </a:t>
            </a:r>
            <a:r>
              <a:rPr lang="en-US" dirty="0" err="1" smtClean="0"/>
              <a:t>accumsan</a:t>
            </a:r>
            <a:r>
              <a:rPr lang="en-US" dirty="0" smtClean="0"/>
              <a:t>. </a:t>
            </a:r>
            <a:r>
              <a:rPr lang="en-US" dirty="0" err="1" smtClean="0"/>
              <a:t>Nunc</a:t>
            </a:r>
            <a:r>
              <a:rPr lang="en-US" dirty="0" smtClean="0"/>
              <a:t> at </a:t>
            </a:r>
            <a:r>
              <a:rPr lang="en-US" dirty="0" err="1" smtClean="0"/>
              <a:t>metus</a:t>
            </a:r>
            <a:r>
              <a:rPr lang="en-US" dirty="0" smtClean="0"/>
              <a:t> </a:t>
            </a:r>
            <a:r>
              <a:rPr lang="en-US" dirty="0" err="1" smtClean="0"/>
              <a:t>pulvinar</a:t>
            </a:r>
            <a:r>
              <a:rPr lang="en-US" dirty="0" smtClean="0"/>
              <a:t>, dictum quam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felis</a:t>
            </a:r>
            <a:r>
              <a:rPr lang="en-US" dirty="0" smtClean="0"/>
              <a:t>.</a:t>
            </a:r>
          </a:p>
          <a:p>
            <a:pPr marL="0" lvl="2" indent="0" algn="ctr" defTabSz="961844" rtl="0" eaLnBrk="1" latinLnBrk="0" hangingPunct="1">
              <a:lnSpc>
                <a:spcPts val="12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 smtClean="0"/>
              <a:t>Reference</a:t>
            </a:r>
            <a:endParaRPr lang="en-GB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5891213" y="4394880"/>
            <a:ext cx="3914775" cy="1059429"/>
          </a:xfrm>
          <a:prstGeom prst="wedgeRoundRectCallout">
            <a:avLst>
              <a:gd name="adj1" fmla="val 33471"/>
              <a:gd name="adj2" fmla="val 73344"/>
              <a:gd name="adj3" fmla="val 16667"/>
            </a:avLst>
          </a:prstGeom>
          <a:solidFill>
            <a:schemeClr val="accent3"/>
          </a:solidFill>
        </p:spPr>
        <p:txBody>
          <a:bodyPr lIns="36000" tIns="36000" rIns="36000" bIns="36000">
            <a:spAutoFit/>
          </a:bodyPr>
          <a:lstStyle>
            <a:lvl1pPr algn="ctr">
              <a:defRPr lang="en-US" sz="18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0" indent="0" algn="ctr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lang="en-US" sz="18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algn="ctr">
              <a:defRPr lang="en-GB" sz="1000" b="0" kern="1200" baseline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algn="ctr">
              <a:defRPr sz="1400" b="0">
                <a:solidFill>
                  <a:srgbClr val="FFFFFF"/>
                </a:solidFill>
              </a:defRPr>
            </a:lvl4pPr>
            <a:lvl5pPr algn="ctr">
              <a:defRPr sz="1400" b="0">
                <a:solidFill>
                  <a:srgbClr val="FFFFFF"/>
                </a:solidFill>
              </a:defRPr>
            </a:lvl5pPr>
          </a:lstStyle>
          <a:p>
            <a:pPr marL="0" lvl="0" indent="0" algn="ctr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US" dirty="0" smtClean="0"/>
              <a:t>XX%</a:t>
            </a:r>
          </a:p>
          <a:p>
            <a:pPr marL="0" lvl="1" indent="0" algn="ctr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tincidunt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ante </a:t>
            </a:r>
            <a:r>
              <a:rPr lang="en-US" dirty="0" err="1" smtClean="0"/>
              <a:t>rutrum</a:t>
            </a:r>
            <a:r>
              <a:rPr lang="en-US" dirty="0" smtClean="0"/>
              <a:t> </a:t>
            </a:r>
            <a:r>
              <a:rPr lang="en-US" dirty="0" err="1" smtClean="0"/>
              <a:t>ultrices</a:t>
            </a:r>
            <a:r>
              <a:rPr lang="en-US" dirty="0" smtClean="0"/>
              <a:t>.</a:t>
            </a:r>
          </a:p>
          <a:p>
            <a:pPr marL="0" lvl="2" indent="0" algn="ctr" defTabSz="961844" rtl="0" eaLnBrk="1" latinLnBrk="0" hangingPunct="1">
              <a:lnSpc>
                <a:spcPts val="12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 smtClean="0"/>
              <a:t>Reference</a:t>
            </a:r>
            <a:endParaRPr lang="en-GB" dirty="0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308660" y="7048425"/>
            <a:ext cx="4482208" cy="308472"/>
          </a:xfr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 smtClean="0"/>
              <a:t>Source: Arial 8pt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279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ark Fuch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77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279651" y="5802393"/>
            <a:ext cx="9227550" cy="45517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1400"/>
              </a:lnSpc>
              <a:buNone/>
              <a:defRPr sz="1400" b="1" i="0">
                <a:solidFill>
                  <a:srgbClr val="000000"/>
                </a:solidFill>
              </a:defRPr>
            </a:lvl1pPr>
            <a:lvl2pPr marL="480923" indent="0" algn="ctr">
              <a:buNone/>
              <a:defRPr sz="2100"/>
            </a:lvl2pPr>
            <a:lvl3pPr marL="961844" indent="0" algn="ctr">
              <a:buNone/>
              <a:defRPr sz="1900"/>
            </a:lvl3pPr>
            <a:lvl4pPr marL="1442769" indent="0" algn="ctr">
              <a:buNone/>
              <a:defRPr sz="1700"/>
            </a:lvl4pPr>
            <a:lvl5pPr marL="1923691" indent="0" algn="ctr">
              <a:buNone/>
              <a:defRPr sz="1700"/>
            </a:lvl5pPr>
            <a:lvl6pPr marL="2404613" indent="0" algn="ctr">
              <a:buNone/>
              <a:defRPr sz="1700"/>
            </a:lvl6pPr>
            <a:lvl7pPr marL="2885535" indent="0" algn="ctr">
              <a:buNone/>
              <a:defRPr sz="1700"/>
            </a:lvl7pPr>
            <a:lvl8pPr marL="3366458" indent="0" algn="ctr">
              <a:buNone/>
              <a:defRPr sz="1700"/>
            </a:lvl8pPr>
            <a:lvl9pPr marL="3847378" indent="0" algn="ctr">
              <a:buNone/>
              <a:defRPr sz="1700"/>
            </a:lvl9pPr>
          </a:lstStyle>
          <a:p>
            <a:r>
              <a:rPr lang="en-US" dirty="0" smtClean="0"/>
              <a:t>Sub copy</a:t>
            </a:r>
          </a:p>
          <a:p>
            <a:r>
              <a:rPr lang="en-US" dirty="0" smtClean="0"/>
              <a:t>Second line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 bwMode="gray">
          <a:xfrm>
            <a:off x="0" y="1"/>
            <a:ext cx="10080625" cy="45605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 bwMode="gray">
          <a:xfrm>
            <a:off x="276045" y="5041348"/>
            <a:ext cx="9247316" cy="709383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25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eople Call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4" name="Object 32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616" y="1751"/>
          <a:ext cx="1615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60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6" y="1751"/>
                        <a:ext cx="1615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 smtClean="0"/>
              <a:t>HEADER CANNOT RUN OVER MORE THAN ONE LINE</a:t>
            </a:r>
            <a:endParaRPr lang="en-US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82522" y="799410"/>
            <a:ext cx="9316338" cy="4366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 smtClean="0"/>
              <a:t>Sub copy line can run to a maximum of two lines</a:t>
            </a:r>
            <a:endParaRPr lang="en-GB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20" hasCustomPrompt="1"/>
          </p:nvPr>
        </p:nvSpPr>
        <p:spPr>
          <a:xfrm>
            <a:off x="292100" y="3595688"/>
            <a:ext cx="9513888" cy="3206750"/>
          </a:xfrm>
          <a:solidFill>
            <a:schemeClr val="accent6">
              <a:lumMod val="20000"/>
              <a:lumOff val="80000"/>
            </a:schemeClr>
          </a:solidFill>
        </p:spPr>
        <p:txBody>
          <a:bodyPr tIns="1080000"/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Space for character illustrations – delete grey shape</a:t>
            </a:r>
            <a:endParaRPr lang="en-GB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285749" y="1936750"/>
            <a:ext cx="3108325" cy="931734"/>
          </a:xfrm>
          <a:prstGeom prst="wedgeRoundRectCallout">
            <a:avLst>
              <a:gd name="adj1" fmla="val 33580"/>
              <a:gd name="adj2" fmla="val 72976"/>
              <a:gd name="adj3" fmla="val 16667"/>
            </a:avLst>
          </a:prstGeom>
          <a:solidFill>
            <a:schemeClr val="accent3"/>
          </a:solidFill>
        </p:spPr>
        <p:txBody>
          <a:bodyPr wrap="square" lIns="36000" tIns="36000" rIns="36000" bIns="36000">
            <a:spAutoFit/>
          </a:bodyPr>
          <a:lstStyle>
            <a:lvl1pPr algn="ctr">
              <a:lnSpc>
                <a:spcPts val="1600"/>
              </a:lnSpc>
              <a:defRPr sz="1800" b="0">
                <a:solidFill>
                  <a:srgbClr val="FFFFFF"/>
                </a:solidFill>
              </a:defRPr>
            </a:lvl1pPr>
            <a:lvl2pPr algn="ctr">
              <a:lnSpc>
                <a:spcPts val="1600"/>
              </a:lnSpc>
              <a:defRPr lang="en-US" sz="14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3pPr>
            <a:lvl4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4pPr>
            <a:lvl5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XX%</a:t>
            </a:r>
          </a:p>
          <a:p>
            <a:pPr lvl="1"/>
            <a:r>
              <a:rPr lang="en-US" dirty="0" err="1" smtClean="0"/>
              <a:t>Donec</a:t>
            </a:r>
            <a:r>
              <a:rPr lang="en-US" dirty="0" smtClean="0"/>
              <a:t> non </a:t>
            </a:r>
            <a:r>
              <a:rPr lang="en-US" dirty="0" err="1" smtClean="0"/>
              <a:t>eleifend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in </a:t>
            </a:r>
            <a:r>
              <a:rPr lang="en-US" dirty="0" err="1" smtClean="0"/>
              <a:t>interdum</a:t>
            </a:r>
            <a:r>
              <a:rPr lang="en-US" dirty="0" smtClean="0"/>
              <a:t> </a:t>
            </a:r>
            <a:r>
              <a:rPr lang="en-US" dirty="0" err="1" smtClean="0"/>
              <a:t>nunc</a:t>
            </a:r>
            <a:r>
              <a:rPr lang="en-US" dirty="0" smtClean="0"/>
              <a:t>. </a:t>
            </a:r>
          </a:p>
          <a:p>
            <a:pPr lvl="2"/>
            <a:r>
              <a:rPr lang="en-US" dirty="0" smtClean="0"/>
              <a:t>Reference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3479800" y="1385024"/>
            <a:ext cx="2290763" cy="1158747"/>
          </a:xfrm>
          <a:prstGeom prst="wedgeRoundRectCallout">
            <a:avLst>
              <a:gd name="adj1" fmla="val 33580"/>
              <a:gd name="adj2" fmla="val 72976"/>
              <a:gd name="adj3" fmla="val 16667"/>
            </a:avLst>
          </a:prstGeom>
          <a:solidFill>
            <a:schemeClr val="accent4"/>
          </a:solidFill>
        </p:spPr>
        <p:txBody>
          <a:bodyPr wrap="square" lIns="36000" tIns="36000" rIns="36000" bIns="36000">
            <a:spAutoFit/>
          </a:bodyPr>
          <a:lstStyle>
            <a:lvl1pPr algn="ctr">
              <a:lnSpc>
                <a:spcPts val="1600"/>
              </a:lnSpc>
              <a:defRPr sz="1800" b="0">
                <a:solidFill>
                  <a:srgbClr val="FFFFFF"/>
                </a:solidFill>
              </a:defRPr>
            </a:lvl1pPr>
            <a:lvl2pPr marL="0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lang="en-US" sz="14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3pPr>
            <a:lvl4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4pPr>
            <a:lvl5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XX%</a:t>
            </a:r>
          </a:p>
          <a:p>
            <a:pPr marL="0" lvl="1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pt-BR" dirty="0" smtClean="0"/>
              <a:t>Duis eu vehicula sem, vitae porttitor urna semper lorem placerat non</a:t>
            </a:r>
            <a:r>
              <a:rPr lang="en-US" dirty="0" smtClean="0"/>
              <a:t>. </a:t>
            </a:r>
          </a:p>
          <a:p>
            <a:pPr lvl="2"/>
            <a:r>
              <a:rPr lang="en-US" dirty="0" smtClean="0"/>
              <a:t>Reference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5891213" y="1936750"/>
            <a:ext cx="1495425" cy="931734"/>
          </a:xfrm>
          <a:prstGeom prst="wedgeRoundRectCallout">
            <a:avLst>
              <a:gd name="adj1" fmla="val 32943"/>
              <a:gd name="adj2" fmla="val 66312"/>
              <a:gd name="adj3" fmla="val 16667"/>
            </a:avLst>
          </a:prstGeom>
          <a:solidFill>
            <a:schemeClr val="tx2"/>
          </a:solidFill>
        </p:spPr>
        <p:txBody>
          <a:bodyPr wrap="square" lIns="36000" tIns="36000" rIns="36000" bIns="36000">
            <a:spAutoFit/>
          </a:bodyPr>
          <a:lstStyle>
            <a:lvl1pPr algn="ctr">
              <a:lnSpc>
                <a:spcPts val="1600"/>
              </a:lnSpc>
              <a:defRPr sz="1800" b="0">
                <a:solidFill>
                  <a:srgbClr val="FFFFFF"/>
                </a:solidFill>
              </a:defRPr>
            </a:lvl1pPr>
            <a:lvl2pPr algn="ctr">
              <a:lnSpc>
                <a:spcPts val="1900"/>
              </a:lnSpc>
              <a:defRPr lang="en-US" sz="14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3pPr>
            <a:lvl4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4pPr>
            <a:lvl5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XX%</a:t>
            </a:r>
          </a:p>
          <a:p>
            <a:pPr marL="0" lvl="1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US" dirty="0" err="1" smtClean="0"/>
              <a:t>Quisque</a:t>
            </a:r>
            <a:r>
              <a:rPr lang="en-US" dirty="0" smtClean="0"/>
              <a:t> </a:t>
            </a:r>
            <a:r>
              <a:rPr lang="en-US" dirty="0" err="1" smtClean="0"/>
              <a:t>ultrices</a:t>
            </a:r>
            <a:r>
              <a:rPr lang="en-US" dirty="0" smtClean="0"/>
              <a:t> </a:t>
            </a:r>
            <a:r>
              <a:rPr lang="en-US" dirty="0" err="1" smtClean="0"/>
              <a:t>accumsan</a:t>
            </a:r>
            <a:r>
              <a:rPr lang="en-US" dirty="0" smtClean="0"/>
              <a:t>. </a:t>
            </a:r>
          </a:p>
          <a:p>
            <a:pPr lvl="2"/>
            <a:r>
              <a:rPr lang="en-US" dirty="0" smtClean="0"/>
              <a:t>Reference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7513638" y="1401763"/>
            <a:ext cx="2292350" cy="704722"/>
          </a:xfrm>
          <a:prstGeom prst="wedgeRoundRectCallout">
            <a:avLst>
              <a:gd name="adj1" fmla="val 32943"/>
              <a:gd name="adj2" fmla="val 66312"/>
              <a:gd name="adj3" fmla="val 16667"/>
            </a:avLst>
          </a:prstGeom>
          <a:solidFill>
            <a:schemeClr val="bg2"/>
          </a:solidFill>
        </p:spPr>
        <p:txBody>
          <a:bodyPr wrap="square" lIns="36000" tIns="36000" rIns="36000" bIns="36000">
            <a:spAutoFit/>
          </a:bodyPr>
          <a:lstStyle>
            <a:lvl1pPr algn="ctr">
              <a:lnSpc>
                <a:spcPts val="1600"/>
              </a:lnSpc>
              <a:defRPr sz="1800" b="0">
                <a:solidFill>
                  <a:srgbClr val="FFFFFF"/>
                </a:solidFill>
              </a:defRPr>
            </a:lvl1pPr>
            <a:lvl2pPr algn="ctr">
              <a:lnSpc>
                <a:spcPts val="1600"/>
              </a:lnSpc>
              <a:defRPr lang="en-US" sz="14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3pPr>
            <a:lvl4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4pPr>
            <a:lvl5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XX%</a:t>
            </a:r>
          </a:p>
          <a:p>
            <a:pPr lvl="1"/>
            <a:r>
              <a:rPr lang="en-US" dirty="0" smtClean="0"/>
              <a:t>Gait, </a:t>
            </a:r>
            <a:r>
              <a:rPr lang="en-US" dirty="0" err="1" smtClean="0"/>
              <a:t>quat</a:t>
            </a:r>
            <a:r>
              <a:rPr lang="en-US" dirty="0" smtClean="0"/>
              <a:t>. San </a:t>
            </a:r>
            <a:r>
              <a:rPr lang="en-US" dirty="0" err="1" smtClean="0"/>
              <a:t>exercilit</a:t>
            </a:r>
            <a:r>
              <a:rPr lang="en-US" dirty="0" smtClean="0"/>
              <a:t>. </a:t>
            </a:r>
          </a:p>
          <a:p>
            <a:pPr lvl="2"/>
            <a:r>
              <a:rPr lang="en-US" dirty="0" smtClean="0"/>
              <a:t>Reference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308660" y="7048425"/>
            <a:ext cx="4482208" cy="308472"/>
          </a:xfr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 smtClean="0"/>
              <a:t>Source: Arial 8pt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279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x Boxes with 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616" y="1751"/>
          <a:ext cx="1615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83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6" y="1751"/>
                        <a:ext cx="1615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257906" y="4087685"/>
            <a:ext cx="3117119" cy="1003948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lnSpc>
                <a:spcPts val="1000"/>
              </a:lnSpc>
              <a:defRPr/>
            </a:lvl5pPr>
          </a:lstStyle>
          <a:p>
            <a:pPr lvl="0"/>
            <a:r>
              <a:rPr lang="en-US" dirty="0" smtClean="0"/>
              <a:t>Larger Section Title</a:t>
            </a:r>
          </a:p>
          <a:p>
            <a:pPr lvl="1"/>
            <a:r>
              <a:rPr lang="en-US" dirty="0" smtClean="0"/>
              <a:t>Larger body copy</a:t>
            </a:r>
          </a:p>
          <a:p>
            <a:pPr lvl="2"/>
            <a:r>
              <a:rPr lang="en-US" dirty="0" smtClean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 smtClean="0"/>
              <a:t>Smaller body copy</a:t>
            </a:r>
          </a:p>
          <a:p>
            <a:pPr lvl="4"/>
            <a:r>
              <a:rPr lang="en-US" dirty="0" smtClean="0"/>
              <a:t>Reference copy and </a:t>
            </a:r>
            <a:r>
              <a:rPr lang="en-US" dirty="0" err="1" smtClean="0"/>
              <a:t>infographic</a:t>
            </a:r>
            <a:r>
              <a:rPr lang="en-US" dirty="0" smtClean="0"/>
              <a:t> label</a:t>
            </a:r>
            <a:endParaRPr lang="en-US" dirty="0"/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257906" y="1901113"/>
            <a:ext cx="3117119" cy="1003948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 smtClean="0"/>
              <a:t>Larger Section Title</a:t>
            </a:r>
          </a:p>
          <a:p>
            <a:pPr lvl="1"/>
            <a:r>
              <a:rPr lang="en-US" dirty="0" smtClean="0"/>
              <a:t>Larger body copy</a:t>
            </a:r>
          </a:p>
          <a:p>
            <a:pPr lvl="2"/>
            <a:r>
              <a:rPr lang="en-US" dirty="0" smtClean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 smtClean="0"/>
              <a:t>Smaller body copy</a:t>
            </a:r>
          </a:p>
          <a:p>
            <a:pPr lvl="4"/>
            <a:r>
              <a:rPr lang="en-US" dirty="0" smtClean="0"/>
              <a:t>Reference copy and </a:t>
            </a:r>
            <a:r>
              <a:rPr lang="en-US" dirty="0" err="1" smtClean="0"/>
              <a:t>infographic</a:t>
            </a:r>
            <a:r>
              <a:rPr lang="en-US" dirty="0" smtClean="0"/>
              <a:t> label</a:t>
            </a:r>
            <a:endParaRPr lang="en-US" dirty="0"/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257906" y="2984756"/>
            <a:ext cx="3117119" cy="1003948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 smtClean="0"/>
              <a:t>Larger Section Title</a:t>
            </a:r>
          </a:p>
          <a:p>
            <a:pPr lvl="1"/>
            <a:r>
              <a:rPr lang="en-US" dirty="0" smtClean="0"/>
              <a:t>Larger body copy</a:t>
            </a:r>
          </a:p>
          <a:p>
            <a:pPr lvl="2"/>
            <a:r>
              <a:rPr lang="en-US" dirty="0" smtClean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 smtClean="0"/>
              <a:t>Smaller body copy</a:t>
            </a:r>
          </a:p>
          <a:p>
            <a:pPr lvl="4"/>
            <a:r>
              <a:rPr lang="en-US" dirty="0" smtClean="0"/>
              <a:t>Reference copy and </a:t>
            </a:r>
            <a:r>
              <a:rPr lang="en-US" dirty="0" err="1" smtClean="0"/>
              <a:t>infographic</a:t>
            </a:r>
            <a:r>
              <a:rPr lang="en-US" dirty="0" smtClean="0"/>
              <a:t> label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 smtClean="0"/>
              <a:t>HEADER CANNOT RUN OVER MORE THAN ONE LINE</a:t>
            </a:r>
            <a:endParaRPr lang="en-US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82522" y="799410"/>
            <a:ext cx="9316338" cy="4366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 smtClean="0"/>
              <a:t>Sub copy line can run to a maximum of two lines</a:t>
            </a:r>
            <a:endParaRPr lang="en-GB" dirty="0"/>
          </a:p>
        </p:txBody>
      </p:sp>
      <p:sp>
        <p:nvSpPr>
          <p:cNvPr id="29" name="Content Placeholder 2"/>
          <p:cNvSpPr>
            <a:spLocks noGrp="1"/>
          </p:cNvSpPr>
          <p:nvPr>
            <p:ph idx="23" hasCustomPrompt="1"/>
          </p:nvPr>
        </p:nvSpPr>
        <p:spPr bwMode="gray">
          <a:xfrm>
            <a:off x="6679428" y="4087685"/>
            <a:ext cx="3126560" cy="1003948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 smtClean="0"/>
              <a:t>Larger Section Title</a:t>
            </a:r>
          </a:p>
          <a:p>
            <a:pPr lvl="1"/>
            <a:r>
              <a:rPr lang="en-US" dirty="0" smtClean="0"/>
              <a:t>Larger body copy</a:t>
            </a:r>
          </a:p>
          <a:p>
            <a:pPr lvl="2"/>
            <a:r>
              <a:rPr lang="en-US" dirty="0" smtClean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 smtClean="0"/>
              <a:t>Smaller body copy</a:t>
            </a:r>
          </a:p>
          <a:p>
            <a:pPr lvl="4"/>
            <a:r>
              <a:rPr lang="en-US" dirty="0" smtClean="0"/>
              <a:t>Reference copy and </a:t>
            </a:r>
            <a:r>
              <a:rPr lang="en-US" dirty="0" err="1" smtClean="0"/>
              <a:t>infographic</a:t>
            </a:r>
            <a:r>
              <a:rPr lang="en-US" dirty="0" smtClean="0"/>
              <a:t> label</a:t>
            </a:r>
            <a:endParaRPr lang="en-US" dirty="0"/>
          </a:p>
        </p:txBody>
      </p:sp>
      <p:sp>
        <p:nvSpPr>
          <p:cNvPr id="30" name="Content Placeholder 2"/>
          <p:cNvSpPr>
            <a:spLocks noGrp="1"/>
          </p:cNvSpPr>
          <p:nvPr>
            <p:ph idx="24" hasCustomPrompt="1"/>
          </p:nvPr>
        </p:nvSpPr>
        <p:spPr bwMode="gray">
          <a:xfrm>
            <a:off x="6679428" y="1901113"/>
            <a:ext cx="3126560" cy="1003948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 smtClean="0"/>
              <a:t>Larger Section Title</a:t>
            </a:r>
          </a:p>
          <a:p>
            <a:pPr lvl="1"/>
            <a:r>
              <a:rPr lang="en-US" dirty="0" smtClean="0"/>
              <a:t>Larger body copy</a:t>
            </a:r>
          </a:p>
          <a:p>
            <a:pPr lvl="2"/>
            <a:r>
              <a:rPr lang="en-US" dirty="0" smtClean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 smtClean="0"/>
              <a:t>Smaller body copy</a:t>
            </a:r>
          </a:p>
          <a:p>
            <a:pPr lvl="4"/>
            <a:r>
              <a:rPr lang="en-US" dirty="0" smtClean="0"/>
              <a:t>Reference copy and </a:t>
            </a:r>
            <a:r>
              <a:rPr lang="en-US" dirty="0" err="1" smtClean="0"/>
              <a:t>infographic</a:t>
            </a:r>
            <a:r>
              <a:rPr lang="en-US" dirty="0" smtClean="0"/>
              <a:t> label</a:t>
            </a:r>
            <a:endParaRPr lang="en-US" dirty="0"/>
          </a:p>
        </p:txBody>
      </p:sp>
      <p:sp>
        <p:nvSpPr>
          <p:cNvPr id="31" name="Content Placeholder 2"/>
          <p:cNvSpPr>
            <a:spLocks noGrp="1"/>
          </p:cNvSpPr>
          <p:nvPr>
            <p:ph idx="25" hasCustomPrompt="1"/>
          </p:nvPr>
        </p:nvSpPr>
        <p:spPr bwMode="gray">
          <a:xfrm>
            <a:off x="6679428" y="2984756"/>
            <a:ext cx="3126560" cy="1003948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 smtClean="0"/>
              <a:t>Larger Section Title</a:t>
            </a:r>
          </a:p>
          <a:p>
            <a:pPr lvl="1"/>
            <a:r>
              <a:rPr lang="en-US" dirty="0" smtClean="0"/>
              <a:t>Larger body copy</a:t>
            </a:r>
          </a:p>
          <a:p>
            <a:pPr lvl="2"/>
            <a:r>
              <a:rPr lang="en-US" dirty="0" smtClean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 smtClean="0"/>
              <a:t>Smaller body copy</a:t>
            </a:r>
          </a:p>
          <a:p>
            <a:pPr lvl="4"/>
            <a:r>
              <a:rPr lang="en-US" dirty="0" smtClean="0"/>
              <a:t>Reference copy and </a:t>
            </a:r>
            <a:r>
              <a:rPr lang="en-US" dirty="0" err="1" smtClean="0"/>
              <a:t>infographic</a:t>
            </a:r>
            <a:r>
              <a:rPr lang="en-US" dirty="0" smtClean="0"/>
              <a:t> label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28" hasCustomPrompt="1"/>
          </p:nvPr>
        </p:nvSpPr>
        <p:spPr>
          <a:xfrm>
            <a:off x="3502025" y="1936750"/>
            <a:ext cx="3086100" cy="4313238"/>
          </a:xfrm>
          <a:solidFill>
            <a:schemeClr val="accent5">
              <a:lumMod val="40000"/>
              <a:lumOff val="60000"/>
            </a:schemeClr>
          </a:solidFill>
        </p:spPr>
        <p:txBody>
          <a:bodyPr tIns="1800000" anchor="t"/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Space for character illustration – delete grey shape</a:t>
            </a:r>
            <a:endParaRPr lang="en-GB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308660" y="7048425"/>
            <a:ext cx="4482208" cy="308472"/>
          </a:xfr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 smtClean="0"/>
              <a:t>Source: Arial 8pt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279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616" y="1751"/>
          <a:ext cx="1615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04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6" y="1751"/>
                        <a:ext cx="1615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0" y="0"/>
            <a:ext cx="10080625" cy="6802438"/>
          </a:xfrm>
          <a:solidFill>
            <a:schemeClr val="accent5">
              <a:lumMod val="60000"/>
              <a:lumOff val="40000"/>
            </a:schemeClr>
          </a:solidFill>
        </p:spPr>
        <p:txBody>
          <a:bodyPr tIns="2520000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Do not rescale image placeholder.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 bwMode="gray">
          <a:xfrm>
            <a:off x="0" y="6792023"/>
            <a:ext cx="10080625" cy="0"/>
          </a:xfrm>
          <a:prstGeom prst="line">
            <a:avLst/>
          </a:prstGeom>
          <a:ln w="63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DCM LEFT LOGO ALL-05.eps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50" y="6981007"/>
            <a:ext cx="1249724" cy="434926"/>
          </a:xfrm>
          <a:prstGeom prst="rect">
            <a:avLst/>
          </a:prstGeom>
        </p:spPr>
      </p:pic>
      <p:sp>
        <p:nvSpPr>
          <p:cNvPr id="9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308660" y="7048425"/>
            <a:ext cx="4482208" cy="308472"/>
          </a:xfr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 smtClean="0"/>
              <a:t>Source: Arial 8pt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ull Image Smal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616" y="1751"/>
          <a:ext cx="1615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29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6" y="1751"/>
                        <a:ext cx="1615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0" y="0"/>
            <a:ext cx="10080625" cy="6802438"/>
          </a:xfrm>
          <a:solidFill>
            <a:schemeClr val="accent5">
              <a:lumMod val="60000"/>
              <a:lumOff val="40000"/>
            </a:schemeClr>
          </a:solidFill>
        </p:spPr>
        <p:txBody>
          <a:bodyPr tIns="2520000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Do not rescale image placeholder.</a:t>
            </a:r>
            <a:endParaRPr lang="en-GB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0"/>
          </p:nvPr>
        </p:nvSpPr>
        <p:spPr bwMode="gray">
          <a:xfrm>
            <a:off x="0" y="5148263"/>
            <a:ext cx="3502025" cy="1768475"/>
          </a:xfrm>
          <a:solidFill>
            <a:srgbClr val="FFFFFF"/>
          </a:solidFill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264159" y="5226050"/>
            <a:ext cx="3129916" cy="1460500"/>
          </a:xfrm>
          <a:ln w="6350">
            <a:noFill/>
            <a:prstDash val="lgDash"/>
          </a:ln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 smtClean="0"/>
              <a:t>Larger Section Title</a:t>
            </a:r>
          </a:p>
          <a:p>
            <a:pPr lvl="1"/>
            <a:r>
              <a:rPr lang="en-US" dirty="0" smtClean="0"/>
              <a:t>Larger body copy</a:t>
            </a:r>
          </a:p>
          <a:p>
            <a:pPr lvl="2"/>
            <a:r>
              <a:rPr lang="en-US" dirty="0" smtClean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 smtClean="0"/>
              <a:t>Smaller body copy</a:t>
            </a:r>
          </a:p>
          <a:p>
            <a:pPr lvl="4"/>
            <a:r>
              <a:rPr lang="en-US" dirty="0" smtClean="0"/>
              <a:t>Reference copy and </a:t>
            </a:r>
            <a:r>
              <a:rPr lang="en-US" dirty="0" err="1" smtClean="0"/>
              <a:t>infographic</a:t>
            </a:r>
            <a:r>
              <a:rPr lang="en-US" dirty="0" smtClean="0"/>
              <a:t> label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 bwMode="gray">
          <a:xfrm>
            <a:off x="-2496" y="6802438"/>
            <a:ext cx="10080625" cy="0"/>
          </a:xfrm>
          <a:prstGeom prst="line">
            <a:avLst/>
          </a:prstGeom>
          <a:ln w="63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DCM LEFT LOGO ALL-05.eps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50" y="6981007"/>
            <a:ext cx="1249724" cy="434926"/>
          </a:xfrm>
          <a:prstGeom prst="rect">
            <a:avLst/>
          </a:prstGeom>
        </p:spPr>
      </p:pic>
      <p:sp>
        <p:nvSpPr>
          <p:cNvPr id="13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308660" y="7048425"/>
            <a:ext cx="4482208" cy="308472"/>
          </a:xfr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 smtClean="0"/>
              <a:t>Source: Arial 8pt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ull Image Larg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616" y="1751"/>
          <a:ext cx="1615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52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6" y="1751"/>
                        <a:ext cx="1615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0" y="0"/>
            <a:ext cx="10080625" cy="6802438"/>
          </a:xfrm>
          <a:solidFill>
            <a:schemeClr val="accent5">
              <a:lumMod val="60000"/>
              <a:lumOff val="40000"/>
            </a:schemeClr>
          </a:solidFill>
        </p:spPr>
        <p:txBody>
          <a:bodyPr tIns="2160000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Do not rescale image placeholder.</a:t>
            </a:r>
            <a:endParaRPr lang="en-GB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0"/>
          </p:nvPr>
        </p:nvSpPr>
        <p:spPr bwMode="gray">
          <a:xfrm>
            <a:off x="-1" y="4043363"/>
            <a:ext cx="3502025" cy="2760025"/>
          </a:xfrm>
          <a:solidFill>
            <a:srgbClr val="FFFFFF"/>
          </a:solidFill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266700" y="4102418"/>
            <a:ext cx="3127375" cy="2467292"/>
          </a:xfrm>
          <a:ln w="6350">
            <a:noFill/>
            <a:prstDash val="lgDash"/>
          </a:ln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 smtClean="0"/>
              <a:t>Larger Section Title</a:t>
            </a:r>
          </a:p>
          <a:p>
            <a:pPr lvl="1"/>
            <a:r>
              <a:rPr lang="en-US" dirty="0" smtClean="0"/>
              <a:t>Larger body copy</a:t>
            </a:r>
          </a:p>
          <a:p>
            <a:pPr lvl="2"/>
            <a:r>
              <a:rPr lang="en-US" dirty="0" smtClean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 smtClean="0"/>
              <a:t>Smaller body copy</a:t>
            </a:r>
          </a:p>
          <a:p>
            <a:pPr lvl="4"/>
            <a:r>
              <a:rPr lang="en-US" dirty="0" smtClean="0"/>
              <a:t>Reference copy and </a:t>
            </a:r>
            <a:r>
              <a:rPr lang="en-US" dirty="0" err="1" smtClean="0"/>
              <a:t>infographic</a:t>
            </a:r>
            <a:r>
              <a:rPr lang="en-US" dirty="0" smtClean="0"/>
              <a:t> label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 bwMode="gray">
          <a:xfrm>
            <a:off x="-2496" y="6802438"/>
            <a:ext cx="10080625" cy="0"/>
          </a:xfrm>
          <a:prstGeom prst="line">
            <a:avLst/>
          </a:prstGeom>
          <a:ln w="63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DCM LEFT LOGO ALL-05.eps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50" y="6981007"/>
            <a:ext cx="1249724" cy="434926"/>
          </a:xfrm>
          <a:prstGeom prst="rect">
            <a:avLst/>
          </a:prstGeom>
        </p:spPr>
      </p:pic>
      <p:sp>
        <p:nvSpPr>
          <p:cNvPr id="15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308660" y="7048425"/>
            <a:ext cx="4482208" cy="308472"/>
          </a:xfr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 smtClean="0"/>
              <a:t>Source: Arial 8pt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ull Imag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616" y="1751"/>
          <a:ext cx="1615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5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6" y="1751"/>
                        <a:ext cx="1615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0" y="0"/>
            <a:ext cx="10080625" cy="6802438"/>
          </a:xfrm>
          <a:solidFill>
            <a:schemeClr val="accent5">
              <a:lumMod val="60000"/>
              <a:lumOff val="40000"/>
            </a:schemeClr>
          </a:solidFill>
        </p:spPr>
        <p:txBody>
          <a:bodyPr tIns="2520000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Do not rescale image placeholder.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 smtClean="0"/>
              <a:t>HEADER CANNOT RUN OVER MORE THAN ONE LINE</a:t>
            </a:r>
            <a:endParaRPr lang="en-US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82522" y="799410"/>
            <a:ext cx="9316338" cy="4366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 smtClean="0"/>
              <a:t>Sub copy line can run to a maximum of two lines</a:t>
            </a:r>
            <a:endParaRPr lang="en-GB" dirty="0"/>
          </a:p>
        </p:txBody>
      </p:sp>
      <p:cxnSp>
        <p:nvCxnSpPr>
          <p:cNvPr id="11" name="Straight Connector 10"/>
          <p:cNvCxnSpPr/>
          <p:nvPr userDrawn="1"/>
        </p:nvCxnSpPr>
        <p:spPr bwMode="gray">
          <a:xfrm>
            <a:off x="-2496" y="6802438"/>
            <a:ext cx="10080625" cy="0"/>
          </a:xfrm>
          <a:prstGeom prst="line">
            <a:avLst/>
          </a:prstGeom>
          <a:ln w="63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DCM LEFT LOGO ALL-05.eps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50" y="6981007"/>
            <a:ext cx="1249724" cy="434926"/>
          </a:xfrm>
          <a:prstGeom prst="rect">
            <a:avLst/>
          </a:prstGeom>
        </p:spPr>
      </p:pic>
      <p:sp>
        <p:nvSpPr>
          <p:cNvPr id="15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308660" y="7048425"/>
            <a:ext cx="4482208" cy="308472"/>
          </a:xfr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 smtClean="0"/>
              <a:t>Source: Arial 8pt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616" y="1751"/>
          <a:ext cx="1615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98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6" y="1751"/>
                        <a:ext cx="1615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 smtClean="0"/>
              <a:t>HEADER CANNOT RUN OVER MORE THAN ONE LINE</a:t>
            </a:r>
            <a:endParaRPr lang="en-US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82522" y="799410"/>
            <a:ext cx="9316338" cy="4366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 smtClean="0"/>
              <a:t>Sub copy line can run to a maximum of two lines</a:t>
            </a:r>
            <a:endParaRPr lang="en-GB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0" y="6737123"/>
            <a:ext cx="10080625" cy="13062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GB" dirty="0" smtClean="0">
              <a:solidFill>
                <a:schemeClr val="bg1"/>
              </a:solidFill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285750" y="1395413"/>
            <a:ext cx="9520238" cy="5407025"/>
          </a:xfrm>
          <a:solidFill>
            <a:srgbClr val="DFDEDE"/>
          </a:solidFill>
        </p:spPr>
        <p:txBody>
          <a:bodyPr tIns="1800000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Do not rescale image placeholder.</a:t>
            </a:r>
            <a:endParaRPr lang="en-GB" dirty="0"/>
          </a:p>
        </p:txBody>
      </p:sp>
      <p:cxnSp>
        <p:nvCxnSpPr>
          <p:cNvPr id="11" name="Straight Connector 10"/>
          <p:cNvCxnSpPr/>
          <p:nvPr userDrawn="1"/>
        </p:nvCxnSpPr>
        <p:spPr bwMode="gray">
          <a:xfrm>
            <a:off x="-2496" y="6802438"/>
            <a:ext cx="10080625" cy="0"/>
          </a:xfrm>
          <a:prstGeom prst="line">
            <a:avLst/>
          </a:prstGeom>
          <a:ln w="63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308660" y="7048425"/>
            <a:ext cx="4482208" cy="308472"/>
          </a:xfr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 smtClean="0"/>
              <a:t>Source: Arial 8pt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616" y="1751"/>
          <a:ext cx="1615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22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6" y="1751"/>
                        <a:ext cx="1615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285750" y="1395413"/>
            <a:ext cx="9520238" cy="4854575"/>
          </a:xfrm>
          <a:solidFill>
            <a:srgbClr val="DFDEDE"/>
          </a:solidFill>
        </p:spPr>
        <p:txBody>
          <a:bodyPr tIns="1440000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Do not rescale image placeholder.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 smtClean="0"/>
              <a:t>HEADER CANNOT RUN OVER MORE THAN ONE LINE</a:t>
            </a:r>
            <a:endParaRPr lang="en-US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82522" y="799410"/>
            <a:ext cx="9316338" cy="4366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 smtClean="0"/>
              <a:t>Sub copy line can run to a maximum of two lines</a:t>
            </a:r>
            <a:endParaRPr lang="en-GB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65614" y="6338247"/>
            <a:ext cx="9334840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 smtClean="0"/>
              <a:t>Sub Section Title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265614" y="6515699"/>
            <a:ext cx="9334840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 smtClean="0"/>
              <a:t>Reference copy </a:t>
            </a:r>
            <a:r>
              <a:rPr lang="en-GB" dirty="0" err="1" smtClean="0"/>
              <a:t>lobor</a:t>
            </a:r>
            <a:r>
              <a:rPr lang="en-GB" dirty="0" smtClean="0"/>
              <a:t> </a:t>
            </a:r>
            <a:r>
              <a:rPr lang="en-GB" dirty="0" err="1" smtClean="0"/>
              <a:t>illiquatue</a:t>
            </a:r>
            <a:r>
              <a:rPr lang="en-GB" dirty="0" smtClean="0"/>
              <a:t> </a:t>
            </a:r>
            <a:r>
              <a:rPr lang="en-GB" dirty="0" err="1" smtClean="0"/>
              <a:t>facilisi</a:t>
            </a:r>
            <a:endParaRPr lang="en-GB" dirty="0" smtClean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308660" y="7048425"/>
            <a:ext cx="4482208" cy="308472"/>
          </a:xfr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 smtClean="0"/>
              <a:t>Source: Arial 8pt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mal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285750" y="1395413"/>
            <a:ext cx="9520238" cy="5407025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440000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Do not rescale image placeholder.</a:t>
            </a:r>
            <a:endParaRPr lang="en-GB" dirty="0"/>
          </a:p>
        </p:txBody>
      </p:sp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616" y="1751"/>
          <a:ext cx="1615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73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6" y="1751"/>
                        <a:ext cx="1615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 smtClean="0"/>
              <a:t>HEADER CANNOT RUN OVER MORE THAN ONE LINE</a:t>
            </a:r>
            <a:endParaRPr lang="en-US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82522" y="799410"/>
            <a:ext cx="9316338" cy="4366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 smtClean="0"/>
              <a:t>Sub copy line can run to a maximum of two lines</a:t>
            </a:r>
            <a:endParaRPr lang="en-GB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0" y="6737123"/>
            <a:ext cx="10080625" cy="13062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GB" dirty="0" smtClean="0">
              <a:solidFill>
                <a:schemeClr val="bg1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0"/>
          </p:nvPr>
        </p:nvSpPr>
        <p:spPr bwMode="gray">
          <a:xfrm>
            <a:off x="-1" y="5148264"/>
            <a:ext cx="3502025" cy="1654174"/>
          </a:xfrm>
          <a:solidFill>
            <a:srgbClr val="FFFFFF"/>
          </a:solidFill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285750" y="5218430"/>
            <a:ext cx="3108325" cy="1031558"/>
          </a:xfrm>
          <a:ln w="6350">
            <a:noFill/>
            <a:prstDash val="lgDash"/>
          </a:ln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 smtClean="0"/>
              <a:t>Larger Section Title</a:t>
            </a:r>
          </a:p>
          <a:p>
            <a:pPr lvl="1"/>
            <a:r>
              <a:rPr lang="en-US" dirty="0" smtClean="0"/>
              <a:t>Larger body copy</a:t>
            </a:r>
          </a:p>
          <a:p>
            <a:pPr lvl="2"/>
            <a:r>
              <a:rPr lang="en-US" dirty="0" smtClean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 smtClean="0"/>
              <a:t>Smaller body copy</a:t>
            </a:r>
          </a:p>
          <a:p>
            <a:pPr lvl="4"/>
            <a:r>
              <a:rPr lang="en-US" dirty="0" smtClean="0"/>
              <a:t>Reference copy and </a:t>
            </a:r>
            <a:r>
              <a:rPr lang="en-US" dirty="0" err="1" smtClean="0"/>
              <a:t>infographic</a:t>
            </a:r>
            <a:r>
              <a:rPr lang="en-US" dirty="0" smtClean="0"/>
              <a:t> label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 bwMode="gray">
          <a:xfrm>
            <a:off x="-2496" y="6802438"/>
            <a:ext cx="10080625" cy="0"/>
          </a:xfrm>
          <a:prstGeom prst="line">
            <a:avLst/>
          </a:prstGeom>
          <a:ln w="63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308660" y="7048425"/>
            <a:ext cx="4482208" cy="308472"/>
          </a:xfr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 smtClean="0"/>
              <a:t>Source: Arial 8pt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Larg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616" y="1751"/>
          <a:ext cx="1615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97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6" y="1751"/>
                        <a:ext cx="1615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 smtClean="0"/>
              <a:t>HEADER CANNOT RUN OVER MORE THAN ONE LINE</a:t>
            </a:r>
            <a:endParaRPr lang="en-US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82522" y="799410"/>
            <a:ext cx="9316338" cy="4366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 smtClean="0"/>
              <a:t>Sub copy line can run to a maximum of two lines</a:t>
            </a:r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6737123"/>
            <a:ext cx="10080625" cy="13062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GB" dirty="0" smtClean="0">
              <a:solidFill>
                <a:schemeClr val="bg1"/>
              </a:solidFill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285750" y="1395414"/>
            <a:ext cx="9520238" cy="5397272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440000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Do not rescale image placeholder.</a:t>
            </a:r>
            <a:endParaRPr lang="en-GB" dirty="0"/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20"/>
          </p:nvPr>
        </p:nvSpPr>
        <p:spPr bwMode="gray">
          <a:xfrm>
            <a:off x="0" y="4043363"/>
            <a:ext cx="3502025" cy="2760025"/>
          </a:xfrm>
          <a:solidFill>
            <a:srgbClr val="FFFFFF"/>
          </a:solidFill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9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275237" y="4148139"/>
            <a:ext cx="3118837" cy="1547812"/>
          </a:xfrm>
          <a:ln w="6350">
            <a:noFill/>
            <a:prstDash val="lgDash"/>
          </a:ln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 smtClean="0"/>
              <a:t>Larger Section Title</a:t>
            </a:r>
          </a:p>
          <a:p>
            <a:pPr lvl="1"/>
            <a:r>
              <a:rPr lang="en-US" dirty="0" smtClean="0"/>
              <a:t>Larger body copy</a:t>
            </a:r>
          </a:p>
          <a:p>
            <a:pPr lvl="2"/>
            <a:r>
              <a:rPr lang="en-US" dirty="0" smtClean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 smtClean="0"/>
              <a:t>Smaller body copy</a:t>
            </a:r>
          </a:p>
          <a:p>
            <a:pPr lvl="4"/>
            <a:r>
              <a:rPr lang="en-US" dirty="0" smtClean="0"/>
              <a:t>Reference copy and </a:t>
            </a:r>
            <a:r>
              <a:rPr lang="en-US" dirty="0" err="1" smtClean="0"/>
              <a:t>infographic</a:t>
            </a:r>
            <a:r>
              <a:rPr lang="en-US" dirty="0" smtClean="0"/>
              <a:t> label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 bwMode="gray">
          <a:xfrm>
            <a:off x="-2496" y="6802438"/>
            <a:ext cx="10080625" cy="0"/>
          </a:xfrm>
          <a:prstGeom prst="line">
            <a:avLst/>
          </a:prstGeom>
          <a:ln w="63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308660" y="7048425"/>
            <a:ext cx="4482208" cy="308472"/>
          </a:xfr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 smtClean="0"/>
              <a:t>Source: Arial 8pt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Dark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337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279631" y="5799137"/>
            <a:ext cx="9227550" cy="45517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1400"/>
              </a:lnSpc>
              <a:buNone/>
              <a:defRPr sz="1400" b="1" i="0">
                <a:solidFill>
                  <a:srgbClr val="000000"/>
                </a:solidFill>
              </a:defRPr>
            </a:lvl1pPr>
            <a:lvl2pPr marL="480923" indent="0" algn="ctr">
              <a:buNone/>
              <a:defRPr sz="2100"/>
            </a:lvl2pPr>
            <a:lvl3pPr marL="961844" indent="0" algn="ctr">
              <a:buNone/>
              <a:defRPr sz="1900"/>
            </a:lvl3pPr>
            <a:lvl4pPr marL="1442769" indent="0" algn="ctr">
              <a:buNone/>
              <a:defRPr sz="1700"/>
            </a:lvl4pPr>
            <a:lvl5pPr marL="1923691" indent="0" algn="ctr">
              <a:buNone/>
              <a:defRPr sz="1700"/>
            </a:lvl5pPr>
            <a:lvl6pPr marL="2404613" indent="0" algn="ctr">
              <a:buNone/>
              <a:defRPr sz="1700"/>
            </a:lvl6pPr>
            <a:lvl7pPr marL="2885535" indent="0" algn="ctr">
              <a:buNone/>
              <a:defRPr sz="1700"/>
            </a:lvl7pPr>
            <a:lvl8pPr marL="3366458" indent="0" algn="ctr">
              <a:buNone/>
              <a:defRPr sz="1700"/>
            </a:lvl8pPr>
            <a:lvl9pPr marL="3847378" indent="0" algn="ctr">
              <a:buNone/>
              <a:defRPr sz="1700"/>
            </a:lvl9pPr>
          </a:lstStyle>
          <a:p>
            <a:r>
              <a:rPr lang="en-US" dirty="0" smtClean="0"/>
              <a:t>Sub copy</a:t>
            </a:r>
          </a:p>
          <a:p>
            <a:r>
              <a:rPr lang="en-US" dirty="0" smtClean="0"/>
              <a:t>Second line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 bwMode="gray">
          <a:xfrm>
            <a:off x="0" y="1"/>
            <a:ext cx="10080625" cy="4560573"/>
          </a:xfrm>
          <a:prstGeom prst="rect">
            <a:avLst/>
          </a:prstGeom>
          <a:solidFill>
            <a:srgbClr val="FB3449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 bwMode="gray">
          <a:xfrm>
            <a:off x="276045" y="5041348"/>
            <a:ext cx="9247316" cy="709383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640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616" y="1751"/>
          <a:ext cx="1615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18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6" y="1751"/>
                        <a:ext cx="1615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 smtClean="0"/>
              <a:t>HEADER CANNOT RUN OVER MORE THAN ONE LINE</a:t>
            </a:r>
            <a:endParaRPr lang="en-US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82522" y="799410"/>
            <a:ext cx="9316338" cy="4366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 smtClean="0"/>
              <a:t>Sub copy line can run to a maximum of two lines</a:t>
            </a:r>
            <a:endParaRPr lang="en-GB" dirty="0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82522" y="1372456"/>
            <a:ext cx="3024325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 smtClean="0"/>
              <a:t>Section Title</a:t>
            </a:r>
            <a:endParaRPr lang="en-GB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82522" y="1584953"/>
            <a:ext cx="3024325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 smtClean="0"/>
              <a:t>Secondary Information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264367" y="1895311"/>
            <a:ext cx="3110658" cy="4354677"/>
          </a:xfrm>
        </p:spPr>
        <p:txBody>
          <a:bodyPr/>
          <a:lstStyle>
            <a:lvl1pPr>
              <a:lnSpc>
                <a:spcPts val="2000"/>
              </a:lnSpc>
              <a:defRPr sz="180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 smtClean="0"/>
              <a:t>Larger Section Title</a:t>
            </a:r>
          </a:p>
          <a:p>
            <a:pPr lvl="1"/>
            <a:r>
              <a:rPr lang="en-US" dirty="0" smtClean="0"/>
              <a:t>Larger body copy</a:t>
            </a:r>
          </a:p>
          <a:p>
            <a:pPr lvl="2"/>
            <a:r>
              <a:rPr lang="en-US" dirty="0" smtClean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 smtClean="0"/>
              <a:t>Smaller body copy</a:t>
            </a:r>
          </a:p>
          <a:p>
            <a:pPr lvl="4"/>
            <a:r>
              <a:rPr lang="en-US" dirty="0" smtClean="0"/>
              <a:t>Reference copy and </a:t>
            </a:r>
            <a:r>
              <a:rPr lang="en-US" dirty="0" err="1" smtClean="0"/>
              <a:t>infographic</a:t>
            </a:r>
            <a:r>
              <a:rPr lang="en-US" dirty="0" smtClean="0"/>
              <a:t> label</a:t>
            </a:r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3502025" y="1395413"/>
            <a:ext cx="6303963" cy="4854576"/>
          </a:xfrm>
          <a:solidFill>
            <a:schemeClr val="accent5">
              <a:lumMod val="60000"/>
              <a:lumOff val="40000"/>
            </a:schemeClr>
          </a:solidFill>
        </p:spPr>
        <p:txBody>
          <a:bodyPr tIns="2160000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Do not rescale image placeholder.</a:t>
            </a:r>
            <a:endParaRPr lang="en-GB" dirty="0"/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308660" y="7048425"/>
            <a:ext cx="4482208" cy="308472"/>
          </a:xfr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 smtClean="0"/>
              <a:t>Source: Arial 8pt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Ima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616" y="1751"/>
          <a:ext cx="1615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42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6" y="1751"/>
                        <a:ext cx="1615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285749" y="1395412"/>
            <a:ext cx="3089275" cy="4560887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440000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Do not rescale image placeholder.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 smtClean="0"/>
              <a:t>HEADER CANNOT RUN OVER MORE THAN ONE LINE</a:t>
            </a:r>
            <a:endParaRPr lang="en-US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82522" y="799410"/>
            <a:ext cx="9316338" cy="4366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 smtClean="0"/>
              <a:t>Sub copy line can run to a maximum of two lines</a:t>
            </a:r>
            <a:endParaRPr lang="en-GB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509" y="6088455"/>
            <a:ext cx="3104515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smtClean="0"/>
              <a:t>Sub Section Title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270509" y="6265908"/>
            <a:ext cx="3104515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 smtClean="0"/>
              <a:t>Reference copy </a:t>
            </a:r>
            <a:r>
              <a:rPr lang="en-GB" dirty="0" err="1" smtClean="0"/>
              <a:t>lobor</a:t>
            </a:r>
            <a:r>
              <a:rPr lang="en-GB" dirty="0" smtClean="0"/>
              <a:t> </a:t>
            </a:r>
            <a:r>
              <a:rPr lang="en-GB" dirty="0" err="1" smtClean="0"/>
              <a:t>illiquatue</a:t>
            </a:r>
            <a:r>
              <a:rPr lang="en-GB" dirty="0" smtClean="0"/>
              <a:t> </a:t>
            </a:r>
            <a:r>
              <a:rPr lang="en-GB" dirty="0" err="1" smtClean="0"/>
              <a:t>facilisi</a:t>
            </a:r>
            <a:endParaRPr lang="en-GB" dirty="0" smtClean="0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3503215" y="1395412"/>
            <a:ext cx="3084909" cy="4560887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440000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Do not rescale image placeholder.</a:t>
            </a:r>
            <a:endParaRPr lang="en-GB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3492039" y="6089725"/>
            <a:ext cx="3096085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smtClean="0"/>
              <a:t>Sub Section Title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3492039" y="6267178"/>
            <a:ext cx="3096085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 smtClean="0"/>
              <a:t>Reference copy </a:t>
            </a:r>
            <a:r>
              <a:rPr lang="en-GB" dirty="0" err="1" smtClean="0"/>
              <a:t>lobor</a:t>
            </a:r>
            <a:r>
              <a:rPr lang="en-GB" dirty="0" smtClean="0"/>
              <a:t> </a:t>
            </a:r>
            <a:r>
              <a:rPr lang="en-GB" dirty="0" err="1" smtClean="0"/>
              <a:t>illiquatue</a:t>
            </a:r>
            <a:r>
              <a:rPr lang="en-GB" dirty="0" smtClean="0"/>
              <a:t> </a:t>
            </a:r>
            <a:r>
              <a:rPr lang="en-GB" dirty="0" err="1" smtClean="0"/>
              <a:t>facilisi</a:t>
            </a:r>
            <a:endParaRPr lang="en-GB" dirty="0" smtClean="0"/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22" hasCustomPrompt="1"/>
          </p:nvPr>
        </p:nvSpPr>
        <p:spPr bwMode="gray">
          <a:xfrm>
            <a:off x="6708774" y="1395412"/>
            <a:ext cx="3097213" cy="4560887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440000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Do not rescale image placeholder.</a:t>
            </a:r>
            <a:endParaRPr lang="en-GB" dirty="0"/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6682268" y="6089725"/>
            <a:ext cx="3123719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smtClean="0"/>
              <a:t>Sub Section Title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6682268" y="6267178"/>
            <a:ext cx="3123719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 smtClean="0"/>
              <a:t>Reference copy </a:t>
            </a:r>
            <a:r>
              <a:rPr lang="en-GB" dirty="0" err="1" smtClean="0"/>
              <a:t>lobor</a:t>
            </a:r>
            <a:r>
              <a:rPr lang="en-GB" dirty="0" smtClean="0"/>
              <a:t> </a:t>
            </a:r>
            <a:r>
              <a:rPr lang="en-GB" dirty="0" err="1" smtClean="0"/>
              <a:t>illiquatue</a:t>
            </a:r>
            <a:r>
              <a:rPr lang="en-GB" dirty="0" smtClean="0"/>
              <a:t> </a:t>
            </a:r>
            <a:r>
              <a:rPr lang="en-GB" dirty="0" err="1" smtClean="0"/>
              <a:t>facilisi</a:t>
            </a:r>
            <a:endParaRPr lang="en-GB" dirty="0" smtClean="0"/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308660" y="7048425"/>
            <a:ext cx="4482208" cy="308472"/>
          </a:xfr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 smtClean="0"/>
              <a:t>Source: Arial 8pt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x Ima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616" y="1751"/>
          <a:ext cx="1615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68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6" y="1751"/>
                        <a:ext cx="1615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285750" y="1704525"/>
            <a:ext cx="1493838" cy="2312710"/>
          </a:xfrm>
          <a:solidFill>
            <a:schemeClr val="accent5">
              <a:lumMod val="60000"/>
              <a:lumOff val="40000"/>
            </a:schemeClr>
          </a:solidFill>
        </p:spPr>
        <p:txBody>
          <a:bodyPr tIns="432000"/>
          <a:lstStyle>
            <a:lvl1pPr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Do not rescale image placeholder.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 smtClean="0"/>
              <a:t>HEADER CANNOT RUN OVER MORE THAN ONE LINE</a:t>
            </a:r>
            <a:endParaRPr lang="en-US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82522" y="799410"/>
            <a:ext cx="9316338" cy="4366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 smtClean="0"/>
              <a:t>Sub copy line can run to a maximum of two lines</a:t>
            </a:r>
            <a:endParaRPr lang="en-GB" dirty="0"/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85750" y="4134929"/>
            <a:ext cx="1493838" cy="248390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smtClean="0"/>
              <a:t>Sub Section Title</a:t>
            </a:r>
          </a:p>
        </p:txBody>
      </p:sp>
      <p:sp>
        <p:nvSpPr>
          <p:cNvPr id="25" name="Text Placeholder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285750" y="4312381"/>
            <a:ext cx="1490299" cy="319003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 smtClean="0"/>
              <a:t>Reference copy </a:t>
            </a:r>
            <a:r>
              <a:rPr lang="en-GB" dirty="0" err="1" smtClean="0"/>
              <a:t>lobor</a:t>
            </a:r>
            <a:r>
              <a:rPr lang="en-GB" dirty="0" smtClean="0"/>
              <a:t> </a:t>
            </a:r>
            <a:r>
              <a:rPr lang="en-GB" dirty="0" err="1" smtClean="0"/>
              <a:t>illiquatue</a:t>
            </a:r>
            <a:r>
              <a:rPr lang="en-GB" dirty="0" smtClean="0"/>
              <a:t> </a:t>
            </a:r>
            <a:r>
              <a:rPr lang="en-GB" dirty="0" err="1" smtClean="0"/>
              <a:t>facilisi</a:t>
            </a:r>
            <a:endParaRPr lang="en-GB" dirty="0" smtClean="0"/>
          </a:p>
        </p:txBody>
      </p:sp>
      <p:sp>
        <p:nvSpPr>
          <p:cNvPr id="27" name="Picture Placeholder 13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1898649" y="2806107"/>
            <a:ext cx="1494000" cy="2316354"/>
          </a:xfrm>
          <a:solidFill>
            <a:schemeClr val="accent5">
              <a:lumMod val="60000"/>
              <a:lumOff val="40000"/>
            </a:schemeClr>
          </a:solidFill>
        </p:spPr>
        <p:txBody>
          <a:bodyPr tIns="432000"/>
          <a:lstStyle>
            <a:lvl1pPr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Do not rescale image placeholder.</a:t>
            </a:r>
          </a:p>
        </p:txBody>
      </p:sp>
      <p:sp>
        <p:nvSpPr>
          <p:cNvPr id="28" name="Text Placeholder 13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1898649" y="5245685"/>
            <a:ext cx="1472877" cy="20593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smtClean="0"/>
              <a:t>Sub Section Title</a:t>
            </a:r>
          </a:p>
        </p:txBody>
      </p:sp>
      <p:sp>
        <p:nvSpPr>
          <p:cNvPr id="29" name="Text Placeholder 13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1898649" y="5423137"/>
            <a:ext cx="1472877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 smtClean="0"/>
              <a:t>Reference copy </a:t>
            </a:r>
            <a:r>
              <a:rPr lang="en-GB" dirty="0" err="1" smtClean="0"/>
              <a:t>lobor</a:t>
            </a:r>
            <a:r>
              <a:rPr lang="en-GB" dirty="0" smtClean="0"/>
              <a:t> </a:t>
            </a:r>
            <a:r>
              <a:rPr lang="en-GB" dirty="0" err="1" smtClean="0"/>
              <a:t>illiquatue</a:t>
            </a:r>
            <a:r>
              <a:rPr lang="en-GB" dirty="0" smtClean="0"/>
              <a:t> </a:t>
            </a:r>
            <a:r>
              <a:rPr lang="en-GB" dirty="0" err="1" smtClean="0"/>
              <a:t>facilisi</a:t>
            </a:r>
            <a:endParaRPr lang="en-GB" dirty="0" smtClean="0"/>
          </a:p>
        </p:txBody>
      </p:sp>
      <p:sp>
        <p:nvSpPr>
          <p:cNvPr id="31" name="Picture Placeholder 13"/>
          <p:cNvSpPr>
            <a:spLocks noGrp="1"/>
          </p:cNvSpPr>
          <p:nvPr>
            <p:ph type="pic" sz="quarter" idx="22" hasCustomPrompt="1"/>
          </p:nvPr>
        </p:nvSpPr>
        <p:spPr bwMode="gray">
          <a:xfrm>
            <a:off x="3502024" y="1704526"/>
            <a:ext cx="1494000" cy="2312709"/>
          </a:xfrm>
          <a:solidFill>
            <a:schemeClr val="accent5">
              <a:lumMod val="60000"/>
              <a:lumOff val="40000"/>
            </a:schemeClr>
          </a:solidFill>
        </p:spPr>
        <p:txBody>
          <a:bodyPr tIns="432000"/>
          <a:lstStyle>
            <a:lvl1pPr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Do not rescale image placeholder.</a:t>
            </a:r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3502024" y="4134929"/>
            <a:ext cx="1492251" cy="20593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smtClean="0"/>
              <a:t>Sub Section Title</a:t>
            </a:r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3502024" y="4312381"/>
            <a:ext cx="1492251" cy="319003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 smtClean="0"/>
              <a:t>Reference copy </a:t>
            </a:r>
            <a:r>
              <a:rPr lang="en-GB" dirty="0" err="1" smtClean="0"/>
              <a:t>lobor</a:t>
            </a:r>
            <a:r>
              <a:rPr lang="en-GB" dirty="0" smtClean="0"/>
              <a:t> </a:t>
            </a:r>
            <a:r>
              <a:rPr lang="en-GB" dirty="0" err="1" smtClean="0"/>
              <a:t>illiquatue</a:t>
            </a:r>
            <a:r>
              <a:rPr lang="en-GB" dirty="0" smtClean="0"/>
              <a:t> </a:t>
            </a:r>
            <a:r>
              <a:rPr lang="en-GB" dirty="0" err="1" smtClean="0"/>
              <a:t>facilisi</a:t>
            </a:r>
            <a:endParaRPr lang="en-GB" dirty="0" smtClean="0"/>
          </a:p>
        </p:txBody>
      </p:sp>
      <p:sp>
        <p:nvSpPr>
          <p:cNvPr id="35" name="Picture Placeholder 13"/>
          <p:cNvSpPr>
            <a:spLocks noGrp="1"/>
          </p:cNvSpPr>
          <p:nvPr>
            <p:ph type="pic" sz="quarter" idx="25" hasCustomPrompt="1"/>
          </p:nvPr>
        </p:nvSpPr>
        <p:spPr bwMode="gray">
          <a:xfrm>
            <a:off x="5102563" y="2806107"/>
            <a:ext cx="1485562" cy="2316354"/>
          </a:xfrm>
          <a:solidFill>
            <a:schemeClr val="accent5">
              <a:lumMod val="60000"/>
              <a:lumOff val="40000"/>
            </a:schemeClr>
          </a:solidFill>
        </p:spPr>
        <p:txBody>
          <a:bodyPr tIns="432000"/>
          <a:lstStyle>
            <a:lvl1pPr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Do not rescale image placeholder.</a:t>
            </a:r>
          </a:p>
        </p:txBody>
      </p:sp>
      <p:sp>
        <p:nvSpPr>
          <p:cNvPr id="36" name="Text Placeholder 13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5102563" y="5245685"/>
            <a:ext cx="1485562" cy="20593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smtClean="0"/>
              <a:t>Sub Section Title</a:t>
            </a:r>
          </a:p>
        </p:txBody>
      </p:sp>
      <p:sp>
        <p:nvSpPr>
          <p:cNvPr id="37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5102563" y="5423137"/>
            <a:ext cx="1485562" cy="319003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 smtClean="0"/>
              <a:t>Reference copy </a:t>
            </a:r>
            <a:r>
              <a:rPr lang="en-GB" dirty="0" err="1" smtClean="0"/>
              <a:t>lobor</a:t>
            </a:r>
            <a:r>
              <a:rPr lang="en-GB" dirty="0" smtClean="0"/>
              <a:t> </a:t>
            </a:r>
            <a:r>
              <a:rPr lang="en-GB" dirty="0" err="1" smtClean="0"/>
              <a:t>illiquatue</a:t>
            </a:r>
            <a:r>
              <a:rPr lang="en-GB" dirty="0" smtClean="0"/>
              <a:t> </a:t>
            </a:r>
            <a:r>
              <a:rPr lang="en-GB" dirty="0" err="1" smtClean="0"/>
              <a:t>facilisi</a:t>
            </a:r>
            <a:endParaRPr lang="en-GB" dirty="0" smtClean="0"/>
          </a:p>
        </p:txBody>
      </p:sp>
      <p:sp>
        <p:nvSpPr>
          <p:cNvPr id="39" name="Picture Placeholder 13"/>
          <p:cNvSpPr>
            <a:spLocks noGrp="1"/>
          </p:cNvSpPr>
          <p:nvPr>
            <p:ph type="pic" sz="quarter" idx="28" hasCustomPrompt="1"/>
          </p:nvPr>
        </p:nvSpPr>
        <p:spPr bwMode="gray">
          <a:xfrm>
            <a:off x="6708774" y="1704525"/>
            <a:ext cx="1494000" cy="2312710"/>
          </a:xfrm>
          <a:solidFill>
            <a:schemeClr val="accent5">
              <a:lumMod val="60000"/>
              <a:lumOff val="40000"/>
            </a:schemeClr>
          </a:solidFill>
        </p:spPr>
        <p:txBody>
          <a:bodyPr tIns="432000"/>
          <a:lstStyle>
            <a:lvl1pPr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Do not rescale image placeholder.</a:t>
            </a:r>
          </a:p>
        </p:txBody>
      </p:sp>
      <p:sp>
        <p:nvSpPr>
          <p:cNvPr id="40" name="Text Placeholder 13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6708774" y="4133355"/>
            <a:ext cx="1489076" cy="20593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smtClean="0"/>
              <a:t>Sub Section Title</a:t>
            </a:r>
          </a:p>
        </p:txBody>
      </p:sp>
      <p:sp>
        <p:nvSpPr>
          <p:cNvPr id="41" name="Text Placeholder 13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6708774" y="4310807"/>
            <a:ext cx="1489076" cy="319003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 smtClean="0"/>
              <a:t>Reference copy </a:t>
            </a:r>
            <a:r>
              <a:rPr lang="en-GB" dirty="0" err="1" smtClean="0"/>
              <a:t>lobor</a:t>
            </a:r>
            <a:r>
              <a:rPr lang="en-GB" dirty="0" smtClean="0"/>
              <a:t> </a:t>
            </a:r>
            <a:r>
              <a:rPr lang="en-GB" dirty="0" err="1" smtClean="0"/>
              <a:t>illiquatue</a:t>
            </a:r>
            <a:r>
              <a:rPr lang="en-GB" dirty="0" smtClean="0"/>
              <a:t> </a:t>
            </a:r>
            <a:r>
              <a:rPr lang="en-GB" dirty="0" err="1" smtClean="0"/>
              <a:t>facilisi</a:t>
            </a:r>
            <a:endParaRPr lang="en-GB" dirty="0" smtClean="0"/>
          </a:p>
        </p:txBody>
      </p:sp>
      <p:sp>
        <p:nvSpPr>
          <p:cNvPr id="43" name="Picture Placeholder 13"/>
          <p:cNvSpPr>
            <a:spLocks noGrp="1"/>
          </p:cNvSpPr>
          <p:nvPr>
            <p:ph type="pic" sz="quarter" idx="31" hasCustomPrompt="1"/>
          </p:nvPr>
        </p:nvSpPr>
        <p:spPr bwMode="gray">
          <a:xfrm>
            <a:off x="8321674" y="2804534"/>
            <a:ext cx="1494000" cy="2335342"/>
          </a:xfrm>
          <a:solidFill>
            <a:schemeClr val="accent5">
              <a:lumMod val="60000"/>
              <a:lumOff val="40000"/>
            </a:schemeClr>
          </a:solidFill>
        </p:spPr>
        <p:txBody>
          <a:bodyPr tIns="432000"/>
          <a:lstStyle>
            <a:lvl1pPr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Do not rescale image placeholder.</a:t>
            </a:r>
          </a:p>
        </p:txBody>
      </p:sp>
      <p:sp>
        <p:nvSpPr>
          <p:cNvPr id="44" name="Text Placeholder 13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8321674" y="5244110"/>
            <a:ext cx="1484314" cy="20593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smtClean="0"/>
              <a:t>Sub Section Title</a:t>
            </a:r>
          </a:p>
        </p:txBody>
      </p:sp>
      <p:sp>
        <p:nvSpPr>
          <p:cNvPr id="45" name="Text Placeholder 13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8321674" y="5421562"/>
            <a:ext cx="1484314" cy="319003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 smtClean="0"/>
              <a:t>Reference copy </a:t>
            </a:r>
            <a:r>
              <a:rPr lang="en-GB" dirty="0" err="1" smtClean="0"/>
              <a:t>lobor</a:t>
            </a:r>
            <a:r>
              <a:rPr lang="en-GB" dirty="0" smtClean="0"/>
              <a:t> </a:t>
            </a:r>
            <a:r>
              <a:rPr lang="en-GB" dirty="0" err="1" smtClean="0"/>
              <a:t>illiquatue</a:t>
            </a:r>
            <a:r>
              <a:rPr lang="en-GB" dirty="0" smtClean="0"/>
              <a:t> </a:t>
            </a:r>
            <a:r>
              <a:rPr lang="en-GB" dirty="0" err="1" smtClean="0"/>
              <a:t>facilisi</a:t>
            </a:r>
            <a:endParaRPr lang="en-GB" dirty="0" smtClean="0"/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308660" y="7048425"/>
            <a:ext cx="4482208" cy="308472"/>
          </a:xfr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 smtClean="0"/>
              <a:t>Source: Arial 8pt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Image Caption Half Dep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616" y="1751"/>
          <a:ext cx="1615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90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6" y="1751"/>
                        <a:ext cx="1615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285749" y="1946276"/>
            <a:ext cx="3108325" cy="2655888"/>
          </a:xfrm>
          <a:solidFill>
            <a:schemeClr val="accent5">
              <a:lumMod val="60000"/>
              <a:lumOff val="40000"/>
            </a:schemeClr>
          </a:solidFill>
        </p:spPr>
        <p:txBody>
          <a:bodyPr tIns="720000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Do not rescale image placeholder. Black and white imagery only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 smtClean="0"/>
              <a:t>HEADER CANNOT RUN OVER MORE THAN ONE LINE</a:t>
            </a:r>
            <a:endParaRPr lang="en-US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82522" y="799410"/>
            <a:ext cx="9316338" cy="4366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 smtClean="0"/>
              <a:t>Sub copy line can run to a maximum of two lines</a:t>
            </a:r>
            <a:endParaRPr lang="en-GB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82193" y="4695143"/>
            <a:ext cx="3111881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smtClean="0"/>
              <a:t>Sub Section Title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282193" y="4872592"/>
            <a:ext cx="3111881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 smtClean="0"/>
              <a:t>Reference copy </a:t>
            </a:r>
            <a:r>
              <a:rPr lang="en-GB" dirty="0" err="1" smtClean="0"/>
              <a:t>lobor</a:t>
            </a:r>
            <a:r>
              <a:rPr lang="en-GB" dirty="0" smtClean="0"/>
              <a:t> </a:t>
            </a:r>
            <a:r>
              <a:rPr lang="en-GB" dirty="0" err="1" smtClean="0"/>
              <a:t>illiquatue</a:t>
            </a:r>
            <a:r>
              <a:rPr lang="en-GB" dirty="0" smtClean="0"/>
              <a:t> </a:t>
            </a:r>
            <a:r>
              <a:rPr lang="en-GB" dirty="0" err="1" smtClean="0"/>
              <a:t>facilisi</a:t>
            </a:r>
            <a:endParaRPr lang="en-GB" dirty="0" smtClean="0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3510719" y="1946276"/>
            <a:ext cx="3077406" cy="2655888"/>
          </a:xfrm>
          <a:solidFill>
            <a:schemeClr val="accent5">
              <a:lumMod val="60000"/>
              <a:lumOff val="40000"/>
            </a:schemeClr>
          </a:solidFill>
        </p:spPr>
        <p:txBody>
          <a:bodyPr tIns="720000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Do not rescale image placeholder. Black and white imagery only</a:t>
            </a:r>
            <a:endParaRPr lang="en-GB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3507163" y="4695143"/>
            <a:ext cx="3080962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smtClean="0"/>
              <a:t>Sub Section Title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3507163" y="4872592"/>
            <a:ext cx="3080962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 smtClean="0"/>
              <a:t>Reference copy </a:t>
            </a:r>
            <a:r>
              <a:rPr lang="en-GB" dirty="0" err="1" smtClean="0"/>
              <a:t>lobor</a:t>
            </a:r>
            <a:r>
              <a:rPr lang="en-GB" dirty="0" smtClean="0"/>
              <a:t> </a:t>
            </a:r>
            <a:r>
              <a:rPr lang="en-GB" dirty="0" err="1" smtClean="0"/>
              <a:t>illiquatue</a:t>
            </a:r>
            <a:r>
              <a:rPr lang="en-GB" dirty="0" smtClean="0"/>
              <a:t> </a:t>
            </a:r>
            <a:r>
              <a:rPr lang="en-GB" dirty="0" err="1" smtClean="0"/>
              <a:t>facilisi</a:t>
            </a:r>
            <a:endParaRPr lang="en-GB" dirty="0" smtClean="0"/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22" hasCustomPrompt="1"/>
          </p:nvPr>
        </p:nvSpPr>
        <p:spPr bwMode="gray">
          <a:xfrm>
            <a:off x="6708774" y="1946276"/>
            <a:ext cx="3097213" cy="2655888"/>
          </a:xfrm>
          <a:solidFill>
            <a:schemeClr val="accent5">
              <a:lumMod val="60000"/>
              <a:lumOff val="40000"/>
            </a:schemeClr>
          </a:solidFill>
        </p:spPr>
        <p:txBody>
          <a:bodyPr tIns="720000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Do not rescale image placeholder. Black and white imagery only</a:t>
            </a:r>
            <a:endParaRPr lang="en-GB" dirty="0"/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6705218" y="4695143"/>
            <a:ext cx="3100769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smtClean="0"/>
              <a:t>Sub Section Title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6705218" y="4872592"/>
            <a:ext cx="3100769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 smtClean="0"/>
              <a:t>Reference copy </a:t>
            </a:r>
            <a:r>
              <a:rPr lang="en-GB" dirty="0" err="1" smtClean="0"/>
              <a:t>lobor</a:t>
            </a:r>
            <a:r>
              <a:rPr lang="en-GB" dirty="0" smtClean="0"/>
              <a:t> </a:t>
            </a:r>
            <a:r>
              <a:rPr lang="en-GB" dirty="0" err="1" smtClean="0"/>
              <a:t>illiquatue</a:t>
            </a:r>
            <a:r>
              <a:rPr lang="en-GB" dirty="0" smtClean="0"/>
              <a:t> </a:t>
            </a:r>
            <a:r>
              <a:rPr lang="en-GB" dirty="0" err="1" smtClean="0"/>
              <a:t>facilisi</a:t>
            </a:r>
            <a:endParaRPr lang="en-GB" dirty="0" smtClean="0"/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282522" y="1372456"/>
            <a:ext cx="3024325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 smtClean="0"/>
              <a:t>Section Title</a:t>
            </a:r>
            <a:endParaRPr lang="en-GB" dirty="0"/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282522" y="1546853"/>
            <a:ext cx="3024325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 smtClean="0"/>
              <a:t>Secondary Information</a:t>
            </a:r>
            <a:endParaRPr lang="en-GB" dirty="0"/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3511927" y="1372456"/>
            <a:ext cx="3024325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 smtClean="0"/>
              <a:t>Section Title</a:t>
            </a:r>
            <a:endParaRPr lang="en-GB" dirty="0"/>
          </a:p>
        </p:txBody>
      </p:sp>
      <p:sp>
        <p:nvSpPr>
          <p:cNvPr id="27" name="Text Placeholder 13"/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3511927" y="1590998"/>
            <a:ext cx="3024325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 smtClean="0"/>
              <a:t>Secondary Information</a:t>
            </a:r>
            <a:endParaRPr lang="en-GB" dirty="0"/>
          </a:p>
        </p:txBody>
      </p:sp>
      <p:sp>
        <p:nvSpPr>
          <p:cNvPr id="28" name="Text Placeholder 13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6641196" y="1372456"/>
            <a:ext cx="3024325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 smtClean="0"/>
              <a:t>Section Title</a:t>
            </a:r>
            <a:endParaRPr lang="en-GB" dirty="0"/>
          </a:p>
        </p:txBody>
      </p:sp>
      <p:sp>
        <p:nvSpPr>
          <p:cNvPr id="29" name="Text Placeholder 13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6641196" y="1589424"/>
            <a:ext cx="3024325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 smtClean="0"/>
              <a:t>Secondary Information</a:t>
            </a:r>
            <a:endParaRPr lang="en-GB" dirty="0"/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308660" y="7048425"/>
            <a:ext cx="4482208" cy="308472"/>
          </a:xfr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 smtClean="0"/>
              <a:t>Source: Arial 8pt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iscellaneous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616" y="1751"/>
          <a:ext cx="1615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4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6" y="1751"/>
                        <a:ext cx="1615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 smtClean="0"/>
              <a:t>HEADER CANNOT RUN OVER MORE THAN ONE LINE</a:t>
            </a:r>
            <a:endParaRPr lang="en-US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82522" y="799410"/>
            <a:ext cx="9316338" cy="4366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 smtClean="0"/>
              <a:t>Sub copy line can run to a maximum of two lines</a:t>
            </a:r>
            <a:endParaRPr lang="en-GB" dirty="0"/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22" hasCustomPrompt="1"/>
          </p:nvPr>
        </p:nvSpPr>
        <p:spPr bwMode="gray">
          <a:xfrm>
            <a:off x="5101912" y="1946274"/>
            <a:ext cx="3095938" cy="2655889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080000"/>
          <a:lstStyle>
            <a:lvl1pPr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Do not rescale image placeholder. Black and white imagery only</a:t>
            </a:r>
            <a:endParaRPr lang="en-GB" dirty="0"/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5098356" y="4683125"/>
            <a:ext cx="3042080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smtClean="0"/>
              <a:t>Sub Section Title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5098356" y="4860575"/>
            <a:ext cx="3042080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 smtClean="0"/>
              <a:t>Reference copy </a:t>
            </a:r>
            <a:r>
              <a:rPr lang="en-GB" dirty="0" err="1" smtClean="0"/>
              <a:t>lobor</a:t>
            </a:r>
            <a:r>
              <a:rPr lang="en-GB" dirty="0" smtClean="0"/>
              <a:t> </a:t>
            </a:r>
            <a:r>
              <a:rPr lang="en-GB" dirty="0" err="1" smtClean="0"/>
              <a:t>illiquatue</a:t>
            </a:r>
            <a:r>
              <a:rPr lang="en-GB" dirty="0" smtClean="0"/>
              <a:t> </a:t>
            </a:r>
            <a:r>
              <a:rPr lang="en-GB" dirty="0" err="1" smtClean="0"/>
              <a:t>facilisi</a:t>
            </a:r>
            <a:endParaRPr lang="en-GB" dirty="0" smtClean="0"/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282522" y="1372456"/>
            <a:ext cx="3024325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 smtClean="0"/>
              <a:t>Section Title</a:t>
            </a:r>
            <a:endParaRPr lang="en-GB" dirty="0"/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282522" y="1559553"/>
            <a:ext cx="3024325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 smtClean="0"/>
              <a:t>Secondary Information</a:t>
            </a:r>
            <a:endParaRPr lang="en-GB" dirty="0"/>
          </a:p>
        </p:txBody>
      </p:sp>
      <p:sp>
        <p:nvSpPr>
          <p:cNvPr id="27" name="Picture Placeholder 13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2709975" y="1946275"/>
            <a:ext cx="2284299" cy="3749675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080000"/>
          <a:lstStyle>
            <a:lvl1pPr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Do not rescale image placeholder. Black and white imagery only</a:t>
            </a:r>
            <a:endParaRPr lang="en-GB" dirty="0"/>
          </a:p>
        </p:txBody>
      </p:sp>
      <p:sp>
        <p:nvSpPr>
          <p:cNvPr id="2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5971" y="5791660"/>
            <a:ext cx="2288304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smtClean="0"/>
              <a:t>Sub Section Title</a:t>
            </a:r>
          </a:p>
        </p:txBody>
      </p:sp>
      <p:sp>
        <p:nvSpPr>
          <p:cNvPr id="29" name="Text Placeholder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2705971" y="5969113"/>
            <a:ext cx="2288304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 smtClean="0"/>
              <a:t>Reference copy </a:t>
            </a:r>
            <a:r>
              <a:rPr lang="en-GB" dirty="0" err="1" smtClean="0"/>
              <a:t>lobor</a:t>
            </a:r>
            <a:r>
              <a:rPr lang="en-GB" dirty="0" smtClean="0"/>
              <a:t> </a:t>
            </a:r>
            <a:r>
              <a:rPr lang="en-GB" dirty="0" err="1" smtClean="0"/>
              <a:t>illiquatue</a:t>
            </a:r>
            <a:r>
              <a:rPr lang="en-GB" dirty="0" smtClean="0"/>
              <a:t> </a:t>
            </a:r>
            <a:r>
              <a:rPr lang="en-GB" dirty="0" err="1" smtClean="0"/>
              <a:t>facilisi</a:t>
            </a:r>
            <a:endParaRPr lang="en-GB" dirty="0" smtClean="0"/>
          </a:p>
        </p:txBody>
      </p:sp>
      <p:sp>
        <p:nvSpPr>
          <p:cNvPr id="30" name="Picture Placeholder 13"/>
          <p:cNvSpPr>
            <a:spLocks noGrp="1"/>
          </p:cNvSpPr>
          <p:nvPr>
            <p:ph type="pic" sz="quarter" idx="27" hasCustomPrompt="1"/>
          </p:nvPr>
        </p:nvSpPr>
        <p:spPr bwMode="gray">
          <a:xfrm>
            <a:off x="8321675" y="1946276"/>
            <a:ext cx="1484313" cy="1547812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>
            <a:lvl1pPr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Do not rescale image placeholder. Black and white imagery only</a:t>
            </a:r>
            <a:endParaRPr lang="en-GB" dirty="0"/>
          </a:p>
        </p:txBody>
      </p:sp>
      <p:sp>
        <p:nvSpPr>
          <p:cNvPr id="31" name="Picture Placeholder 13"/>
          <p:cNvSpPr>
            <a:spLocks noGrp="1"/>
          </p:cNvSpPr>
          <p:nvPr>
            <p:ph type="pic" sz="quarter" idx="28" hasCustomPrompt="1"/>
          </p:nvPr>
        </p:nvSpPr>
        <p:spPr bwMode="gray">
          <a:xfrm>
            <a:off x="8302835" y="4102376"/>
            <a:ext cx="1484313" cy="1593574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>
            <a:lvl1pPr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Do not rescale image placeholder. Black and white imagery only</a:t>
            </a:r>
            <a:endParaRPr lang="en-GB" dirty="0"/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8311034" y="5779331"/>
            <a:ext cx="1466590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smtClean="0"/>
              <a:t>Sub Section Title</a:t>
            </a:r>
          </a:p>
        </p:txBody>
      </p:sp>
      <p:sp>
        <p:nvSpPr>
          <p:cNvPr id="34" name="Text Placeholder 13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8311034" y="5956781"/>
            <a:ext cx="1466590" cy="172963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 smtClean="0"/>
              <a:t>Reference copy </a:t>
            </a:r>
            <a:r>
              <a:rPr lang="en-GB" dirty="0" err="1" smtClean="0"/>
              <a:t>lobor</a:t>
            </a:r>
            <a:r>
              <a:rPr lang="en-GB" dirty="0" smtClean="0"/>
              <a:t> </a:t>
            </a:r>
            <a:r>
              <a:rPr lang="en-GB" dirty="0" err="1" smtClean="0"/>
              <a:t>illiquatue</a:t>
            </a:r>
            <a:r>
              <a:rPr lang="en-GB" dirty="0" smtClean="0"/>
              <a:t> </a:t>
            </a:r>
            <a:r>
              <a:rPr lang="en-GB" dirty="0" err="1" smtClean="0"/>
              <a:t>facilisi</a:t>
            </a:r>
            <a:endParaRPr lang="en-GB" dirty="0" smtClean="0"/>
          </a:p>
        </p:txBody>
      </p:sp>
      <p:sp>
        <p:nvSpPr>
          <p:cNvPr id="36" name="Text Placeholder 13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8310205" y="3572705"/>
            <a:ext cx="1466590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smtClean="0"/>
              <a:t>Sub Section Title</a:t>
            </a:r>
          </a:p>
        </p:txBody>
      </p:sp>
      <p:sp>
        <p:nvSpPr>
          <p:cNvPr id="37" name="Text Placeholder 13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8310205" y="3750158"/>
            <a:ext cx="1466590" cy="172963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 smtClean="0"/>
              <a:t>Reference copy </a:t>
            </a:r>
            <a:r>
              <a:rPr lang="en-GB" dirty="0" err="1" smtClean="0"/>
              <a:t>lobor</a:t>
            </a:r>
            <a:r>
              <a:rPr lang="en-GB" dirty="0" smtClean="0"/>
              <a:t> </a:t>
            </a:r>
            <a:r>
              <a:rPr lang="en-GB" dirty="0" err="1" smtClean="0"/>
              <a:t>illiquatue</a:t>
            </a:r>
            <a:r>
              <a:rPr lang="en-GB" dirty="0" smtClean="0"/>
              <a:t> </a:t>
            </a:r>
            <a:r>
              <a:rPr lang="en-GB" dirty="0" err="1" smtClean="0"/>
              <a:t>facilisi</a:t>
            </a:r>
            <a:endParaRPr lang="en-GB" dirty="0" smtClean="0"/>
          </a:p>
        </p:txBody>
      </p:sp>
      <p:sp>
        <p:nvSpPr>
          <p:cNvPr id="39" name="Picture Placeholder 13"/>
          <p:cNvSpPr>
            <a:spLocks noGrp="1"/>
          </p:cNvSpPr>
          <p:nvPr>
            <p:ph type="pic" sz="quarter" idx="33" hasCustomPrompt="1"/>
          </p:nvPr>
        </p:nvSpPr>
        <p:spPr bwMode="gray">
          <a:xfrm>
            <a:off x="294444" y="4102373"/>
            <a:ext cx="2291594" cy="1593577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>
            <a:lvl1pPr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Do not rescale image placeholder. Black and white imagery only</a:t>
            </a:r>
            <a:endParaRPr lang="en-GB" dirty="0"/>
          </a:p>
        </p:txBody>
      </p:sp>
      <p:sp>
        <p:nvSpPr>
          <p:cNvPr id="40" name="Text Placeholder 13"/>
          <p:cNvSpPr>
            <a:spLocks noGrp="1"/>
          </p:cNvSpPr>
          <p:nvPr>
            <p:ph type="body" sz="quarter" idx="34" hasCustomPrompt="1"/>
          </p:nvPr>
        </p:nvSpPr>
        <p:spPr bwMode="gray">
          <a:xfrm>
            <a:off x="277739" y="5791660"/>
            <a:ext cx="2308299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smtClean="0"/>
              <a:t>Sub Section Title</a:t>
            </a:r>
          </a:p>
        </p:txBody>
      </p:sp>
      <p:sp>
        <p:nvSpPr>
          <p:cNvPr id="41" name="Text Placeholder 13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277739" y="5969113"/>
            <a:ext cx="2308299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 smtClean="0"/>
              <a:t>Reference copy </a:t>
            </a:r>
            <a:r>
              <a:rPr lang="en-GB" dirty="0" err="1" smtClean="0"/>
              <a:t>lobor</a:t>
            </a:r>
            <a:r>
              <a:rPr lang="en-GB" dirty="0" smtClean="0"/>
              <a:t> </a:t>
            </a:r>
            <a:r>
              <a:rPr lang="en-GB" dirty="0" err="1" smtClean="0"/>
              <a:t>illiquatue</a:t>
            </a:r>
            <a:r>
              <a:rPr lang="en-GB" dirty="0" smtClean="0"/>
              <a:t> </a:t>
            </a:r>
            <a:r>
              <a:rPr lang="en-GB" dirty="0" err="1" smtClean="0"/>
              <a:t>facilisi</a:t>
            </a:r>
            <a:endParaRPr lang="en-GB" dirty="0" smtClean="0"/>
          </a:p>
        </p:txBody>
      </p:sp>
      <p:sp>
        <p:nvSpPr>
          <p:cNvPr id="42" name="Picture Placeholder 13"/>
          <p:cNvSpPr>
            <a:spLocks noGrp="1"/>
          </p:cNvSpPr>
          <p:nvPr>
            <p:ph type="pic" sz="quarter" idx="36" hasCustomPrompt="1"/>
          </p:nvPr>
        </p:nvSpPr>
        <p:spPr bwMode="gray">
          <a:xfrm>
            <a:off x="294444" y="1946278"/>
            <a:ext cx="2291594" cy="1547810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>
            <a:lvl1pPr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Do not rescale image placeholder. Black and white imagery only</a:t>
            </a:r>
            <a:endParaRPr lang="en-GB" dirty="0"/>
          </a:p>
        </p:txBody>
      </p:sp>
      <p:sp>
        <p:nvSpPr>
          <p:cNvPr id="44" name="Text Placeholder 13"/>
          <p:cNvSpPr>
            <a:spLocks noGrp="1"/>
          </p:cNvSpPr>
          <p:nvPr>
            <p:ph type="body" sz="quarter" idx="37" hasCustomPrompt="1"/>
          </p:nvPr>
        </p:nvSpPr>
        <p:spPr bwMode="gray">
          <a:xfrm>
            <a:off x="280531" y="3577483"/>
            <a:ext cx="2305507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smtClean="0"/>
              <a:t>Sub Section Title</a:t>
            </a:r>
          </a:p>
        </p:txBody>
      </p:sp>
      <p:sp>
        <p:nvSpPr>
          <p:cNvPr id="45" name="Text Placeholder 13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280531" y="3754931"/>
            <a:ext cx="2305507" cy="172963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 smtClean="0"/>
              <a:t>Reference copy </a:t>
            </a:r>
            <a:r>
              <a:rPr lang="en-GB" dirty="0" err="1" smtClean="0"/>
              <a:t>lobor</a:t>
            </a:r>
            <a:r>
              <a:rPr lang="en-GB" dirty="0" smtClean="0"/>
              <a:t> </a:t>
            </a:r>
            <a:r>
              <a:rPr lang="en-GB" dirty="0" err="1" smtClean="0"/>
              <a:t>illiquatue</a:t>
            </a:r>
            <a:r>
              <a:rPr lang="en-GB" dirty="0" smtClean="0"/>
              <a:t> </a:t>
            </a:r>
            <a:r>
              <a:rPr lang="en-GB" dirty="0" err="1" smtClean="0"/>
              <a:t>facilisi</a:t>
            </a:r>
            <a:endParaRPr lang="en-GB" dirty="0" smtClean="0"/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308660" y="7048425"/>
            <a:ext cx="4482208" cy="308472"/>
          </a:xfr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 smtClean="0"/>
              <a:t>Source: Arial 8pt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 Brand Full Image and 8 Logos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616" y="1751"/>
          <a:ext cx="1615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30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6" y="1751"/>
                        <a:ext cx="1615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0" y="0"/>
            <a:ext cx="10080625" cy="6802438"/>
          </a:xfrm>
          <a:solidFill>
            <a:schemeClr val="accent5">
              <a:lumMod val="60000"/>
              <a:lumOff val="40000"/>
            </a:schemeClr>
          </a:solidFill>
        </p:spPr>
        <p:txBody>
          <a:bodyPr tIns="2520000" anchor="t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 smtClean="0"/>
              <a:t>HEADER CANNOT RUN OVER MORE THAN ONE LINE</a:t>
            </a:r>
            <a:endParaRPr lang="en-US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82522" y="799410"/>
            <a:ext cx="9316338" cy="4366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 smtClean="0"/>
              <a:t>Sub copy line can run to a maximum of two lines</a:t>
            </a:r>
            <a:endParaRPr lang="en-GB" dirty="0"/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17"/>
          </p:nvPr>
        </p:nvSpPr>
        <p:spPr bwMode="gray">
          <a:xfrm>
            <a:off x="1898650" y="6917309"/>
            <a:ext cx="659601" cy="405148"/>
          </a:xfrm>
        </p:spPr>
        <p:txBody>
          <a:bodyPr/>
          <a:lstStyle>
            <a:lvl1pPr>
              <a:lnSpc>
                <a:spcPct val="100000"/>
              </a:lnSpc>
              <a:buNone/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18"/>
          </p:nvPr>
        </p:nvSpPr>
        <p:spPr bwMode="gray">
          <a:xfrm>
            <a:off x="2700655" y="6917309"/>
            <a:ext cx="659601" cy="405148"/>
          </a:xfrm>
        </p:spPr>
        <p:txBody>
          <a:bodyPr/>
          <a:lstStyle>
            <a:lvl1pPr>
              <a:lnSpc>
                <a:spcPct val="100000"/>
              </a:lnSpc>
              <a:buNone/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8" name="Picture Placeholder 13"/>
          <p:cNvSpPr>
            <a:spLocks noGrp="1"/>
          </p:cNvSpPr>
          <p:nvPr>
            <p:ph type="pic" sz="quarter" idx="19"/>
          </p:nvPr>
        </p:nvSpPr>
        <p:spPr bwMode="gray">
          <a:xfrm>
            <a:off x="3502660" y="6917309"/>
            <a:ext cx="659601" cy="405148"/>
          </a:xfrm>
        </p:spPr>
        <p:txBody>
          <a:bodyPr/>
          <a:lstStyle>
            <a:lvl1pPr>
              <a:lnSpc>
                <a:spcPct val="100000"/>
              </a:lnSpc>
              <a:buNone/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9" name="Picture Placeholder 13"/>
          <p:cNvSpPr>
            <a:spLocks noGrp="1"/>
          </p:cNvSpPr>
          <p:nvPr>
            <p:ph type="pic" sz="quarter" idx="20"/>
          </p:nvPr>
        </p:nvSpPr>
        <p:spPr bwMode="gray">
          <a:xfrm>
            <a:off x="4304665" y="6917309"/>
            <a:ext cx="659601" cy="405148"/>
          </a:xfrm>
        </p:spPr>
        <p:txBody>
          <a:bodyPr/>
          <a:lstStyle>
            <a:lvl1pPr>
              <a:lnSpc>
                <a:spcPct val="100000"/>
              </a:lnSpc>
              <a:buNone/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cxnSp>
        <p:nvCxnSpPr>
          <p:cNvPr id="29" name="Straight Connector 28"/>
          <p:cNvCxnSpPr/>
          <p:nvPr userDrawn="1"/>
        </p:nvCxnSpPr>
        <p:spPr bwMode="gray">
          <a:xfrm>
            <a:off x="0" y="6792023"/>
            <a:ext cx="10080625" cy="0"/>
          </a:xfrm>
          <a:prstGeom prst="line">
            <a:avLst/>
          </a:prstGeom>
          <a:ln w="63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 descr="DCM LEFT LOGO ALL-05.eps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50" y="6981007"/>
            <a:ext cx="1249724" cy="434926"/>
          </a:xfrm>
          <a:prstGeom prst="rect">
            <a:avLst/>
          </a:prstGeom>
        </p:spPr>
      </p:pic>
      <p:sp>
        <p:nvSpPr>
          <p:cNvPr id="26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308660" y="7048425"/>
            <a:ext cx="4482208" cy="308472"/>
          </a:xfr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 smtClean="0"/>
              <a:t>Source: Arial 8pt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 Brand 8 Images and 8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616" y="1751"/>
          <a:ext cx="1615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76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6" y="1751"/>
                        <a:ext cx="1615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293743" y="1943414"/>
            <a:ext cx="2292295" cy="1550674"/>
          </a:xfrm>
        </p:spPr>
        <p:txBody>
          <a:bodyPr tIns="360000"/>
          <a:lstStyle>
            <a:lvl1pPr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 smtClean="0"/>
              <a:t>HEADER CANNOT RUN OVER MORE THAN ONE LINE</a:t>
            </a:r>
            <a:endParaRPr lang="en-US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82522" y="799410"/>
            <a:ext cx="9316338" cy="4366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 smtClean="0"/>
              <a:t>Sub copy line can run to a maximum of two lines</a:t>
            </a:r>
            <a:endParaRPr lang="en-GB" dirty="0"/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17"/>
          </p:nvPr>
        </p:nvSpPr>
        <p:spPr bwMode="gray">
          <a:xfrm>
            <a:off x="1898650" y="6918217"/>
            <a:ext cx="687388" cy="405148"/>
          </a:xfrm>
        </p:spPr>
        <p:txBody>
          <a:bodyPr/>
          <a:lstStyle>
            <a:lvl1pPr>
              <a:lnSpc>
                <a:spcPct val="100000"/>
              </a:lnSpc>
              <a:buNone/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18"/>
          </p:nvPr>
        </p:nvSpPr>
        <p:spPr bwMode="gray">
          <a:xfrm>
            <a:off x="2706688" y="6918217"/>
            <a:ext cx="659601" cy="405148"/>
          </a:xfrm>
        </p:spPr>
        <p:txBody>
          <a:bodyPr/>
          <a:lstStyle>
            <a:lvl1pPr>
              <a:lnSpc>
                <a:spcPct val="100000"/>
              </a:lnSpc>
              <a:buNone/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8" name="Picture Placeholder 13"/>
          <p:cNvSpPr>
            <a:spLocks noGrp="1"/>
          </p:cNvSpPr>
          <p:nvPr>
            <p:ph type="pic" sz="quarter" idx="19"/>
          </p:nvPr>
        </p:nvSpPr>
        <p:spPr bwMode="gray">
          <a:xfrm>
            <a:off x="3508688" y="6918217"/>
            <a:ext cx="659601" cy="405148"/>
          </a:xfrm>
        </p:spPr>
        <p:txBody>
          <a:bodyPr/>
          <a:lstStyle>
            <a:lvl1pPr>
              <a:lnSpc>
                <a:spcPct val="100000"/>
              </a:lnSpc>
              <a:buNone/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9" name="Picture Placeholder 13"/>
          <p:cNvSpPr>
            <a:spLocks noGrp="1"/>
          </p:cNvSpPr>
          <p:nvPr>
            <p:ph type="pic" sz="quarter" idx="20"/>
          </p:nvPr>
        </p:nvSpPr>
        <p:spPr bwMode="gray">
          <a:xfrm>
            <a:off x="4290583" y="6918217"/>
            <a:ext cx="659601" cy="405148"/>
          </a:xfrm>
        </p:spPr>
        <p:txBody>
          <a:bodyPr/>
          <a:lstStyle>
            <a:lvl1pPr>
              <a:lnSpc>
                <a:spcPct val="100000"/>
              </a:lnSpc>
              <a:buNone/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25" name="Picture Placeholder 13"/>
          <p:cNvSpPr>
            <a:spLocks noGrp="1"/>
          </p:cNvSpPr>
          <p:nvPr>
            <p:ph type="pic" sz="quarter" idx="25"/>
          </p:nvPr>
        </p:nvSpPr>
        <p:spPr bwMode="gray">
          <a:xfrm>
            <a:off x="2700830" y="1943414"/>
            <a:ext cx="2293200" cy="1551600"/>
          </a:xfrm>
        </p:spPr>
        <p:txBody>
          <a:bodyPr tIns="360000"/>
          <a:lstStyle>
            <a:lvl1pPr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26" name="Picture Placeholder 13"/>
          <p:cNvSpPr>
            <a:spLocks noGrp="1"/>
          </p:cNvSpPr>
          <p:nvPr>
            <p:ph type="pic" sz="quarter" idx="26"/>
          </p:nvPr>
        </p:nvSpPr>
        <p:spPr bwMode="gray">
          <a:xfrm>
            <a:off x="5108822" y="1943414"/>
            <a:ext cx="2293200" cy="1551600"/>
          </a:xfrm>
        </p:spPr>
        <p:txBody>
          <a:bodyPr tIns="360000"/>
          <a:lstStyle>
            <a:lvl1pPr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27" name="Picture Placeholder 13"/>
          <p:cNvSpPr>
            <a:spLocks noGrp="1"/>
          </p:cNvSpPr>
          <p:nvPr>
            <p:ph type="pic" sz="quarter" idx="27"/>
          </p:nvPr>
        </p:nvSpPr>
        <p:spPr bwMode="gray">
          <a:xfrm>
            <a:off x="7516813" y="1943414"/>
            <a:ext cx="2293200" cy="1551600"/>
          </a:xfrm>
        </p:spPr>
        <p:txBody>
          <a:bodyPr tIns="360000"/>
          <a:lstStyle>
            <a:lvl1pPr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28" name="Picture Placeholder 13"/>
          <p:cNvSpPr>
            <a:spLocks noGrp="1"/>
          </p:cNvSpPr>
          <p:nvPr>
            <p:ph type="pic" sz="quarter" idx="28"/>
          </p:nvPr>
        </p:nvSpPr>
        <p:spPr bwMode="gray">
          <a:xfrm>
            <a:off x="292289" y="3553064"/>
            <a:ext cx="2293200" cy="1551600"/>
          </a:xfrm>
        </p:spPr>
        <p:txBody>
          <a:bodyPr tIns="360000"/>
          <a:lstStyle>
            <a:lvl1pPr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29" name="Picture Placeholder 13"/>
          <p:cNvSpPr>
            <a:spLocks noGrp="1"/>
          </p:cNvSpPr>
          <p:nvPr>
            <p:ph type="pic" sz="quarter" idx="29"/>
          </p:nvPr>
        </p:nvSpPr>
        <p:spPr bwMode="gray">
          <a:xfrm>
            <a:off x="2700464" y="3553064"/>
            <a:ext cx="2293200" cy="1551600"/>
          </a:xfrm>
        </p:spPr>
        <p:txBody>
          <a:bodyPr tIns="360000"/>
          <a:lstStyle>
            <a:lvl1pPr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30" name="Picture Placeholder 13"/>
          <p:cNvSpPr>
            <a:spLocks noGrp="1"/>
          </p:cNvSpPr>
          <p:nvPr>
            <p:ph type="pic" sz="quarter" idx="30"/>
          </p:nvPr>
        </p:nvSpPr>
        <p:spPr bwMode="gray">
          <a:xfrm>
            <a:off x="5108639" y="3553064"/>
            <a:ext cx="2293200" cy="1551600"/>
          </a:xfrm>
        </p:spPr>
        <p:txBody>
          <a:bodyPr tIns="360000"/>
          <a:lstStyle>
            <a:lvl1pPr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31" name="Picture Placeholder 13"/>
          <p:cNvSpPr>
            <a:spLocks noGrp="1"/>
          </p:cNvSpPr>
          <p:nvPr>
            <p:ph type="pic" sz="quarter" idx="31"/>
          </p:nvPr>
        </p:nvSpPr>
        <p:spPr bwMode="gray">
          <a:xfrm>
            <a:off x="7516813" y="3553064"/>
            <a:ext cx="2293200" cy="1551600"/>
          </a:xfrm>
        </p:spPr>
        <p:txBody>
          <a:bodyPr tIns="360000"/>
          <a:lstStyle>
            <a:lvl1pPr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308660" y="7048425"/>
            <a:ext cx="4482208" cy="308472"/>
          </a:xfr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 smtClean="0"/>
              <a:t>Source: Arial 8pt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4:3 Video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616" y="1751"/>
          <a:ext cx="1615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35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6" y="1751"/>
                        <a:ext cx="1615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Media Placeholder 46"/>
          <p:cNvSpPr>
            <a:spLocks noGrp="1"/>
          </p:cNvSpPr>
          <p:nvPr>
            <p:ph type="media" sz="quarter" idx="10" hasCustomPrompt="1"/>
          </p:nvPr>
        </p:nvSpPr>
        <p:spPr bwMode="gray">
          <a:xfrm>
            <a:off x="0" y="0"/>
            <a:ext cx="10080625" cy="7561263"/>
          </a:xfrm>
          <a:solidFill>
            <a:schemeClr val="accent5">
              <a:lumMod val="60000"/>
              <a:lumOff val="40000"/>
            </a:schemeClr>
          </a:solidFill>
        </p:spPr>
        <p:txBody>
          <a:bodyPr tIns="2520000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Do not rescale image placeholder.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:3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616" y="1751"/>
          <a:ext cx="1615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60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6" y="1751"/>
                        <a:ext cx="1615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 smtClean="0"/>
              <a:t>HEADER CANNOT RUN OVER MORE THAN ONE LINE</a:t>
            </a:r>
            <a:endParaRPr lang="en-US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82522" y="799410"/>
            <a:ext cx="9316338" cy="4366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 smtClean="0"/>
              <a:t>Sub copy line can run to a maximum of two lines</a:t>
            </a:r>
            <a:endParaRPr lang="en-GB" dirty="0"/>
          </a:p>
        </p:txBody>
      </p:sp>
      <p:sp>
        <p:nvSpPr>
          <p:cNvPr id="47" name="Media Placeholder 46"/>
          <p:cNvSpPr>
            <a:spLocks noGrp="1"/>
          </p:cNvSpPr>
          <p:nvPr>
            <p:ph type="media" sz="quarter" idx="10" hasCustomPrompt="1"/>
          </p:nvPr>
        </p:nvSpPr>
        <p:spPr bwMode="gray">
          <a:xfrm>
            <a:off x="1898650" y="1395413"/>
            <a:ext cx="6299200" cy="4854575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800000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Do not rescale image placeholder.</a:t>
            </a:r>
            <a:endParaRPr lang="en-GB" dirty="0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308660" y="7048425"/>
            <a:ext cx="4482208" cy="308472"/>
          </a:xfr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 smtClean="0"/>
              <a:t>Source: Arial 8pt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16:9 Video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1" y="0"/>
            <a:ext cx="10080625" cy="67920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616" y="1751"/>
          <a:ext cx="1615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83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6" y="1751"/>
                        <a:ext cx="1615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Media Placeholder 46"/>
          <p:cNvSpPr>
            <a:spLocks noGrp="1"/>
          </p:cNvSpPr>
          <p:nvPr>
            <p:ph type="media" sz="quarter" idx="10" hasCustomPrompt="1"/>
          </p:nvPr>
        </p:nvSpPr>
        <p:spPr bwMode="gray">
          <a:xfrm>
            <a:off x="-1" y="457774"/>
            <a:ext cx="10080625" cy="5856983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800000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Do not rescale image placeholder.</a:t>
            </a:r>
            <a:endParaRPr lang="en-GB" dirty="0"/>
          </a:p>
        </p:txBody>
      </p:sp>
      <p:cxnSp>
        <p:nvCxnSpPr>
          <p:cNvPr id="4" name="Straight Connector 3"/>
          <p:cNvCxnSpPr/>
          <p:nvPr userDrawn="1"/>
        </p:nvCxnSpPr>
        <p:spPr bwMode="gray">
          <a:xfrm>
            <a:off x="0" y="6792023"/>
            <a:ext cx="10080625" cy="0"/>
          </a:xfrm>
          <a:prstGeom prst="line">
            <a:avLst/>
          </a:prstGeom>
          <a:ln w="6350">
            <a:solidFill>
              <a:srgbClr val="8A8A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DCM LEFT LOGO ALL-05.eps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50" y="6981007"/>
            <a:ext cx="1249724" cy="434926"/>
          </a:xfrm>
          <a:prstGeom prst="rect">
            <a:avLst/>
          </a:prstGeom>
        </p:spPr>
      </p:pic>
      <p:sp>
        <p:nvSpPr>
          <p:cNvPr id="6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308660" y="7048425"/>
            <a:ext cx="4482208" cy="308472"/>
          </a:xfr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 smtClean="0"/>
              <a:t>Source: Arial 8pt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Dark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53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279631" y="5799137"/>
            <a:ext cx="9227550" cy="45517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1400"/>
              </a:lnSpc>
              <a:buNone/>
              <a:defRPr sz="1400" b="1" i="0">
                <a:solidFill>
                  <a:srgbClr val="000000"/>
                </a:solidFill>
              </a:defRPr>
            </a:lvl1pPr>
            <a:lvl2pPr marL="480923" indent="0" algn="ctr">
              <a:buNone/>
              <a:defRPr sz="2100"/>
            </a:lvl2pPr>
            <a:lvl3pPr marL="961844" indent="0" algn="ctr">
              <a:buNone/>
              <a:defRPr sz="1900"/>
            </a:lvl3pPr>
            <a:lvl4pPr marL="1442769" indent="0" algn="ctr">
              <a:buNone/>
              <a:defRPr sz="1700"/>
            </a:lvl4pPr>
            <a:lvl5pPr marL="1923691" indent="0" algn="ctr">
              <a:buNone/>
              <a:defRPr sz="1700"/>
            </a:lvl5pPr>
            <a:lvl6pPr marL="2404613" indent="0" algn="ctr">
              <a:buNone/>
              <a:defRPr sz="1700"/>
            </a:lvl6pPr>
            <a:lvl7pPr marL="2885535" indent="0" algn="ctr">
              <a:buNone/>
              <a:defRPr sz="1700"/>
            </a:lvl7pPr>
            <a:lvl8pPr marL="3366458" indent="0" algn="ctr">
              <a:buNone/>
              <a:defRPr sz="1700"/>
            </a:lvl8pPr>
            <a:lvl9pPr marL="3847378" indent="0" algn="ctr">
              <a:buNone/>
              <a:defRPr sz="1700"/>
            </a:lvl9pPr>
          </a:lstStyle>
          <a:p>
            <a:r>
              <a:rPr lang="en-US" dirty="0" smtClean="0"/>
              <a:t>Sub copy</a:t>
            </a:r>
          </a:p>
          <a:p>
            <a:r>
              <a:rPr lang="en-US" dirty="0" smtClean="0"/>
              <a:t>Second line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 bwMode="gray">
          <a:xfrm>
            <a:off x="0" y="1"/>
            <a:ext cx="10080625" cy="456057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 bwMode="gray">
          <a:xfrm>
            <a:off x="276045" y="5041348"/>
            <a:ext cx="9247316" cy="709383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25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" y="0"/>
            <a:ext cx="10080625" cy="7561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4" name="Media Placeholder 46"/>
          <p:cNvSpPr>
            <a:spLocks noGrp="1"/>
          </p:cNvSpPr>
          <p:nvPr>
            <p:ph type="media" sz="quarter" idx="10" hasCustomPrompt="1"/>
          </p:nvPr>
        </p:nvSpPr>
        <p:spPr bwMode="gray">
          <a:xfrm>
            <a:off x="-1" y="852139"/>
            <a:ext cx="10080625" cy="5856983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800000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Do not rescale image placeholder.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518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4:3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616" y="1751"/>
          <a:ext cx="1615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2269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6" y="1751"/>
                        <a:ext cx="1615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 smtClean="0"/>
              <a:t>HEADER CANNOT RUN OVER MORE THAN ONE LINE</a:t>
            </a:r>
            <a:endParaRPr lang="en-US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82522" y="799410"/>
            <a:ext cx="9316338" cy="4366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 smtClean="0"/>
              <a:t>Sub copy line can run to a maximum of two lines</a:t>
            </a:r>
            <a:endParaRPr lang="en-GB" dirty="0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308660" y="7048425"/>
            <a:ext cx="4482208" cy="308472"/>
          </a:xfr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 smtClean="0"/>
              <a:t>Source: Arial 8pt</a:t>
            </a:r>
            <a:endParaRPr lang="en-GB" dirty="0"/>
          </a:p>
        </p:txBody>
      </p:sp>
      <p:sp>
        <p:nvSpPr>
          <p:cNvPr id="47" name="Media Placeholder 46"/>
          <p:cNvSpPr>
            <a:spLocks noGrp="1"/>
          </p:cNvSpPr>
          <p:nvPr>
            <p:ph type="media" sz="quarter" idx="10" hasCustomPrompt="1"/>
          </p:nvPr>
        </p:nvSpPr>
        <p:spPr bwMode="gray">
          <a:xfrm>
            <a:off x="282522" y="1395414"/>
            <a:ext cx="3076498" cy="2370950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800000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Do not rescale image placeholder.</a:t>
            </a:r>
            <a:endParaRPr lang="en-GB" dirty="0"/>
          </a:p>
        </p:txBody>
      </p:sp>
      <p:sp>
        <p:nvSpPr>
          <p:cNvPr id="7" name="Media Placeholder 46"/>
          <p:cNvSpPr>
            <a:spLocks noGrp="1"/>
          </p:cNvSpPr>
          <p:nvPr>
            <p:ph type="media" sz="quarter" idx="16" hasCustomPrompt="1"/>
          </p:nvPr>
        </p:nvSpPr>
        <p:spPr bwMode="gray">
          <a:xfrm>
            <a:off x="3498446" y="1395414"/>
            <a:ext cx="3076498" cy="2370950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800000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Do not rescale image placeholder.</a:t>
            </a:r>
            <a:endParaRPr lang="en-GB" dirty="0"/>
          </a:p>
        </p:txBody>
      </p:sp>
      <p:sp>
        <p:nvSpPr>
          <p:cNvPr id="8" name="Media Placeholder 46"/>
          <p:cNvSpPr>
            <a:spLocks noGrp="1"/>
          </p:cNvSpPr>
          <p:nvPr>
            <p:ph type="media" sz="quarter" idx="17" hasCustomPrompt="1"/>
          </p:nvPr>
        </p:nvSpPr>
        <p:spPr bwMode="gray">
          <a:xfrm>
            <a:off x="6714370" y="1395414"/>
            <a:ext cx="3076498" cy="2370950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800000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Do not rescale image placeholder.</a:t>
            </a:r>
            <a:endParaRPr lang="en-GB" dirty="0"/>
          </a:p>
        </p:txBody>
      </p:sp>
      <p:sp>
        <p:nvSpPr>
          <p:cNvPr id="11" name="Media Placeholder 46"/>
          <p:cNvSpPr>
            <a:spLocks noGrp="1"/>
          </p:cNvSpPr>
          <p:nvPr>
            <p:ph type="media" sz="quarter" idx="18" hasCustomPrompt="1"/>
          </p:nvPr>
        </p:nvSpPr>
        <p:spPr bwMode="gray">
          <a:xfrm>
            <a:off x="282522" y="3925760"/>
            <a:ext cx="3076498" cy="2370950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800000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Do not rescale image placeholder.</a:t>
            </a:r>
            <a:endParaRPr lang="en-GB" dirty="0"/>
          </a:p>
        </p:txBody>
      </p:sp>
      <p:sp>
        <p:nvSpPr>
          <p:cNvPr id="13" name="Media Placeholder 46"/>
          <p:cNvSpPr>
            <a:spLocks noGrp="1"/>
          </p:cNvSpPr>
          <p:nvPr>
            <p:ph type="media" sz="quarter" idx="19" hasCustomPrompt="1"/>
          </p:nvPr>
        </p:nvSpPr>
        <p:spPr bwMode="gray">
          <a:xfrm>
            <a:off x="3498446" y="3925760"/>
            <a:ext cx="3076498" cy="2370950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800000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Do not rescale image placeholder.</a:t>
            </a:r>
            <a:endParaRPr lang="en-GB" dirty="0"/>
          </a:p>
        </p:txBody>
      </p:sp>
      <p:sp>
        <p:nvSpPr>
          <p:cNvPr id="14" name="Media Placeholder 46"/>
          <p:cNvSpPr>
            <a:spLocks noGrp="1"/>
          </p:cNvSpPr>
          <p:nvPr>
            <p:ph type="media" sz="quarter" idx="20" hasCustomPrompt="1"/>
          </p:nvPr>
        </p:nvSpPr>
        <p:spPr bwMode="gray">
          <a:xfrm>
            <a:off x="6714370" y="3925760"/>
            <a:ext cx="3076498" cy="2370950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800000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Do not rescale image placeholder.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6427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6:9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616" y="1751"/>
          <a:ext cx="1615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008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6" y="1751"/>
                        <a:ext cx="1615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 smtClean="0"/>
              <a:t>HEADER CANNOT RUN OVER MORE THAN ONE LINE</a:t>
            </a:r>
            <a:endParaRPr lang="en-US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82522" y="799410"/>
            <a:ext cx="9316338" cy="4366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 smtClean="0"/>
              <a:t>Sub copy line can run to a maximum of two lines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6737123"/>
            <a:ext cx="10080625" cy="13062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GB" dirty="0" smtClean="0">
              <a:solidFill>
                <a:schemeClr val="bg1"/>
              </a:solidFill>
            </a:endParaRPr>
          </a:p>
        </p:txBody>
      </p:sp>
      <p:sp>
        <p:nvSpPr>
          <p:cNvPr id="8" name="Media Placeholder 46"/>
          <p:cNvSpPr>
            <a:spLocks noGrp="1"/>
          </p:cNvSpPr>
          <p:nvPr>
            <p:ph type="media" sz="quarter" idx="10" hasCustomPrompt="1"/>
          </p:nvPr>
        </p:nvSpPr>
        <p:spPr bwMode="gray">
          <a:xfrm>
            <a:off x="285750" y="1395413"/>
            <a:ext cx="9520238" cy="5407025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800000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Do not rescale image placeholder.</a:t>
            </a:r>
            <a:endParaRPr lang="en-GB" dirty="0"/>
          </a:p>
        </p:txBody>
      </p:sp>
      <p:cxnSp>
        <p:nvCxnSpPr>
          <p:cNvPr id="16" name="Straight Connector 15"/>
          <p:cNvCxnSpPr>
            <a:stCxn id="15" idx="1"/>
            <a:endCxn id="15" idx="3"/>
          </p:cNvCxnSpPr>
          <p:nvPr userDrawn="1"/>
        </p:nvCxnSpPr>
        <p:spPr bwMode="gray">
          <a:xfrm>
            <a:off x="0" y="6802438"/>
            <a:ext cx="10080625" cy="0"/>
          </a:xfrm>
          <a:prstGeom prst="line">
            <a:avLst/>
          </a:prstGeom>
          <a:ln w="6350">
            <a:solidFill>
              <a:srgbClr val="8A8A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308660" y="7048425"/>
            <a:ext cx="4482208" cy="308472"/>
          </a:xfr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 smtClean="0"/>
              <a:t>Source: Arial 8pt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xagon Diagram Connec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616" y="1751"/>
          <a:ext cx="1615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35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6" y="1751"/>
                        <a:ext cx="1615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281076" y="4665535"/>
            <a:ext cx="2300288" cy="1003948"/>
          </a:xfr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/>
            </a:lvl3pPr>
            <a:lvl4pPr algn="ctr"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 smtClean="0"/>
              <a:t>Larger Section Title</a:t>
            </a:r>
          </a:p>
          <a:p>
            <a:pPr lvl="1"/>
            <a:r>
              <a:rPr lang="en-US" dirty="0" smtClean="0"/>
              <a:t>Larger body copy</a:t>
            </a:r>
          </a:p>
          <a:p>
            <a:pPr lvl="2"/>
            <a:r>
              <a:rPr lang="en-US" dirty="0" smtClean="0"/>
              <a:t>Smaller Section Title</a:t>
            </a:r>
          </a:p>
          <a:p>
            <a:pPr marL="0" lvl="3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 smtClean="0"/>
              <a:t>Smaller body copy</a:t>
            </a:r>
          </a:p>
          <a:p>
            <a:pPr lvl="4"/>
            <a:r>
              <a:rPr lang="en-US" dirty="0" smtClean="0"/>
              <a:t>Reference copy and </a:t>
            </a:r>
            <a:r>
              <a:rPr lang="en-US" dirty="0" err="1" smtClean="0"/>
              <a:t>infographic</a:t>
            </a:r>
            <a:r>
              <a:rPr lang="en-US" dirty="0" smtClean="0"/>
              <a:t> label</a:t>
            </a:r>
            <a:endParaRPr lang="en-US" dirty="0"/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285750" y="2517063"/>
            <a:ext cx="2300288" cy="1003948"/>
          </a:xfr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/>
            </a:lvl3pPr>
            <a:lvl4pPr algn="ctr">
              <a:lnSpc>
                <a:spcPts val="16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en-US" dirty="0" smtClean="0"/>
              <a:t>Larger Section Title</a:t>
            </a:r>
          </a:p>
          <a:p>
            <a:pPr lvl="1"/>
            <a:r>
              <a:rPr lang="en-US" dirty="0" smtClean="0"/>
              <a:t>Larger body copy</a:t>
            </a:r>
          </a:p>
          <a:p>
            <a:pPr lvl="2"/>
            <a:r>
              <a:rPr lang="en-US" dirty="0" smtClean="0"/>
              <a:t>Smaller Section Title</a:t>
            </a:r>
          </a:p>
          <a:p>
            <a:pPr lvl="3"/>
            <a:r>
              <a:rPr lang="en-US" dirty="0" smtClean="0"/>
              <a:t>Smaller body copy</a:t>
            </a:r>
          </a:p>
          <a:p>
            <a:pPr lvl="4"/>
            <a:r>
              <a:rPr lang="en-US" dirty="0" smtClean="0"/>
              <a:t>Reference copy and </a:t>
            </a:r>
            <a:r>
              <a:rPr lang="en-US" dirty="0" err="1" smtClean="0"/>
              <a:t>infographic</a:t>
            </a:r>
            <a:r>
              <a:rPr lang="en-US" dirty="0" smtClean="0"/>
              <a:t> label</a:t>
            </a:r>
            <a:endParaRPr lang="en-US" dirty="0"/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269547" y="3591181"/>
            <a:ext cx="2300288" cy="1003948"/>
          </a:xfr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/>
            </a:lvl3pPr>
            <a:lvl4pPr algn="ctr"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 smtClean="0"/>
              <a:t>Larger Section Title</a:t>
            </a:r>
          </a:p>
          <a:p>
            <a:pPr lvl="1"/>
            <a:r>
              <a:rPr lang="en-US" dirty="0" smtClean="0"/>
              <a:t>Larger body copy</a:t>
            </a:r>
          </a:p>
          <a:p>
            <a:pPr lvl="2"/>
            <a:r>
              <a:rPr lang="en-US" dirty="0" smtClean="0"/>
              <a:t>Smaller Section Title</a:t>
            </a:r>
          </a:p>
          <a:p>
            <a:pPr marL="0" lvl="3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 smtClean="0"/>
              <a:t>Smaller body copy</a:t>
            </a:r>
          </a:p>
          <a:p>
            <a:pPr lvl="4"/>
            <a:r>
              <a:rPr lang="en-US" dirty="0" smtClean="0"/>
              <a:t>Reference copy and </a:t>
            </a:r>
            <a:r>
              <a:rPr lang="en-US" dirty="0" err="1" smtClean="0"/>
              <a:t>infographic</a:t>
            </a:r>
            <a:r>
              <a:rPr lang="en-US" dirty="0" smtClean="0"/>
              <a:t> label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 smtClean="0"/>
              <a:t>HEADER CANNOT RUN OVER MORE THAN ONE LINE</a:t>
            </a:r>
            <a:endParaRPr lang="en-US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82522" y="799410"/>
            <a:ext cx="9316338" cy="4366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 smtClean="0"/>
              <a:t>Sub copy line can run to a maximum of two lines</a:t>
            </a:r>
            <a:endParaRPr lang="en-GB" dirty="0"/>
          </a:p>
        </p:txBody>
      </p:sp>
      <p:sp>
        <p:nvSpPr>
          <p:cNvPr id="29" name="Content Placeholder 2"/>
          <p:cNvSpPr>
            <a:spLocks noGrp="1"/>
          </p:cNvSpPr>
          <p:nvPr>
            <p:ph idx="23" hasCustomPrompt="1"/>
          </p:nvPr>
        </p:nvSpPr>
        <p:spPr bwMode="gray">
          <a:xfrm>
            <a:off x="7512138" y="4665535"/>
            <a:ext cx="2289175" cy="1003948"/>
          </a:xfr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/>
            </a:lvl3pPr>
            <a:lvl4pPr algn="ctr"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 smtClean="0"/>
              <a:t>Larger Section Title</a:t>
            </a:r>
          </a:p>
          <a:p>
            <a:pPr lvl="1"/>
            <a:r>
              <a:rPr lang="en-US" dirty="0" smtClean="0"/>
              <a:t>Larger body copy</a:t>
            </a:r>
          </a:p>
          <a:p>
            <a:pPr lvl="2"/>
            <a:r>
              <a:rPr lang="en-US" dirty="0" smtClean="0"/>
              <a:t>Smaller Section Title</a:t>
            </a:r>
          </a:p>
          <a:p>
            <a:pPr marL="0" lvl="3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 smtClean="0"/>
              <a:t>Smaller body copy</a:t>
            </a:r>
          </a:p>
          <a:p>
            <a:pPr lvl="4"/>
            <a:r>
              <a:rPr lang="en-US" dirty="0" smtClean="0"/>
              <a:t>Reference copy and </a:t>
            </a:r>
            <a:r>
              <a:rPr lang="en-US" dirty="0" err="1" smtClean="0"/>
              <a:t>infographic</a:t>
            </a:r>
            <a:r>
              <a:rPr lang="en-US" dirty="0" smtClean="0"/>
              <a:t> label</a:t>
            </a:r>
            <a:endParaRPr lang="en-US" dirty="0"/>
          </a:p>
        </p:txBody>
      </p:sp>
      <p:sp>
        <p:nvSpPr>
          <p:cNvPr id="30" name="Content Placeholder 2"/>
          <p:cNvSpPr>
            <a:spLocks noGrp="1"/>
          </p:cNvSpPr>
          <p:nvPr>
            <p:ph idx="24" hasCustomPrompt="1"/>
          </p:nvPr>
        </p:nvSpPr>
        <p:spPr bwMode="gray">
          <a:xfrm>
            <a:off x="7516812" y="2517063"/>
            <a:ext cx="2289175" cy="1003948"/>
          </a:xfr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/>
            </a:lvl3pPr>
            <a:lvl4pPr algn="ctr"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 smtClean="0"/>
              <a:t>Larger Section Title</a:t>
            </a:r>
          </a:p>
          <a:p>
            <a:pPr lvl="1"/>
            <a:r>
              <a:rPr lang="en-US" dirty="0" smtClean="0"/>
              <a:t>Larger body copy</a:t>
            </a:r>
          </a:p>
          <a:p>
            <a:pPr lvl="2"/>
            <a:r>
              <a:rPr lang="en-US" dirty="0" smtClean="0"/>
              <a:t>Smaller Section Title</a:t>
            </a:r>
          </a:p>
          <a:p>
            <a:pPr marL="0" lvl="3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 smtClean="0"/>
              <a:t>Smaller body copy</a:t>
            </a:r>
          </a:p>
          <a:p>
            <a:pPr lvl="4"/>
            <a:r>
              <a:rPr lang="en-US" dirty="0" smtClean="0"/>
              <a:t>Reference copy and </a:t>
            </a:r>
            <a:r>
              <a:rPr lang="en-US" dirty="0" err="1" smtClean="0"/>
              <a:t>infographic</a:t>
            </a:r>
            <a:r>
              <a:rPr lang="en-US" dirty="0" smtClean="0"/>
              <a:t> label</a:t>
            </a:r>
            <a:endParaRPr lang="en-US" dirty="0"/>
          </a:p>
        </p:txBody>
      </p:sp>
      <p:sp>
        <p:nvSpPr>
          <p:cNvPr id="31" name="Content Placeholder 2"/>
          <p:cNvSpPr>
            <a:spLocks noGrp="1"/>
          </p:cNvSpPr>
          <p:nvPr>
            <p:ph idx="25" hasCustomPrompt="1"/>
          </p:nvPr>
        </p:nvSpPr>
        <p:spPr bwMode="gray">
          <a:xfrm>
            <a:off x="7500609" y="3591181"/>
            <a:ext cx="2289175" cy="1003948"/>
          </a:xfr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/>
            </a:lvl3pPr>
            <a:lvl4pPr algn="ctr"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 smtClean="0"/>
              <a:t>Larger Section Title</a:t>
            </a:r>
          </a:p>
          <a:p>
            <a:pPr lvl="1"/>
            <a:r>
              <a:rPr lang="en-US" dirty="0" smtClean="0"/>
              <a:t>Larger body copy</a:t>
            </a:r>
          </a:p>
          <a:p>
            <a:pPr lvl="2"/>
            <a:r>
              <a:rPr lang="en-US" dirty="0" smtClean="0"/>
              <a:t>Smaller Section Title</a:t>
            </a:r>
          </a:p>
          <a:p>
            <a:pPr marL="0" lvl="3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 smtClean="0"/>
              <a:t>Smaller body copy</a:t>
            </a:r>
          </a:p>
          <a:p>
            <a:pPr lvl="4"/>
            <a:r>
              <a:rPr lang="en-US" dirty="0" smtClean="0"/>
              <a:t>Reference copy and </a:t>
            </a:r>
            <a:r>
              <a:rPr lang="en-US" dirty="0" err="1" smtClean="0"/>
              <a:t>infographic</a:t>
            </a:r>
            <a:r>
              <a:rPr lang="en-US" dirty="0" smtClean="0"/>
              <a:t> label</a:t>
            </a:r>
            <a:endParaRPr lang="en-US" dirty="0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308660" y="7048425"/>
            <a:ext cx="4482208" cy="308472"/>
          </a:xfr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 smtClean="0"/>
              <a:t>Source: Arial 8pt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279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exagon Diagram Connec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616" y="1751"/>
          <a:ext cx="1615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31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6" y="1751"/>
                        <a:ext cx="1615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285750" y="3039415"/>
            <a:ext cx="2300288" cy="1003948"/>
          </a:xfr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/>
            </a:lvl3pPr>
            <a:lvl4pPr algn="ctr">
              <a:lnSpc>
                <a:spcPts val="16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en-US" dirty="0" smtClean="0"/>
              <a:t>Larger Section Title</a:t>
            </a:r>
          </a:p>
          <a:p>
            <a:pPr lvl="1"/>
            <a:r>
              <a:rPr lang="en-US" dirty="0" smtClean="0"/>
              <a:t>Larger body copy</a:t>
            </a:r>
          </a:p>
          <a:p>
            <a:pPr lvl="2"/>
            <a:r>
              <a:rPr lang="en-US" dirty="0" smtClean="0"/>
              <a:t>Smaller Section Title</a:t>
            </a:r>
          </a:p>
          <a:p>
            <a:pPr lvl="3"/>
            <a:r>
              <a:rPr lang="en-US" dirty="0" smtClean="0"/>
              <a:t>Smaller body copy</a:t>
            </a:r>
          </a:p>
          <a:p>
            <a:pPr lvl="4"/>
            <a:r>
              <a:rPr lang="en-US" dirty="0" smtClean="0"/>
              <a:t>Reference copy and </a:t>
            </a:r>
            <a:r>
              <a:rPr lang="en-US" dirty="0" err="1" smtClean="0"/>
              <a:t>infographic</a:t>
            </a:r>
            <a:r>
              <a:rPr lang="en-US" dirty="0" smtClean="0"/>
              <a:t> label</a:t>
            </a:r>
            <a:endParaRPr lang="en-US" dirty="0"/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269547" y="4113533"/>
            <a:ext cx="2300288" cy="1003948"/>
          </a:xfr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/>
            </a:lvl3pPr>
            <a:lvl4pPr algn="ctr"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 smtClean="0"/>
              <a:t>Larger Section Title</a:t>
            </a:r>
          </a:p>
          <a:p>
            <a:pPr lvl="1"/>
            <a:r>
              <a:rPr lang="en-US" dirty="0" smtClean="0"/>
              <a:t>Larger body copy</a:t>
            </a:r>
          </a:p>
          <a:p>
            <a:pPr lvl="2"/>
            <a:r>
              <a:rPr lang="en-US" dirty="0" smtClean="0"/>
              <a:t>Smaller Section Title</a:t>
            </a:r>
          </a:p>
          <a:p>
            <a:pPr marL="0" lvl="3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 smtClean="0"/>
              <a:t>Smaller body copy</a:t>
            </a:r>
          </a:p>
          <a:p>
            <a:pPr lvl="4"/>
            <a:r>
              <a:rPr lang="en-US" dirty="0" smtClean="0"/>
              <a:t>Reference copy and </a:t>
            </a:r>
            <a:r>
              <a:rPr lang="en-US" dirty="0" err="1" smtClean="0"/>
              <a:t>infographic</a:t>
            </a:r>
            <a:r>
              <a:rPr lang="en-US" dirty="0" smtClean="0"/>
              <a:t> label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 smtClean="0"/>
              <a:t>HEADER CANNOT RUN OVER MORE THAN ONE LINE</a:t>
            </a:r>
            <a:endParaRPr lang="en-US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82522" y="799410"/>
            <a:ext cx="9316338" cy="4366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 smtClean="0"/>
              <a:t>Sub copy line can run to a maximum of two lines</a:t>
            </a:r>
            <a:endParaRPr lang="en-GB" dirty="0"/>
          </a:p>
        </p:txBody>
      </p:sp>
      <p:sp>
        <p:nvSpPr>
          <p:cNvPr id="30" name="Content Placeholder 2"/>
          <p:cNvSpPr>
            <a:spLocks noGrp="1"/>
          </p:cNvSpPr>
          <p:nvPr>
            <p:ph idx="24" hasCustomPrompt="1"/>
          </p:nvPr>
        </p:nvSpPr>
        <p:spPr bwMode="gray">
          <a:xfrm>
            <a:off x="7516812" y="3039415"/>
            <a:ext cx="2289175" cy="1003948"/>
          </a:xfr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/>
            </a:lvl3pPr>
            <a:lvl4pPr algn="ctr"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 smtClean="0"/>
              <a:t>Larger Section Title</a:t>
            </a:r>
          </a:p>
          <a:p>
            <a:pPr lvl="1"/>
            <a:r>
              <a:rPr lang="en-US" dirty="0" smtClean="0"/>
              <a:t>Larger body copy</a:t>
            </a:r>
          </a:p>
          <a:p>
            <a:pPr lvl="2"/>
            <a:r>
              <a:rPr lang="en-US" dirty="0" smtClean="0"/>
              <a:t>Smaller Section Title</a:t>
            </a:r>
          </a:p>
          <a:p>
            <a:pPr marL="0" lvl="3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 smtClean="0"/>
              <a:t>Smaller body copy</a:t>
            </a:r>
          </a:p>
          <a:p>
            <a:pPr lvl="4"/>
            <a:r>
              <a:rPr lang="en-US" dirty="0" smtClean="0"/>
              <a:t>Reference copy and </a:t>
            </a:r>
            <a:r>
              <a:rPr lang="en-US" dirty="0" err="1" smtClean="0"/>
              <a:t>infographic</a:t>
            </a:r>
            <a:r>
              <a:rPr lang="en-US" dirty="0" smtClean="0"/>
              <a:t> label</a:t>
            </a:r>
            <a:endParaRPr lang="en-US" dirty="0"/>
          </a:p>
        </p:txBody>
      </p:sp>
      <p:sp>
        <p:nvSpPr>
          <p:cNvPr id="31" name="Content Placeholder 2"/>
          <p:cNvSpPr>
            <a:spLocks noGrp="1"/>
          </p:cNvSpPr>
          <p:nvPr>
            <p:ph idx="25" hasCustomPrompt="1"/>
          </p:nvPr>
        </p:nvSpPr>
        <p:spPr bwMode="gray">
          <a:xfrm>
            <a:off x="7500609" y="4113533"/>
            <a:ext cx="2289175" cy="1003948"/>
          </a:xfr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/>
            </a:lvl3pPr>
            <a:lvl4pPr algn="ctr"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 smtClean="0"/>
              <a:t>Larger Section Title</a:t>
            </a:r>
          </a:p>
          <a:p>
            <a:pPr lvl="1"/>
            <a:r>
              <a:rPr lang="en-US" dirty="0" smtClean="0"/>
              <a:t>Larger body copy</a:t>
            </a:r>
          </a:p>
          <a:p>
            <a:pPr lvl="2"/>
            <a:r>
              <a:rPr lang="en-US" dirty="0" smtClean="0"/>
              <a:t>Smaller Section Title</a:t>
            </a:r>
          </a:p>
          <a:p>
            <a:pPr marL="0" lvl="3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 smtClean="0"/>
              <a:t>Smaller body copy</a:t>
            </a:r>
          </a:p>
          <a:p>
            <a:pPr lvl="4"/>
            <a:r>
              <a:rPr lang="en-US" dirty="0" smtClean="0"/>
              <a:t>Reference copy and </a:t>
            </a:r>
            <a:r>
              <a:rPr lang="en-US" dirty="0" err="1" smtClean="0"/>
              <a:t>infographic</a:t>
            </a:r>
            <a:r>
              <a:rPr lang="en-US" dirty="0" smtClean="0"/>
              <a:t> label</a:t>
            </a:r>
            <a:endParaRPr lang="en-US" dirty="0"/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308660" y="7048425"/>
            <a:ext cx="4482208" cy="308472"/>
          </a:xfr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 smtClean="0"/>
              <a:t>Source: Arial 8pt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608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xagon Diagram Connec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616" y="1751"/>
          <a:ext cx="1615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55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6" y="1751"/>
                        <a:ext cx="1615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281076" y="4665535"/>
            <a:ext cx="2300288" cy="1003948"/>
          </a:xfr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/>
            </a:lvl3pPr>
            <a:lvl4pPr algn="ctr"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 smtClean="0"/>
              <a:t>Larger Section Title</a:t>
            </a:r>
          </a:p>
          <a:p>
            <a:pPr lvl="1"/>
            <a:r>
              <a:rPr lang="en-US" dirty="0" smtClean="0"/>
              <a:t>Larger body copy</a:t>
            </a:r>
          </a:p>
          <a:p>
            <a:pPr lvl="2"/>
            <a:r>
              <a:rPr lang="en-US" dirty="0" smtClean="0"/>
              <a:t>Smaller Section Title</a:t>
            </a:r>
          </a:p>
          <a:p>
            <a:pPr marL="0" lvl="3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 smtClean="0"/>
              <a:t>Smaller body copy</a:t>
            </a:r>
          </a:p>
          <a:p>
            <a:pPr lvl="4"/>
            <a:r>
              <a:rPr lang="en-US" dirty="0" smtClean="0"/>
              <a:t>Reference copy and </a:t>
            </a:r>
            <a:r>
              <a:rPr lang="en-US" dirty="0" err="1" smtClean="0"/>
              <a:t>infographic</a:t>
            </a:r>
            <a:r>
              <a:rPr lang="en-US" dirty="0" smtClean="0"/>
              <a:t> label</a:t>
            </a:r>
            <a:endParaRPr lang="en-US" dirty="0"/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285750" y="2517063"/>
            <a:ext cx="2300288" cy="1003948"/>
          </a:xfr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/>
            </a:lvl3pPr>
            <a:lvl4pPr algn="ctr">
              <a:lnSpc>
                <a:spcPts val="16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en-US" dirty="0" smtClean="0"/>
              <a:t>Larger Section Title</a:t>
            </a:r>
          </a:p>
          <a:p>
            <a:pPr lvl="1"/>
            <a:r>
              <a:rPr lang="en-US" dirty="0" smtClean="0"/>
              <a:t>Larger body copy</a:t>
            </a:r>
          </a:p>
          <a:p>
            <a:pPr lvl="2"/>
            <a:r>
              <a:rPr lang="en-US" dirty="0" smtClean="0"/>
              <a:t>Smaller Section Title</a:t>
            </a:r>
          </a:p>
          <a:p>
            <a:pPr lvl="3"/>
            <a:r>
              <a:rPr lang="en-US" dirty="0" smtClean="0"/>
              <a:t>Smaller body copy</a:t>
            </a:r>
          </a:p>
          <a:p>
            <a:pPr lvl="4"/>
            <a:r>
              <a:rPr lang="en-US" dirty="0" smtClean="0"/>
              <a:t>Reference copy and </a:t>
            </a:r>
            <a:r>
              <a:rPr lang="en-US" dirty="0" err="1" smtClean="0"/>
              <a:t>infographic</a:t>
            </a:r>
            <a:r>
              <a:rPr lang="en-US" dirty="0" smtClean="0"/>
              <a:t> label</a:t>
            </a:r>
            <a:endParaRPr lang="en-US" dirty="0"/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269547" y="3591181"/>
            <a:ext cx="2300288" cy="1003948"/>
          </a:xfr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/>
            </a:lvl3pPr>
            <a:lvl4pPr algn="ctr"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 smtClean="0"/>
              <a:t>Larger Section Title</a:t>
            </a:r>
          </a:p>
          <a:p>
            <a:pPr lvl="1"/>
            <a:r>
              <a:rPr lang="en-US" dirty="0" smtClean="0"/>
              <a:t>Larger body copy</a:t>
            </a:r>
          </a:p>
          <a:p>
            <a:pPr lvl="2"/>
            <a:r>
              <a:rPr lang="en-US" dirty="0" smtClean="0"/>
              <a:t>Smaller Section Title</a:t>
            </a:r>
          </a:p>
          <a:p>
            <a:pPr marL="0" lvl="3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 smtClean="0"/>
              <a:t>Smaller body copy</a:t>
            </a:r>
          </a:p>
          <a:p>
            <a:pPr lvl="4"/>
            <a:r>
              <a:rPr lang="en-US" dirty="0" smtClean="0"/>
              <a:t>Reference copy and </a:t>
            </a:r>
            <a:r>
              <a:rPr lang="en-US" dirty="0" err="1" smtClean="0"/>
              <a:t>infographic</a:t>
            </a:r>
            <a:r>
              <a:rPr lang="en-US" dirty="0" smtClean="0"/>
              <a:t> label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 smtClean="0"/>
              <a:t>HEADER CANNOT RUN OVER MORE THAN ONE LINE</a:t>
            </a:r>
            <a:endParaRPr lang="en-US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82522" y="799410"/>
            <a:ext cx="9316338" cy="4366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 smtClean="0"/>
              <a:t>Sub copy line can run to a maximum of two lines</a:t>
            </a:r>
            <a:endParaRPr lang="en-GB" dirty="0"/>
          </a:p>
        </p:txBody>
      </p:sp>
      <p:sp>
        <p:nvSpPr>
          <p:cNvPr id="29" name="Content Placeholder 2"/>
          <p:cNvSpPr>
            <a:spLocks noGrp="1"/>
          </p:cNvSpPr>
          <p:nvPr>
            <p:ph idx="23" hasCustomPrompt="1"/>
          </p:nvPr>
        </p:nvSpPr>
        <p:spPr bwMode="gray">
          <a:xfrm>
            <a:off x="7512138" y="3564494"/>
            <a:ext cx="2289175" cy="1003948"/>
          </a:xfr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/>
            </a:lvl3pPr>
            <a:lvl4pPr algn="ctr"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 smtClean="0"/>
              <a:t>Larger Section Title</a:t>
            </a:r>
          </a:p>
          <a:p>
            <a:pPr lvl="1"/>
            <a:r>
              <a:rPr lang="en-US" dirty="0" smtClean="0"/>
              <a:t>Larger body copy</a:t>
            </a:r>
          </a:p>
          <a:p>
            <a:pPr lvl="2"/>
            <a:r>
              <a:rPr lang="en-US" dirty="0" smtClean="0"/>
              <a:t>Smaller Section Title</a:t>
            </a:r>
          </a:p>
          <a:p>
            <a:pPr marL="0" lvl="3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 smtClean="0"/>
              <a:t>Smaller body copy</a:t>
            </a:r>
          </a:p>
          <a:p>
            <a:pPr lvl="4"/>
            <a:r>
              <a:rPr lang="en-US" dirty="0" smtClean="0"/>
              <a:t>Reference copy and </a:t>
            </a:r>
            <a:r>
              <a:rPr lang="en-US" dirty="0" err="1" smtClean="0"/>
              <a:t>infographic</a:t>
            </a:r>
            <a:r>
              <a:rPr lang="en-US" dirty="0" smtClean="0"/>
              <a:t> label</a:t>
            </a:r>
            <a:endParaRPr lang="en-US" dirty="0"/>
          </a:p>
        </p:txBody>
      </p:sp>
      <p:sp>
        <p:nvSpPr>
          <p:cNvPr id="31" name="Content Placeholder 2"/>
          <p:cNvSpPr>
            <a:spLocks noGrp="1"/>
          </p:cNvSpPr>
          <p:nvPr>
            <p:ph idx="25" hasCustomPrompt="1"/>
          </p:nvPr>
        </p:nvSpPr>
        <p:spPr bwMode="gray">
          <a:xfrm>
            <a:off x="7500609" y="2490140"/>
            <a:ext cx="2289175" cy="1003948"/>
          </a:xfr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/>
            </a:lvl3pPr>
            <a:lvl4pPr algn="ctr"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 smtClean="0"/>
              <a:t>Larger Section Title</a:t>
            </a:r>
          </a:p>
          <a:p>
            <a:pPr lvl="1"/>
            <a:r>
              <a:rPr lang="en-US" dirty="0" smtClean="0"/>
              <a:t>Larger body copy</a:t>
            </a:r>
          </a:p>
          <a:p>
            <a:pPr lvl="2"/>
            <a:r>
              <a:rPr lang="en-US" dirty="0" smtClean="0"/>
              <a:t>Smaller Section Title</a:t>
            </a:r>
          </a:p>
          <a:p>
            <a:pPr marL="0" lvl="3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 smtClean="0"/>
              <a:t>Smaller body copy</a:t>
            </a:r>
          </a:p>
          <a:p>
            <a:pPr lvl="4"/>
            <a:r>
              <a:rPr lang="en-US" dirty="0" smtClean="0"/>
              <a:t>Reference copy and </a:t>
            </a:r>
            <a:r>
              <a:rPr lang="en-US" dirty="0" err="1" smtClean="0"/>
              <a:t>infographic</a:t>
            </a:r>
            <a:r>
              <a:rPr lang="en-US" dirty="0" smtClean="0"/>
              <a:t> label</a:t>
            </a:r>
            <a:endParaRPr lang="en-US" dirty="0"/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308660" y="7048425"/>
            <a:ext cx="4482208" cy="308472"/>
          </a:xfr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 smtClean="0"/>
              <a:t>Source: Arial 8pt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188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xagon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616" y="1751"/>
          <a:ext cx="1615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57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6" y="1751"/>
                        <a:ext cx="1615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53920" y="344821"/>
            <a:ext cx="9308541" cy="409568"/>
          </a:xfrm>
        </p:spPr>
        <p:txBody>
          <a:bodyPr/>
          <a:lstStyle/>
          <a:p>
            <a:r>
              <a:rPr lang="en-US" dirty="0" smtClean="0"/>
              <a:t>HEADER CANNOT RUN OVER MORE THAN ONE LINE</a:t>
            </a:r>
            <a:endParaRPr lang="en-US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82522" y="799410"/>
            <a:ext cx="9316338" cy="4366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 smtClean="0"/>
              <a:t>Sub copy line can run to a maximum of two lines</a:t>
            </a:r>
            <a:endParaRPr lang="en-GB" dirty="0"/>
          </a:p>
        </p:txBody>
      </p:sp>
      <p:sp>
        <p:nvSpPr>
          <p:cNvPr id="29" name="Content Placeholder 2"/>
          <p:cNvSpPr>
            <a:spLocks noGrp="1"/>
          </p:cNvSpPr>
          <p:nvPr>
            <p:ph idx="23" hasCustomPrompt="1"/>
          </p:nvPr>
        </p:nvSpPr>
        <p:spPr bwMode="gray">
          <a:xfrm>
            <a:off x="7495529" y="4665535"/>
            <a:ext cx="2310459" cy="1003948"/>
          </a:xfr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 smtClean="0"/>
              <a:t>Larger Section Title</a:t>
            </a:r>
          </a:p>
          <a:p>
            <a:pPr lvl="1"/>
            <a:r>
              <a:rPr lang="en-US" dirty="0" smtClean="0"/>
              <a:t>Larger body copy</a:t>
            </a:r>
          </a:p>
          <a:p>
            <a:pPr lvl="2"/>
            <a:r>
              <a:rPr lang="en-US" dirty="0" smtClean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 smtClean="0"/>
              <a:t>Smaller body copy</a:t>
            </a:r>
          </a:p>
          <a:p>
            <a:pPr lvl="4"/>
            <a:r>
              <a:rPr lang="en-US" dirty="0" smtClean="0"/>
              <a:t>Reference copy and </a:t>
            </a:r>
            <a:r>
              <a:rPr lang="en-US" dirty="0" err="1" smtClean="0"/>
              <a:t>infographic</a:t>
            </a:r>
            <a:r>
              <a:rPr lang="en-US" dirty="0" smtClean="0"/>
              <a:t> label</a:t>
            </a:r>
            <a:endParaRPr lang="en-US" dirty="0"/>
          </a:p>
        </p:txBody>
      </p:sp>
      <p:sp>
        <p:nvSpPr>
          <p:cNvPr id="30" name="Content Placeholder 2"/>
          <p:cNvSpPr>
            <a:spLocks noGrp="1"/>
          </p:cNvSpPr>
          <p:nvPr>
            <p:ph idx="24" hasCustomPrompt="1"/>
          </p:nvPr>
        </p:nvSpPr>
        <p:spPr bwMode="gray">
          <a:xfrm>
            <a:off x="7495529" y="2488034"/>
            <a:ext cx="2310459" cy="1006053"/>
          </a:xfr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 smtClean="0"/>
              <a:t>Larger Section Title</a:t>
            </a:r>
          </a:p>
          <a:p>
            <a:pPr lvl="1"/>
            <a:r>
              <a:rPr lang="en-US" dirty="0" smtClean="0"/>
              <a:t>Larger body copy</a:t>
            </a:r>
          </a:p>
          <a:p>
            <a:pPr lvl="2"/>
            <a:r>
              <a:rPr lang="en-US" dirty="0" smtClean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 smtClean="0"/>
              <a:t>Smaller body copy</a:t>
            </a:r>
          </a:p>
          <a:p>
            <a:pPr lvl="4"/>
            <a:r>
              <a:rPr lang="en-US" dirty="0" smtClean="0"/>
              <a:t>Reference copy and </a:t>
            </a:r>
            <a:r>
              <a:rPr lang="en-US" dirty="0" err="1" smtClean="0"/>
              <a:t>infographic</a:t>
            </a:r>
            <a:r>
              <a:rPr lang="en-US" dirty="0" smtClean="0"/>
              <a:t> label</a:t>
            </a:r>
            <a:endParaRPr lang="en-US" dirty="0"/>
          </a:p>
        </p:txBody>
      </p:sp>
      <p:sp>
        <p:nvSpPr>
          <p:cNvPr id="31" name="Content Placeholder 2"/>
          <p:cNvSpPr>
            <a:spLocks noGrp="1"/>
          </p:cNvSpPr>
          <p:nvPr>
            <p:ph idx="25" hasCustomPrompt="1"/>
          </p:nvPr>
        </p:nvSpPr>
        <p:spPr bwMode="gray">
          <a:xfrm>
            <a:off x="7495529" y="3576667"/>
            <a:ext cx="2310459" cy="1025496"/>
          </a:xfr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 smtClean="0"/>
              <a:t>Larger Section Title</a:t>
            </a:r>
          </a:p>
          <a:p>
            <a:pPr lvl="1"/>
            <a:r>
              <a:rPr lang="en-US" dirty="0" smtClean="0"/>
              <a:t>Larger body copy</a:t>
            </a:r>
          </a:p>
          <a:p>
            <a:pPr lvl="2"/>
            <a:r>
              <a:rPr lang="en-US" dirty="0" smtClean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 smtClean="0"/>
              <a:t>Smaller body copy</a:t>
            </a:r>
          </a:p>
          <a:p>
            <a:pPr lvl="4"/>
            <a:r>
              <a:rPr lang="en-US" dirty="0" smtClean="0"/>
              <a:t>Reference copy and </a:t>
            </a:r>
            <a:r>
              <a:rPr lang="en-US" dirty="0" err="1" smtClean="0"/>
              <a:t>infographic</a:t>
            </a:r>
            <a:r>
              <a:rPr lang="en-US" dirty="0" smtClean="0"/>
              <a:t> label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285750" y="2490561"/>
            <a:ext cx="2286000" cy="989013"/>
          </a:xfrm>
        </p:spPr>
        <p:txBody>
          <a:bodyPr/>
          <a:lstStyle>
            <a:lvl1pPr algn="r">
              <a:defRPr/>
            </a:lvl1pPr>
            <a:lvl2pPr algn="r">
              <a:defRPr/>
            </a:lvl2pPr>
            <a:lvl3pPr algn="r">
              <a:defRPr baseline="0"/>
            </a:lvl3pPr>
            <a:lvl4pPr algn="r">
              <a:defRPr baseline="0"/>
            </a:lvl4pPr>
            <a:lvl5pPr algn="r">
              <a:defRPr baseline="0"/>
            </a:lvl5pPr>
          </a:lstStyle>
          <a:p>
            <a:pPr lvl="0"/>
            <a:r>
              <a:rPr lang="en-US" dirty="0" smtClean="0"/>
              <a:t>Larger Section Title</a:t>
            </a:r>
          </a:p>
          <a:p>
            <a:pPr lvl="1"/>
            <a:r>
              <a:rPr lang="en-US" dirty="0" smtClean="0"/>
              <a:t>Larger body copy</a:t>
            </a:r>
          </a:p>
          <a:p>
            <a:pPr lvl="2"/>
            <a:r>
              <a:rPr lang="en-US" dirty="0" smtClean="0"/>
              <a:t>Smaller Section Title</a:t>
            </a:r>
          </a:p>
          <a:p>
            <a:pPr lvl="3"/>
            <a:r>
              <a:rPr lang="en-US" dirty="0" smtClean="0"/>
              <a:t>Smaller body copy</a:t>
            </a:r>
          </a:p>
          <a:p>
            <a:pPr lvl="4"/>
            <a:r>
              <a:rPr lang="en-US" dirty="0" smtClean="0"/>
              <a:t>Reference copy and </a:t>
            </a:r>
            <a:r>
              <a:rPr lang="en-US" dirty="0" err="1" smtClean="0"/>
              <a:t>infographic</a:t>
            </a:r>
            <a:r>
              <a:rPr lang="en-US" dirty="0" smtClean="0"/>
              <a:t> label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302775" y="3598863"/>
            <a:ext cx="2268976" cy="988786"/>
          </a:xfrm>
        </p:spPr>
        <p:txBody>
          <a:bodyPr/>
          <a:lstStyle>
            <a:lvl1pPr algn="r">
              <a:defRPr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 smtClean="0"/>
              <a:t>Larger Section Title</a:t>
            </a:r>
          </a:p>
          <a:p>
            <a:pPr lvl="1"/>
            <a:r>
              <a:rPr lang="en-US" dirty="0" smtClean="0"/>
              <a:t>Larger body copy</a:t>
            </a:r>
          </a:p>
          <a:p>
            <a:pPr lvl="2"/>
            <a:r>
              <a:rPr lang="en-US" dirty="0" smtClean="0"/>
              <a:t>Smaller Section Title</a:t>
            </a:r>
          </a:p>
          <a:p>
            <a:pPr lvl="3"/>
            <a:r>
              <a:rPr lang="en-US" dirty="0" smtClean="0"/>
              <a:t>Smaller body copy</a:t>
            </a:r>
          </a:p>
          <a:p>
            <a:pPr lvl="4"/>
            <a:r>
              <a:rPr lang="en-US" dirty="0" smtClean="0"/>
              <a:t>Reference copy and </a:t>
            </a:r>
            <a:r>
              <a:rPr lang="en-US" dirty="0" err="1" smtClean="0"/>
              <a:t>infographic</a:t>
            </a:r>
            <a:r>
              <a:rPr lang="en-US" dirty="0" smtClean="0"/>
              <a:t> label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302775" y="4687661"/>
            <a:ext cx="2268976" cy="993775"/>
          </a:xfrm>
        </p:spPr>
        <p:txBody>
          <a:bodyPr/>
          <a:lstStyle>
            <a:lvl1pPr algn="r">
              <a:defRPr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 smtClean="0"/>
              <a:t>Larger Section Title</a:t>
            </a:r>
          </a:p>
          <a:p>
            <a:pPr lvl="1"/>
            <a:r>
              <a:rPr lang="en-US" dirty="0" smtClean="0"/>
              <a:t>Larger body copy</a:t>
            </a:r>
          </a:p>
          <a:p>
            <a:pPr lvl="2"/>
            <a:r>
              <a:rPr lang="en-US" dirty="0" smtClean="0"/>
              <a:t>Smaller Section Title</a:t>
            </a:r>
          </a:p>
          <a:p>
            <a:pPr lvl="3"/>
            <a:r>
              <a:rPr lang="en-US" dirty="0" smtClean="0"/>
              <a:t>Smaller body copy</a:t>
            </a:r>
          </a:p>
          <a:p>
            <a:pPr lvl="4"/>
            <a:r>
              <a:rPr lang="en-US" dirty="0" smtClean="0"/>
              <a:t>Reference copy and </a:t>
            </a:r>
            <a:r>
              <a:rPr lang="en-US" dirty="0" err="1" smtClean="0"/>
              <a:t>infographic</a:t>
            </a:r>
            <a:r>
              <a:rPr lang="en-US" dirty="0" smtClean="0"/>
              <a:t> label</a:t>
            </a:r>
            <a:endParaRPr lang="en-GB" dirty="0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308660" y="7048425"/>
            <a:ext cx="4482208" cy="308472"/>
          </a:xfr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 smtClean="0"/>
              <a:t>Source: Arial 8pt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279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ine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616" y="1751"/>
          <a:ext cx="1615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83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6" y="1751"/>
                        <a:ext cx="1615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1879600" y="4656010"/>
            <a:ext cx="1511300" cy="1003948"/>
          </a:xfrm>
        </p:spPr>
        <p:txBody>
          <a:bodyPr anchor="ctr"/>
          <a:lstStyle>
            <a:lvl1pPr algn="l">
              <a:lnSpc>
                <a:spcPts val="1997"/>
              </a:lnSpc>
              <a:defRPr sz="1800" baseline="0">
                <a:solidFill>
                  <a:schemeClr val="tx2"/>
                </a:solidFill>
              </a:defRPr>
            </a:lvl1pPr>
            <a:lvl2pPr algn="l">
              <a:lnSpc>
                <a:spcPts val="1997"/>
              </a:lnSpc>
              <a:defRPr sz="1800" b="0">
                <a:solidFill>
                  <a:schemeClr val="bg1"/>
                </a:solidFill>
              </a:defRPr>
            </a:lvl2pPr>
            <a:lvl3pPr algn="l">
              <a:lnSpc>
                <a:spcPts val="1500"/>
              </a:lnSpc>
              <a:defRPr/>
            </a:lvl3pPr>
            <a:lvl4pPr algn="l"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l">
              <a:defRPr/>
            </a:lvl5pPr>
          </a:lstStyle>
          <a:p>
            <a:pPr lvl="0"/>
            <a:r>
              <a:rPr lang="en-US" dirty="0" smtClean="0"/>
              <a:t>Larger Section Title</a:t>
            </a:r>
          </a:p>
          <a:p>
            <a:pPr lvl="1"/>
            <a:r>
              <a:rPr lang="en-US" dirty="0" smtClean="0"/>
              <a:t>Larger body copy</a:t>
            </a:r>
          </a:p>
          <a:p>
            <a:pPr lvl="2"/>
            <a:r>
              <a:rPr lang="en-US" dirty="0" smtClean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 smtClean="0"/>
              <a:t>Smaller body copy</a:t>
            </a:r>
          </a:p>
          <a:p>
            <a:pPr lvl="4"/>
            <a:r>
              <a:rPr lang="en-US" dirty="0" smtClean="0"/>
              <a:t>Reference copy and </a:t>
            </a:r>
            <a:r>
              <a:rPr lang="en-US" dirty="0" err="1" smtClean="0"/>
              <a:t>infographic</a:t>
            </a:r>
            <a:r>
              <a:rPr lang="en-US" dirty="0" smtClean="0"/>
              <a:t> label</a:t>
            </a:r>
            <a:endParaRPr lang="en-US" dirty="0"/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1866900" y="2466975"/>
            <a:ext cx="1511300" cy="1015936"/>
          </a:xfrm>
        </p:spPr>
        <p:txBody>
          <a:bodyPr anchor="ctr"/>
          <a:lstStyle>
            <a:lvl1pPr algn="l">
              <a:lnSpc>
                <a:spcPts val="1997"/>
              </a:lnSpc>
              <a:defRPr sz="1800" baseline="0">
                <a:solidFill>
                  <a:schemeClr val="tx2"/>
                </a:solidFill>
              </a:defRPr>
            </a:lvl1pPr>
            <a:lvl2pPr algn="l">
              <a:lnSpc>
                <a:spcPts val="1997"/>
              </a:lnSpc>
              <a:defRPr sz="1800" b="0">
                <a:solidFill>
                  <a:schemeClr val="bg1"/>
                </a:solidFill>
              </a:defRPr>
            </a:lvl2pPr>
            <a:lvl3pPr algn="l">
              <a:lnSpc>
                <a:spcPts val="1500"/>
              </a:lnSpc>
              <a:defRPr/>
            </a:lvl3pPr>
            <a:lvl4pPr algn="l">
              <a:lnSpc>
                <a:spcPts val="1600"/>
              </a:lnSpc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Larger Section Title</a:t>
            </a:r>
          </a:p>
          <a:p>
            <a:pPr lvl="1"/>
            <a:r>
              <a:rPr lang="en-US" dirty="0" smtClean="0"/>
              <a:t>Larger body copy</a:t>
            </a:r>
          </a:p>
          <a:p>
            <a:pPr lvl="2"/>
            <a:r>
              <a:rPr lang="en-US" dirty="0" smtClean="0"/>
              <a:t>Smaller Section Title</a:t>
            </a:r>
          </a:p>
          <a:p>
            <a:pPr lvl="3"/>
            <a:r>
              <a:rPr lang="en-US" dirty="0" smtClean="0"/>
              <a:t>Smaller body copy</a:t>
            </a:r>
          </a:p>
          <a:p>
            <a:pPr lvl="4"/>
            <a:r>
              <a:rPr lang="en-US" dirty="0" smtClean="0"/>
              <a:t>Reference copy and </a:t>
            </a:r>
            <a:r>
              <a:rPr lang="en-US" dirty="0" err="1" smtClean="0"/>
              <a:t>infographic</a:t>
            </a:r>
            <a:r>
              <a:rPr lang="en-US" dirty="0" smtClean="0"/>
              <a:t> label</a:t>
            </a:r>
            <a:endParaRPr lang="en-US" dirty="0"/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1865313" y="3581656"/>
            <a:ext cx="1511300" cy="1003948"/>
          </a:xfrm>
        </p:spPr>
        <p:txBody>
          <a:bodyPr anchor="ctr"/>
          <a:lstStyle>
            <a:lvl1pPr algn="l">
              <a:lnSpc>
                <a:spcPts val="1997"/>
              </a:lnSpc>
              <a:defRPr sz="1800" baseline="0">
                <a:solidFill>
                  <a:schemeClr val="tx2"/>
                </a:solidFill>
              </a:defRPr>
            </a:lvl1pPr>
            <a:lvl2pPr algn="l">
              <a:lnSpc>
                <a:spcPts val="1997"/>
              </a:lnSpc>
              <a:defRPr sz="1800" b="0">
                <a:solidFill>
                  <a:schemeClr val="bg1"/>
                </a:solidFill>
              </a:defRPr>
            </a:lvl2pPr>
            <a:lvl3pPr algn="l">
              <a:lnSpc>
                <a:spcPts val="1500"/>
              </a:lnSpc>
              <a:defRPr/>
            </a:lvl3pPr>
            <a:lvl4pPr algn="l"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l">
              <a:defRPr/>
            </a:lvl5pPr>
          </a:lstStyle>
          <a:p>
            <a:pPr lvl="0"/>
            <a:r>
              <a:rPr lang="en-US" dirty="0" smtClean="0"/>
              <a:t>Larger Section Title</a:t>
            </a:r>
          </a:p>
          <a:p>
            <a:pPr lvl="1"/>
            <a:r>
              <a:rPr lang="en-US" dirty="0" smtClean="0"/>
              <a:t>Larger body copy</a:t>
            </a:r>
          </a:p>
          <a:p>
            <a:pPr lvl="2"/>
            <a:r>
              <a:rPr lang="en-US" dirty="0" smtClean="0"/>
              <a:t>Smaller Section Title</a:t>
            </a:r>
          </a:p>
          <a:p>
            <a:pPr lvl="3"/>
            <a:r>
              <a:rPr lang="en-US" dirty="0" smtClean="0"/>
              <a:t>Smaller body copy</a:t>
            </a:r>
          </a:p>
          <a:p>
            <a:pPr lvl="4"/>
            <a:r>
              <a:rPr lang="en-US" dirty="0" smtClean="0"/>
              <a:t>Reference copy and </a:t>
            </a:r>
            <a:r>
              <a:rPr lang="en-US" dirty="0" err="1" smtClean="0"/>
              <a:t>infographic</a:t>
            </a:r>
            <a:r>
              <a:rPr lang="en-US" dirty="0" smtClean="0"/>
              <a:t> label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56917" y="344893"/>
            <a:ext cx="9308541" cy="409568"/>
          </a:xfrm>
        </p:spPr>
        <p:txBody>
          <a:bodyPr/>
          <a:lstStyle/>
          <a:p>
            <a:r>
              <a:rPr lang="en-US" dirty="0" smtClean="0"/>
              <a:t>HEADER CANNOT RUN OVER MORE THAN ONE LINE</a:t>
            </a:r>
            <a:endParaRPr lang="en-US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54042" y="799410"/>
            <a:ext cx="9316338" cy="4366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 smtClean="0"/>
              <a:t>Sub copy line can run to a maximum of two lines</a:t>
            </a:r>
            <a:endParaRPr lang="en-GB" dirty="0"/>
          </a:p>
        </p:txBody>
      </p:sp>
      <p:sp>
        <p:nvSpPr>
          <p:cNvPr id="36" name="Content Placeholder 2"/>
          <p:cNvSpPr>
            <a:spLocks noGrp="1"/>
          </p:cNvSpPr>
          <p:nvPr>
            <p:ph idx="23" hasCustomPrompt="1"/>
          </p:nvPr>
        </p:nvSpPr>
        <p:spPr bwMode="gray">
          <a:xfrm>
            <a:off x="5076825" y="4656010"/>
            <a:ext cx="1511300" cy="1003948"/>
          </a:xfrm>
        </p:spPr>
        <p:txBody>
          <a:bodyPr anchor="ctr"/>
          <a:lstStyle>
            <a:lvl1pPr algn="l">
              <a:lnSpc>
                <a:spcPts val="1997"/>
              </a:lnSpc>
              <a:defRPr sz="1800" baseline="0">
                <a:solidFill>
                  <a:schemeClr val="tx2"/>
                </a:solidFill>
              </a:defRPr>
            </a:lvl1pPr>
            <a:lvl2pPr algn="l">
              <a:lnSpc>
                <a:spcPts val="1997"/>
              </a:lnSpc>
              <a:defRPr sz="1800" b="0">
                <a:solidFill>
                  <a:schemeClr val="bg1"/>
                </a:solidFill>
              </a:defRPr>
            </a:lvl2pPr>
            <a:lvl3pPr algn="l">
              <a:lnSpc>
                <a:spcPts val="1500"/>
              </a:lnSpc>
              <a:defRPr/>
            </a:lvl3pPr>
            <a:lvl4pPr algn="l"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l">
              <a:defRPr/>
            </a:lvl5pPr>
          </a:lstStyle>
          <a:p>
            <a:pPr lvl="0"/>
            <a:r>
              <a:rPr lang="en-US" dirty="0" smtClean="0"/>
              <a:t>Larger Section Title</a:t>
            </a:r>
          </a:p>
          <a:p>
            <a:pPr lvl="1"/>
            <a:r>
              <a:rPr lang="en-US" dirty="0" smtClean="0"/>
              <a:t>Larger body copy</a:t>
            </a:r>
          </a:p>
          <a:p>
            <a:pPr lvl="2"/>
            <a:r>
              <a:rPr lang="en-US" dirty="0" smtClean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 smtClean="0"/>
              <a:t>Smaller body copy</a:t>
            </a:r>
          </a:p>
          <a:p>
            <a:pPr lvl="4"/>
            <a:r>
              <a:rPr lang="en-US" dirty="0" smtClean="0"/>
              <a:t>Reference copy and </a:t>
            </a:r>
            <a:r>
              <a:rPr lang="en-US" dirty="0" err="1" smtClean="0"/>
              <a:t>infographic</a:t>
            </a:r>
            <a:r>
              <a:rPr lang="en-US" dirty="0" smtClean="0"/>
              <a:t> label</a:t>
            </a:r>
            <a:endParaRPr lang="en-US" dirty="0"/>
          </a:p>
        </p:txBody>
      </p:sp>
      <p:sp>
        <p:nvSpPr>
          <p:cNvPr id="37" name="Content Placeholder 2"/>
          <p:cNvSpPr>
            <a:spLocks noGrp="1"/>
          </p:cNvSpPr>
          <p:nvPr>
            <p:ph idx="24" hasCustomPrompt="1"/>
          </p:nvPr>
        </p:nvSpPr>
        <p:spPr bwMode="gray">
          <a:xfrm>
            <a:off x="5076825" y="2466975"/>
            <a:ext cx="1511300" cy="1015936"/>
          </a:xfrm>
        </p:spPr>
        <p:txBody>
          <a:bodyPr anchor="ctr"/>
          <a:lstStyle>
            <a:lvl1pPr algn="l">
              <a:lnSpc>
                <a:spcPts val="1997"/>
              </a:lnSpc>
              <a:defRPr sz="1800" baseline="0">
                <a:solidFill>
                  <a:schemeClr val="tx2"/>
                </a:solidFill>
              </a:defRPr>
            </a:lvl1pPr>
            <a:lvl2pPr algn="l">
              <a:lnSpc>
                <a:spcPts val="1997"/>
              </a:lnSpc>
              <a:defRPr sz="1800" b="0">
                <a:solidFill>
                  <a:schemeClr val="bg1"/>
                </a:solidFill>
              </a:defRPr>
            </a:lvl2pPr>
            <a:lvl3pPr algn="l">
              <a:lnSpc>
                <a:spcPts val="1500"/>
              </a:lnSpc>
              <a:defRPr/>
            </a:lvl3pPr>
            <a:lvl4pPr algn="l"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l">
              <a:defRPr/>
            </a:lvl5pPr>
          </a:lstStyle>
          <a:p>
            <a:pPr lvl="0"/>
            <a:r>
              <a:rPr lang="en-US" dirty="0" smtClean="0"/>
              <a:t>Larger Section Title</a:t>
            </a:r>
          </a:p>
          <a:p>
            <a:pPr lvl="1"/>
            <a:r>
              <a:rPr lang="en-US" dirty="0" smtClean="0"/>
              <a:t>Larger body copy</a:t>
            </a:r>
          </a:p>
          <a:p>
            <a:pPr lvl="2"/>
            <a:r>
              <a:rPr lang="en-US" dirty="0" smtClean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 smtClean="0"/>
              <a:t>Smaller body copy</a:t>
            </a:r>
          </a:p>
          <a:p>
            <a:pPr lvl="4"/>
            <a:r>
              <a:rPr lang="en-US" dirty="0" smtClean="0"/>
              <a:t>Reference copy and </a:t>
            </a:r>
            <a:r>
              <a:rPr lang="en-US" dirty="0" err="1" smtClean="0"/>
              <a:t>infographic</a:t>
            </a:r>
            <a:r>
              <a:rPr lang="en-US" dirty="0" smtClean="0"/>
              <a:t> label</a:t>
            </a:r>
            <a:endParaRPr lang="en-US" dirty="0"/>
          </a:p>
        </p:txBody>
      </p:sp>
      <p:sp>
        <p:nvSpPr>
          <p:cNvPr id="38" name="Content Placeholder 2"/>
          <p:cNvSpPr>
            <a:spLocks noGrp="1"/>
          </p:cNvSpPr>
          <p:nvPr>
            <p:ph idx="25" hasCustomPrompt="1"/>
          </p:nvPr>
        </p:nvSpPr>
        <p:spPr bwMode="gray">
          <a:xfrm>
            <a:off x="5076825" y="3581656"/>
            <a:ext cx="1511300" cy="1003948"/>
          </a:xfrm>
        </p:spPr>
        <p:txBody>
          <a:bodyPr anchor="ctr"/>
          <a:lstStyle>
            <a:lvl1pPr algn="l">
              <a:lnSpc>
                <a:spcPts val="1997"/>
              </a:lnSpc>
              <a:defRPr sz="1800" baseline="0">
                <a:solidFill>
                  <a:schemeClr val="tx2"/>
                </a:solidFill>
              </a:defRPr>
            </a:lvl1pPr>
            <a:lvl2pPr algn="l">
              <a:lnSpc>
                <a:spcPts val="1997"/>
              </a:lnSpc>
              <a:defRPr sz="1800" b="0">
                <a:solidFill>
                  <a:schemeClr val="bg1"/>
                </a:solidFill>
              </a:defRPr>
            </a:lvl2pPr>
            <a:lvl3pPr algn="l">
              <a:lnSpc>
                <a:spcPts val="1500"/>
              </a:lnSpc>
              <a:defRPr/>
            </a:lvl3pPr>
            <a:lvl4pPr algn="l"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l">
              <a:defRPr/>
            </a:lvl5pPr>
          </a:lstStyle>
          <a:p>
            <a:pPr lvl="0"/>
            <a:r>
              <a:rPr lang="en-US" dirty="0" smtClean="0"/>
              <a:t>Larger Section Title</a:t>
            </a:r>
          </a:p>
          <a:p>
            <a:pPr lvl="1"/>
            <a:r>
              <a:rPr lang="en-US" dirty="0" smtClean="0"/>
              <a:t>Larger body copy</a:t>
            </a:r>
          </a:p>
          <a:p>
            <a:pPr lvl="2"/>
            <a:r>
              <a:rPr lang="en-US" dirty="0" smtClean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 smtClean="0"/>
              <a:t>Smaller body copy</a:t>
            </a:r>
          </a:p>
          <a:p>
            <a:pPr lvl="4"/>
            <a:r>
              <a:rPr lang="en-US" dirty="0" smtClean="0"/>
              <a:t>Reference copy and </a:t>
            </a:r>
            <a:r>
              <a:rPr lang="en-US" dirty="0" err="1" smtClean="0"/>
              <a:t>infographic</a:t>
            </a:r>
            <a:r>
              <a:rPr lang="en-US" dirty="0" smtClean="0"/>
              <a:t> label</a:t>
            </a:r>
            <a:endParaRPr lang="en-US" dirty="0"/>
          </a:p>
        </p:txBody>
      </p:sp>
      <p:sp>
        <p:nvSpPr>
          <p:cNvPr id="42" name="Content Placeholder 2"/>
          <p:cNvSpPr>
            <a:spLocks noGrp="1"/>
          </p:cNvSpPr>
          <p:nvPr>
            <p:ph idx="26" hasCustomPrompt="1"/>
          </p:nvPr>
        </p:nvSpPr>
        <p:spPr bwMode="gray">
          <a:xfrm>
            <a:off x="8305889" y="4656010"/>
            <a:ext cx="1511300" cy="1003948"/>
          </a:xfrm>
        </p:spPr>
        <p:txBody>
          <a:bodyPr anchor="ctr"/>
          <a:lstStyle>
            <a:lvl1pPr algn="l">
              <a:lnSpc>
                <a:spcPts val="1997"/>
              </a:lnSpc>
              <a:defRPr sz="1800" baseline="0">
                <a:solidFill>
                  <a:schemeClr val="tx2"/>
                </a:solidFill>
              </a:defRPr>
            </a:lvl1pPr>
            <a:lvl2pPr algn="l">
              <a:lnSpc>
                <a:spcPts val="1997"/>
              </a:lnSpc>
              <a:defRPr sz="1800" b="0">
                <a:solidFill>
                  <a:schemeClr val="bg1"/>
                </a:solidFill>
              </a:defRPr>
            </a:lvl2pPr>
            <a:lvl3pPr algn="l">
              <a:lnSpc>
                <a:spcPts val="1500"/>
              </a:lnSpc>
              <a:defRPr/>
            </a:lvl3pPr>
            <a:lvl4pPr algn="l">
              <a:lnSpc>
                <a:spcPts val="1600"/>
              </a:lnSpc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Larger Section Title</a:t>
            </a:r>
          </a:p>
          <a:p>
            <a:pPr lvl="1"/>
            <a:r>
              <a:rPr lang="en-US" dirty="0" smtClean="0"/>
              <a:t>Larger body copy</a:t>
            </a:r>
          </a:p>
          <a:p>
            <a:pPr lvl="2"/>
            <a:r>
              <a:rPr lang="en-US" dirty="0" smtClean="0"/>
              <a:t>Smaller Section Title</a:t>
            </a:r>
          </a:p>
          <a:p>
            <a:pPr lvl="3"/>
            <a:r>
              <a:rPr lang="en-US" dirty="0" smtClean="0"/>
              <a:t>Smaller body copy</a:t>
            </a:r>
          </a:p>
          <a:p>
            <a:pPr lvl="4"/>
            <a:r>
              <a:rPr lang="en-US" dirty="0" smtClean="0"/>
              <a:t>Reference copy and </a:t>
            </a:r>
            <a:r>
              <a:rPr lang="en-US" dirty="0" err="1" smtClean="0"/>
              <a:t>infographic</a:t>
            </a:r>
            <a:r>
              <a:rPr lang="en-US" dirty="0" smtClean="0"/>
              <a:t> label</a:t>
            </a:r>
            <a:endParaRPr lang="en-US" dirty="0"/>
          </a:p>
        </p:txBody>
      </p:sp>
      <p:sp>
        <p:nvSpPr>
          <p:cNvPr id="43" name="Content Placeholder 2"/>
          <p:cNvSpPr>
            <a:spLocks noGrp="1"/>
          </p:cNvSpPr>
          <p:nvPr>
            <p:ph idx="27" hasCustomPrompt="1"/>
          </p:nvPr>
        </p:nvSpPr>
        <p:spPr bwMode="gray">
          <a:xfrm>
            <a:off x="8296275" y="2466975"/>
            <a:ext cx="1511300" cy="1015936"/>
          </a:xfrm>
        </p:spPr>
        <p:txBody>
          <a:bodyPr anchor="ctr"/>
          <a:lstStyle>
            <a:lvl1pPr algn="l">
              <a:lnSpc>
                <a:spcPts val="1997"/>
              </a:lnSpc>
              <a:defRPr sz="1800" baseline="0">
                <a:solidFill>
                  <a:schemeClr val="tx2"/>
                </a:solidFill>
              </a:defRPr>
            </a:lvl1pPr>
            <a:lvl2pPr algn="l">
              <a:lnSpc>
                <a:spcPts val="1997"/>
              </a:lnSpc>
              <a:defRPr sz="1800" b="0">
                <a:solidFill>
                  <a:schemeClr val="bg1"/>
                </a:solidFill>
              </a:defRPr>
            </a:lvl2pPr>
            <a:lvl3pPr algn="l">
              <a:lnSpc>
                <a:spcPts val="1500"/>
              </a:lnSpc>
              <a:defRPr/>
            </a:lvl3pPr>
            <a:lvl4pPr algn="l"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l">
              <a:defRPr/>
            </a:lvl5pPr>
          </a:lstStyle>
          <a:p>
            <a:pPr lvl="0"/>
            <a:r>
              <a:rPr lang="en-US" dirty="0" smtClean="0"/>
              <a:t>Larger Section Title</a:t>
            </a:r>
          </a:p>
          <a:p>
            <a:pPr lvl="1"/>
            <a:r>
              <a:rPr lang="en-US" dirty="0" smtClean="0"/>
              <a:t>Larger body copy</a:t>
            </a:r>
          </a:p>
          <a:p>
            <a:pPr lvl="2"/>
            <a:r>
              <a:rPr lang="en-US" dirty="0" smtClean="0"/>
              <a:t>Smaller Section Title</a:t>
            </a:r>
          </a:p>
          <a:p>
            <a:pPr lvl="3"/>
            <a:r>
              <a:rPr lang="en-US" dirty="0" smtClean="0"/>
              <a:t>Smaller body copy</a:t>
            </a:r>
          </a:p>
          <a:p>
            <a:pPr lvl="4"/>
            <a:r>
              <a:rPr lang="en-US" dirty="0" smtClean="0"/>
              <a:t>Reference copy and </a:t>
            </a:r>
            <a:r>
              <a:rPr lang="en-US" dirty="0" err="1" smtClean="0"/>
              <a:t>infographic</a:t>
            </a:r>
            <a:r>
              <a:rPr lang="en-US" dirty="0" smtClean="0"/>
              <a:t> label</a:t>
            </a:r>
            <a:endParaRPr lang="en-US" dirty="0"/>
          </a:p>
        </p:txBody>
      </p:sp>
      <p:sp>
        <p:nvSpPr>
          <p:cNvPr id="44" name="Content Placeholder 2"/>
          <p:cNvSpPr>
            <a:spLocks noGrp="1"/>
          </p:cNvSpPr>
          <p:nvPr>
            <p:ph idx="28" hasCustomPrompt="1"/>
          </p:nvPr>
        </p:nvSpPr>
        <p:spPr bwMode="gray">
          <a:xfrm>
            <a:off x="8296275" y="3581656"/>
            <a:ext cx="1509713" cy="1003948"/>
          </a:xfrm>
        </p:spPr>
        <p:txBody>
          <a:bodyPr anchor="ctr"/>
          <a:lstStyle>
            <a:lvl1pPr algn="l">
              <a:lnSpc>
                <a:spcPts val="1997"/>
              </a:lnSpc>
              <a:defRPr sz="1800" baseline="0">
                <a:solidFill>
                  <a:schemeClr val="tx2"/>
                </a:solidFill>
              </a:defRPr>
            </a:lvl1pPr>
            <a:lvl2pPr algn="l">
              <a:lnSpc>
                <a:spcPts val="1997"/>
              </a:lnSpc>
              <a:defRPr sz="1800" b="0">
                <a:solidFill>
                  <a:schemeClr val="bg1"/>
                </a:solidFill>
              </a:defRPr>
            </a:lvl2pPr>
            <a:lvl3pPr algn="l">
              <a:lnSpc>
                <a:spcPts val="1500"/>
              </a:lnSpc>
              <a:defRPr/>
            </a:lvl3pPr>
            <a:lvl4pPr algn="l"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l">
              <a:defRPr/>
            </a:lvl5pPr>
          </a:lstStyle>
          <a:p>
            <a:pPr lvl="0"/>
            <a:r>
              <a:rPr lang="en-US" dirty="0" smtClean="0"/>
              <a:t>Larger Section Title</a:t>
            </a:r>
          </a:p>
          <a:p>
            <a:pPr lvl="1"/>
            <a:r>
              <a:rPr lang="en-US" dirty="0" smtClean="0"/>
              <a:t>Larger body copy</a:t>
            </a:r>
          </a:p>
          <a:p>
            <a:pPr lvl="2"/>
            <a:r>
              <a:rPr lang="en-US" dirty="0" smtClean="0"/>
              <a:t>Smaller Section Title</a:t>
            </a:r>
          </a:p>
          <a:p>
            <a:pPr lvl="3"/>
            <a:r>
              <a:rPr lang="en-US" dirty="0" smtClean="0"/>
              <a:t>Smaller body copy</a:t>
            </a:r>
          </a:p>
          <a:p>
            <a:pPr lvl="4"/>
            <a:r>
              <a:rPr lang="en-US" dirty="0" smtClean="0"/>
              <a:t>Reference copy and </a:t>
            </a:r>
            <a:r>
              <a:rPr lang="en-US" dirty="0" err="1" smtClean="0"/>
              <a:t>infographic</a:t>
            </a:r>
            <a:r>
              <a:rPr lang="en-US" dirty="0" smtClean="0"/>
              <a:t> label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308660" y="7048425"/>
            <a:ext cx="4482208" cy="308472"/>
          </a:xfr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 smtClean="0"/>
              <a:t>Source: Arial 8pt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279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9228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274395" y="5103813"/>
            <a:ext cx="9247316" cy="709383"/>
          </a:xfrm>
        </p:spPr>
        <p:txBody>
          <a:bodyPr wrap="square" anchor="t" anchorCtr="0"/>
          <a:lstStyle>
            <a:lvl1pPr algn="l">
              <a:lnSpc>
                <a:spcPts val="6000"/>
              </a:lnSpc>
              <a:defRPr sz="6600"/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16"/>
          </p:nvPr>
        </p:nvSpPr>
        <p:spPr bwMode="gray">
          <a:xfrm>
            <a:off x="0" y="7"/>
            <a:ext cx="10080625" cy="4560250"/>
          </a:xfrm>
          <a:solidFill>
            <a:schemeClr val="accent5"/>
          </a:solidFill>
          <a:ln>
            <a:noFill/>
          </a:ln>
        </p:spPr>
        <p:txBody>
          <a:bodyPr tIns="1440000" anchor="t" anchorCtr="0"/>
          <a:lstStyle>
            <a:lvl1pPr algn="ctr"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005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CM Character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54042" y="799410"/>
            <a:ext cx="9316338" cy="4366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 smtClean="0"/>
              <a:t>Sub copy line can run to a maximum of two lines</a:t>
            </a:r>
            <a:endParaRPr lang="en-GB" dirty="0"/>
          </a:p>
        </p:txBody>
      </p:sp>
      <p:pic>
        <p:nvPicPr>
          <p:cNvPr id="19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23124" y="2362458"/>
            <a:ext cx="1135062" cy="117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3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865008" y="2052267"/>
            <a:ext cx="842962" cy="144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5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3309002" y="1423617"/>
            <a:ext cx="1538288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6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5361139" y="1976066"/>
            <a:ext cx="550863" cy="151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7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6104894" y="1877642"/>
            <a:ext cx="750887" cy="161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8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7597341" y="1512516"/>
            <a:ext cx="1889125" cy="198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9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372541" y="4225859"/>
            <a:ext cx="1550987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10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2346913" y="4314759"/>
            <a:ext cx="1185862" cy="198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11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3952658" y="4225858"/>
            <a:ext cx="1644650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12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5758798" y="4225859"/>
            <a:ext cx="1739900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13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7865672" y="3903596"/>
            <a:ext cx="1020762" cy="239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Picture 14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9018414" y="3916296"/>
            <a:ext cx="5778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1106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Bright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22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280987" y="5799575"/>
            <a:ext cx="9227550" cy="45517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1400"/>
              </a:lnSpc>
              <a:buNone/>
              <a:defRPr sz="1400" b="1" i="0">
                <a:solidFill>
                  <a:srgbClr val="000000"/>
                </a:solidFill>
              </a:defRPr>
            </a:lvl1pPr>
            <a:lvl2pPr marL="480923" indent="0" algn="ctr">
              <a:buNone/>
              <a:defRPr sz="2100"/>
            </a:lvl2pPr>
            <a:lvl3pPr marL="961844" indent="0" algn="ctr">
              <a:buNone/>
              <a:defRPr sz="1900"/>
            </a:lvl3pPr>
            <a:lvl4pPr marL="1442769" indent="0" algn="ctr">
              <a:buNone/>
              <a:defRPr sz="1700"/>
            </a:lvl4pPr>
            <a:lvl5pPr marL="1923691" indent="0" algn="ctr">
              <a:buNone/>
              <a:defRPr sz="1700"/>
            </a:lvl5pPr>
            <a:lvl6pPr marL="2404613" indent="0" algn="ctr">
              <a:buNone/>
              <a:defRPr sz="1700"/>
            </a:lvl6pPr>
            <a:lvl7pPr marL="2885535" indent="0" algn="ctr">
              <a:buNone/>
              <a:defRPr sz="1700"/>
            </a:lvl7pPr>
            <a:lvl8pPr marL="3366458" indent="0" algn="ctr">
              <a:buNone/>
              <a:defRPr sz="1700"/>
            </a:lvl8pPr>
            <a:lvl9pPr marL="3847378" indent="0" algn="ctr">
              <a:buNone/>
              <a:defRPr sz="1700"/>
            </a:lvl9pPr>
          </a:lstStyle>
          <a:p>
            <a:r>
              <a:rPr lang="en-US" dirty="0" smtClean="0"/>
              <a:t>Sub copy</a:t>
            </a:r>
          </a:p>
          <a:p>
            <a:r>
              <a:rPr lang="en-US" dirty="0" smtClean="0"/>
              <a:t>Second line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 bwMode="gray">
          <a:xfrm>
            <a:off x="0" y="1"/>
            <a:ext cx="10080625" cy="456057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 bwMode="gray">
          <a:xfrm>
            <a:off x="276045" y="5041348"/>
            <a:ext cx="9247316" cy="709383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25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CM Character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54042" y="799410"/>
            <a:ext cx="9316338" cy="4366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 smtClean="0"/>
              <a:t>Sub copy line can run to a maximum of two lines</a:t>
            </a:r>
            <a:endParaRPr lang="en-GB" dirty="0"/>
          </a:p>
        </p:txBody>
      </p:sp>
      <p:pic>
        <p:nvPicPr>
          <p:cNvPr id="22" name="Picture 4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037267" y="1868484"/>
            <a:ext cx="750887" cy="161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5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934821" y="1925634"/>
            <a:ext cx="450850" cy="156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6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7661634" y="1973259"/>
            <a:ext cx="347663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7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8323138" y="1966910"/>
            <a:ext cx="517525" cy="151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9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9016064" y="1973259"/>
            <a:ext cx="690562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10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1550529" y="4483775"/>
            <a:ext cx="1055688" cy="178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27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4012548" y="4585375"/>
            <a:ext cx="74295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3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6453644" y="4291688"/>
            <a:ext cx="1114425" cy="197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Picture 4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3011533" y="4077375"/>
            <a:ext cx="742950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Picture 5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5106814" y="4253588"/>
            <a:ext cx="1095375" cy="201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Picture 6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348924" y="4509175"/>
            <a:ext cx="989012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" name="Picture 2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8002456" y="4955262"/>
            <a:ext cx="1878013" cy="131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" name="Picture 2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3296629" y="1912934"/>
            <a:ext cx="1144587" cy="157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" name="Picture 3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4733745" y="1808160"/>
            <a:ext cx="1044575" cy="167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" name="Picture 2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992189" y="1503359"/>
            <a:ext cx="1084262" cy="198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" name="Picture 3"/>
          <p:cNvPicPr>
            <a:picLocks noChangeAspect="1" noChangeArrowheads="1"/>
          </p:cNvPicPr>
          <p:nvPr userDrawn="1"/>
        </p:nvPicPr>
        <p:blipFill>
          <a:blip r:embed="rId17"/>
          <a:srcRect/>
          <a:stretch>
            <a:fillRect/>
          </a:stretch>
        </p:blipFill>
        <p:spPr bwMode="auto">
          <a:xfrm>
            <a:off x="264716" y="2820985"/>
            <a:ext cx="760412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" name="Picture 4"/>
          <p:cNvPicPr>
            <a:picLocks noChangeAspect="1" noChangeArrowheads="1"/>
          </p:cNvPicPr>
          <p:nvPr userDrawn="1"/>
        </p:nvPicPr>
        <p:blipFill>
          <a:blip r:embed="rId18"/>
          <a:srcRect/>
          <a:stretch>
            <a:fillRect/>
          </a:stretch>
        </p:blipFill>
        <p:spPr bwMode="auto">
          <a:xfrm>
            <a:off x="2006203" y="1811334"/>
            <a:ext cx="1065213" cy="167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1106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CM Character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54042" y="799410"/>
            <a:ext cx="9316338" cy="4366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 smtClean="0"/>
              <a:t>Sub copy line can run to a maximum of two lines</a:t>
            </a:r>
            <a:endParaRPr lang="en-GB" dirty="0"/>
          </a:p>
        </p:txBody>
      </p:sp>
      <p:pic>
        <p:nvPicPr>
          <p:cNvPr id="20" name="Picture 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37388" y="2253456"/>
            <a:ext cx="1816100" cy="124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4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233650" y="1424781"/>
            <a:ext cx="1484313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5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5789717" y="1512094"/>
            <a:ext cx="1025525" cy="19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6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7010710" y="1513682"/>
            <a:ext cx="604838" cy="198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7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7728657" y="1512094"/>
            <a:ext cx="1450975" cy="19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8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9209040" y="1513681"/>
            <a:ext cx="603250" cy="198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9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2171494" y="4039273"/>
            <a:ext cx="854075" cy="221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10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3515628" y="4178973"/>
            <a:ext cx="498475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11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4273822" y="4178972"/>
            <a:ext cx="614363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12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5569205" y="4178972"/>
            <a:ext cx="1049337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Picture 13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6944715" y="4178973"/>
            <a:ext cx="1368425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Picture 14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8504123" y="4178973"/>
            <a:ext cx="465137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Picture 15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9202714" y="4178972"/>
            <a:ext cx="585788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" name="Picture 8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2307981" y="1861344"/>
            <a:ext cx="1776413" cy="163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" name="Picture 2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578644" y="4684969"/>
            <a:ext cx="407987" cy="156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" name="Picture 3"/>
          <p:cNvPicPr>
            <a:picLocks noChangeAspect="1" noChangeArrowheads="1"/>
          </p:cNvPicPr>
          <p:nvPr userDrawn="1"/>
        </p:nvPicPr>
        <p:blipFill>
          <a:blip r:embed="rId17"/>
          <a:srcRect/>
          <a:stretch>
            <a:fillRect/>
          </a:stretch>
        </p:blipFill>
        <p:spPr bwMode="auto">
          <a:xfrm>
            <a:off x="1280716" y="4685343"/>
            <a:ext cx="750887" cy="156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1106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CM Character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54042" y="799410"/>
            <a:ext cx="9316338" cy="4366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 smtClean="0"/>
              <a:t>Sub copy line can run to a maximum of two lines</a:t>
            </a:r>
            <a:endParaRPr lang="en-GB" dirty="0"/>
          </a:p>
        </p:txBody>
      </p:sp>
      <p:pic>
        <p:nvPicPr>
          <p:cNvPr id="24" name="Picture 4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987409" y="1852623"/>
            <a:ext cx="1033462" cy="166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5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881693" y="2181236"/>
            <a:ext cx="828675" cy="133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6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5384017" y="1852623"/>
            <a:ext cx="971550" cy="166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7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7518748" y="2387611"/>
            <a:ext cx="828675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8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8222316" y="1858973"/>
            <a:ext cx="1036637" cy="165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9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6863677" y="1847861"/>
            <a:ext cx="885825" cy="167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Picture 10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759413" y="4043689"/>
            <a:ext cx="723900" cy="221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Picture 11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2434030" y="4147724"/>
            <a:ext cx="627062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Picture 12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3923387" y="4236624"/>
            <a:ext cx="695325" cy="198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" name="Picture 13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5163551" y="4235037"/>
            <a:ext cx="665163" cy="19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" name="Picture 14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4457091" y="4482687"/>
            <a:ext cx="828675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" name="Picture 15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6484002" y="4550950"/>
            <a:ext cx="1017588" cy="166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" name="Picture 16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7467361" y="4898612"/>
            <a:ext cx="828675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" name="Picture 17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8181432" y="4541424"/>
            <a:ext cx="965200" cy="167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" name="Picture 18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1759646" y="4652549"/>
            <a:ext cx="828675" cy="156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" name="Picture 2"/>
          <p:cNvPicPr>
            <a:picLocks noChangeAspect="1" noChangeArrowheads="1"/>
          </p:cNvPicPr>
          <p:nvPr userDrawn="1"/>
        </p:nvPicPr>
        <p:blipFill>
          <a:blip r:embed="rId17"/>
          <a:srcRect/>
          <a:stretch>
            <a:fillRect/>
          </a:stretch>
        </p:blipFill>
        <p:spPr bwMode="auto">
          <a:xfrm>
            <a:off x="431388" y="1445299"/>
            <a:ext cx="2305050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" name="Picture 3"/>
          <p:cNvPicPr>
            <a:picLocks noChangeAspect="1" noChangeArrowheads="1"/>
          </p:cNvPicPr>
          <p:nvPr userDrawn="1"/>
        </p:nvPicPr>
        <p:blipFill>
          <a:blip r:embed="rId18"/>
          <a:srcRect/>
          <a:stretch>
            <a:fillRect/>
          </a:stretch>
        </p:blipFill>
        <p:spPr bwMode="auto">
          <a:xfrm>
            <a:off x="2665500" y="1800899"/>
            <a:ext cx="931862" cy="171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1106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CM Characters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54042" y="799410"/>
            <a:ext cx="9316338" cy="4366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 smtClean="0"/>
              <a:t>Sub copy line can run to a maximum of two lines</a:t>
            </a:r>
            <a:endParaRPr lang="en-GB" dirty="0"/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71133" y="1521494"/>
            <a:ext cx="2251075" cy="198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3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814869" y="1391319"/>
            <a:ext cx="2251075" cy="211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4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6893947" y="1329407"/>
            <a:ext cx="2251075" cy="217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5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771133" y="4055977"/>
            <a:ext cx="2251075" cy="209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6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3814869" y="4055977"/>
            <a:ext cx="2251075" cy="209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7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6893947" y="4055977"/>
            <a:ext cx="2251075" cy="209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1106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85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279891" y="5799575"/>
            <a:ext cx="9227550" cy="45517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1400"/>
              </a:lnSpc>
              <a:buNone/>
              <a:defRPr sz="1400" b="1" i="0">
                <a:solidFill>
                  <a:srgbClr val="000000"/>
                </a:solidFill>
              </a:defRPr>
            </a:lvl1pPr>
            <a:lvl2pPr marL="480923" indent="0" algn="ctr">
              <a:buNone/>
              <a:defRPr sz="2100"/>
            </a:lvl2pPr>
            <a:lvl3pPr marL="961844" indent="0" algn="ctr">
              <a:buNone/>
              <a:defRPr sz="1900"/>
            </a:lvl3pPr>
            <a:lvl4pPr marL="1442769" indent="0" algn="ctr">
              <a:buNone/>
              <a:defRPr sz="1700"/>
            </a:lvl4pPr>
            <a:lvl5pPr marL="1923691" indent="0" algn="ctr">
              <a:buNone/>
              <a:defRPr sz="1700"/>
            </a:lvl5pPr>
            <a:lvl6pPr marL="2404613" indent="0" algn="ctr">
              <a:buNone/>
              <a:defRPr sz="1700"/>
            </a:lvl6pPr>
            <a:lvl7pPr marL="2885535" indent="0" algn="ctr">
              <a:buNone/>
              <a:defRPr sz="1700"/>
            </a:lvl7pPr>
            <a:lvl8pPr marL="3366458" indent="0" algn="ctr">
              <a:buNone/>
              <a:defRPr sz="1700"/>
            </a:lvl8pPr>
            <a:lvl9pPr marL="3847378" indent="0" algn="ctr">
              <a:buNone/>
              <a:defRPr sz="1700"/>
            </a:lvl9pPr>
          </a:lstStyle>
          <a:p>
            <a:r>
              <a:rPr lang="en-US" dirty="0" smtClean="0"/>
              <a:t>Sub copy</a:t>
            </a:r>
          </a:p>
          <a:p>
            <a:r>
              <a:rPr lang="en-US" dirty="0" smtClean="0"/>
              <a:t>Second line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 bwMode="gray">
          <a:xfrm>
            <a:off x="0" y="1"/>
            <a:ext cx="10080625" cy="456057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 bwMode="gray">
          <a:xfrm>
            <a:off x="276045" y="5041348"/>
            <a:ext cx="9247316" cy="709383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25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Cool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73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280987" y="5802738"/>
            <a:ext cx="9227550" cy="45517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1400"/>
              </a:lnSpc>
              <a:buNone/>
              <a:defRPr sz="1400" b="1" i="0">
                <a:solidFill>
                  <a:srgbClr val="000000"/>
                </a:solidFill>
              </a:defRPr>
            </a:lvl1pPr>
            <a:lvl2pPr marL="480923" indent="0" algn="ctr">
              <a:buNone/>
              <a:defRPr sz="2100"/>
            </a:lvl2pPr>
            <a:lvl3pPr marL="961844" indent="0" algn="ctr">
              <a:buNone/>
              <a:defRPr sz="1900"/>
            </a:lvl3pPr>
            <a:lvl4pPr marL="1442769" indent="0" algn="ctr">
              <a:buNone/>
              <a:defRPr sz="1700"/>
            </a:lvl4pPr>
            <a:lvl5pPr marL="1923691" indent="0" algn="ctr">
              <a:buNone/>
              <a:defRPr sz="1700"/>
            </a:lvl5pPr>
            <a:lvl6pPr marL="2404613" indent="0" algn="ctr">
              <a:buNone/>
              <a:defRPr sz="1700"/>
            </a:lvl6pPr>
            <a:lvl7pPr marL="2885535" indent="0" algn="ctr">
              <a:buNone/>
              <a:defRPr sz="1700"/>
            </a:lvl7pPr>
            <a:lvl8pPr marL="3366458" indent="0" algn="ctr">
              <a:buNone/>
              <a:defRPr sz="1700"/>
            </a:lvl8pPr>
            <a:lvl9pPr marL="3847378" indent="0" algn="ctr">
              <a:buNone/>
              <a:defRPr sz="1700"/>
            </a:lvl9pPr>
          </a:lstStyle>
          <a:p>
            <a:r>
              <a:rPr lang="en-US" dirty="0" smtClean="0"/>
              <a:t>Sub copy</a:t>
            </a:r>
          </a:p>
          <a:p>
            <a:r>
              <a:rPr lang="en-US" dirty="0" smtClean="0"/>
              <a:t>Second line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 bwMode="gray">
          <a:xfrm>
            <a:off x="0" y="1"/>
            <a:ext cx="10080625" cy="456057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 bwMode="gray">
          <a:xfrm>
            <a:off x="276045" y="5041348"/>
            <a:ext cx="9247316" cy="709383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705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18" Type="http://schemas.openxmlformats.org/officeDocument/2006/relationships/image" Target="../media/image2.e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13.bin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ags" Target="../tags/tag14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vmlDrawing" Target="../drawings/vmlDrawing13.v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21" Type="http://schemas.openxmlformats.org/officeDocument/2006/relationships/tags" Target="../tags/tag25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vmlDrawing" Target="../drawings/vmlDrawing24.v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24" Type="http://schemas.openxmlformats.org/officeDocument/2006/relationships/image" Target="../media/image2.emf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33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oleObject" Target="../embeddings/oleObject24.bin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oleObject" Target="../embeddings/oleObject43.bin"/><Relationship Id="rId2" Type="http://schemas.openxmlformats.org/officeDocument/2006/relationships/slideLayout" Target="../slideLayouts/slideLayout43.xml"/><Relationship Id="rId16" Type="http://schemas.openxmlformats.org/officeDocument/2006/relationships/tags" Target="../tags/tag44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vmlDrawing" Target="../drawings/vmlDrawing43.vml"/><Relationship Id="rId10" Type="http://schemas.openxmlformats.org/officeDocument/2006/relationships/slideLayout" Target="../slideLayouts/slideLayout51.xml"/><Relationship Id="rId19" Type="http://schemas.openxmlformats.org/officeDocument/2006/relationships/image" Target="../media/image2.emf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heme" Target="../theme/theme5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oleObject" Target="../embeddings/oleObject57.bin"/><Relationship Id="rId5" Type="http://schemas.openxmlformats.org/officeDocument/2006/relationships/tags" Target="../tags/tag58.xml"/><Relationship Id="rId4" Type="http://schemas.openxmlformats.org/officeDocument/2006/relationships/vmlDrawing" Target="../drawings/vmlDrawing57.v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60.vml"/><Relationship Id="rId3" Type="http://schemas.openxmlformats.org/officeDocument/2006/relationships/slideLayout" Target="../slideLayouts/slideLayout59.xml"/><Relationship Id="rId7" Type="http://schemas.openxmlformats.org/officeDocument/2006/relationships/theme" Target="../theme/theme6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61.xml"/><Relationship Id="rId10" Type="http://schemas.openxmlformats.org/officeDocument/2006/relationships/oleObject" Target="../embeddings/oleObject60.bin"/><Relationship Id="rId4" Type="http://schemas.openxmlformats.org/officeDocument/2006/relationships/slideLayout" Target="../slideLayouts/slideLayout60.xml"/><Relationship Id="rId9" Type="http://schemas.openxmlformats.org/officeDocument/2006/relationships/tags" Target="../tags/tag6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ags" Target="../tags/tag67.xml"/><Relationship Id="rId3" Type="http://schemas.openxmlformats.org/officeDocument/2006/relationships/slideLayout" Target="../slideLayouts/slideLayout65.xml"/><Relationship Id="rId7" Type="http://schemas.openxmlformats.org/officeDocument/2006/relationships/vmlDrawing" Target="../drawings/vmlDrawing66.v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theme" Target="../theme/theme7.xml"/><Relationship Id="rId11" Type="http://schemas.openxmlformats.org/officeDocument/2006/relationships/image" Target="../media/image2.emf"/><Relationship Id="rId5" Type="http://schemas.openxmlformats.org/officeDocument/2006/relationships/slideLayout" Target="../slideLayouts/slideLayout67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66.xml"/><Relationship Id="rId9" Type="http://schemas.openxmlformats.org/officeDocument/2006/relationships/oleObject" Target="../embeddings/oleObject66.bin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vmlDrawing" Target="../drawings/vmlDrawing72.vml"/><Relationship Id="rId7" Type="http://schemas.openxmlformats.org/officeDocument/2006/relationships/image" Target="../media/image2.emf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2.bin"/><Relationship Id="rId4" Type="http://schemas.openxmlformats.org/officeDocument/2006/relationships/tags" Target="../tags/tag7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tags" Target="../tags/tag75.xml"/><Relationship Id="rId3" Type="http://schemas.openxmlformats.org/officeDocument/2006/relationships/slideLayout" Target="../slideLayouts/slideLayout71.xml"/><Relationship Id="rId7" Type="http://schemas.openxmlformats.org/officeDocument/2006/relationships/vmlDrawing" Target="../drawings/vmlDrawing74.v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theme" Target="../theme/theme9.xml"/><Relationship Id="rId11" Type="http://schemas.openxmlformats.org/officeDocument/2006/relationships/image" Target="../media/image2.emf"/><Relationship Id="rId5" Type="http://schemas.openxmlformats.org/officeDocument/2006/relationships/slideLayout" Target="../slideLayouts/slideLayout73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72.xml"/><Relationship Id="rId9" Type="http://schemas.openxmlformats.org/officeDocument/2006/relationships/oleObject" Target="../embeddings/oleObject74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14"/>
            </p:custDataLst>
          </p:nvPr>
        </p:nvGraphicFramePr>
        <p:xfrm>
          <a:off x="1613" y="1751"/>
          <a:ext cx="1615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80" name="think-cell Slide" r:id="rId15" imgW="6350000" imgH="6350000" progId="">
                  <p:embed/>
                </p:oleObj>
              </mc:Choice>
              <mc:Fallback>
                <p:oleObj name="think-cell Slide" r:id="rId15" imgW="6350000" imgH="63500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3" y="1751"/>
                        <a:ext cx="1615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1" name="Straight Connector 70"/>
          <p:cNvCxnSpPr/>
          <p:nvPr/>
        </p:nvCxnSpPr>
        <p:spPr bwMode="gray">
          <a:xfrm>
            <a:off x="0" y="6792023"/>
            <a:ext cx="10080625" cy="0"/>
          </a:xfrm>
          <a:prstGeom prst="line">
            <a:avLst/>
          </a:prstGeom>
          <a:ln w="6350">
            <a:solidFill>
              <a:srgbClr val="8A8A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263445" y="344821"/>
            <a:ext cx="9308541" cy="409568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 smtClean="0"/>
              <a:t>HEADER CANNOT RUN OVER MORE THAN ONE LINE</a:t>
            </a:r>
            <a:endParaRPr lang="en-US" dirty="0"/>
          </a:p>
        </p:txBody>
      </p:sp>
      <p:pic>
        <p:nvPicPr>
          <p:cNvPr id="10" name="Picture 9" descr="DCM LEFT LOGO ALL-05.eps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50" y="6981007"/>
            <a:ext cx="1249724" cy="43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306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742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926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61844" rtl="0" eaLnBrk="1" latinLnBrk="0" hangingPunct="1">
        <a:spcBef>
          <a:spcPct val="0"/>
        </a:spcBef>
        <a:buNone/>
        <a:defRPr sz="3600" b="0" kern="1200" cap="all" spc="0">
          <a:ln w="22225">
            <a:noFill/>
            <a:prstDash val="solid"/>
          </a:ln>
          <a:solidFill>
            <a:srgbClr val="000000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61844" rtl="0" eaLnBrk="1" latinLnBrk="0" hangingPunct="1">
        <a:lnSpc>
          <a:spcPts val="15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61844" rtl="0" eaLnBrk="1" latinLnBrk="0" hangingPunct="1">
        <a:lnSpc>
          <a:spcPts val="16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0" indent="0" algn="l" defTabSz="961844" rtl="0" eaLnBrk="1" latinLnBrk="0" hangingPunct="1">
        <a:lnSpc>
          <a:spcPts val="11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000" b="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645074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25997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06920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87842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092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1844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2769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3691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461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85535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6645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4737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15"/>
            </p:custDataLst>
          </p:nvPr>
        </p:nvGraphicFramePr>
        <p:xfrm>
          <a:off x="1613" y="1751"/>
          <a:ext cx="1615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064" name="think-cell Slide" r:id="rId16" imgW="6350000" imgH="6350000" progId="">
                  <p:embed/>
                </p:oleObj>
              </mc:Choice>
              <mc:Fallback>
                <p:oleObj name="think-cell Slide" r:id="rId16" imgW="6350000" imgH="63500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3" y="1751"/>
                        <a:ext cx="1615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264369" y="1366714"/>
            <a:ext cx="6275645" cy="42112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Larger Section Title</a:t>
            </a:r>
          </a:p>
          <a:p>
            <a:pPr lvl="1"/>
            <a:r>
              <a:rPr lang="en-US" dirty="0" smtClean="0"/>
              <a:t>Larger body copy</a:t>
            </a:r>
          </a:p>
          <a:p>
            <a:pPr lvl="2"/>
            <a:r>
              <a:rPr lang="en-US" dirty="0" smtClean="0"/>
              <a:t>Smaller Section Title</a:t>
            </a:r>
          </a:p>
          <a:p>
            <a:pPr lvl="3"/>
            <a:r>
              <a:rPr lang="en-US" dirty="0" smtClean="0"/>
              <a:t>Smaller body copy</a:t>
            </a:r>
          </a:p>
          <a:p>
            <a:pPr lvl="4"/>
            <a:r>
              <a:rPr lang="en-US" dirty="0" smtClean="0"/>
              <a:t>Reference copy and </a:t>
            </a:r>
            <a:r>
              <a:rPr lang="en-US" dirty="0" err="1" smtClean="0"/>
              <a:t>infographic</a:t>
            </a:r>
            <a:r>
              <a:rPr lang="en-US" dirty="0" smtClean="0"/>
              <a:t> label</a:t>
            </a:r>
            <a:endParaRPr lang="en-US" dirty="0"/>
          </a:p>
        </p:txBody>
      </p:sp>
      <p:cxnSp>
        <p:nvCxnSpPr>
          <p:cNvPr id="71" name="Straight Connector 70"/>
          <p:cNvCxnSpPr/>
          <p:nvPr/>
        </p:nvCxnSpPr>
        <p:spPr bwMode="gray">
          <a:xfrm>
            <a:off x="0" y="6792023"/>
            <a:ext cx="10080625" cy="0"/>
          </a:xfrm>
          <a:prstGeom prst="line">
            <a:avLst/>
          </a:prstGeom>
          <a:ln w="6350">
            <a:solidFill>
              <a:srgbClr val="8A8A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263445" y="344821"/>
            <a:ext cx="9308541" cy="409568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 smtClean="0"/>
              <a:t>HEADER CANNOT RUN OVER MORE THAN ONE LINE</a:t>
            </a:r>
            <a:endParaRPr lang="en-US" dirty="0"/>
          </a:p>
        </p:txBody>
      </p:sp>
      <p:pic>
        <p:nvPicPr>
          <p:cNvPr id="10" name="Picture 9" descr="DCM LEFT LOGO ALL-05.eps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50" y="6981007"/>
            <a:ext cx="1249724" cy="43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306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919" r:id="rId7"/>
    <p:sldLayoutId id="2147483743" r:id="rId8"/>
    <p:sldLayoutId id="2147483694" r:id="rId9"/>
    <p:sldLayoutId id="2147483695" r:id="rId10"/>
    <p:sldLayoutId id="2147483697" r:id="rId11"/>
    <p:sldLayoutId id="214748392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61844" rtl="0" eaLnBrk="1" latinLnBrk="0" hangingPunct="1">
        <a:spcBef>
          <a:spcPct val="0"/>
        </a:spcBef>
        <a:buNone/>
        <a:defRPr sz="3600" b="0" kern="1200" cap="all" spc="0">
          <a:ln w="22225">
            <a:noFill/>
            <a:prstDash val="solid"/>
          </a:ln>
          <a:solidFill>
            <a:srgbClr val="000000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61844" rtl="0" eaLnBrk="1" latinLnBrk="0" hangingPunct="1">
        <a:lnSpc>
          <a:spcPts val="15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61844" rtl="0" eaLnBrk="1" latinLnBrk="0" hangingPunct="1">
        <a:lnSpc>
          <a:spcPts val="16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0" indent="0" algn="l" defTabSz="961844" rtl="0" eaLnBrk="1" latinLnBrk="0" hangingPunct="1">
        <a:lnSpc>
          <a:spcPts val="11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000" b="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645074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25997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06920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87842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092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1844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2769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3691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461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85535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6645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4737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1"/>
            </p:custDataLst>
          </p:nvPr>
        </p:nvGraphicFramePr>
        <p:xfrm>
          <a:off x="1613" y="1751"/>
          <a:ext cx="1615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646" name="think-cell Slide" r:id="rId22" imgW="6350000" imgH="6350000" progId="">
                  <p:embed/>
                </p:oleObj>
              </mc:Choice>
              <mc:Fallback>
                <p:oleObj name="think-cell Slide" r:id="rId22" imgW="6350000" imgH="63500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3" y="1751"/>
                        <a:ext cx="1615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264369" y="1366714"/>
            <a:ext cx="6275645" cy="42112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Larger Section Title</a:t>
            </a:r>
          </a:p>
          <a:p>
            <a:pPr lvl="1"/>
            <a:r>
              <a:rPr lang="en-US" dirty="0" smtClean="0"/>
              <a:t>Larger body copy</a:t>
            </a:r>
          </a:p>
          <a:p>
            <a:pPr lvl="2"/>
            <a:r>
              <a:rPr lang="en-US" dirty="0" smtClean="0"/>
              <a:t>Smaller Section Title</a:t>
            </a:r>
          </a:p>
          <a:p>
            <a:pPr lvl="3"/>
            <a:r>
              <a:rPr lang="en-US" dirty="0" smtClean="0"/>
              <a:t>Smaller body copy</a:t>
            </a:r>
          </a:p>
          <a:p>
            <a:pPr lvl="4"/>
            <a:r>
              <a:rPr lang="en-US" dirty="0" smtClean="0"/>
              <a:t>Reference copy and </a:t>
            </a:r>
            <a:r>
              <a:rPr lang="en-US" dirty="0" err="1" smtClean="0"/>
              <a:t>infographic</a:t>
            </a:r>
            <a:r>
              <a:rPr lang="en-US" dirty="0" smtClean="0"/>
              <a:t> label</a:t>
            </a:r>
            <a:endParaRPr lang="en-US" dirty="0"/>
          </a:p>
        </p:txBody>
      </p:sp>
      <p:cxnSp>
        <p:nvCxnSpPr>
          <p:cNvPr id="71" name="Straight Connector 70"/>
          <p:cNvCxnSpPr/>
          <p:nvPr/>
        </p:nvCxnSpPr>
        <p:spPr bwMode="gray">
          <a:xfrm>
            <a:off x="0" y="6792023"/>
            <a:ext cx="10080625" cy="0"/>
          </a:xfrm>
          <a:prstGeom prst="line">
            <a:avLst/>
          </a:prstGeom>
          <a:ln w="6350">
            <a:solidFill>
              <a:srgbClr val="8A8A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263445" y="344821"/>
            <a:ext cx="9308541" cy="409568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 smtClean="0"/>
              <a:t>HEADER CANNOT RUN OVER MORE THAN ONE LINE</a:t>
            </a:r>
            <a:endParaRPr lang="en-US" dirty="0"/>
          </a:p>
        </p:txBody>
      </p:sp>
      <p:pic>
        <p:nvPicPr>
          <p:cNvPr id="9" name="Picture 8" descr="DCM LEFT LOGO ALL-05.eps"/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50" y="6981007"/>
            <a:ext cx="1249724" cy="43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306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740" r:id="rId2"/>
    <p:sldLayoutId id="2147483698" r:id="rId3"/>
    <p:sldLayoutId id="2147483699" r:id="rId4"/>
    <p:sldLayoutId id="2147483700" r:id="rId5"/>
    <p:sldLayoutId id="2147483739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  <p:sldLayoutId id="2147483712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61844" rtl="0" eaLnBrk="1" latinLnBrk="0" hangingPunct="1">
        <a:spcBef>
          <a:spcPct val="0"/>
        </a:spcBef>
        <a:buNone/>
        <a:defRPr sz="3600" b="0" kern="1200" cap="all" spc="0">
          <a:ln w="22225">
            <a:noFill/>
            <a:prstDash val="solid"/>
          </a:ln>
          <a:solidFill>
            <a:srgbClr val="000000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61844" rtl="0" eaLnBrk="1" latinLnBrk="0" hangingPunct="1">
        <a:lnSpc>
          <a:spcPts val="15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61844" rtl="0" eaLnBrk="1" latinLnBrk="0" hangingPunct="1">
        <a:lnSpc>
          <a:spcPts val="16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0" indent="0" algn="l" defTabSz="961844" rtl="0" eaLnBrk="1" latinLnBrk="0" hangingPunct="1">
        <a:lnSpc>
          <a:spcPts val="11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000" b="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645074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25997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06920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87842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092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1844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2769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3691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461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85535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6645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4737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16"/>
            </p:custDataLst>
          </p:nvPr>
        </p:nvGraphicFramePr>
        <p:xfrm>
          <a:off x="1613" y="1751"/>
          <a:ext cx="1615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1231" name="think-cell Slide" r:id="rId17" imgW="6350000" imgH="6350000" progId="">
                  <p:embed/>
                </p:oleObj>
              </mc:Choice>
              <mc:Fallback>
                <p:oleObj name="think-cell Slide" r:id="rId17" imgW="6350000" imgH="63500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3" y="1751"/>
                        <a:ext cx="1615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264369" y="1366714"/>
            <a:ext cx="6275645" cy="42112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Larger Section Title</a:t>
            </a:r>
          </a:p>
          <a:p>
            <a:pPr lvl="1"/>
            <a:r>
              <a:rPr lang="en-US" dirty="0" smtClean="0"/>
              <a:t>Larger body copy</a:t>
            </a:r>
          </a:p>
          <a:p>
            <a:pPr lvl="2"/>
            <a:r>
              <a:rPr lang="en-US" dirty="0" smtClean="0"/>
              <a:t>Smaller Section Title</a:t>
            </a:r>
          </a:p>
          <a:p>
            <a:pPr lvl="3"/>
            <a:r>
              <a:rPr lang="en-US" dirty="0" smtClean="0"/>
              <a:t>Smaller body copy</a:t>
            </a:r>
          </a:p>
          <a:p>
            <a:pPr lvl="4"/>
            <a:r>
              <a:rPr lang="en-US" dirty="0" smtClean="0"/>
              <a:t>Reference copy and </a:t>
            </a:r>
            <a:r>
              <a:rPr lang="en-US" dirty="0" err="1" smtClean="0"/>
              <a:t>infographic</a:t>
            </a:r>
            <a:r>
              <a:rPr lang="en-US" dirty="0" smtClean="0"/>
              <a:t> label</a:t>
            </a:r>
            <a:endParaRPr lang="en-US" dirty="0"/>
          </a:p>
        </p:txBody>
      </p:sp>
      <p:cxnSp>
        <p:nvCxnSpPr>
          <p:cNvPr id="71" name="Straight Connector 70"/>
          <p:cNvCxnSpPr/>
          <p:nvPr/>
        </p:nvCxnSpPr>
        <p:spPr bwMode="gray">
          <a:xfrm>
            <a:off x="0" y="6792023"/>
            <a:ext cx="10080625" cy="0"/>
          </a:xfrm>
          <a:prstGeom prst="line">
            <a:avLst/>
          </a:prstGeom>
          <a:ln w="6350">
            <a:solidFill>
              <a:srgbClr val="8A8A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263445" y="344821"/>
            <a:ext cx="9308541" cy="409568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 smtClean="0"/>
              <a:t>HEADER CANNOT RUN OVER MORE THAN ONE LINE</a:t>
            </a:r>
            <a:endParaRPr lang="en-US" dirty="0"/>
          </a:p>
        </p:txBody>
      </p:sp>
      <p:pic>
        <p:nvPicPr>
          <p:cNvPr id="9" name="Picture 8" descr="DCM LEFT LOGO ALL-05.eps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50" y="6981007"/>
            <a:ext cx="1249724" cy="43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306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61844" rtl="0" eaLnBrk="1" latinLnBrk="0" hangingPunct="1">
        <a:spcBef>
          <a:spcPct val="0"/>
        </a:spcBef>
        <a:buNone/>
        <a:defRPr sz="3600" b="0" kern="1200" cap="all" spc="0">
          <a:ln w="22225">
            <a:noFill/>
            <a:prstDash val="solid"/>
          </a:ln>
          <a:solidFill>
            <a:srgbClr val="000000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61844" rtl="0" eaLnBrk="1" latinLnBrk="0" hangingPunct="1">
        <a:lnSpc>
          <a:spcPts val="15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61844" rtl="0" eaLnBrk="1" latinLnBrk="0" hangingPunct="1">
        <a:lnSpc>
          <a:spcPts val="16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0" indent="0" algn="l" defTabSz="961844" rtl="0" eaLnBrk="1" latinLnBrk="0" hangingPunct="1">
        <a:lnSpc>
          <a:spcPts val="11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000" b="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645074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25997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06920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87842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092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1844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2769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3691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461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85535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6645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4737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1613" y="1751"/>
          <a:ext cx="1615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814" name="think-cell Slide" r:id="rId6" imgW="6350000" imgH="6350000" progId="">
                  <p:embed/>
                </p:oleObj>
              </mc:Choice>
              <mc:Fallback>
                <p:oleObj name="think-cell Slide" r:id="rId6" imgW="6350000" imgH="63500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3" y="1751"/>
                        <a:ext cx="1615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264369" y="1366714"/>
            <a:ext cx="6275645" cy="42112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Larger Section Title</a:t>
            </a:r>
          </a:p>
          <a:p>
            <a:pPr lvl="1"/>
            <a:r>
              <a:rPr lang="en-US" dirty="0" smtClean="0"/>
              <a:t>Larger body copy</a:t>
            </a:r>
          </a:p>
          <a:p>
            <a:pPr lvl="2"/>
            <a:r>
              <a:rPr lang="en-US" dirty="0" smtClean="0"/>
              <a:t>Smaller Section Title</a:t>
            </a:r>
          </a:p>
          <a:p>
            <a:pPr lvl="3"/>
            <a:r>
              <a:rPr lang="en-US" dirty="0" smtClean="0"/>
              <a:t>Smaller body copy</a:t>
            </a:r>
          </a:p>
          <a:p>
            <a:pPr lvl="4"/>
            <a:r>
              <a:rPr lang="en-US" dirty="0" smtClean="0"/>
              <a:t>Reference copy and </a:t>
            </a:r>
            <a:r>
              <a:rPr lang="en-US" dirty="0" err="1" smtClean="0"/>
              <a:t>infographic</a:t>
            </a:r>
            <a:r>
              <a:rPr lang="en-US" dirty="0" smtClean="0"/>
              <a:t> label</a:t>
            </a:r>
            <a:endParaRPr lang="en-US" dirty="0"/>
          </a:p>
        </p:txBody>
      </p:sp>
      <p:cxnSp>
        <p:nvCxnSpPr>
          <p:cNvPr id="71" name="Straight Connector 70"/>
          <p:cNvCxnSpPr/>
          <p:nvPr/>
        </p:nvCxnSpPr>
        <p:spPr bwMode="gray">
          <a:xfrm>
            <a:off x="0" y="6792023"/>
            <a:ext cx="10080625" cy="0"/>
          </a:xfrm>
          <a:prstGeom prst="line">
            <a:avLst/>
          </a:prstGeom>
          <a:ln w="6350">
            <a:solidFill>
              <a:srgbClr val="8A8A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263445" y="344821"/>
            <a:ext cx="9308541" cy="409568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 smtClean="0"/>
              <a:t>HEADER CANNOT RUN OVER MORE THAN ONE LINE</a:t>
            </a:r>
            <a:endParaRPr lang="en-US" dirty="0"/>
          </a:p>
        </p:txBody>
      </p:sp>
      <p:pic>
        <p:nvPicPr>
          <p:cNvPr id="9" name="Picture 8" descr="DCM LEFT LOGO ALL-05.eps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50" y="6981007"/>
            <a:ext cx="1249724" cy="43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306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61844" rtl="0" eaLnBrk="1" latinLnBrk="0" hangingPunct="1">
        <a:spcBef>
          <a:spcPct val="0"/>
        </a:spcBef>
        <a:buNone/>
        <a:defRPr sz="3600" b="0" kern="1200" cap="all" spc="0">
          <a:ln w="22225">
            <a:noFill/>
            <a:prstDash val="solid"/>
          </a:ln>
          <a:solidFill>
            <a:srgbClr val="000000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61844" rtl="0" eaLnBrk="1" latinLnBrk="0" hangingPunct="1">
        <a:lnSpc>
          <a:spcPts val="15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61844" rtl="0" eaLnBrk="1" latinLnBrk="0" hangingPunct="1">
        <a:lnSpc>
          <a:spcPts val="16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0" indent="0" algn="l" defTabSz="961844" rtl="0" eaLnBrk="1" latinLnBrk="0" hangingPunct="1">
        <a:lnSpc>
          <a:spcPts val="11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000" b="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645074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25997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06920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87842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092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1844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2769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3691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461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85535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6645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4737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9"/>
            </p:custDataLst>
          </p:nvPr>
        </p:nvGraphicFramePr>
        <p:xfrm>
          <a:off x="1613" y="1751"/>
          <a:ext cx="1615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4414" name="think-cell Slide" r:id="rId10" imgW="6350000" imgH="6350000" progId="">
                  <p:embed/>
                </p:oleObj>
              </mc:Choice>
              <mc:Fallback>
                <p:oleObj name="think-cell Slide" r:id="rId10" imgW="6350000" imgH="63500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3" y="1751"/>
                        <a:ext cx="1615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264369" y="1366714"/>
            <a:ext cx="6275645" cy="42112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Larger Section Title</a:t>
            </a:r>
          </a:p>
          <a:p>
            <a:pPr lvl="1"/>
            <a:r>
              <a:rPr lang="en-US" dirty="0" smtClean="0"/>
              <a:t>Larger body copy</a:t>
            </a:r>
          </a:p>
          <a:p>
            <a:pPr lvl="2"/>
            <a:r>
              <a:rPr lang="en-US" dirty="0" smtClean="0"/>
              <a:t>Smaller Section Title</a:t>
            </a:r>
          </a:p>
          <a:p>
            <a:pPr lvl="3"/>
            <a:r>
              <a:rPr lang="en-US" dirty="0" smtClean="0"/>
              <a:t>Smaller body copy</a:t>
            </a:r>
          </a:p>
          <a:p>
            <a:pPr lvl="4"/>
            <a:r>
              <a:rPr lang="en-US" dirty="0" smtClean="0"/>
              <a:t>Reference copy and </a:t>
            </a:r>
            <a:r>
              <a:rPr lang="en-US" dirty="0" err="1" smtClean="0"/>
              <a:t>infographic</a:t>
            </a:r>
            <a:r>
              <a:rPr lang="en-US" dirty="0" smtClean="0"/>
              <a:t> label</a:t>
            </a:r>
            <a:endParaRPr lang="en-US" dirty="0"/>
          </a:p>
        </p:txBody>
      </p:sp>
      <p:cxnSp>
        <p:nvCxnSpPr>
          <p:cNvPr id="71" name="Straight Connector 70"/>
          <p:cNvCxnSpPr/>
          <p:nvPr/>
        </p:nvCxnSpPr>
        <p:spPr bwMode="gray">
          <a:xfrm>
            <a:off x="0" y="6792023"/>
            <a:ext cx="10080625" cy="0"/>
          </a:xfrm>
          <a:prstGeom prst="line">
            <a:avLst/>
          </a:prstGeom>
          <a:ln w="6350">
            <a:solidFill>
              <a:srgbClr val="8A8A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263445" y="344821"/>
            <a:ext cx="9308541" cy="409568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 smtClean="0"/>
              <a:t>HEADER CANNOT RUN OVER MORE THAN ONE LINE</a:t>
            </a:r>
            <a:endParaRPr lang="en-US" dirty="0"/>
          </a:p>
        </p:txBody>
      </p:sp>
      <p:pic>
        <p:nvPicPr>
          <p:cNvPr id="9" name="Picture 8" descr="DCM LEFT LOGO ALL-05.eps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50" y="6981007"/>
            <a:ext cx="1249724" cy="43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306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923" r:id="rId4"/>
    <p:sldLayoutId id="2147483922" r:id="rId5"/>
    <p:sldLayoutId id="2147483731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61844" rtl="0" eaLnBrk="1" latinLnBrk="0" hangingPunct="1">
        <a:spcBef>
          <a:spcPct val="0"/>
        </a:spcBef>
        <a:buNone/>
        <a:defRPr sz="3600" b="0" kern="1200" cap="all" spc="0">
          <a:ln w="22225">
            <a:noFill/>
            <a:prstDash val="solid"/>
          </a:ln>
          <a:solidFill>
            <a:srgbClr val="000000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61844" rtl="0" eaLnBrk="1" latinLnBrk="0" hangingPunct="1">
        <a:lnSpc>
          <a:spcPts val="15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61844" rtl="0" eaLnBrk="1" latinLnBrk="0" hangingPunct="1">
        <a:lnSpc>
          <a:spcPts val="16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0" indent="0" algn="l" defTabSz="961844" rtl="0" eaLnBrk="1" latinLnBrk="0" hangingPunct="1">
        <a:lnSpc>
          <a:spcPts val="11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000" b="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645074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25997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06920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87842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092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1844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2769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3691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461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85535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6645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4737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8"/>
            </p:custDataLst>
          </p:nvPr>
        </p:nvGraphicFramePr>
        <p:xfrm>
          <a:off x="1613" y="1751"/>
          <a:ext cx="1615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966" name="think-cell Slide" r:id="rId9" imgW="6350000" imgH="6350000" progId="">
                  <p:embed/>
                </p:oleObj>
              </mc:Choice>
              <mc:Fallback>
                <p:oleObj name="think-cell Slide" r:id="rId9" imgW="6350000" imgH="63500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3" y="1751"/>
                        <a:ext cx="1615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264369" y="1366714"/>
            <a:ext cx="6275645" cy="42112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Larger Section Title</a:t>
            </a:r>
          </a:p>
          <a:p>
            <a:pPr lvl="1"/>
            <a:r>
              <a:rPr lang="en-US" dirty="0" smtClean="0"/>
              <a:t>Larger body copy</a:t>
            </a:r>
          </a:p>
          <a:p>
            <a:pPr lvl="2"/>
            <a:r>
              <a:rPr lang="en-US" dirty="0" smtClean="0"/>
              <a:t>Smaller Section Title</a:t>
            </a:r>
          </a:p>
          <a:p>
            <a:pPr lvl="3"/>
            <a:r>
              <a:rPr lang="en-US" dirty="0" smtClean="0"/>
              <a:t>Smaller body copy</a:t>
            </a:r>
          </a:p>
          <a:p>
            <a:pPr lvl="4"/>
            <a:r>
              <a:rPr lang="en-US" dirty="0" smtClean="0"/>
              <a:t>Reference copy and </a:t>
            </a:r>
            <a:r>
              <a:rPr lang="en-US" dirty="0" err="1" smtClean="0"/>
              <a:t>infographic</a:t>
            </a:r>
            <a:r>
              <a:rPr lang="en-US" dirty="0" smtClean="0"/>
              <a:t> label</a:t>
            </a:r>
            <a:endParaRPr lang="en-US" dirty="0"/>
          </a:p>
        </p:txBody>
      </p:sp>
      <p:cxnSp>
        <p:nvCxnSpPr>
          <p:cNvPr id="71" name="Straight Connector 70"/>
          <p:cNvCxnSpPr/>
          <p:nvPr/>
        </p:nvCxnSpPr>
        <p:spPr bwMode="gray">
          <a:xfrm>
            <a:off x="0" y="6792023"/>
            <a:ext cx="10080625" cy="0"/>
          </a:xfrm>
          <a:prstGeom prst="line">
            <a:avLst/>
          </a:prstGeom>
          <a:ln w="6350">
            <a:solidFill>
              <a:srgbClr val="8A8A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263445" y="344821"/>
            <a:ext cx="9308541" cy="409568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 smtClean="0"/>
              <a:t>HEADER CANNOT RUN OVER MORE THAN ONE LINE</a:t>
            </a:r>
            <a:endParaRPr lang="en-US" dirty="0"/>
          </a:p>
        </p:txBody>
      </p:sp>
      <p:pic>
        <p:nvPicPr>
          <p:cNvPr id="9" name="Picture 8" descr="DCM LEFT LOGO ALL-05.eps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50" y="6981007"/>
            <a:ext cx="1249724" cy="43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306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8" r:id="rId2"/>
    <p:sldLayoutId id="2147483737" r:id="rId3"/>
    <p:sldLayoutId id="2147483733" r:id="rId4"/>
    <p:sldLayoutId id="2147483734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61844" rtl="0" eaLnBrk="1" latinLnBrk="0" hangingPunct="1">
        <a:spcBef>
          <a:spcPct val="0"/>
        </a:spcBef>
        <a:buNone/>
        <a:defRPr sz="3600" b="0" kern="1200" cap="all" spc="0">
          <a:ln w="22225">
            <a:noFill/>
            <a:prstDash val="solid"/>
          </a:ln>
          <a:solidFill>
            <a:srgbClr val="000000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61844" rtl="0" eaLnBrk="1" latinLnBrk="0" hangingPunct="1">
        <a:lnSpc>
          <a:spcPts val="15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61844" rtl="0" eaLnBrk="1" latinLnBrk="0" hangingPunct="1">
        <a:lnSpc>
          <a:spcPts val="16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0" indent="0" algn="l" defTabSz="961844" rtl="0" eaLnBrk="1" latinLnBrk="0" hangingPunct="1">
        <a:lnSpc>
          <a:spcPts val="11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000" b="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645074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25997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06920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87842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092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1844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2769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3691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461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85535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6645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4737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1613" y="1751"/>
          <a:ext cx="1615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181" name="think-cell Slide" r:id="rId5" imgW="6350000" imgH="6350000" progId="">
                  <p:embed/>
                </p:oleObj>
              </mc:Choice>
              <mc:Fallback>
                <p:oleObj name="think-cell Slide" r:id="rId5" imgW="6350000" imgH="63500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3" y="1751"/>
                        <a:ext cx="1615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264369" y="1366714"/>
            <a:ext cx="6275645" cy="42112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Larger Section Title</a:t>
            </a:r>
          </a:p>
          <a:p>
            <a:pPr lvl="1"/>
            <a:r>
              <a:rPr lang="en-US" dirty="0" smtClean="0"/>
              <a:t>Larger body copy</a:t>
            </a:r>
          </a:p>
          <a:p>
            <a:pPr lvl="2"/>
            <a:r>
              <a:rPr lang="en-US" dirty="0" smtClean="0"/>
              <a:t>Smaller Section Title</a:t>
            </a:r>
          </a:p>
          <a:p>
            <a:pPr lvl="3"/>
            <a:r>
              <a:rPr lang="en-US" dirty="0" smtClean="0"/>
              <a:t>Smaller body copy</a:t>
            </a:r>
          </a:p>
          <a:p>
            <a:pPr lvl="4"/>
            <a:r>
              <a:rPr lang="en-US" dirty="0" smtClean="0"/>
              <a:t>Reference copy and </a:t>
            </a:r>
            <a:r>
              <a:rPr lang="en-US" dirty="0" err="1" smtClean="0"/>
              <a:t>infographic</a:t>
            </a:r>
            <a:r>
              <a:rPr lang="en-US" dirty="0" smtClean="0"/>
              <a:t> label</a:t>
            </a:r>
            <a:endParaRPr lang="en-US" dirty="0"/>
          </a:p>
        </p:txBody>
      </p:sp>
      <p:cxnSp>
        <p:nvCxnSpPr>
          <p:cNvPr id="71" name="Straight Connector 70"/>
          <p:cNvCxnSpPr/>
          <p:nvPr/>
        </p:nvCxnSpPr>
        <p:spPr bwMode="gray">
          <a:xfrm>
            <a:off x="0" y="6792023"/>
            <a:ext cx="10080625" cy="0"/>
          </a:xfrm>
          <a:prstGeom prst="line">
            <a:avLst/>
          </a:prstGeom>
          <a:ln w="6350">
            <a:solidFill>
              <a:srgbClr val="8A8A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263445" y="344821"/>
            <a:ext cx="9308541" cy="409568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 smtClean="0"/>
              <a:t>HEADER CANNOT RUN OVER MORE THAN ONE LINE</a:t>
            </a:r>
            <a:endParaRPr lang="en-US" dirty="0"/>
          </a:p>
        </p:txBody>
      </p:sp>
      <p:pic>
        <p:nvPicPr>
          <p:cNvPr id="9" name="Picture 8" descr="DCM LEFT LOGO ALL-05.eps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50" y="6981007"/>
            <a:ext cx="1249724" cy="43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306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61844" rtl="0" eaLnBrk="1" latinLnBrk="0" hangingPunct="1">
        <a:spcBef>
          <a:spcPct val="0"/>
        </a:spcBef>
        <a:buNone/>
        <a:defRPr sz="3600" b="0" kern="1200" cap="all" spc="0">
          <a:ln w="22225">
            <a:noFill/>
            <a:prstDash val="solid"/>
          </a:ln>
          <a:solidFill>
            <a:srgbClr val="000000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61844" rtl="0" eaLnBrk="1" latinLnBrk="0" hangingPunct="1">
        <a:lnSpc>
          <a:spcPts val="15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61844" rtl="0" eaLnBrk="1" latinLnBrk="0" hangingPunct="1">
        <a:lnSpc>
          <a:spcPts val="16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0" indent="0" algn="l" defTabSz="961844" rtl="0" eaLnBrk="1" latinLnBrk="0" hangingPunct="1">
        <a:lnSpc>
          <a:spcPts val="11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000" b="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645074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25997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06920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87842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092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1844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2769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3691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461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85535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6645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4737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8"/>
            </p:custDataLst>
          </p:nvPr>
        </p:nvGraphicFramePr>
        <p:xfrm>
          <a:off x="1613" y="1751"/>
          <a:ext cx="1615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0255" name="think-cell Slide" r:id="rId9" imgW="6350000" imgH="6350000" progId="">
                  <p:embed/>
                </p:oleObj>
              </mc:Choice>
              <mc:Fallback>
                <p:oleObj name="think-cell Slide" r:id="rId9" imgW="6350000" imgH="63500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3" y="1751"/>
                        <a:ext cx="1615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264369" y="1366714"/>
            <a:ext cx="6275645" cy="42112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Larger Section Title</a:t>
            </a:r>
          </a:p>
          <a:p>
            <a:pPr lvl="1"/>
            <a:r>
              <a:rPr lang="en-US" dirty="0" smtClean="0"/>
              <a:t>Larger body copy</a:t>
            </a:r>
          </a:p>
          <a:p>
            <a:pPr lvl="2"/>
            <a:r>
              <a:rPr lang="en-US" dirty="0" smtClean="0"/>
              <a:t>Smaller Section Title</a:t>
            </a:r>
          </a:p>
          <a:p>
            <a:pPr lvl="3"/>
            <a:r>
              <a:rPr lang="en-US" dirty="0" smtClean="0"/>
              <a:t>Smaller body copy</a:t>
            </a:r>
          </a:p>
          <a:p>
            <a:pPr lvl="4"/>
            <a:r>
              <a:rPr lang="en-US" dirty="0" smtClean="0"/>
              <a:t>Reference copy and </a:t>
            </a:r>
            <a:r>
              <a:rPr lang="en-US" dirty="0" err="1" smtClean="0"/>
              <a:t>infographic</a:t>
            </a:r>
            <a:r>
              <a:rPr lang="en-US" dirty="0" smtClean="0"/>
              <a:t> label</a:t>
            </a:r>
            <a:endParaRPr lang="en-US" dirty="0"/>
          </a:p>
        </p:txBody>
      </p:sp>
      <p:cxnSp>
        <p:nvCxnSpPr>
          <p:cNvPr id="71" name="Straight Connector 70"/>
          <p:cNvCxnSpPr/>
          <p:nvPr/>
        </p:nvCxnSpPr>
        <p:spPr bwMode="gray">
          <a:xfrm>
            <a:off x="0" y="6792023"/>
            <a:ext cx="10080625" cy="0"/>
          </a:xfrm>
          <a:prstGeom prst="line">
            <a:avLst/>
          </a:prstGeom>
          <a:ln w="6350">
            <a:solidFill>
              <a:srgbClr val="8A8A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263445" y="344821"/>
            <a:ext cx="9308541" cy="409568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 smtClean="0"/>
              <a:t>HEADER CANNOT RUN OVER MORE THAN ONE LINE</a:t>
            </a:r>
            <a:endParaRPr lang="en-US" dirty="0"/>
          </a:p>
        </p:txBody>
      </p:sp>
      <p:pic>
        <p:nvPicPr>
          <p:cNvPr id="9" name="Picture 8" descr="DCM LEFT LOGO ALL-05.eps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50" y="6981007"/>
            <a:ext cx="1249724" cy="43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306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11" r:id="rId4"/>
    <p:sldLayoutId id="2147483912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61844" rtl="0" eaLnBrk="1" latinLnBrk="0" hangingPunct="1">
        <a:spcBef>
          <a:spcPct val="0"/>
        </a:spcBef>
        <a:buNone/>
        <a:defRPr sz="3600" b="0" kern="1200" cap="all" spc="0">
          <a:ln w="22225">
            <a:noFill/>
            <a:prstDash val="solid"/>
          </a:ln>
          <a:solidFill>
            <a:srgbClr val="000000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61844" rtl="0" eaLnBrk="1" latinLnBrk="0" hangingPunct="1">
        <a:lnSpc>
          <a:spcPts val="15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61844" rtl="0" eaLnBrk="1" latinLnBrk="0" hangingPunct="1">
        <a:lnSpc>
          <a:spcPts val="16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0" indent="0" algn="l" defTabSz="961844" rtl="0" eaLnBrk="1" latinLnBrk="0" hangingPunct="1">
        <a:lnSpc>
          <a:spcPts val="11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000" b="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645074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25997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06920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87842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092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1844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2769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3691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461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85535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6645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4737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tags" Target="../tags/tag76.xml"/><Relationship Id="rId1" Type="http://schemas.openxmlformats.org/officeDocument/2006/relationships/vmlDrawing" Target="../drawings/vmlDrawing7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5.bin"/><Relationship Id="rId4" Type="http://schemas.openxmlformats.org/officeDocument/2006/relationships/image" Target="../media/image7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" t="15051" r="51983" b="10712"/>
          <a:stretch/>
        </p:blipFill>
        <p:spPr bwMode="auto">
          <a:xfrm>
            <a:off x="5733387" y="1435723"/>
            <a:ext cx="3836078" cy="2657073"/>
          </a:xfrm>
          <a:prstGeom prst="rect">
            <a:avLst/>
          </a:prstGeom>
          <a:noFill/>
          <a:ln w="9525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graphicFrame>
        <p:nvGraphicFramePr>
          <p:cNvPr id="16" name="Object 15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4313" name="think-cell Slide" r:id="rId5" imgW="6350000" imgH="6350000" progId="">
                  <p:embed/>
                </p:oleObj>
              </mc:Choice>
              <mc:Fallback>
                <p:oleObj name="think-cell Slide" r:id="rId5" imgW="6350000" imgH="6350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95039" y="274413"/>
            <a:ext cx="9308541" cy="409568"/>
          </a:xfrm>
        </p:spPr>
        <p:txBody>
          <a:bodyPr/>
          <a:lstStyle/>
          <a:p>
            <a:r>
              <a:rPr lang="en-GB" dirty="0" smtClean="0"/>
              <a:t>VIRGIN </a:t>
            </a:r>
            <a:r>
              <a:rPr lang="en-GB" dirty="0" smtClean="0"/>
              <a:t>trains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95039" y="702446"/>
            <a:ext cx="9328120" cy="237225"/>
          </a:xfrm>
        </p:spPr>
        <p:txBody>
          <a:bodyPr/>
          <a:lstStyle/>
          <a:p>
            <a:r>
              <a:rPr lang="en-GB" dirty="0" smtClean="0"/>
              <a:t>Arrive </a:t>
            </a:r>
            <a:r>
              <a:rPr lang="en-GB" dirty="0" smtClean="0"/>
              <a:t>Awesome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263883" y="1650544"/>
            <a:ext cx="5015174" cy="500443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100"/>
              </a:spcBef>
            </a:pPr>
            <a:r>
              <a:rPr lang="en-GB" sz="1800" dirty="0" smtClean="0">
                <a:solidFill>
                  <a:schemeClr val="accent2"/>
                </a:solidFill>
              </a:rPr>
              <a:t>Background</a:t>
            </a:r>
            <a:endParaRPr lang="en-GB" sz="1800" b="0" dirty="0"/>
          </a:p>
          <a:p>
            <a:pPr marL="171450" indent="-171450">
              <a:lnSpc>
                <a:spcPct val="100000"/>
              </a:lnSpc>
              <a:spcBef>
                <a:spcPts val="11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1200" b="0" dirty="0" smtClean="0"/>
              <a:t>Despite the Virgin Group as a whole being a keen advertiser in cinema, Virgin Trains remained elusive to the big screen</a:t>
            </a:r>
          </a:p>
          <a:p>
            <a:pPr marL="171450" indent="-171450">
              <a:lnSpc>
                <a:spcPct val="100000"/>
              </a:lnSpc>
              <a:spcBef>
                <a:spcPts val="11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1200" b="0" dirty="0" smtClean="0"/>
              <a:t>The geographically specific nature of their business meant that a regional campaign would never effectively target the areas around their stations, and a national campaign would result in a lot of wastage.</a:t>
            </a:r>
            <a:endParaRPr lang="en-GB" sz="1200" b="0" dirty="0"/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</a:pPr>
            <a:endParaRPr lang="en-GB" sz="1200" dirty="0" smtClean="0">
              <a:solidFill>
                <a:schemeClr val="accent2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</a:pPr>
            <a:endParaRPr lang="en-GB" sz="1200" dirty="0" smtClean="0">
              <a:solidFill>
                <a:schemeClr val="accent2"/>
              </a:solidFill>
            </a:endParaRPr>
          </a:p>
          <a:p>
            <a:pPr>
              <a:lnSpc>
                <a:spcPct val="100000"/>
              </a:lnSpc>
              <a:buClr>
                <a:schemeClr val="accent2"/>
              </a:buClr>
            </a:pPr>
            <a:r>
              <a:rPr lang="en-GB" sz="1800" dirty="0" smtClean="0">
                <a:solidFill>
                  <a:schemeClr val="accent2"/>
                </a:solidFill>
              </a:rPr>
              <a:t>How Cinema Helped</a:t>
            </a:r>
            <a:endParaRPr lang="en-GB" sz="1800" dirty="0" smtClean="0">
              <a:solidFill>
                <a:schemeClr val="accent2"/>
              </a:solidFill>
            </a:endParaRPr>
          </a:p>
          <a:p>
            <a:pPr>
              <a:lnSpc>
                <a:spcPct val="100000"/>
              </a:lnSpc>
              <a:buClr>
                <a:schemeClr val="accent2"/>
              </a:buClr>
            </a:pPr>
            <a:endParaRPr lang="en-GB" sz="1200" b="0" dirty="0" smtClean="0">
              <a:solidFill>
                <a:schemeClr val="bg1"/>
              </a:solidFill>
            </a:endParaRPr>
          </a:p>
          <a:p>
            <a:pPr marL="171450" indent="-171450">
              <a:lnSpc>
                <a:spcPct val="10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1200" b="0" dirty="0" smtClean="0">
                <a:solidFill>
                  <a:schemeClr val="bg1"/>
                </a:solidFill>
              </a:rPr>
              <a:t>Using Cinemapper, we were able to easily identify the sites they needed to reach their core audience around their train stations</a:t>
            </a:r>
          </a:p>
          <a:p>
            <a:pPr marL="171450" indent="-171450">
              <a:lnSpc>
                <a:spcPct val="10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GB" sz="1200" b="0" dirty="0">
              <a:solidFill>
                <a:schemeClr val="bg1"/>
              </a:solidFill>
            </a:endParaRPr>
          </a:p>
          <a:p>
            <a:pPr marL="171450" indent="-171450">
              <a:lnSpc>
                <a:spcPct val="10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1200" b="0" dirty="0" smtClean="0">
                <a:solidFill>
                  <a:schemeClr val="bg1"/>
                </a:solidFill>
              </a:rPr>
              <a:t>We mapped a 20 minute drive time from 38 train stations, which resulted in them showing in 133 DCM cinemas across the country and being seen by over one million people a week</a:t>
            </a:r>
            <a:endParaRPr lang="en-GB" sz="1200" b="0" dirty="0">
              <a:solidFill>
                <a:schemeClr val="bg1"/>
              </a:solidFill>
            </a:endParaRPr>
          </a:p>
          <a:p>
            <a:pPr marL="171450" indent="-171450">
              <a:lnSpc>
                <a:spcPct val="10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GB" sz="1200" b="0" dirty="0" smtClean="0">
              <a:solidFill>
                <a:schemeClr val="bg1"/>
              </a:solidFill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8936717"/>
              </p:ext>
            </p:extLst>
          </p:nvPr>
        </p:nvGraphicFramePr>
        <p:xfrm>
          <a:off x="5704626" y="5056277"/>
          <a:ext cx="3864839" cy="1082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85641"/>
                <a:gridCol w="2779198"/>
              </a:tblGrid>
              <a:tr h="2977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900" b="1" dirty="0" smtClean="0">
                          <a:solidFill>
                            <a:schemeClr val="bg1"/>
                          </a:solidFill>
                        </a:rPr>
                        <a:t>Package</a:t>
                      </a:r>
                      <a:endParaRPr lang="en-US" sz="9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rgbClr val="8A8A8D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8A8D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8A8D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900" b="0" baseline="0" dirty="0" smtClean="0">
                          <a:solidFill>
                            <a:schemeClr val="bg1"/>
                          </a:solidFill>
                        </a:rPr>
                        <a:t>Site by Site (133 Cinemas Nationwide)</a:t>
                      </a:r>
                      <a:endParaRPr lang="en-US" sz="900" b="0" baseline="0" dirty="0" smtClean="0">
                        <a:solidFill>
                          <a:srgbClr val="FF0000"/>
                        </a:solidFill>
                      </a:endParaRPr>
                    </a:p>
                  </a:txBody>
                  <a:tcPr marL="288000" anchor="ctr">
                    <a:lnL w="12700" cap="flat" cmpd="sng" algn="ctr">
                      <a:solidFill>
                        <a:srgbClr val="8A8A8D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A8A8D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8A8D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362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900" b="1" dirty="0" smtClean="0">
                          <a:solidFill>
                            <a:schemeClr val="bg1"/>
                          </a:solidFill>
                        </a:rPr>
                        <a:t>Creative Agency</a:t>
                      </a:r>
                      <a:endParaRPr lang="en-US" sz="9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rgbClr val="8A8A8D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8A8D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8A8D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900" b="0" dirty="0" err="1" smtClean="0">
                          <a:solidFill>
                            <a:schemeClr val="bg1"/>
                          </a:solidFill>
                        </a:rPr>
                        <a:t>Krow</a:t>
                      </a:r>
                      <a:r>
                        <a:rPr lang="en-GB" sz="900" b="0" dirty="0" smtClean="0">
                          <a:solidFill>
                            <a:schemeClr val="bg1"/>
                          </a:solidFill>
                        </a:rPr>
                        <a:t> Communications</a:t>
                      </a:r>
                      <a:endParaRPr lang="en-US" sz="900" b="0" dirty="0">
                        <a:solidFill>
                          <a:schemeClr val="bg1"/>
                        </a:solidFill>
                      </a:endParaRPr>
                    </a:p>
                  </a:txBody>
                  <a:tcPr marL="288000" anchor="ctr">
                    <a:lnL w="12700" cap="flat" cmpd="sng" algn="ctr">
                      <a:solidFill>
                        <a:srgbClr val="8A8A8D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A8A8D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8A8D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362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900" b="1" dirty="0" smtClean="0">
                          <a:solidFill>
                            <a:schemeClr val="bg1"/>
                          </a:solidFill>
                        </a:rPr>
                        <a:t>How Targeted</a:t>
                      </a:r>
                      <a:endParaRPr lang="en-US" sz="9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rgbClr val="8A8A8D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8A8D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8A8D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900" b="0" dirty="0" smtClean="0">
                          <a:solidFill>
                            <a:schemeClr val="bg1"/>
                          </a:solidFill>
                        </a:rPr>
                        <a:t>Mapped from Virgin</a:t>
                      </a:r>
                      <a:r>
                        <a:rPr lang="en-US" sz="900" b="0" baseline="0" dirty="0" smtClean="0">
                          <a:solidFill>
                            <a:schemeClr val="bg1"/>
                          </a:solidFill>
                        </a:rPr>
                        <a:t> Train Stations</a:t>
                      </a:r>
                      <a:endParaRPr lang="en-US" sz="900" b="0" dirty="0">
                        <a:solidFill>
                          <a:schemeClr val="bg1"/>
                        </a:solidFill>
                      </a:endParaRPr>
                    </a:p>
                  </a:txBody>
                  <a:tcPr marL="288000" anchor="ctr">
                    <a:lnL w="12700" cap="flat" cmpd="sng" algn="ctr">
                      <a:solidFill>
                        <a:srgbClr val="8A8A8D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A8A8D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8A8D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72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900" b="1" dirty="0" smtClean="0">
                          <a:solidFill>
                            <a:schemeClr val="bg1"/>
                          </a:solidFill>
                        </a:rPr>
                        <a:t>Sector</a:t>
                      </a:r>
                      <a:endParaRPr lang="en-US" sz="9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rgbClr val="8A8A8D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8A8D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8A8D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900" b="0" dirty="0" smtClean="0">
                          <a:solidFill>
                            <a:schemeClr val="bg1"/>
                          </a:solidFill>
                        </a:rPr>
                        <a:t>Travel and</a:t>
                      </a:r>
                      <a:r>
                        <a:rPr lang="en-US" sz="900" b="0" baseline="0" dirty="0" smtClean="0">
                          <a:solidFill>
                            <a:schemeClr val="bg1"/>
                          </a:solidFill>
                        </a:rPr>
                        <a:t> Tourism</a:t>
                      </a:r>
                      <a:endParaRPr lang="en-US" sz="900" b="0" dirty="0">
                        <a:solidFill>
                          <a:schemeClr val="bg1"/>
                        </a:solidFill>
                      </a:endParaRPr>
                    </a:p>
                  </a:txBody>
                  <a:tcPr marL="288000" anchor="ctr">
                    <a:lnL w="12700" cap="flat" cmpd="sng" algn="ctr">
                      <a:solidFill>
                        <a:srgbClr val="8A8A8D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A8A8D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8A8D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9" name="Rectangle 18"/>
          <p:cNvSpPr/>
          <p:nvPr/>
        </p:nvSpPr>
        <p:spPr>
          <a:xfrm>
            <a:off x="5625133" y="4604416"/>
            <a:ext cx="21383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450"/>
              </a:spcBef>
            </a:pPr>
            <a:r>
              <a:rPr lang="en-GB" sz="1800" b="1" dirty="0">
                <a:solidFill>
                  <a:schemeClr val="accent2"/>
                </a:solidFill>
              </a:rPr>
              <a:t>Campaign Details</a:t>
            </a:r>
          </a:p>
        </p:txBody>
      </p:sp>
      <p:sp>
        <p:nvSpPr>
          <p:cNvPr id="20" name="Freeform 253"/>
          <p:cNvSpPr>
            <a:spLocks noEditPoints="1"/>
          </p:cNvSpPr>
          <p:nvPr/>
        </p:nvSpPr>
        <p:spPr bwMode="auto">
          <a:xfrm>
            <a:off x="195039" y="1042397"/>
            <a:ext cx="450000" cy="450000"/>
          </a:xfrm>
          <a:custGeom>
            <a:avLst/>
            <a:gdLst/>
            <a:ahLst/>
            <a:cxnLst>
              <a:cxn ang="0">
                <a:pos x="256" y="16"/>
              </a:cxn>
              <a:cxn ang="0">
                <a:pos x="106" y="106"/>
              </a:cxn>
              <a:cxn ang="0">
                <a:pos x="16" y="254"/>
              </a:cxn>
              <a:cxn ang="0">
                <a:pos x="2" y="400"/>
              </a:cxn>
              <a:cxn ang="0">
                <a:pos x="62" y="566"/>
              </a:cxn>
              <a:cxn ang="0">
                <a:pos x="190" y="682"/>
              </a:cxn>
              <a:cxn ang="0">
                <a:pos x="364" y="726"/>
              </a:cxn>
              <a:cxn ang="0">
                <a:pos x="504" y="698"/>
              </a:cxn>
              <a:cxn ang="0">
                <a:pos x="644" y="594"/>
              </a:cxn>
              <a:cxn ang="0">
                <a:pos x="718" y="436"/>
              </a:cxn>
              <a:cxn ang="0">
                <a:pos x="718" y="290"/>
              </a:cxn>
              <a:cxn ang="0">
                <a:pos x="644" y="132"/>
              </a:cxn>
              <a:cxn ang="0">
                <a:pos x="504" y="28"/>
              </a:cxn>
              <a:cxn ang="0">
                <a:pos x="558" y="206"/>
              </a:cxn>
              <a:cxn ang="0">
                <a:pos x="566" y="234"/>
              </a:cxn>
              <a:cxn ang="0">
                <a:pos x="576" y="244"/>
              </a:cxn>
              <a:cxn ang="0">
                <a:pos x="590" y="278"/>
              </a:cxn>
              <a:cxn ang="0">
                <a:pos x="564" y="268"/>
              </a:cxn>
              <a:cxn ang="0">
                <a:pos x="532" y="220"/>
              </a:cxn>
              <a:cxn ang="0">
                <a:pos x="124" y="206"/>
              </a:cxn>
              <a:cxn ang="0">
                <a:pos x="150" y="224"/>
              </a:cxn>
              <a:cxn ang="0">
                <a:pos x="124" y="238"/>
              </a:cxn>
              <a:cxn ang="0">
                <a:pos x="124" y="252"/>
              </a:cxn>
              <a:cxn ang="0">
                <a:pos x="160" y="234"/>
              </a:cxn>
              <a:cxn ang="0">
                <a:pos x="196" y="206"/>
              </a:cxn>
              <a:cxn ang="0">
                <a:pos x="192" y="234"/>
              </a:cxn>
              <a:cxn ang="0">
                <a:pos x="150" y="274"/>
              </a:cxn>
              <a:cxn ang="0">
                <a:pos x="604" y="428"/>
              </a:cxn>
              <a:cxn ang="0">
                <a:pos x="578" y="336"/>
              </a:cxn>
              <a:cxn ang="0">
                <a:pos x="576" y="370"/>
              </a:cxn>
              <a:cxn ang="0">
                <a:pos x="586" y="414"/>
              </a:cxn>
              <a:cxn ang="0">
                <a:pos x="604" y="502"/>
              </a:cxn>
              <a:cxn ang="0">
                <a:pos x="576" y="464"/>
              </a:cxn>
              <a:cxn ang="0">
                <a:pos x="550" y="366"/>
              </a:cxn>
              <a:cxn ang="0">
                <a:pos x="562" y="470"/>
              </a:cxn>
              <a:cxn ang="0">
                <a:pos x="134" y="520"/>
              </a:cxn>
              <a:cxn ang="0">
                <a:pos x="164" y="470"/>
              </a:cxn>
              <a:cxn ang="0">
                <a:pos x="178" y="366"/>
              </a:cxn>
              <a:cxn ang="0">
                <a:pos x="150" y="464"/>
              </a:cxn>
              <a:cxn ang="0">
                <a:pos x="124" y="456"/>
              </a:cxn>
              <a:cxn ang="0">
                <a:pos x="150" y="370"/>
              </a:cxn>
              <a:cxn ang="0">
                <a:pos x="150" y="336"/>
              </a:cxn>
              <a:cxn ang="0">
                <a:pos x="124" y="428"/>
              </a:cxn>
              <a:cxn ang="0">
                <a:pos x="148" y="290"/>
              </a:cxn>
              <a:cxn ang="0">
                <a:pos x="150" y="290"/>
              </a:cxn>
              <a:cxn ang="0">
                <a:pos x="184" y="268"/>
              </a:cxn>
              <a:cxn ang="0">
                <a:pos x="210" y="220"/>
              </a:cxn>
              <a:cxn ang="0">
                <a:pos x="238" y="206"/>
              </a:cxn>
              <a:cxn ang="0">
                <a:pos x="516" y="206"/>
              </a:cxn>
              <a:cxn ang="0">
                <a:pos x="526" y="246"/>
              </a:cxn>
              <a:cxn ang="0">
                <a:pos x="562" y="282"/>
              </a:cxn>
              <a:cxn ang="0">
                <a:pos x="576" y="290"/>
              </a:cxn>
              <a:cxn ang="0">
                <a:pos x="588" y="292"/>
              </a:cxn>
              <a:cxn ang="0">
                <a:pos x="604" y="320"/>
              </a:cxn>
              <a:cxn ang="0">
                <a:pos x="592" y="236"/>
              </a:cxn>
              <a:cxn ang="0">
                <a:pos x="572" y="212"/>
              </a:cxn>
              <a:cxn ang="0">
                <a:pos x="540" y="302"/>
              </a:cxn>
              <a:cxn ang="0">
                <a:pos x="234" y="234"/>
              </a:cxn>
              <a:cxn ang="0">
                <a:pos x="186" y="302"/>
              </a:cxn>
              <a:cxn ang="0">
                <a:pos x="206" y="394"/>
              </a:cxn>
              <a:cxn ang="0">
                <a:pos x="184" y="492"/>
              </a:cxn>
              <a:cxn ang="0">
                <a:pos x="522" y="420"/>
              </a:cxn>
              <a:cxn ang="0">
                <a:pos x="532" y="324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558" y="206"/>
                </a:moveTo>
                <a:lnTo>
                  <a:pt x="558" y="206"/>
                </a:lnTo>
                <a:lnTo>
                  <a:pt x="558" y="206"/>
                </a:lnTo>
                <a:lnTo>
                  <a:pt x="560" y="220"/>
                </a:lnTo>
                <a:lnTo>
                  <a:pt x="566" y="234"/>
                </a:lnTo>
                <a:lnTo>
                  <a:pt x="566" y="234"/>
                </a:lnTo>
                <a:lnTo>
                  <a:pt x="572" y="238"/>
                </a:lnTo>
                <a:lnTo>
                  <a:pt x="576" y="244"/>
                </a:lnTo>
                <a:lnTo>
                  <a:pt x="576" y="244"/>
                </a:lnTo>
                <a:lnTo>
                  <a:pt x="576" y="244"/>
                </a:lnTo>
                <a:lnTo>
                  <a:pt x="576" y="244"/>
                </a:lnTo>
                <a:lnTo>
                  <a:pt x="590" y="250"/>
                </a:lnTo>
                <a:lnTo>
                  <a:pt x="604" y="252"/>
                </a:lnTo>
                <a:lnTo>
                  <a:pt x="604" y="280"/>
                </a:lnTo>
                <a:lnTo>
                  <a:pt x="604" y="280"/>
                </a:lnTo>
                <a:lnTo>
                  <a:pt x="590" y="278"/>
                </a:lnTo>
                <a:lnTo>
                  <a:pt x="576" y="274"/>
                </a:lnTo>
                <a:lnTo>
                  <a:pt x="576" y="274"/>
                </a:lnTo>
                <a:lnTo>
                  <a:pt x="576" y="274"/>
                </a:lnTo>
                <a:lnTo>
                  <a:pt x="576" y="274"/>
                </a:lnTo>
                <a:lnTo>
                  <a:pt x="564" y="268"/>
                </a:lnTo>
                <a:lnTo>
                  <a:pt x="552" y="258"/>
                </a:lnTo>
                <a:lnTo>
                  <a:pt x="542" y="246"/>
                </a:lnTo>
                <a:lnTo>
                  <a:pt x="536" y="234"/>
                </a:lnTo>
                <a:lnTo>
                  <a:pt x="536" y="234"/>
                </a:lnTo>
                <a:lnTo>
                  <a:pt x="532" y="220"/>
                </a:lnTo>
                <a:lnTo>
                  <a:pt x="530" y="206"/>
                </a:lnTo>
                <a:lnTo>
                  <a:pt x="530" y="206"/>
                </a:lnTo>
                <a:lnTo>
                  <a:pt x="530" y="206"/>
                </a:lnTo>
                <a:lnTo>
                  <a:pt x="558" y="206"/>
                </a:lnTo>
                <a:close/>
                <a:moveTo>
                  <a:pt x="124" y="206"/>
                </a:moveTo>
                <a:lnTo>
                  <a:pt x="156" y="206"/>
                </a:lnTo>
                <a:lnTo>
                  <a:pt x="156" y="206"/>
                </a:lnTo>
                <a:lnTo>
                  <a:pt x="156" y="212"/>
                </a:lnTo>
                <a:lnTo>
                  <a:pt x="154" y="218"/>
                </a:lnTo>
                <a:lnTo>
                  <a:pt x="150" y="224"/>
                </a:lnTo>
                <a:lnTo>
                  <a:pt x="146" y="230"/>
                </a:lnTo>
                <a:lnTo>
                  <a:pt x="142" y="234"/>
                </a:lnTo>
                <a:lnTo>
                  <a:pt x="136" y="236"/>
                </a:lnTo>
                <a:lnTo>
                  <a:pt x="130" y="238"/>
                </a:lnTo>
                <a:lnTo>
                  <a:pt x="124" y="238"/>
                </a:lnTo>
                <a:lnTo>
                  <a:pt x="124" y="238"/>
                </a:lnTo>
                <a:lnTo>
                  <a:pt x="124" y="206"/>
                </a:lnTo>
                <a:close/>
                <a:moveTo>
                  <a:pt x="124" y="252"/>
                </a:moveTo>
                <a:lnTo>
                  <a:pt x="124" y="252"/>
                </a:lnTo>
                <a:lnTo>
                  <a:pt x="124" y="252"/>
                </a:lnTo>
                <a:lnTo>
                  <a:pt x="138" y="250"/>
                </a:lnTo>
                <a:lnTo>
                  <a:pt x="150" y="244"/>
                </a:lnTo>
                <a:lnTo>
                  <a:pt x="150" y="244"/>
                </a:lnTo>
                <a:lnTo>
                  <a:pt x="156" y="238"/>
                </a:lnTo>
                <a:lnTo>
                  <a:pt x="160" y="234"/>
                </a:lnTo>
                <a:lnTo>
                  <a:pt x="160" y="234"/>
                </a:lnTo>
                <a:lnTo>
                  <a:pt x="168" y="220"/>
                </a:lnTo>
                <a:lnTo>
                  <a:pt x="170" y="206"/>
                </a:lnTo>
                <a:lnTo>
                  <a:pt x="170" y="206"/>
                </a:lnTo>
                <a:lnTo>
                  <a:pt x="196" y="206"/>
                </a:lnTo>
                <a:lnTo>
                  <a:pt x="196" y="206"/>
                </a:lnTo>
                <a:lnTo>
                  <a:pt x="196" y="206"/>
                </a:lnTo>
                <a:lnTo>
                  <a:pt x="196" y="206"/>
                </a:lnTo>
                <a:lnTo>
                  <a:pt x="196" y="220"/>
                </a:lnTo>
                <a:lnTo>
                  <a:pt x="192" y="234"/>
                </a:lnTo>
                <a:lnTo>
                  <a:pt x="192" y="234"/>
                </a:lnTo>
                <a:lnTo>
                  <a:pt x="184" y="246"/>
                </a:lnTo>
                <a:lnTo>
                  <a:pt x="174" y="258"/>
                </a:lnTo>
                <a:lnTo>
                  <a:pt x="164" y="268"/>
                </a:lnTo>
                <a:lnTo>
                  <a:pt x="150" y="274"/>
                </a:lnTo>
                <a:lnTo>
                  <a:pt x="150" y="274"/>
                </a:lnTo>
                <a:lnTo>
                  <a:pt x="138" y="278"/>
                </a:lnTo>
                <a:lnTo>
                  <a:pt x="124" y="280"/>
                </a:lnTo>
                <a:lnTo>
                  <a:pt x="124" y="252"/>
                </a:lnTo>
                <a:close/>
                <a:moveTo>
                  <a:pt x="604" y="428"/>
                </a:moveTo>
                <a:lnTo>
                  <a:pt x="604" y="428"/>
                </a:lnTo>
                <a:lnTo>
                  <a:pt x="594" y="406"/>
                </a:lnTo>
                <a:lnTo>
                  <a:pt x="586" y="382"/>
                </a:lnTo>
                <a:lnTo>
                  <a:pt x="580" y="360"/>
                </a:lnTo>
                <a:lnTo>
                  <a:pt x="578" y="336"/>
                </a:lnTo>
                <a:lnTo>
                  <a:pt x="578" y="336"/>
                </a:lnTo>
                <a:lnTo>
                  <a:pt x="576" y="344"/>
                </a:lnTo>
                <a:lnTo>
                  <a:pt x="576" y="344"/>
                </a:lnTo>
                <a:lnTo>
                  <a:pt x="576" y="344"/>
                </a:lnTo>
                <a:lnTo>
                  <a:pt x="576" y="370"/>
                </a:lnTo>
                <a:lnTo>
                  <a:pt x="576" y="370"/>
                </a:lnTo>
                <a:lnTo>
                  <a:pt x="576" y="370"/>
                </a:lnTo>
                <a:lnTo>
                  <a:pt x="576" y="370"/>
                </a:lnTo>
                <a:lnTo>
                  <a:pt x="580" y="392"/>
                </a:lnTo>
                <a:lnTo>
                  <a:pt x="586" y="414"/>
                </a:lnTo>
                <a:lnTo>
                  <a:pt x="594" y="436"/>
                </a:lnTo>
                <a:lnTo>
                  <a:pt x="604" y="456"/>
                </a:lnTo>
                <a:lnTo>
                  <a:pt x="604" y="456"/>
                </a:lnTo>
                <a:lnTo>
                  <a:pt x="604" y="502"/>
                </a:lnTo>
                <a:lnTo>
                  <a:pt x="604" y="502"/>
                </a:lnTo>
                <a:lnTo>
                  <a:pt x="590" y="484"/>
                </a:lnTo>
                <a:lnTo>
                  <a:pt x="576" y="464"/>
                </a:lnTo>
                <a:lnTo>
                  <a:pt x="576" y="464"/>
                </a:lnTo>
                <a:lnTo>
                  <a:pt x="576" y="464"/>
                </a:lnTo>
                <a:lnTo>
                  <a:pt x="576" y="464"/>
                </a:lnTo>
                <a:lnTo>
                  <a:pt x="566" y="440"/>
                </a:lnTo>
                <a:lnTo>
                  <a:pt x="558" y="416"/>
                </a:lnTo>
                <a:lnTo>
                  <a:pt x="552" y="392"/>
                </a:lnTo>
                <a:lnTo>
                  <a:pt x="550" y="366"/>
                </a:lnTo>
                <a:lnTo>
                  <a:pt x="550" y="366"/>
                </a:lnTo>
                <a:lnTo>
                  <a:pt x="548" y="394"/>
                </a:lnTo>
                <a:lnTo>
                  <a:pt x="548" y="394"/>
                </a:lnTo>
                <a:lnTo>
                  <a:pt x="550" y="420"/>
                </a:lnTo>
                <a:lnTo>
                  <a:pt x="554" y="444"/>
                </a:lnTo>
                <a:lnTo>
                  <a:pt x="562" y="470"/>
                </a:lnTo>
                <a:lnTo>
                  <a:pt x="574" y="492"/>
                </a:lnTo>
                <a:lnTo>
                  <a:pt x="574" y="492"/>
                </a:lnTo>
                <a:lnTo>
                  <a:pt x="582" y="506"/>
                </a:lnTo>
                <a:lnTo>
                  <a:pt x="592" y="520"/>
                </a:lnTo>
                <a:lnTo>
                  <a:pt x="134" y="520"/>
                </a:lnTo>
                <a:lnTo>
                  <a:pt x="134" y="520"/>
                </a:lnTo>
                <a:lnTo>
                  <a:pt x="144" y="506"/>
                </a:lnTo>
                <a:lnTo>
                  <a:pt x="154" y="492"/>
                </a:lnTo>
                <a:lnTo>
                  <a:pt x="154" y="492"/>
                </a:lnTo>
                <a:lnTo>
                  <a:pt x="164" y="470"/>
                </a:lnTo>
                <a:lnTo>
                  <a:pt x="172" y="444"/>
                </a:lnTo>
                <a:lnTo>
                  <a:pt x="178" y="420"/>
                </a:lnTo>
                <a:lnTo>
                  <a:pt x="180" y="394"/>
                </a:lnTo>
                <a:lnTo>
                  <a:pt x="180" y="394"/>
                </a:lnTo>
                <a:lnTo>
                  <a:pt x="178" y="366"/>
                </a:lnTo>
                <a:lnTo>
                  <a:pt x="178" y="366"/>
                </a:lnTo>
                <a:lnTo>
                  <a:pt x="174" y="392"/>
                </a:lnTo>
                <a:lnTo>
                  <a:pt x="170" y="416"/>
                </a:lnTo>
                <a:lnTo>
                  <a:pt x="162" y="440"/>
                </a:lnTo>
                <a:lnTo>
                  <a:pt x="150" y="464"/>
                </a:lnTo>
                <a:lnTo>
                  <a:pt x="150" y="464"/>
                </a:lnTo>
                <a:lnTo>
                  <a:pt x="138" y="484"/>
                </a:lnTo>
                <a:lnTo>
                  <a:pt x="124" y="502"/>
                </a:lnTo>
                <a:lnTo>
                  <a:pt x="124" y="456"/>
                </a:lnTo>
                <a:lnTo>
                  <a:pt x="124" y="456"/>
                </a:lnTo>
                <a:lnTo>
                  <a:pt x="134" y="436"/>
                </a:lnTo>
                <a:lnTo>
                  <a:pt x="142" y="414"/>
                </a:lnTo>
                <a:lnTo>
                  <a:pt x="148" y="392"/>
                </a:lnTo>
                <a:lnTo>
                  <a:pt x="150" y="370"/>
                </a:lnTo>
                <a:lnTo>
                  <a:pt x="150" y="370"/>
                </a:lnTo>
                <a:lnTo>
                  <a:pt x="150" y="356"/>
                </a:lnTo>
                <a:lnTo>
                  <a:pt x="150" y="356"/>
                </a:lnTo>
                <a:lnTo>
                  <a:pt x="150" y="344"/>
                </a:lnTo>
                <a:lnTo>
                  <a:pt x="150" y="344"/>
                </a:lnTo>
                <a:lnTo>
                  <a:pt x="150" y="336"/>
                </a:lnTo>
                <a:lnTo>
                  <a:pt x="150" y="336"/>
                </a:lnTo>
                <a:lnTo>
                  <a:pt x="146" y="360"/>
                </a:lnTo>
                <a:lnTo>
                  <a:pt x="142" y="382"/>
                </a:lnTo>
                <a:lnTo>
                  <a:pt x="134" y="406"/>
                </a:lnTo>
                <a:lnTo>
                  <a:pt x="124" y="428"/>
                </a:lnTo>
                <a:lnTo>
                  <a:pt x="124" y="294"/>
                </a:lnTo>
                <a:lnTo>
                  <a:pt x="124" y="294"/>
                </a:lnTo>
                <a:lnTo>
                  <a:pt x="140" y="292"/>
                </a:lnTo>
                <a:lnTo>
                  <a:pt x="140" y="292"/>
                </a:lnTo>
                <a:lnTo>
                  <a:pt x="148" y="290"/>
                </a:lnTo>
                <a:lnTo>
                  <a:pt x="148" y="290"/>
                </a:lnTo>
                <a:lnTo>
                  <a:pt x="150" y="290"/>
                </a:lnTo>
                <a:lnTo>
                  <a:pt x="150" y="290"/>
                </a:lnTo>
                <a:lnTo>
                  <a:pt x="150" y="290"/>
                </a:lnTo>
                <a:lnTo>
                  <a:pt x="150" y="290"/>
                </a:lnTo>
                <a:lnTo>
                  <a:pt x="166" y="282"/>
                </a:lnTo>
                <a:lnTo>
                  <a:pt x="166" y="282"/>
                </a:lnTo>
                <a:lnTo>
                  <a:pt x="174" y="278"/>
                </a:lnTo>
                <a:lnTo>
                  <a:pt x="174" y="278"/>
                </a:lnTo>
                <a:lnTo>
                  <a:pt x="184" y="268"/>
                </a:lnTo>
                <a:lnTo>
                  <a:pt x="194" y="258"/>
                </a:lnTo>
                <a:lnTo>
                  <a:pt x="200" y="246"/>
                </a:lnTo>
                <a:lnTo>
                  <a:pt x="206" y="234"/>
                </a:lnTo>
                <a:lnTo>
                  <a:pt x="206" y="234"/>
                </a:lnTo>
                <a:lnTo>
                  <a:pt x="210" y="220"/>
                </a:lnTo>
                <a:lnTo>
                  <a:pt x="210" y="206"/>
                </a:lnTo>
                <a:lnTo>
                  <a:pt x="210" y="206"/>
                </a:lnTo>
                <a:lnTo>
                  <a:pt x="210" y="206"/>
                </a:lnTo>
                <a:lnTo>
                  <a:pt x="238" y="206"/>
                </a:lnTo>
                <a:lnTo>
                  <a:pt x="238" y="206"/>
                </a:lnTo>
                <a:lnTo>
                  <a:pt x="490" y="206"/>
                </a:lnTo>
                <a:lnTo>
                  <a:pt x="490" y="206"/>
                </a:lnTo>
                <a:lnTo>
                  <a:pt x="516" y="206"/>
                </a:lnTo>
                <a:lnTo>
                  <a:pt x="516" y="206"/>
                </a:lnTo>
                <a:lnTo>
                  <a:pt x="516" y="206"/>
                </a:lnTo>
                <a:lnTo>
                  <a:pt x="516" y="206"/>
                </a:lnTo>
                <a:lnTo>
                  <a:pt x="518" y="220"/>
                </a:lnTo>
                <a:lnTo>
                  <a:pt x="520" y="234"/>
                </a:lnTo>
                <a:lnTo>
                  <a:pt x="520" y="234"/>
                </a:lnTo>
                <a:lnTo>
                  <a:pt x="526" y="246"/>
                </a:lnTo>
                <a:lnTo>
                  <a:pt x="534" y="258"/>
                </a:lnTo>
                <a:lnTo>
                  <a:pt x="542" y="268"/>
                </a:lnTo>
                <a:lnTo>
                  <a:pt x="554" y="278"/>
                </a:lnTo>
                <a:lnTo>
                  <a:pt x="554" y="278"/>
                </a:lnTo>
                <a:lnTo>
                  <a:pt x="562" y="282"/>
                </a:lnTo>
                <a:lnTo>
                  <a:pt x="562" y="282"/>
                </a:lnTo>
                <a:lnTo>
                  <a:pt x="576" y="290"/>
                </a:lnTo>
                <a:lnTo>
                  <a:pt x="576" y="290"/>
                </a:lnTo>
                <a:lnTo>
                  <a:pt x="576" y="290"/>
                </a:lnTo>
                <a:lnTo>
                  <a:pt x="576" y="290"/>
                </a:lnTo>
                <a:lnTo>
                  <a:pt x="578" y="290"/>
                </a:lnTo>
                <a:lnTo>
                  <a:pt x="578" y="290"/>
                </a:lnTo>
                <a:lnTo>
                  <a:pt x="580" y="290"/>
                </a:lnTo>
                <a:lnTo>
                  <a:pt x="580" y="290"/>
                </a:lnTo>
                <a:lnTo>
                  <a:pt x="588" y="292"/>
                </a:lnTo>
                <a:lnTo>
                  <a:pt x="588" y="292"/>
                </a:lnTo>
                <a:lnTo>
                  <a:pt x="604" y="294"/>
                </a:lnTo>
                <a:lnTo>
                  <a:pt x="604" y="320"/>
                </a:lnTo>
                <a:lnTo>
                  <a:pt x="604" y="320"/>
                </a:lnTo>
                <a:lnTo>
                  <a:pt x="604" y="320"/>
                </a:lnTo>
                <a:lnTo>
                  <a:pt x="604" y="428"/>
                </a:lnTo>
                <a:close/>
                <a:moveTo>
                  <a:pt x="604" y="238"/>
                </a:moveTo>
                <a:lnTo>
                  <a:pt x="604" y="238"/>
                </a:lnTo>
                <a:lnTo>
                  <a:pt x="598" y="238"/>
                </a:lnTo>
                <a:lnTo>
                  <a:pt x="592" y="236"/>
                </a:lnTo>
                <a:lnTo>
                  <a:pt x="586" y="234"/>
                </a:lnTo>
                <a:lnTo>
                  <a:pt x="580" y="230"/>
                </a:lnTo>
                <a:lnTo>
                  <a:pt x="576" y="224"/>
                </a:lnTo>
                <a:lnTo>
                  <a:pt x="574" y="218"/>
                </a:lnTo>
                <a:lnTo>
                  <a:pt x="572" y="212"/>
                </a:lnTo>
                <a:lnTo>
                  <a:pt x="572" y="206"/>
                </a:lnTo>
                <a:lnTo>
                  <a:pt x="604" y="206"/>
                </a:lnTo>
                <a:lnTo>
                  <a:pt x="604" y="238"/>
                </a:lnTo>
                <a:close/>
                <a:moveTo>
                  <a:pt x="540" y="302"/>
                </a:moveTo>
                <a:lnTo>
                  <a:pt x="540" y="302"/>
                </a:lnTo>
                <a:lnTo>
                  <a:pt x="524" y="288"/>
                </a:lnTo>
                <a:lnTo>
                  <a:pt x="510" y="272"/>
                </a:lnTo>
                <a:lnTo>
                  <a:pt x="500" y="254"/>
                </a:lnTo>
                <a:lnTo>
                  <a:pt x="492" y="234"/>
                </a:lnTo>
                <a:lnTo>
                  <a:pt x="234" y="234"/>
                </a:lnTo>
                <a:lnTo>
                  <a:pt x="234" y="234"/>
                </a:lnTo>
                <a:lnTo>
                  <a:pt x="228" y="254"/>
                </a:lnTo>
                <a:lnTo>
                  <a:pt x="216" y="272"/>
                </a:lnTo>
                <a:lnTo>
                  <a:pt x="202" y="288"/>
                </a:lnTo>
                <a:lnTo>
                  <a:pt x="186" y="302"/>
                </a:lnTo>
                <a:lnTo>
                  <a:pt x="186" y="302"/>
                </a:lnTo>
                <a:lnTo>
                  <a:pt x="196" y="324"/>
                </a:lnTo>
                <a:lnTo>
                  <a:pt x="202" y="348"/>
                </a:lnTo>
                <a:lnTo>
                  <a:pt x="206" y="370"/>
                </a:lnTo>
                <a:lnTo>
                  <a:pt x="206" y="394"/>
                </a:lnTo>
                <a:lnTo>
                  <a:pt x="206" y="394"/>
                </a:lnTo>
                <a:lnTo>
                  <a:pt x="206" y="420"/>
                </a:lnTo>
                <a:lnTo>
                  <a:pt x="200" y="444"/>
                </a:lnTo>
                <a:lnTo>
                  <a:pt x="194" y="468"/>
                </a:lnTo>
                <a:lnTo>
                  <a:pt x="184" y="492"/>
                </a:lnTo>
                <a:lnTo>
                  <a:pt x="544" y="492"/>
                </a:lnTo>
                <a:lnTo>
                  <a:pt x="544" y="492"/>
                </a:lnTo>
                <a:lnTo>
                  <a:pt x="534" y="468"/>
                </a:lnTo>
                <a:lnTo>
                  <a:pt x="526" y="444"/>
                </a:lnTo>
                <a:lnTo>
                  <a:pt x="522" y="420"/>
                </a:lnTo>
                <a:lnTo>
                  <a:pt x="520" y="394"/>
                </a:lnTo>
                <a:lnTo>
                  <a:pt x="520" y="394"/>
                </a:lnTo>
                <a:lnTo>
                  <a:pt x="522" y="370"/>
                </a:lnTo>
                <a:lnTo>
                  <a:pt x="526" y="348"/>
                </a:lnTo>
                <a:lnTo>
                  <a:pt x="532" y="324"/>
                </a:lnTo>
                <a:lnTo>
                  <a:pt x="540" y="302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68587" tIns="34294" rIns="68587" bIns="34294" numCol="1" anchor="t" anchorCtr="0" compatLnSpc="1">
            <a:prstTxWarp prst="textNoShape">
              <a:avLst/>
            </a:prstTxWarp>
          </a:bodyPr>
          <a:lstStyle/>
          <a:p>
            <a:endParaRPr lang="en-GB" sz="1425">
              <a:solidFill>
                <a:srgbClr val="00BFD6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733387" y="4152763"/>
            <a:ext cx="3836078" cy="369124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425" dirty="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rot="2162226">
            <a:off x="7780142" y="357777"/>
            <a:ext cx="3021467" cy="4616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rgbClr val="FFFFFF"/>
                </a:solidFill>
              </a:rPr>
              <a:t>CINEMA DELIVERS:</a:t>
            </a:r>
          </a:p>
          <a:p>
            <a:pPr algn="ctr"/>
            <a:r>
              <a:rPr lang="en-GB" sz="1200" b="1" dirty="0" smtClean="0">
                <a:solidFill>
                  <a:srgbClr val="FFFFFF"/>
                </a:solidFill>
              </a:rPr>
              <a:t>EFFECTIVE TARGETING</a:t>
            </a:r>
            <a:endParaRPr lang="en-GB" sz="1200" b="1" dirty="0" smtClean="0">
              <a:solidFill>
                <a:srgbClr val="FFFFFF"/>
              </a:solidFill>
            </a:endParaRPr>
          </a:p>
        </p:txBody>
      </p:sp>
      <p:sp>
        <p:nvSpPr>
          <p:cNvPr id="23" name="Freeform 159"/>
          <p:cNvSpPr>
            <a:spLocks noEditPoints="1"/>
          </p:cNvSpPr>
          <p:nvPr/>
        </p:nvSpPr>
        <p:spPr bwMode="auto">
          <a:xfrm>
            <a:off x="781511" y="1051868"/>
            <a:ext cx="451779" cy="440529"/>
          </a:xfrm>
          <a:custGeom>
            <a:avLst/>
            <a:gdLst>
              <a:gd name="T0" fmla="*/ 256 w 726"/>
              <a:gd name="T1" fmla="*/ 16 h 726"/>
              <a:gd name="T2" fmla="*/ 108 w 726"/>
              <a:gd name="T3" fmla="*/ 106 h 726"/>
              <a:gd name="T4" fmla="*/ 18 w 726"/>
              <a:gd name="T5" fmla="*/ 254 h 726"/>
              <a:gd name="T6" fmla="*/ 2 w 726"/>
              <a:gd name="T7" fmla="*/ 400 h 726"/>
              <a:gd name="T8" fmla="*/ 62 w 726"/>
              <a:gd name="T9" fmla="*/ 566 h 726"/>
              <a:gd name="T10" fmla="*/ 190 w 726"/>
              <a:gd name="T11" fmla="*/ 682 h 726"/>
              <a:gd name="T12" fmla="*/ 364 w 726"/>
              <a:gd name="T13" fmla="*/ 726 h 726"/>
              <a:gd name="T14" fmla="*/ 506 w 726"/>
              <a:gd name="T15" fmla="*/ 698 h 726"/>
              <a:gd name="T16" fmla="*/ 644 w 726"/>
              <a:gd name="T17" fmla="*/ 594 h 726"/>
              <a:gd name="T18" fmla="*/ 720 w 726"/>
              <a:gd name="T19" fmla="*/ 436 h 726"/>
              <a:gd name="T20" fmla="*/ 720 w 726"/>
              <a:gd name="T21" fmla="*/ 290 h 726"/>
              <a:gd name="T22" fmla="*/ 644 w 726"/>
              <a:gd name="T23" fmla="*/ 132 h 726"/>
              <a:gd name="T24" fmla="*/ 506 w 726"/>
              <a:gd name="T25" fmla="*/ 28 h 726"/>
              <a:gd name="T26" fmla="*/ 364 w 726"/>
              <a:gd name="T27" fmla="*/ 606 h 726"/>
              <a:gd name="T28" fmla="*/ 270 w 726"/>
              <a:gd name="T29" fmla="*/ 586 h 726"/>
              <a:gd name="T30" fmla="*/ 176 w 726"/>
              <a:gd name="T31" fmla="*/ 518 h 726"/>
              <a:gd name="T32" fmla="*/ 126 w 726"/>
              <a:gd name="T33" fmla="*/ 412 h 726"/>
              <a:gd name="T34" fmla="*/ 126 w 726"/>
              <a:gd name="T35" fmla="*/ 314 h 726"/>
              <a:gd name="T36" fmla="*/ 176 w 726"/>
              <a:gd name="T37" fmla="*/ 208 h 726"/>
              <a:gd name="T38" fmla="*/ 270 w 726"/>
              <a:gd name="T39" fmla="*/ 140 h 726"/>
              <a:gd name="T40" fmla="*/ 364 w 726"/>
              <a:gd name="T41" fmla="*/ 120 h 726"/>
              <a:gd name="T42" fmla="*/ 480 w 726"/>
              <a:gd name="T43" fmla="*/ 150 h 726"/>
              <a:gd name="T44" fmla="*/ 564 w 726"/>
              <a:gd name="T45" fmla="*/ 228 h 726"/>
              <a:gd name="T46" fmla="*/ 606 w 726"/>
              <a:gd name="T47" fmla="*/ 338 h 726"/>
              <a:gd name="T48" fmla="*/ 596 w 726"/>
              <a:gd name="T49" fmla="*/ 434 h 726"/>
              <a:gd name="T50" fmla="*/ 536 w 726"/>
              <a:gd name="T51" fmla="*/ 534 h 726"/>
              <a:gd name="T52" fmla="*/ 436 w 726"/>
              <a:gd name="T53" fmla="*/ 594 h 726"/>
              <a:gd name="T54" fmla="*/ 350 w 726"/>
              <a:gd name="T55" fmla="*/ 168 h 726"/>
              <a:gd name="T56" fmla="*/ 378 w 726"/>
              <a:gd name="T57" fmla="*/ 202 h 726"/>
              <a:gd name="T58" fmla="*/ 350 w 726"/>
              <a:gd name="T59" fmla="*/ 228 h 726"/>
              <a:gd name="T60" fmla="*/ 522 w 726"/>
              <a:gd name="T61" fmla="*/ 404 h 726"/>
              <a:gd name="T62" fmla="*/ 564 w 726"/>
              <a:gd name="T63" fmla="*/ 368 h 726"/>
              <a:gd name="T64" fmla="*/ 356 w 726"/>
              <a:gd name="T65" fmla="*/ 516 h 726"/>
              <a:gd name="T66" fmla="*/ 364 w 726"/>
              <a:gd name="T67" fmla="*/ 506 h 726"/>
              <a:gd name="T68" fmla="*/ 388 w 726"/>
              <a:gd name="T69" fmla="*/ 520 h 726"/>
              <a:gd name="T70" fmla="*/ 366 w 726"/>
              <a:gd name="T71" fmla="*/ 494 h 726"/>
              <a:gd name="T72" fmla="*/ 338 w 726"/>
              <a:gd name="T73" fmla="*/ 518 h 726"/>
              <a:gd name="T74" fmla="*/ 356 w 726"/>
              <a:gd name="T75" fmla="*/ 540 h 726"/>
              <a:gd name="T76" fmla="*/ 372 w 726"/>
              <a:gd name="T77" fmla="*/ 560 h 726"/>
              <a:gd name="T78" fmla="*/ 358 w 726"/>
              <a:gd name="T79" fmla="*/ 564 h 726"/>
              <a:gd name="T80" fmla="*/ 338 w 726"/>
              <a:gd name="T81" fmla="*/ 552 h 726"/>
              <a:gd name="T82" fmla="*/ 354 w 726"/>
              <a:gd name="T83" fmla="*/ 578 h 726"/>
              <a:gd name="T84" fmla="*/ 384 w 726"/>
              <a:gd name="T85" fmla="*/ 572 h 726"/>
              <a:gd name="T86" fmla="*/ 388 w 726"/>
              <a:gd name="T87" fmla="*/ 546 h 726"/>
              <a:gd name="T88" fmla="*/ 358 w 726"/>
              <a:gd name="T89" fmla="*/ 520 h 726"/>
              <a:gd name="T90" fmla="*/ 186 w 726"/>
              <a:gd name="T91" fmla="*/ 322 h 726"/>
              <a:gd name="T92" fmla="*/ 164 w 726"/>
              <a:gd name="T93" fmla="*/ 404 h 726"/>
              <a:gd name="T94" fmla="*/ 226 w 726"/>
              <a:gd name="T95" fmla="*/ 404 h 726"/>
              <a:gd name="T96" fmla="*/ 346 w 726"/>
              <a:gd name="T97" fmla="*/ 340 h 726"/>
              <a:gd name="T98" fmla="*/ 340 w 726"/>
              <a:gd name="T99" fmla="*/ 380 h 726"/>
              <a:gd name="T100" fmla="*/ 382 w 726"/>
              <a:gd name="T101" fmla="*/ 386 h 726"/>
              <a:gd name="T102" fmla="*/ 388 w 726"/>
              <a:gd name="T103" fmla="*/ 346 h 726"/>
              <a:gd name="T104" fmla="*/ 336 w 726"/>
              <a:gd name="T105" fmla="*/ 420 h 726"/>
              <a:gd name="T106" fmla="*/ 390 w 726"/>
              <a:gd name="T107" fmla="*/ 306 h 72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4" y="82"/>
                </a:lnTo>
                <a:lnTo>
                  <a:pt x="108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8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8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8" y="620"/>
                </a:lnTo>
                <a:lnTo>
                  <a:pt x="134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6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20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20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6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364" y="606"/>
                </a:moveTo>
                <a:lnTo>
                  <a:pt x="364" y="606"/>
                </a:lnTo>
                <a:lnTo>
                  <a:pt x="340" y="604"/>
                </a:lnTo>
                <a:lnTo>
                  <a:pt x="314" y="600"/>
                </a:lnTo>
                <a:lnTo>
                  <a:pt x="292" y="594"/>
                </a:lnTo>
                <a:lnTo>
                  <a:pt x="270" y="586"/>
                </a:lnTo>
                <a:lnTo>
                  <a:pt x="248" y="576"/>
                </a:lnTo>
                <a:lnTo>
                  <a:pt x="228" y="564"/>
                </a:lnTo>
                <a:lnTo>
                  <a:pt x="210" y="550"/>
                </a:lnTo>
                <a:lnTo>
                  <a:pt x="192" y="534"/>
                </a:lnTo>
                <a:lnTo>
                  <a:pt x="176" y="518"/>
                </a:lnTo>
                <a:lnTo>
                  <a:pt x="162" y="498"/>
                </a:lnTo>
                <a:lnTo>
                  <a:pt x="150" y="478"/>
                </a:lnTo>
                <a:lnTo>
                  <a:pt x="140" y="458"/>
                </a:lnTo>
                <a:lnTo>
                  <a:pt x="132" y="434"/>
                </a:lnTo>
                <a:lnTo>
                  <a:pt x="126" y="412"/>
                </a:lnTo>
                <a:lnTo>
                  <a:pt x="122" y="388"/>
                </a:lnTo>
                <a:lnTo>
                  <a:pt x="122" y="362"/>
                </a:lnTo>
                <a:lnTo>
                  <a:pt x="122" y="338"/>
                </a:lnTo>
                <a:lnTo>
                  <a:pt x="126" y="314"/>
                </a:lnTo>
                <a:lnTo>
                  <a:pt x="132" y="290"/>
                </a:lnTo>
                <a:lnTo>
                  <a:pt x="140" y="268"/>
                </a:lnTo>
                <a:lnTo>
                  <a:pt x="150" y="248"/>
                </a:lnTo>
                <a:lnTo>
                  <a:pt x="162" y="228"/>
                </a:lnTo>
                <a:lnTo>
                  <a:pt x="176" y="208"/>
                </a:lnTo>
                <a:lnTo>
                  <a:pt x="192" y="192"/>
                </a:lnTo>
                <a:lnTo>
                  <a:pt x="210" y="176"/>
                </a:lnTo>
                <a:lnTo>
                  <a:pt x="228" y="162"/>
                </a:lnTo>
                <a:lnTo>
                  <a:pt x="248" y="150"/>
                </a:lnTo>
                <a:lnTo>
                  <a:pt x="270" y="140"/>
                </a:lnTo>
                <a:lnTo>
                  <a:pt x="292" y="132"/>
                </a:lnTo>
                <a:lnTo>
                  <a:pt x="314" y="126"/>
                </a:lnTo>
                <a:lnTo>
                  <a:pt x="340" y="122"/>
                </a:lnTo>
                <a:lnTo>
                  <a:pt x="364" y="120"/>
                </a:lnTo>
                <a:lnTo>
                  <a:pt x="388" y="122"/>
                </a:lnTo>
                <a:lnTo>
                  <a:pt x="412" y="126"/>
                </a:lnTo>
                <a:lnTo>
                  <a:pt x="436" y="132"/>
                </a:lnTo>
                <a:lnTo>
                  <a:pt x="458" y="140"/>
                </a:lnTo>
                <a:lnTo>
                  <a:pt x="480" y="150"/>
                </a:lnTo>
                <a:lnTo>
                  <a:pt x="500" y="162"/>
                </a:lnTo>
                <a:lnTo>
                  <a:pt x="518" y="176"/>
                </a:lnTo>
                <a:lnTo>
                  <a:pt x="536" y="192"/>
                </a:lnTo>
                <a:lnTo>
                  <a:pt x="550" y="208"/>
                </a:lnTo>
                <a:lnTo>
                  <a:pt x="564" y="228"/>
                </a:lnTo>
                <a:lnTo>
                  <a:pt x="578" y="248"/>
                </a:lnTo>
                <a:lnTo>
                  <a:pt x="588" y="268"/>
                </a:lnTo>
                <a:lnTo>
                  <a:pt x="596" y="290"/>
                </a:lnTo>
                <a:lnTo>
                  <a:pt x="602" y="314"/>
                </a:lnTo>
                <a:lnTo>
                  <a:pt x="606" y="338"/>
                </a:lnTo>
                <a:lnTo>
                  <a:pt x="606" y="362"/>
                </a:lnTo>
                <a:lnTo>
                  <a:pt x="606" y="388"/>
                </a:lnTo>
                <a:lnTo>
                  <a:pt x="602" y="412"/>
                </a:lnTo>
                <a:lnTo>
                  <a:pt x="596" y="434"/>
                </a:lnTo>
                <a:lnTo>
                  <a:pt x="588" y="458"/>
                </a:lnTo>
                <a:lnTo>
                  <a:pt x="578" y="478"/>
                </a:lnTo>
                <a:lnTo>
                  <a:pt x="564" y="498"/>
                </a:lnTo>
                <a:lnTo>
                  <a:pt x="550" y="518"/>
                </a:lnTo>
                <a:lnTo>
                  <a:pt x="536" y="534"/>
                </a:lnTo>
                <a:lnTo>
                  <a:pt x="518" y="550"/>
                </a:lnTo>
                <a:lnTo>
                  <a:pt x="500" y="564"/>
                </a:lnTo>
                <a:lnTo>
                  <a:pt x="480" y="576"/>
                </a:lnTo>
                <a:lnTo>
                  <a:pt x="458" y="586"/>
                </a:lnTo>
                <a:lnTo>
                  <a:pt x="436" y="594"/>
                </a:lnTo>
                <a:lnTo>
                  <a:pt x="412" y="600"/>
                </a:lnTo>
                <a:lnTo>
                  <a:pt x="388" y="604"/>
                </a:lnTo>
                <a:lnTo>
                  <a:pt x="364" y="606"/>
                </a:lnTo>
                <a:close/>
                <a:moveTo>
                  <a:pt x="350" y="168"/>
                </a:moveTo>
                <a:lnTo>
                  <a:pt x="350" y="168"/>
                </a:lnTo>
                <a:lnTo>
                  <a:pt x="372" y="228"/>
                </a:lnTo>
                <a:lnTo>
                  <a:pt x="394" y="228"/>
                </a:lnTo>
                <a:lnTo>
                  <a:pt x="394" y="146"/>
                </a:lnTo>
                <a:lnTo>
                  <a:pt x="378" y="146"/>
                </a:lnTo>
                <a:lnTo>
                  <a:pt x="378" y="202"/>
                </a:lnTo>
                <a:lnTo>
                  <a:pt x="356" y="146"/>
                </a:lnTo>
                <a:lnTo>
                  <a:pt x="334" y="146"/>
                </a:lnTo>
                <a:lnTo>
                  <a:pt x="334" y="228"/>
                </a:lnTo>
                <a:lnTo>
                  <a:pt x="350" y="228"/>
                </a:lnTo>
                <a:lnTo>
                  <a:pt x="350" y="168"/>
                </a:lnTo>
                <a:close/>
                <a:moveTo>
                  <a:pt x="566" y="334"/>
                </a:moveTo>
                <a:lnTo>
                  <a:pt x="566" y="322"/>
                </a:lnTo>
                <a:lnTo>
                  <a:pt x="522" y="322"/>
                </a:lnTo>
                <a:lnTo>
                  <a:pt x="522" y="404"/>
                </a:lnTo>
                <a:lnTo>
                  <a:pt x="568" y="404"/>
                </a:lnTo>
                <a:lnTo>
                  <a:pt x="568" y="390"/>
                </a:lnTo>
                <a:lnTo>
                  <a:pt x="540" y="390"/>
                </a:lnTo>
                <a:lnTo>
                  <a:pt x="540" y="368"/>
                </a:lnTo>
                <a:lnTo>
                  <a:pt x="564" y="368"/>
                </a:lnTo>
                <a:lnTo>
                  <a:pt x="564" y="354"/>
                </a:lnTo>
                <a:lnTo>
                  <a:pt x="540" y="354"/>
                </a:lnTo>
                <a:lnTo>
                  <a:pt x="540" y="334"/>
                </a:lnTo>
                <a:lnTo>
                  <a:pt x="566" y="334"/>
                </a:lnTo>
                <a:close/>
                <a:moveTo>
                  <a:pt x="356" y="516"/>
                </a:moveTo>
                <a:lnTo>
                  <a:pt x="356" y="516"/>
                </a:lnTo>
                <a:lnTo>
                  <a:pt x="356" y="512"/>
                </a:lnTo>
                <a:lnTo>
                  <a:pt x="358" y="510"/>
                </a:lnTo>
                <a:lnTo>
                  <a:pt x="360" y="508"/>
                </a:lnTo>
                <a:lnTo>
                  <a:pt x="364" y="506"/>
                </a:lnTo>
                <a:lnTo>
                  <a:pt x="368" y="508"/>
                </a:lnTo>
                <a:lnTo>
                  <a:pt x="372" y="510"/>
                </a:lnTo>
                <a:lnTo>
                  <a:pt x="372" y="520"/>
                </a:lnTo>
                <a:lnTo>
                  <a:pt x="388" y="520"/>
                </a:lnTo>
                <a:lnTo>
                  <a:pt x="388" y="508"/>
                </a:lnTo>
                <a:lnTo>
                  <a:pt x="384" y="500"/>
                </a:lnTo>
                <a:lnTo>
                  <a:pt x="376" y="496"/>
                </a:lnTo>
                <a:lnTo>
                  <a:pt x="366" y="494"/>
                </a:lnTo>
                <a:lnTo>
                  <a:pt x="352" y="496"/>
                </a:lnTo>
                <a:lnTo>
                  <a:pt x="344" y="502"/>
                </a:lnTo>
                <a:lnTo>
                  <a:pt x="340" y="508"/>
                </a:lnTo>
                <a:lnTo>
                  <a:pt x="338" y="518"/>
                </a:lnTo>
                <a:lnTo>
                  <a:pt x="340" y="526"/>
                </a:lnTo>
                <a:lnTo>
                  <a:pt x="344" y="532"/>
                </a:lnTo>
                <a:lnTo>
                  <a:pt x="350" y="536"/>
                </a:lnTo>
                <a:lnTo>
                  <a:pt x="356" y="540"/>
                </a:lnTo>
                <a:lnTo>
                  <a:pt x="368" y="548"/>
                </a:lnTo>
                <a:lnTo>
                  <a:pt x="372" y="552"/>
                </a:lnTo>
                <a:lnTo>
                  <a:pt x="372" y="556"/>
                </a:lnTo>
                <a:lnTo>
                  <a:pt x="372" y="560"/>
                </a:lnTo>
                <a:lnTo>
                  <a:pt x="370" y="564"/>
                </a:lnTo>
                <a:lnTo>
                  <a:pt x="368" y="566"/>
                </a:lnTo>
                <a:lnTo>
                  <a:pt x="364" y="566"/>
                </a:lnTo>
                <a:lnTo>
                  <a:pt x="358" y="564"/>
                </a:lnTo>
                <a:lnTo>
                  <a:pt x="356" y="562"/>
                </a:lnTo>
                <a:lnTo>
                  <a:pt x="354" y="558"/>
                </a:lnTo>
                <a:lnTo>
                  <a:pt x="354" y="552"/>
                </a:lnTo>
                <a:lnTo>
                  <a:pt x="338" y="552"/>
                </a:lnTo>
                <a:lnTo>
                  <a:pt x="338" y="562"/>
                </a:lnTo>
                <a:lnTo>
                  <a:pt x="342" y="570"/>
                </a:lnTo>
                <a:lnTo>
                  <a:pt x="344" y="574"/>
                </a:lnTo>
                <a:lnTo>
                  <a:pt x="350" y="576"/>
                </a:lnTo>
                <a:lnTo>
                  <a:pt x="354" y="578"/>
                </a:lnTo>
                <a:lnTo>
                  <a:pt x="362" y="578"/>
                </a:lnTo>
                <a:lnTo>
                  <a:pt x="372" y="578"/>
                </a:lnTo>
                <a:lnTo>
                  <a:pt x="380" y="574"/>
                </a:lnTo>
                <a:lnTo>
                  <a:pt x="384" y="572"/>
                </a:lnTo>
                <a:lnTo>
                  <a:pt x="388" y="568"/>
                </a:lnTo>
                <a:lnTo>
                  <a:pt x="390" y="562"/>
                </a:lnTo>
                <a:lnTo>
                  <a:pt x="390" y="554"/>
                </a:lnTo>
                <a:lnTo>
                  <a:pt x="388" y="546"/>
                </a:lnTo>
                <a:lnTo>
                  <a:pt x="384" y="540"/>
                </a:lnTo>
                <a:lnTo>
                  <a:pt x="380" y="536"/>
                </a:lnTo>
                <a:lnTo>
                  <a:pt x="372" y="532"/>
                </a:lnTo>
                <a:lnTo>
                  <a:pt x="362" y="524"/>
                </a:lnTo>
                <a:lnTo>
                  <a:pt x="358" y="520"/>
                </a:lnTo>
                <a:lnTo>
                  <a:pt x="356" y="516"/>
                </a:lnTo>
                <a:close/>
                <a:moveTo>
                  <a:pt x="218" y="380"/>
                </a:moveTo>
                <a:lnTo>
                  <a:pt x="218" y="380"/>
                </a:lnTo>
                <a:lnTo>
                  <a:pt x="206" y="322"/>
                </a:lnTo>
                <a:lnTo>
                  <a:pt x="186" y="322"/>
                </a:lnTo>
                <a:lnTo>
                  <a:pt x="174" y="380"/>
                </a:lnTo>
                <a:lnTo>
                  <a:pt x="162" y="322"/>
                </a:lnTo>
                <a:lnTo>
                  <a:pt x="146" y="322"/>
                </a:lnTo>
                <a:lnTo>
                  <a:pt x="164" y="404"/>
                </a:lnTo>
                <a:lnTo>
                  <a:pt x="182" y="404"/>
                </a:lnTo>
                <a:lnTo>
                  <a:pt x="196" y="344"/>
                </a:lnTo>
                <a:lnTo>
                  <a:pt x="208" y="404"/>
                </a:lnTo>
                <a:lnTo>
                  <a:pt x="226" y="404"/>
                </a:lnTo>
                <a:lnTo>
                  <a:pt x="244" y="322"/>
                </a:lnTo>
                <a:lnTo>
                  <a:pt x="228" y="322"/>
                </a:lnTo>
                <a:lnTo>
                  <a:pt x="218" y="380"/>
                </a:lnTo>
                <a:close/>
                <a:moveTo>
                  <a:pt x="346" y="340"/>
                </a:moveTo>
                <a:lnTo>
                  <a:pt x="346" y="340"/>
                </a:lnTo>
                <a:lnTo>
                  <a:pt x="338" y="348"/>
                </a:lnTo>
                <a:lnTo>
                  <a:pt x="336" y="358"/>
                </a:lnTo>
                <a:lnTo>
                  <a:pt x="336" y="370"/>
                </a:lnTo>
                <a:lnTo>
                  <a:pt x="340" y="380"/>
                </a:lnTo>
                <a:lnTo>
                  <a:pt x="350" y="388"/>
                </a:lnTo>
                <a:lnTo>
                  <a:pt x="360" y="392"/>
                </a:lnTo>
                <a:lnTo>
                  <a:pt x="370" y="392"/>
                </a:lnTo>
                <a:lnTo>
                  <a:pt x="382" y="386"/>
                </a:lnTo>
                <a:lnTo>
                  <a:pt x="388" y="378"/>
                </a:lnTo>
                <a:lnTo>
                  <a:pt x="392" y="368"/>
                </a:lnTo>
                <a:lnTo>
                  <a:pt x="392" y="356"/>
                </a:lnTo>
                <a:lnTo>
                  <a:pt x="388" y="346"/>
                </a:lnTo>
                <a:lnTo>
                  <a:pt x="378" y="338"/>
                </a:lnTo>
                <a:lnTo>
                  <a:pt x="368" y="334"/>
                </a:lnTo>
                <a:lnTo>
                  <a:pt x="356" y="334"/>
                </a:lnTo>
                <a:lnTo>
                  <a:pt x="346" y="340"/>
                </a:lnTo>
                <a:close/>
                <a:moveTo>
                  <a:pt x="336" y="420"/>
                </a:moveTo>
                <a:lnTo>
                  <a:pt x="304" y="390"/>
                </a:lnTo>
                <a:lnTo>
                  <a:pt x="286" y="528"/>
                </a:lnTo>
                <a:lnTo>
                  <a:pt x="380" y="426"/>
                </a:lnTo>
                <a:lnTo>
                  <a:pt x="336" y="420"/>
                </a:lnTo>
                <a:close/>
                <a:moveTo>
                  <a:pt x="390" y="306"/>
                </a:moveTo>
                <a:lnTo>
                  <a:pt x="424" y="336"/>
                </a:lnTo>
                <a:lnTo>
                  <a:pt x="442" y="198"/>
                </a:lnTo>
                <a:lnTo>
                  <a:pt x="348" y="300"/>
                </a:lnTo>
                <a:lnTo>
                  <a:pt x="390" y="3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5433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mp:transition xmlns:mp="http://schemas.microsoft.com/office/mac/powerpoint/2008/main" spd="med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Divider Slides">
  <a:themeElements>
    <a:clrScheme name="DCM">
      <a:dk1>
        <a:srgbClr val="00BFD6"/>
      </a:dk1>
      <a:lt1>
        <a:srgbClr val="000000"/>
      </a:lt1>
      <a:dk2>
        <a:srgbClr val="B6008D"/>
      </a:dk2>
      <a:lt2>
        <a:srgbClr val="0099A8"/>
      </a:lt2>
      <a:accent1>
        <a:srgbClr val="77226C"/>
      </a:accent1>
      <a:accent2>
        <a:srgbClr val="AC162C"/>
      </a:accent2>
      <a:accent3>
        <a:srgbClr val="8547AD"/>
      </a:accent3>
      <a:accent4>
        <a:srgbClr val="33006F"/>
      </a:accent4>
      <a:accent5>
        <a:srgbClr val="CAC8C8"/>
      </a:accent5>
      <a:accent6>
        <a:srgbClr val="8A8A8D"/>
      </a:accent6>
      <a:hlink>
        <a:srgbClr val="000000"/>
      </a:hlink>
      <a:folHlink>
        <a:srgbClr val="000000"/>
      </a:folHlink>
    </a:clrScheme>
    <a:fontScheme name="DCM FAM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owerpoint Template_DCM" id="{9898C4CC-A69D-4092-AB8D-20C572660F72}" vid="{AE536128-A668-49E7-8A7E-B50DB962DF19}"/>
    </a:ext>
  </a:extLst>
</a:theme>
</file>

<file path=ppt/theme/theme10.xml><?xml version="1.0" encoding="utf-8"?>
<a:theme xmlns:a="http://schemas.openxmlformats.org/drawingml/2006/main" name="Office Them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tatement Slides">
  <a:themeElements>
    <a:clrScheme name="DCM">
      <a:dk1>
        <a:srgbClr val="00BFD6"/>
      </a:dk1>
      <a:lt1>
        <a:srgbClr val="000000"/>
      </a:lt1>
      <a:dk2>
        <a:srgbClr val="B6008D"/>
      </a:dk2>
      <a:lt2>
        <a:srgbClr val="0099A8"/>
      </a:lt2>
      <a:accent1>
        <a:srgbClr val="77226C"/>
      </a:accent1>
      <a:accent2>
        <a:srgbClr val="AC162C"/>
      </a:accent2>
      <a:accent3>
        <a:srgbClr val="8547AD"/>
      </a:accent3>
      <a:accent4>
        <a:srgbClr val="33006F"/>
      </a:accent4>
      <a:accent5>
        <a:srgbClr val="CAC8C8"/>
      </a:accent5>
      <a:accent6>
        <a:srgbClr val="8A8A8D"/>
      </a:accent6>
      <a:hlink>
        <a:srgbClr val="000000"/>
      </a:hlink>
      <a:folHlink>
        <a:srgbClr val="000000"/>
      </a:folHlink>
    </a:clrScheme>
    <a:fontScheme name="DCM FAM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owerpoint Template_DCM" id="{9898C4CC-A69D-4092-AB8D-20C572660F72}" vid="{BA0E8F7D-6863-4C37-8B11-2C60C38907E4}"/>
    </a:ext>
  </a:extLst>
</a:theme>
</file>

<file path=ppt/theme/theme3.xml><?xml version="1.0" encoding="utf-8"?>
<a:theme xmlns:a="http://schemas.openxmlformats.org/drawingml/2006/main" name="Copy Slides">
  <a:themeElements>
    <a:clrScheme name="DCM">
      <a:dk1>
        <a:srgbClr val="00BFD6"/>
      </a:dk1>
      <a:lt1>
        <a:srgbClr val="000000"/>
      </a:lt1>
      <a:dk2>
        <a:srgbClr val="B6008D"/>
      </a:dk2>
      <a:lt2>
        <a:srgbClr val="0099A8"/>
      </a:lt2>
      <a:accent1>
        <a:srgbClr val="77226C"/>
      </a:accent1>
      <a:accent2>
        <a:srgbClr val="AC162C"/>
      </a:accent2>
      <a:accent3>
        <a:srgbClr val="8547AD"/>
      </a:accent3>
      <a:accent4>
        <a:srgbClr val="33006F"/>
      </a:accent4>
      <a:accent5>
        <a:srgbClr val="CAC8C8"/>
      </a:accent5>
      <a:accent6>
        <a:srgbClr val="8A8A8D"/>
      </a:accent6>
      <a:hlink>
        <a:srgbClr val="000000"/>
      </a:hlink>
      <a:folHlink>
        <a:srgbClr val="000000"/>
      </a:folHlink>
    </a:clrScheme>
    <a:fontScheme name="DCM FAM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owerpoint Template_DCM" id="{9898C4CC-A69D-4092-AB8D-20C572660F72}" vid="{7A7ADBEC-4463-43D8-9BC2-3E62DBD8E287}"/>
    </a:ext>
  </a:extLst>
</a:theme>
</file>

<file path=ppt/theme/theme4.xml><?xml version="1.0" encoding="utf-8"?>
<a:theme xmlns:a="http://schemas.openxmlformats.org/drawingml/2006/main" name="Image Slides">
  <a:themeElements>
    <a:clrScheme name="DCM">
      <a:dk1>
        <a:srgbClr val="00BFD6"/>
      </a:dk1>
      <a:lt1>
        <a:srgbClr val="000000"/>
      </a:lt1>
      <a:dk2>
        <a:srgbClr val="B6008D"/>
      </a:dk2>
      <a:lt2>
        <a:srgbClr val="0099A8"/>
      </a:lt2>
      <a:accent1>
        <a:srgbClr val="77226C"/>
      </a:accent1>
      <a:accent2>
        <a:srgbClr val="AC162C"/>
      </a:accent2>
      <a:accent3>
        <a:srgbClr val="8547AD"/>
      </a:accent3>
      <a:accent4>
        <a:srgbClr val="33006F"/>
      </a:accent4>
      <a:accent5>
        <a:srgbClr val="CAC8C8"/>
      </a:accent5>
      <a:accent6>
        <a:srgbClr val="8A8A8D"/>
      </a:accent6>
      <a:hlink>
        <a:srgbClr val="000000"/>
      </a:hlink>
      <a:folHlink>
        <a:srgbClr val="000000"/>
      </a:folHlink>
    </a:clrScheme>
    <a:fontScheme name="DCM FAM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owerpoint Template_DCM" id="{9898C4CC-A69D-4092-AB8D-20C572660F72}" vid="{C137D5B7-313A-4555-BC00-D5697FC95203}"/>
    </a:ext>
  </a:extLst>
</a:theme>
</file>

<file path=ppt/theme/theme5.xml><?xml version="1.0" encoding="utf-8"?>
<a:theme xmlns:a="http://schemas.openxmlformats.org/drawingml/2006/main" name="Co-branding Slides">
  <a:themeElements>
    <a:clrScheme name="DCM">
      <a:dk1>
        <a:srgbClr val="00BFD6"/>
      </a:dk1>
      <a:lt1>
        <a:srgbClr val="000000"/>
      </a:lt1>
      <a:dk2>
        <a:srgbClr val="B6008D"/>
      </a:dk2>
      <a:lt2>
        <a:srgbClr val="0099A8"/>
      </a:lt2>
      <a:accent1>
        <a:srgbClr val="77226C"/>
      </a:accent1>
      <a:accent2>
        <a:srgbClr val="AC162C"/>
      </a:accent2>
      <a:accent3>
        <a:srgbClr val="8547AD"/>
      </a:accent3>
      <a:accent4>
        <a:srgbClr val="33006F"/>
      </a:accent4>
      <a:accent5>
        <a:srgbClr val="CAC8C8"/>
      </a:accent5>
      <a:accent6>
        <a:srgbClr val="8A8A8D"/>
      </a:accent6>
      <a:hlink>
        <a:srgbClr val="000000"/>
      </a:hlink>
      <a:folHlink>
        <a:srgbClr val="000000"/>
      </a:folHlink>
    </a:clrScheme>
    <a:fontScheme name="DCM FAM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owerpoint Template_DCM" id="{9898C4CC-A69D-4092-AB8D-20C572660F72}" vid="{21660B9D-9D08-4250-A914-CAA478324B27}"/>
    </a:ext>
  </a:extLst>
</a:theme>
</file>

<file path=ppt/theme/theme6.xml><?xml version="1.0" encoding="utf-8"?>
<a:theme xmlns:a="http://schemas.openxmlformats.org/drawingml/2006/main" name="Video Slides">
  <a:themeElements>
    <a:clrScheme name="DCM">
      <a:dk1>
        <a:srgbClr val="00BFD6"/>
      </a:dk1>
      <a:lt1>
        <a:srgbClr val="000000"/>
      </a:lt1>
      <a:dk2>
        <a:srgbClr val="B6008D"/>
      </a:dk2>
      <a:lt2>
        <a:srgbClr val="0099A8"/>
      </a:lt2>
      <a:accent1>
        <a:srgbClr val="77226C"/>
      </a:accent1>
      <a:accent2>
        <a:srgbClr val="AC162C"/>
      </a:accent2>
      <a:accent3>
        <a:srgbClr val="8547AD"/>
      </a:accent3>
      <a:accent4>
        <a:srgbClr val="33006F"/>
      </a:accent4>
      <a:accent5>
        <a:srgbClr val="CAC8C8"/>
      </a:accent5>
      <a:accent6>
        <a:srgbClr val="8A8A8D"/>
      </a:accent6>
      <a:hlink>
        <a:srgbClr val="000000"/>
      </a:hlink>
      <a:folHlink>
        <a:srgbClr val="000000"/>
      </a:folHlink>
    </a:clrScheme>
    <a:fontScheme name="DCM FAM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owerpoint Template_DCM" id="{9898C4CC-A69D-4092-AB8D-20C572660F72}" vid="{804EC581-456A-4A1F-AA18-0FC386569F77}"/>
    </a:ext>
  </a:extLst>
</a:theme>
</file>

<file path=ppt/theme/theme7.xml><?xml version="1.0" encoding="utf-8"?>
<a:theme xmlns:a="http://schemas.openxmlformats.org/drawingml/2006/main" name="Charts and Graphs Slides">
  <a:themeElements>
    <a:clrScheme name="DCM">
      <a:dk1>
        <a:srgbClr val="00BFD6"/>
      </a:dk1>
      <a:lt1>
        <a:srgbClr val="000000"/>
      </a:lt1>
      <a:dk2>
        <a:srgbClr val="B6008D"/>
      </a:dk2>
      <a:lt2>
        <a:srgbClr val="0099A8"/>
      </a:lt2>
      <a:accent1>
        <a:srgbClr val="77226C"/>
      </a:accent1>
      <a:accent2>
        <a:srgbClr val="AC162C"/>
      </a:accent2>
      <a:accent3>
        <a:srgbClr val="8547AD"/>
      </a:accent3>
      <a:accent4>
        <a:srgbClr val="33006F"/>
      </a:accent4>
      <a:accent5>
        <a:srgbClr val="CAC8C8"/>
      </a:accent5>
      <a:accent6>
        <a:srgbClr val="8A8A8D"/>
      </a:accent6>
      <a:hlink>
        <a:srgbClr val="000000"/>
      </a:hlink>
      <a:folHlink>
        <a:srgbClr val="000000"/>
      </a:folHlink>
    </a:clrScheme>
    <a:fontScheme name="DCM FAM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owerpoint Template_DCM" id="{9898C4CC-A69D-4092-AB8D-20C572660F72}" vid="{16BDBD23-5FBD-409D-8D18-623333821BBA}"/>
    </a:ext>
  </a:extLst>
</a:theme>
</file>

<file path=ppt/theme/theme8.xml><?xml version="1.0" encoding="utf-8"?>
<a:theme xmlns:a="http://schemas.openxmlformats.org/drawingml/2006/main" name="Thank You Slides">
  <a:themeElements>
    <a:clrScheme name="DCM">
      <a:dk1>
        <a:srgbClr val="00BFD6"/>
      </a:dk1>
      <a:lt1>
        <a:srgbClr val="000000"/>
      </a:lt1>
      <a:dk2>
        <a:srgbClr val="B6008D"/>
      </a:dk2>
      <a:lt2>
        <a:srgbClr val="0099A8"/>
      </a:lt2>
      <a:accent1>
        <a:srgbClr val="77226C"/>
      </a:accent1>
      <a:accent2>
        <a:srgbClr val="AC162C"/>
      </a:accent2>
      <a:accent3>
        <a:srgbClr val="8547AD"/>
      </a:accent3>
      <a:accent4>
        <a:srgbClr val="33006F"/>
      </a:accent4>
      <a:accent5>
        <a:srgbClr val="CAC8C8"/>
      </a:accent5>
      <a:accent6>
        <a:srgbClr val="8A8A8D"/>
      </a:accent6>
      <a:hlink>
        <a:srgbClr val="000000"/>
      </a:hlink>
      <a:folHlink>
        <a:srgbClr val="000000"/>
      </a:folHlink>
    </a:clrScheme>
    <a:fontScheme name="DCM FAM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owerpoint Template_DCM" id="{9898C4CC-A69D-4092-AB8D-20C572660F72}" vid="{19E19CEF-FCBB-428B-A80B-B2EB2DD11C1E}"/>
    </a:ext>
  </a:extLst>
</a:theme>
</file>

<file path=ppt/theme/theme9.xml><?xml version="1.0" encoding="utf-8"?>
<a:theme xmlns:a="http://schemas.openxmlformats.org/drawingml/2006/main" name="Appendix Slides">
  <a:themeElements>
    <a:clrScheme name="DCM">
      <a:dk1>
        <a:srgbClr val="00BFD6"/>
      </a:dk1>
      <a:lt1>
        <a:srgbClr val="000000"/>
      </a:lt1>
      <a:dk2>
        <a:srgbClr val="B6008D"/>
      </a:dk2>
      <a:lt2>
        <a:srgbClr val="0099A8"/>
      </a:lt2>
      <a:accent1>
        <a:srgbClr val="77226C"/>
      </a:accent1>
      <a:accent2>
        <a:srgbClr val="AC162C"/>
      </a:accent2>
      <a:accent3>
        <a:srgbClr val="8547AD"/>
      </a:accent3>
      <a:accent4>
        <a:srgbClr val="33006F"/>
      </a:accent4>
      <a:accent5>
        <a:srgbClr val="CAC8C8"/>
      </a:accent5>
      <a:accent6>
        <a:srgbClr val="8A8A8D"/>
      </a:accent6>
      <a:hlink>
        <a:srgbClr val="000000"/>
      </a:hlink>
      <a:folHlink>
        <a:srgbClr val="000000"/>
      </a:folHlink>
    </a:clrScheme>
    <a:fontScheme name="DCM FAM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owerpoint Template_DCM" id="{9898C4CC-A69D-4092-AB8D-20C572660F72}" vid="{9EA16368-129E-42EB-9B28-CBB71B30DD1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179E9E3-37F6-48A1-9F8E-150B0F8195F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151</Words>
  <Application>Microsoft Office PowerPoint</Application>
  <PresentationFormat>Custom</PresentationFormat>
  <Paragraphs>23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9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5" baseType="lpstr">
      <vt:lpstr>Arial</vt:lpstr>
      <vt:lpstr>Century Gothic</vt:lpstr>
      <vt:lpstr>Impact</vt:lpstr>
      <vt:lpstr>Wingdings</vt:lpstr>
      <vt:lpstr>Divider Slides</vt:lpstr>
      <vt:lpstr>Statement Slides</vt:lpstr>
      <vt:lpstr>Copy Slides</vt:lpstr>
      <vt:lpstr>Image Slides</vt:lpstr>
      <vt:lpstr>Co-branding Slides</vt:lpstr>
      <vt:lpstr>Video Slides</vt:lpstr>
      <vt:lpstr>Charts and Graphs Slides</vt:lpstr>
      <vt:lpstr>Thank You Slides</vt:lpstr>
      <vt:lpstr>Appendix Slides</vt:lpstr>
      <vt:lpstr>think-cell Slide</vt:lpstr>
      <vt:lpstr>VIRGIN trains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2016-06-07T09:39:46Z</dcterms:created>
  <dcterms:modified xsi:type="dcterms:W3CDTF">2017-01-06T16:29:58Z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TC034606149991</vt:lpwstr>
  </property>
</Properties>
</file>