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67.xml" ContentType="application/vnd.openxmlformats-officedocument.presentationml.slideLayout+xml"/>
  <Override PartName="/ppt/theme/theme8.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heme/theme9.xml" ContentType="application/vnd.openxmlformats-officedocument.theme+xml"/>
  <Override PartName="/ppt/tags/tag74.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2.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4.xml" ContentType="application/vnd.openxmlformats-officedocument.them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824" r:id="rId5"/>
    <p:sldMasterId id="2147483891" r:id="rId6"/>
    <p:sldMasterId id="2147483894" r:id="rId7"/>
    <p:sldMasterId id="2147483895" r:id="rId8"/>
    <p:sldMasterId id="2147483896" r:id="rId9"/>
    <p:sldMasterId id="2147483899" r:id="rId10"/>
    <p:sldMasterId id="2147483924" r:id="rId11"/>
    <p:sldMasterId id="2147483950" r:id="rId12"/>
    <p:sldMasterId id="2147483965" r:id="rId13"/>
    <p:sldMasterId id="2147483988" r:id="rId14"/>
    <p:sldMasterId id="2147484011" r:id="rId15"/>
  </p:sldMasterIdLst>
  <p:notesMasterIdLst>
    <p:notesMasterId r:id="rId20"/>
  </p:notesMasterIdLst>
  <p:handoutMasterIdLst>
    <p:handoutMasterId r:id="rId21"/>
  </p:handoutMasterIdLst>
  <p:sldIdLst>
    <p:sldId id="2583" r:id="rId16"/>
    <p:sldId id="1082" r:id="rId17"/>
    <p:sldId id="1084" r:id="rId18"/>
    <p:sldId id="1085" r:id="rId19"/>
  </p:sldIdLst>
  <p:sldSz cx="13442950" cy="7561263"/>
  <p:notesSz cx="9926638" cy="6797675"/>
  <p:custDataLst>
    <p:tags r:id="rId22"/>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EA576C"/>
    <a:srgbClr val="00DCFA"/>
    <a:srgbClr val="000000"/>
    <a:srgbClr val="CAC8C8"/>
    <a:srgbClr val="8547AD"/>
    <a:srgbClr val="33006F"/>
    <a:srgbClr val="0099A8"/>
    <a:srgbClr val="DF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88939" autoAdjust="0"/>
  </p:normalViewPr>
  <p:slideViewPr>
    <p:cSldViewPr snapToGrid="0">
      <p:cViewPr varScale="1">
        <p:scale>
          <a:sx n="101" d="100"/>
          <a:sy n="101" d="100"/>
        </p:scale>
        <p:origin x="540" y="102"/>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79" d="100"/>
          <a:sy n="79"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Master" Target="slideMasters/slideMaster12.xml"/><Relationship Id="rId18" Type="http://schemas.openxmlformats.org/officeDocument/2006/relationships/slide" Target="slides/slide3.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handoutMaster" Target="handoutMasters/handoutMaster1.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2.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Master" Target="slideMasters/slideMaster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Master" Target="slideMasters/slideMaster9.xml"/><Relationship Id="rId19" Type="http://schemas.openxmlformats.org/officeDocument/2006/relationships/slide" Target="slides/slide4.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r>
              <a:rPr lang="en-GB" sz="1600" dirty="0"/>
              <a:t>Venom: Let There Be</a:t>
            </a:r>
            <a:r>
              <a:rPr lang="en-GB" sz="1600" baseline="0" dirty="0"/>
              <a:t> Carnage – Forecast TVR Build</a:t>
            </a:r>
            <a:endParaRPr lang="en-GB" sz="1600" dirty="0"/>
          </a:p>
        </c:rich>
      </c:tx>
      <c:layout>
        <c:manualLayout>
          <c:xMode val="edge"/>
          <c:yMode val="edge"/>
          <c:x val="0.20945589760508421"/>
          <c:y val="2.20216817444996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16-34 Adults</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Week 1</c:v>
                </c:pt>
                <c:pt idx="5">
                  <c:v>Week 6</c:v>
                </c:pt>
              </c:strCache>
            </c:strRef>
          </c:cat>
          <c:val>
            <c:numRef>
              <c:f>Sheet1!$B$2:$B$7</c:f>
              <c:numCache>
                <c:formatCode>0.0</c:formatCode>
                <c:ptCount val="6"/>
                <c:pt idx="0">
                  <c:v>2.7</c:v>
                </c:pt>
                <c:pt idx="1">
                  <c:v>4.5</c:v>
                </c:pt>
                <c:pt idx="2">
                  <c:v>5.4</c:v>
                </c:pt>
                <c:pt idx="3">
                  <c:v>6</c:v>
                </c:pt>
                <c:pt idx="4">
                  <c:v>6.3</c:v>
                </c:pt>
                <c:pt idx="5">
                  <c:v>6.4</c:v>
                </c:pt>
              </c:numCache>
            </c:numRef>
          </c:val>
          <c:smooth val="0"/>
          <c:extLst>
            <c:ext xmlns:c16="http://schemas.microsoft.com/office/drawing/2014/chart" uri="{C3380CC4-5D6E-409C-BE32-E72D297353CC}">
              <c16:uniqueId val="{00000000-91DA-4E1E-9997-88E85DA3C945}"/>
            </c:ext>
          </c:extLst>
        </c:ser>
        <c:ser>
          <c:idx val="1"/>
          <c:order val="1"/>
          <c:tx>
            <c:strRef>
              <c:f>Sheet1!$C$1</c:f>
              <c:strCache>
                <c:ptCount val="1"/>
                <c:pt idx="0">
                  <c:v>16-34 Men</c:v>
                </c:pt>
              </c:strCache>
            </c:strRef>
          </c:tx>
          <c:spPr>
            <a:ln w="28575" cap="rnd">
              <a:solidFill>
                <a:schemeClr val="bg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Week 1</c:v>
                </c:pt>
                <c:pt idx="5">
                  <c:v>Week 6</c:v>
                </c:pt>
              </c:strCache>
            </c:strRef>
          </c:cat>
          <c:val>
            <c:numRef>
              <c:f>Sheet1!$C$2:$C$7</c:f>
              <c:numCache>
                <c:formatCode>0.0</c:formatCode>
                <c:ptCount val="6"/>
                <c:pt idx="0">
                  <c:v>4</c:v>
                </c:pt>
                <c:pt idx="1">
                  <c:v>6.6</c:v>
                </c:pt>
                <c:pt idx="2">
                  <c:v>7.99</c:v>
                </c:pt>
                <c:pt idx="3">
                  <c:v>8.8000000000000007</c:v>
                </c:pt>
                <c:pt idx="4">
                  <c:v>9.3000000000000007</c:v>
                </c:pt>
                <c:pt idx="5">
                  <c:v>9.6</c:v>
                </c:pt>
              </c:numCache>
            </c:numRef>
          </c:val>
          <c:smooth val="0"/>
          <c:extLst>
            <c:ext xmlns:c16="http://schemas.microsoft.com/office/drawing/2014/chart" uri="{C3380CC4-5D6E-409C-BE32-E72D297353CC}">
              <c16:uniqueId val="{00000001-91DA-4E1E-9997-88E85DA3C945}"/>
            </c:ext>
          </c:extLst>
        </c:ser>
        <c:dLbls>
          <c:showLegendKey val="0"/>
          <c:showVal val="0"/>
          <c:showCatName val="0"/>
          <c:showSerName val="0"/>
          <c:showPercent val="0"/>
          <c:showBubbleSize val="0"/>
        </c:dLbls>
        <c:smooth val="0"/>
        <c:axId val="320361152"/>
        <c:axId val="320361808"/>
      </c:lineChart>
      <c:catAx>
        <c:axId val="320361152"/>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320361808"/>
        <c:crosses val="autoZero"/>
        <c:auto val="1"/>
        <c:lblAlgn val="ctr"/>
        <c:lblOffset val="100"/>
        <c:noMultiLvlLbl val="0"/>
      </c:catAx>
      <c:valAx>
        <c:axId val="320361808"/>
        <c:scaling>
          <c:orientation val="minMax"/>
        </c:scaling>
        <c:delete val="1"/>
        <c:axPos val="l"/>
        <c:numFmt formatCode="0.0" sourceLinked="1"/>
        <c:majorTickMark val="none"/>
        <c:minorTickMark val="none"/>
        <c:tickLblPos val="nextTo"/>
        <c:crossAx val="32036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accent6"/>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8F741D12-1BA0-4D16-B253-39E4DA7AD69F}" type="datetimeFigureOut">
              <a:rPr lang="en-US" smtClean="0"/>
              <a:pPr/>
              <a:t>6/17/2021</a:t>
            </a:fld>
            <a:endParaRPr lang="en-US"/>
          </a:p>
        </p:txBody>
      </p:sp>
      <p:sp>
        <p:nvSpPr>
          <p:cNvPr id="4" name="Footer Placeholder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DBD0E036-A0EF-40EA-AC2B-818A5F8CFC1C}" type="datetimeFigureOut">
              <a:rPr lang="en-US" smtClean="0"/>
              <a:pPr/>
              <a:t>6/17/2021</a:t>
            </a:fld>
            <a:endParaRPr lang="en-US"/>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dirty="0"/>
              <a:t>Statements</a:t>
            </a:r>
            <a:r>
              <a:rPr lang="en-US" baseline="0" dirty="0"/>
              <a:t> or numbers on this slide should be short and concise</a:t>
            </a:r>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271684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477940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8.xml"/><Relationship Id="rId1" Type="http://schemas.openxmlformats.org/officeDocument/2006/relationships/vmlDrawing" Target="../drawings/vmlDrawing107.vml"/><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9.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0.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1.xml"/><Relationship Id="rId1" Type="http://schemas.openxmlformats.org/officeDocument/2006/relationships/vmlDrawing" Target="../drawings/vmlDrawing110.vml"/><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3.xml"/><Relationship Id="rId1" Type="http://schemas.openxmlformats.org/officeDocument/2006/relationships/vmlDrawing" Target="../drawings/vmlDrawing112.vml"/><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4.xml"/><Relationship Id="rId1" Type="http://schemas.openxmlformats.org/officeDocument/2006/relationships/vmlDrawing" Target="../drawings/vmlDrawing113.vml"/><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5.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6.xml"/><Relationship Id="rId1" Type="http://schemas.openxmlformats.org/officeDocument/2006/relationships/vmlDrawing" Target="../drawings/vmlDrawing115.vml"/><Relationship Id="rId5" Type="http://schemas.openxmlformats.org/officeDocument/2006/relationships/image" Target="../media/image1.emf"/><Relationship Id="rId4" Type="http://schemas.openxmlformats.org/officeDocument/2006/relationships/oleObject" Target="../embeddings/oleObject115.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7.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8.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7.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9.xml"/><Relationship Id="rId1" Type="http://schemas.openxmlformats.org/officeDocument/2006/relationships/vmlDrawing" Target="../drawings/vmlDrawing118.vml"/><Relationship Id="rId5" Type="http://schemas.openxmlformats.org/officeDocument/2006/relationships/image" Target="../media/image1.emf"/><Relationship Id="rId4" Type="http://schemas.openxmlformats.org/officeDocument/2006/relationships/oleObject" Target="../embeddings/oleObject118.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0.xml"/><Relationship Id="rId1" Type="http://schemas.openxmlformats.org/officeDocument/2006/relationships/vmlDrawing" Target="../drawings/vmlDrawing119.vml"/><Relationship Id="rId5" Type="http://schemas.openxmlformats.org/officeDocument/2006/relationships/image" Target="../media/image1.emf"/><Relationship Id="rId4" Type="http://schemas.openxmlformats.org/officeDocument/2006/relationships/oleObject" Target="../embeddings/oleObject119.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1.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120.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2.xml"/><Relationship Id="rId1" Type="http://schemas.openxmlformats.org/officeDocument/2006/relationships/vmlDrawing" Target="../drawings/vmlDrawing121.vml"/><Relationship Id="rId5" Type="http://schemas.openxmlformats.org/officeDocument/2006/relationships/image" Target="../media/image1.emf"/><Relationship Id="rId4" Type="http://schemas.openxmlformats.org/officeDocument/2006/relationships/oleObject" Target="../embeddings/oleObject121.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3.xml"/><Relationship Id="rId1" Type="http://schemas.openxmlformats.org/officeDocument/2006/relationships/vmlDrawing" Target="../drawings/vmlDrawing122.vml"/><Relationship Id="rId5" Type="http://schemas.openxmlformats.org/officeDocument/2006/relationships/image" Target="../media/image1.emf"/><Relationship Id="rId4" Type="http://schemas.openxmlformats.org/officeDocument/2006/relationships/oleObject" Target="../embeddings/oleObject122.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4.xml"/><Relationship Id="rId1" Type="http://schemas.openxmlformats.org/officeDocument/2006/relationships/vmlDrawing" Target="../drawings/vmlDrawing123.vml"/><Relationship Id="rId5" Type="http://schemas.openxmlformats.org/officeDocument/2006/relationships/image" Target="../media/image1.emf"/><Relationship Id="rId4" Type="http://schemas.openxmlformats.org/officeDocument/2006/relationships/oleObject" Target="../embeddings/oleObject123.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5.xml"/><Relationship Id="rId1" Type="http://schemas.openxmlformats.org/officeDocument/2006/relationships/vmlDrawing" Target="../drawings/vmlDrawing124.vml"/><Relationship Id="rId5" Type="http://schemas.openxmlformats.org/officeDocument/2006/relationships/image" Target="../media/image1.emf"/><Relationship Id="rId4" Type="http://schemas.openxmlformats.org/officeDocument/2006/relationships/oleObject" Target="../embeddings/oleObject124.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6.xml"/><Relationship Id="rId1" Type="http://schemas.openxmlformats.org/officeDocument/2006/relationships/vmlDrawing" Target="../drawings/vmlDrawing125.vml"/><Relationship Id="rId5" Type="http://schemas.openxmlformats.org/officeDocument/2006/relationships/image" Target="../media/image1.emf"/><Relationship Id="rId4" Type="http://schemas.openxmlformats.org/officeDocument/2006/relationships/oleObject" Target="../embeddings/oleObject125.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7.xml"/><Relationship Id="rId1" Type="http://schemas.openxmlformats.org/officeDocument/2006/relationships/vmlDrawing" Target="../drawings/vmlDrawing126.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26.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4.xml"/><Relationship Id="rId7" Type="http://schemas.openxmlformats.org/officeDocument/2006/relationships/image" Target="../media/image5.png"/><Relationship Id="rId2" Type="http://schemas.openxmlformats.org/officeDocument/2006/relationships/tags" Target="../tags/tag129.xml"/><Relationship Id="rId1" Type="http://schemas.openxmlformats.org/officeDocument/2006/relationships/vmlDrawing" Target="../drawings/vmlDrawing12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28.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4.xml"/><Relationship Id="rId7" Type="http://schemas.openxmlformats.org/officeDocument/2006/relationships/image" Target="../media/image5.png"/><Relationship Id="rId2" Type="http://schemas.openxmlformats.org/officeDocument/2006/relationships/tags" Target="../tags/tag130.xml"/><Relationship Id="rId1" Type="http://schemas.openxmlformats.org/officeDocument/2006/relationships/vmlDrawing" Target="../drawings/vmlDrawing12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14.xml"/><Relationship Id="rId7" Type="http://schemas.openxmlformats.org/officeDocument/2006/relationships/image" Target="../media/image5.png"/><Relationship Id="rId2" Type="http://schemas.openxmlformats.org/officeDocument/2006/relationships/tags" Target="../tags/tag131.xml"/><Relationship Id="rId1" Type="http://schemas.openxmlformats.org/officeDocument/2006/relationships/vmlDrawing" Target="../drawings/vmlDrawing13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14.xml"/><Relationship Id="rId7" Type="http://schemas.openxmlformats.org/officeDocument/2006/relationships/image" Target="../media/image5.png"/><Relationship Id="rId2" Type="http://schemas.openxmlformats.org/officeDocument/2006/relationships/tags" Target="../tags/tag132.xml"/><Relationship Id="rId1" Type="http://schemas.openxmlformats.org/officeDocument/2006/relationships/vmlDrawing" Target="../drawings/vmlDrawing13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1.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4.xml"/><Relationship Id="rId7" Type="http://schemas.openxmlformats.org/officeDocument/2006/relationships/image" Target="../media/image5.png"/><Relationship Id="rId2" Type="http://schemas.openxmlformats.org/officeDocument/2006/relationships/tags" Target="../tags/tag133.xml"/><Relationship Id="rId1" Type="http://schemas.openxmlformats.org/officeDocument/2006/relationships/vmlDrawing" Target="../drawings/vmlDrawing13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2.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4.xml"/><Relationship Id="rId7" Type="http://schemas.openxmlformats.org/officeDocument/2006/relationships/image" Target="../media/image5.png"/><Relationship Id="rId2" Type="http://schemas.openxmlformats.org/officeDocument/2006/relationships/tags" Target="../tags/tag134.xml"/><Relationship Id="rId1" Type="http://schemas.openxmlformats.org/officeDocument/2006/relationships/vmlDrawing" Target="../drawings/vmlDrawing13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4.xml"/><Relationship Id="rId7" Type="http://schemas.openxmlformats.org/officeDocument/2006/relationships/image" Target="../media/image5.png"/><Relationship Id="rId2" Type="http://schemas.openxmlformats.org/officeDocument/2006/relationships/tags" Target="../tags/tag135.xml"/><Relationship Id="rId1" Type="http://schemas.openxmlformats.org/officeDocument/2006/relationships/vmlDrawing" Target="../drawings/vmlDrawing13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4.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4.xml"/><Relationship Id="rId7" Type="http://schemas.openxmlformats.org/officeDocument/2006/relationships/image" Target="../media/image5.png"/><Relationship Id="rId2" Type="http://schemas.openxmlformats.org/officeDocument/2006/relationships/tags" Target="../tags/tag136.xml"/><Relationship Id="rId1" Type="http://schemas.openxmlformats.org/officeDocument/2006/relationships/vmlDrawing" Target="../drawings/vmlDrawing13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5.bin"/></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4.xml"/><Relationship Id="rId7" Type="http://schemas.openxmlformats.org/officeDocument/2006/relationships/image" Target="../media/image5.png"/><Relationship Id="rId2" Type="http://schemas.openxmlformats.org/officeDocument/2006/relationships/tags" Target="../tags/tag137.xml"/><Relationship Id="rId1" Type="http://schemas.openxmlformats.org/officeDocument/2006/relationships/vmlDrawing" Target="../drawings/vmlDrawing13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6.bin"/></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3.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4.emf"/><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4.emf"/><Relationship Id="rId2" Type="http://schemas.openxmlformats.org/officeDocument/2006/relationships/tags" Target="../tags/tag89.xml"/><Relationship Id="rId1" Type="http://schemas.openxmlformats.org/officeDocument/2006/relationships/vmlDrawing" Target="../drawings/vmlDrawing8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4.emf"/><Relationship Id="rId2" Type="http://schemas.openxmlformats.org/officeDocument/2006/relationships/tags" Target="../tags/tag90.xml"/><Relationship Id="rId1" Type="http://schemas.openxmlformats.org/officeDocument/2006/relationships/vmlDrawing" Target="../drawings/vmlDrawing8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4.emf"/><Relationship Id="rId2" Type="http://schemas.openxmlformats.org/officeDocument/2006/relationships/tags" Target="../tags/tag91.xml"/><Relationship Id="rId1" Type="http://schemas.openxmlformats.org/officeDocument/2006/relationships/vmlDrawing" Target="../drawings/vmlDrawing9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4.emf"/><Relationship Id="rId2" Type="http://schemas.openxmlformats.org/officeDocument/2006/relationships/tags" Target="../tags/tag92.xml"/><Relationship Id="rId1" Type="http://schemas.openxmlformats.org/officeDocument/2006/relationships/vmlDrawing" Target="../drawings/vmlDrawing9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4.emf"/><Relationship Id="rId2" Type="http://schemas.openxmlformats.org/officeDocument/2006/relationships/tags" Target="../tags/tag93.xml"/><Relationship Id="rId1" Type="http://schemas.openxmlformats.org/officeDocument/2006/relationships/vmlDrawing" Target="../drawings/vmlDrawing9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4.emf"/><Relationship Id="rId2" Type="http://schemas.openxmlformats.org/officeDocument/2006/relationships/tags" Target="../tags/tag94.xml"/><Relationship Id="rId1" Type="http://schemas.openxmlformats.org/officeDocument/2006/relationships/vmlDrawing" Target="../drawings/vmlDrawing9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4.emf"/><Relationship Id="rId2" Type="http://schemas.openxmlformats.org/officeDocument/2006/relationships/tags" Target="../tags/tag95.xml"/><Relationship Id="rId1" Type="http://schemas.openxmlformats.org/officeDocument/2006/relationships/vmlDrawing" Target="../drawings/vmlDrawing9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4.emf"/><Relationship Id="rId2" Type="http://schemas.openxmlformats.org/officeDocument/2006/relationships/tags" Target="../tags/tag96.xml"/><Relationship Id="rId1" Type="http://schemas.openxmlformats.org/officeDocument/2006/relationships/vmlDrawing" Target="../drawings/vmlDrawing9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9.xml"/><Relationship Id="rId1" Type="http://schemas.openxmlformats.org/officeDocument/2006/relationships/vmlDrawing" Target="../drawings/vmlDrawing98.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0.xml"/><Relationship Id="rId1" Type="http://schemas.openxmlformats.org/officeDocument/2006/relationships/vmlDrawing" Target="../drawings/vmlDrawing99.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1.xml"/><Relationship Id="rId1" Type="http://schemas.openxmlformats.org/officeDocument/2006/relationships/vmlDrawing" Target="../drawings/vmlDrawing100.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2.xml"/><Relationship Id="rId1" Type="http://schemas.openxmlformats.org/officeDocument/2006/relationships/vmlDrawing" Target="../drawings/vmlDrawing101.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5.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4.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0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799217"/>
            <a:ext cx="12305338" cy="455176"/>
          </a:xfrm>
          <a:prstGeom prst="rect">
            <a:avLst/>
          </a:prstGeom>
        </p:spPr>
        <p:txBody>
          <a:bodyPr/>
          <a:lstStyle>
            <a:lvl1pPr marL="0" indent="0" algn="l">
              <a:lnSpc>
                <a:spcPts val="14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32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8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6119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9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70469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9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711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9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4522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9773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342633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96915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28345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9651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99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217343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6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70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2681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19294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4324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1976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0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2150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00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8982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3489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53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10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5980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1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5897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393"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589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177"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1277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20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4072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22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0767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724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774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827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9262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29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4153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032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2978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134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698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236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1767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41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197189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98971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9020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8460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4392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1727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5360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2"/>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9350" y="7168846"/>
            <a:ext cx="931586" cy="323837"/>
          </a:xfrm>
          <a:prstGeom prst="rect">
            <a:avLst/>
          </a:prstGeom>
        </p:spPr>
      </p:pic>
      <p:sp>
        <p:nvSpPr>
          <p:cNvPr id="9"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8899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441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62806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5434"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15283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645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72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44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748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40967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8506"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43698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953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3055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1459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055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62109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157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328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87067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260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490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6823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65"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48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51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56598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3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12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4458" y="5786517"/>
            <a:ext cx="12305338" cy="455176"/>
          </a:xfrm>
          <a:prstGeom prst="rect">
            <a:avLst/>
          </a:prstGeom>
        </p:spPr>
        <p:txBody>
          <a:bodyPr/>
          <a:lstStyle>
            <a:lvl1pPr marL="0" indent="0" algn="l">
              <a:lnSpc>
                <a:spcPts val="15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6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3" cy="4300537"/>
          </a:xfrm>
          <a:ln w="6350" cmpd="sng">
            <a:noFill/>
            <a:prstDash val="lgDash"/>
          </a:ln>
        </p:spPr>
        <p:txBody>
          <a:bodyPr anchor="ctr" anchorCtr="1"/>
          <a:lstStyle>
            <a:lvl1pPr algn="ctr">
              <a:lnSpc>
                <a:spcPts val="6600"/>
              </a:lnSpc>
              <a:buNone/>
              <a:defRPr sz="6600" b="0" cap="all" baseline="0">
                <a:solidFill>
                  <a:srgbClr val="FFFFFF"/>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258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6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8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23207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70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7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7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77"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5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79921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80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82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84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7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9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92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94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6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9993"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017"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7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802393"/>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04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imagery </a:t>
            </a:r>
          </a:p>
        </p:txBody>
      </p: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408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cxnSp>
        <p:nvCxnSpPr>
          <p:cNvPr id="7" name="Straight Connector 6"/>
          <p:cNvCxnSpPr/>
          <p:nvPr userDrawn="1"/>
        </p:nvCxnSpPr>
        <p:spPr bwMode="gray">
          <a:xfrm>
            <a:off x="1" y="6792023"/>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1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5148264"/>
            <a:ext cx="4670102" cy="176847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9" hasCustomPrompt="1"/>
          </p:nvPr>
        </p:nvSpPr>
        <p:spPr bwMode="gray">
          <a:xfrm>
            <a:off x="352267" y="5226050"/>
            <a:ext cx="4173879" cy="1460500"/>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5" name="Straight Connector 14"/>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1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160000"/>
          <a:lstStyle>
            <a:lvl1pPr algn="ctr">
              <a:buNone/>
              <a:defRPr>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43364"/>
            <a:ext cx="4670102"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9" hasCustomPrompt="1"/>
          </p:nvPr>
        </p:nvSpPr>
        <p:spPr bwMode="gray">
          <a:xfrm>
            <a:off x="355657" y="4102418"/>
            <a:ext cx="4170490" cy="246729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3" name="Straight Connector 12"/>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6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1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Rectangle 15"/>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hasCustomPrompt="1"/>
          </p:nvPr>
        </p:nvSpPr>
        <p:spPr bwMode="gray">
          <a:xfrm>
            <a:off x="381060" y="1395414"/>
            <a:ext cx="12695650" cy="5407025"/>
          </a:xfrm>
          <a:solidFill>
            <a:srgbClr val="DFDEDE"/>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2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60" y="1395413"/>
            <a:ext cx="12695650" cy="4854575"/>
          </a:xfrm>
          <a:solidFill>
            <a:srgbClr val="DFDEDE"/>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54208" y="6338248"/>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54208" y="6515700"/>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hasCustomPrompt="1"/>
          </p:nvPr>
        </p:nvSpPr>
        <p:spPr bwMode="gray">
          <a:xfrm>
            <a:off x="381060" y="1395414"/>
            <a:ext cx="12695650" cy="5407025"/>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2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0" name="Rectangle 19"/>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7" name="Text Placeholder 16"/>
          <p:cNvSpPr>
            <a:spLocks noGrp="1"/>
          </p:cNvSpPr>
          <p:nvPr>
            <p:ph type="body" sz="quarter" idx="20"/>
          </p:nvPr>
        </p:nvSpPr>
        <p:spPr bwMode="gray">
          <a:xfrm>
            <a:off x="-1" y="5148264"/>
            <a:ext cx="4670102" cy="1654174"/>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9" hasCustomPrompt="1"/>
          </p:nvPr>
        </p:nvSpPr>
        <p:spPr bwMode="gray">
          <a:xfrm>
            <a:off x="381061" y="5218430"/>
            <a:ext cx="4145086" cy="1031558"/>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hasCustomPrompt="1"/>
          </p:nvPr>
        </p:nvSpPr>
        <p:spPr bwMode="gray">
          <a:xfrm>
            <a:off x="381060" y="1395414"/>
            <a:ext cx="12695650" cy="5397272"/>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0" name="Text Placeholder 16"/>
          <p:cNvSpPr>
            <a:spLocks noGrp="1"/>
          </p:cNvSpPr>
          <p:nvPr>
            <p:ph type="body" sz="quarter" idx="20"/>
          </p:nvPr>
        </p:nvSpPr>
        <p:spPr bwMode="gray">
          <a:xfrm>
            <a:off x="1" y="4043364"/>
            <a:ext cx="4670102"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9" hasCustomPrompt="1"/>
          </p:nvPr>
        </p:nvSpPr>
        <p:spPr bwMode="gray">
          <a:xfrm>
            <a:off x="367041" y="4148139"/>
            <a:ext cx="4159104" cy="154781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2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6" y="15849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2545" y="1895312"/>
            <a:ext cx="4148197" cy="4354677"/>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Picture Placeholder 13"/>
          <p:cNvSpPr>
            <a:spLocks noGrp="1"/>
          </p:cNvSpPr>
          <p:nvPr>
            <p:ph type="pic" sz="quarter" idx="18" hasCustomPrompt="1"/>
          </p:nvPr>
        </p:nvSpPr>
        <p:spPr bwMode="gray">
          <a:xfrm>
            <a:off x="4670103" y="1395413"/>
            <a:ext cx="8406608" cy="4854576"/>
          </a:xfrm>
          <a:solidFill>
            <a:schemeClr val="accent5">
              <a:lumMod val="60000"/>
              <a:lumOff val="40000"/>
            </a:schemeClr>
          </a:solidFill>
        </p:spPr>
        <p:txBody>
          <a:bodyPr tIns="2160000"/>
          <a:lstStyle>
            <a:lvl1pPr algn="ctr">
              <a:buNone/>
              <a:defRPr>
                <a:solidFill>
                  <a:schemeClr val="bg1"/>
                </a:solidFill>
              </a:defRPr>
            </a:lvl1pPr>
          </a:lstStyle>
          <a:p>
            <a:r>
              <a:rPr lang="en-US" dirty="0"/>
              <a:t>Do not rescale image placeholder.</a:t>
            </a:r>
            <a:endParaRPr lang="en-GB" dirty="0"/>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20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13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30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59" y="1395413"/>
            <a:ext cx="4119682"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60736"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60736" y="6265909"/>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hasCustomPrompt="1"/>
          </p:nvPr>
        </p:nvSpPr>
        <p:spPr bwMode="gray">
          <a:xfrm>
            <a:off x="4671689" y="1395413"/>
            <a:ext cx="4113860"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15" name="Text Placeholder 13"/>
          <p:cNvSpPr>
            <a:spLocks noGrp="1"/>
          </p:cNvSpPr>
          <p:nvPr>
            <p:ph type="body" sz="quarter" idx="20" hasCustomPrompt="1"/>
          </p:nvPr>
        </p:nvSpPr>
        <p:spPr bwMode="gray">
          <a:xfrm>
            <a:off x="4656786"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56786"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hasCustomPrompt="1"/>
          </p:nvPr>
        </p:nvSpPr>
        <p:spPr bwMode="gray">
          <a:xfrm>
            <a:off x="8946441" y="1395413"/>
            <a:ext cx="4130268"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18" name="Text Placeholder 13"/>
          <p:cNvSpPr>
            <a:spLocks noGrp="1"/>
          </p:cNvSpPr>
          <p:nvPr>
            <p:ph type="body" sz="quarter" idx="23" hasCustomPrompt="1"/>
          </p:nvPr>
        </p:nvSpPr>
        <p:spPr bwMode="gray">
          <a:xfrm>
            <a:off x="8911094"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11094"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3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60" y="1704525"/>
            <a:ext cx="1992098"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Text Placeholder 13"/>
          <p:cNvSpPr>
            <a:spLocks noGrp="1"/>
          </p:cNvSpPr>
          <p:nvPr>
            <p:ph type="body" sz="quarter" idx="17" hasCustomPrompt="1"/>
          </p:nvPr>
        </p:nvSpPr>
        <p:spPr bwMode="gray">
          <a:xfrm>
            <a:off x="381060" y="4134929"/>
            <a:ext cx="1992098" cy="248390"/>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5" name="Text Placeholder 13"/>
          <p:cNvSpPr>
            <a:spLocks noGrp="1"/>
          </p:cNvSpPr>
          <p:nvPr>
            <p:ph type="body" sz="quarter" idx="18" hasCustomPrompt="1"/>
          </p:nvPr>
        </p:nvSpPr>
        <p:spPr bwMode="gray">
          <a:xfrm>
            <a:off x="381061" y="4312382"/>
            <a:ext cx="1987378"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7" name="Picture Placeholder 13"/>
          <p:cNvSpPr>
            <a:spLocks noGrp="1"/>
          </p:cNvSpPr>
          <p:nvPr>
            <p:ph type="pic" sz="quarter" idx="19" hasCustomPrompt="1"/>
          </p:nvPr>
        </p:nvSpPr>
        <p:spPr bwMode="gray">
          <a:xfrm>
            <a:off x="2531931" y="2806107"/>
            <a:ext cx="1992314"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28" name="Text Placeholder 13"/>
          <p:cNvSpPr>
            <a:spLocks noGrp="1"/>
          </p:cNvSpPr>
          <p:nvPr>
            <p:ph type="body" sz="quarter" idx="20" hasCustomPrompt="1"/>
          </p:nvPr>
        </p:nvSpPr>
        <p:spPr bwMode="gray">
          <a:xfrm>
            <a:off x="2531931" y="5245685"/>
            <a:ext cx="1964145"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21" hasCustomPrompt="1"/>
          </p:nvPr>
        </p:nvSpPr>
        <p:spPr bwMode="gray">
          <a:xfrm>
            <a:off x="2531931" y="5423137"/>
            <a:ext cx="1964145"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1" name="Picture Placeholder 13"/>
          <p:cNvSpPr>
            <a:spLocks noGrp="1"/>
          </p:cNvSpPr>
          <p:nvPr>
            <p:ph type="pic" sz="quarter" idx="22" hasCustomPrompt="1"/>
          </p:nvPr>
        </p:nvSpPr>
        <p:spPr bwMode="gray">
          <a:xfrm>
            <a:off x="4670101" y="1704527"/>
            <a:ext cx="1992314" cy="2312709"/>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32" name="Text Placeholder 13"/>
          <p:cNvSpPr>
            <a:spLocks noGrp="1"/>
          </p:cNvSpPr>
          <p:nvPr>
            <p:ph type="body" sz="quarter" idx="23" hasCustomPrompt="1"/>
          </p:nvPr>
        </p:nvSpPr>
        <p:spPr bwMode="gray">
          <a:xfrm>
            <a:off x="4670102" y="4134929"/>
            <a:ext cx="1989981"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24" hasCustomPrompt="1"/>
          </p:nvPr>
        </p:nvSpPr>
        <p:spPr bwMode="gray">
          <a:xfrm>
            <a:off x="4670102" y="4312382"/>
            <a:ext cx="1989981"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5" name="Picture Placeholder 13"/>
          <p:cNvSpPr>
            <a:spLocks noGrp="1"/>
          </p:cNvSpPr>
          <p:nvPr>
            <p:ph type="pic" sz="quarter" idx="25" hasCustomPrompt="1"/>
          </p:nvPr>
        </p:nvSpPr>
        <p:spPr bwMode="gray">
          <a:xfrm>
            <a:off x="6804489" y="2806107"/>
            <a:ext cx="1981061"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36" name="Text Placeholder 13"/>
          <p:cNvSpPr>
            <a:spLocks noGrp="1"/>
          </p:cNvSpPr>
          <p:nvPr>
            <p:ph type="body" sz="quarter" idx="26" hasCustomPrompt="1"/>
          </p:nvPr>
        </p:nvSpPr>
        <p:spPr bwMode="gray">
          <a:xfrm>
            <a:off x="6804489" y="5245685"/>
            <a:ext cx="1981061"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27" hasCustomPrompt="1"/>
          </p:nvPr>
        </p:nvSpPr>
        <p:spPr bwMode="gray">
          <a:xfrm>
            <a:off x="6804489" y="5423138"/>
            <a:ext cx="1981061"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28" hasCustomPrompt="1"/>
          </p:nvPr>
        </p:nvSpPr>
        <p:spPr bwMode="gray">
          <a:xfrm>
            <a:off x="8946441" y="1704525"/>
            <a:ext cx="1992314"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40" name="Text Placeholder 13"/>
          <p:cNvSpPr>
            <a:spLocks noGrp="1"/>
          </p:cNvSpPr>
          <p:nvPr>
            <p:ph type="body" sz="quarter" idx="29" hasCustomPrompt="1"/>
          </p:nvPr>
        </p:nvSpPr>
        <p:spPr bwMode="gray">
          <a:xfrm>
            <a:off x="8946441" y="4133355"/>
            <a:ext cx="1985747"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0" hasCustomPrompt="1"/>
          </p:nvPr>
        </p:nvSpPr>
        <p:spPr bwMode="gray">
          <a:xfrm>
            <a:off x="8946441" y="4310808"/>
            <a:ext cx="1985747"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3" name="Picture Placeholder 13"/>
          <p:cNvSpPr>
            <a:spLocks noGrp="1"/>
          </p:cNvSpPr>
          <p:nvPr>
            <p:ph type="pic" sz="quarter" idx="31" hasCustomPrompt="1"/>
          </p:nvPr>
        </p:nvSpPr>
        <p:spPr bwMode="gray">
          <a:xfrm>
            <a:off x="11097313" y="2804534"/>
            <a:ext cx="1992314" cy="2335342"/>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44" name="Text Placeholder 13"/>
          <p:cNvSpPr>
            <a:spLocks noGrp="1"/>
          </p:cNvSpPr>
          <p:nvPr>
            <p:ph type="body" sz="quarter" idx="32" hasCustomPrompt="1"/>
          </p:nvPr>
        </p:nvSpPr>
        <p:spPr bwMode="gray">
          <a:xfrm>
            <a:off x="11097313" y="5244110"/>
            <a:ext cx="1979397"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3" hasCustomPrompt="1"/>
          </p:nvPr>
        </p:nvSpPr>
        <p:spPr bwMode="gray">
          <a:xfrm>
            <a:off x="11097313" y="5421563"/>
            <a:ext cx="1979397"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3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59" y="1946276"/>
            <a:ext cx="4145086"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76317" y="4695144"/>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4872593"/>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hasCustomPrompt="1"/>
          </p:nvPr>
        </p:nvSpPr>
        <p:spPr bwMode="gray">
          <a:xfrm>
            <a:off x="4681696" y="1946276"/>
            <a:ext cx="4103854"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15" name="Text Placeholder 13"/>
          <p:cNvSpPr>
            <a:spLocks noGrp="1"/>
          </p:cNvSpPr>
          <p:nvPr>
            <p:ph type="body" sz="quarter" idx="20" hasCustomPrompt="1"/>
          </p:nvPr>
        </p:nvSpPr>
        <p:spPr bwMode="gray">
          <a:xfrm>
            <a:off x="4676954" y="4695144"/>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4872593"/>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hasCustomPrompt="1"/>
          </p:nvPr>
        </p:nvSpPr>
        <p:spPr bwMode="gray">
          <a:xfrm>
            <a:off x="8946441" y="1946276"/>
            <a:ext cx="4130268"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8941699" y="4695144"/>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4872593"/>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468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13"/>
          <p:cNvSpPr>
            <a:spLocks noGrp="1"/>
          </p:cNvSpPr>
          <p:nvPr>
            <p:ph type="body" sz="quarter" idx="27" hasCustomPrompt="1"/>
          </p:nvPr>
        </p:nvSpPr>
        <p:spPr bwMode="gray">
          <a:xfrm>
            <a:off x="4683308"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7" name="Text Placeholder 13"/>
          <p:cNvSpPr>
            <a:spLocks noGrp="1"/>
          </p:cNvSpPr>
          <p:nvPr>
            <p:ph type="body" sz="quarter" idx="28" hasCustomPrompt="1"/>
          </p:nvPr>
        </p:nvSpPr>
        <p:spPr bwMode="gray">
          <a:xfrm>
            <a:off x="4683308" y="1590998"/>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8" name="Text Placeholder 13"/>
          <p:cNvSpPr>
            <a:spLocks noGrp="1"/>
          </p:cNvSpPr>
          <p:nvPr>
            <p:ph type="body" sz="quarter" idx="29" hasCustomPrompt="1"/>
          </p:nvPr>
        </p:nvSpPr>
        <p:spPr bwMode="gray">
          <a:xfrm>
            <a:off x="8856323"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9" name="Text Placeholder 13"/>
          <p:cNvSpPr>
            <a:spLocks noGrp="1"/>
          </p:cNvSpPr>
          <p:nvPr>
            <p:ph type="body" sz="quarter" idx="30" hasCustomPrompt="1"/>
          </p:nvPr>
        </p:nvSpPr>
        <p:spPr bwMode="gray">
          <a:xfrm>
            <a:off x="8856323" y="1589424"/>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3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7" name="Picture Placeholder 13"/>
          <p:cNvSpPr>
            <a:spLocks noGrp="1"/>
          </p:cNvSpPr>
          <p:nvPr>
            <p:ph type="pic" sz="quarter" idx="22" hasCustomPrompt="1"/>
          </p:nvPr>
        </p:nvSpPr>
        <p:spPr bwMode="gray">
          <a:xfrm>
            <a:off x="6803621" y="1946275"/>
            <a:ext cx="4128567" cy="2655889"/>
          </a:xfrm>
          <a:solidFill>
            <a:schemeClr val="accent5">
              <a:lumMod val="60000"/>
              <a:lumOff val="40000"/>
            </a:schemeClr>
          </a:solidFill>
        </p:spPr>
        <p:txBody>
          <a:bodyPr tIns="1080000"/>
          <a:lstStyle>
            <a:lvl1pPr algn="ctr">
              <a:buNone/>
              <a:defRPr sz="1600">
                <a:solidFill>
                  <a:schemeClr val="bg1"/>
                </a:solidFill>
              </a:defRPr>
            </a:lvl1pPr>
          </a:lstStyle>
          <a:p>
            <a:r>
              <a:rPr lang="en-US" dirty="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hasCustomPrompt="1"/>
          </p:nvPr>
        </p:nvSpPr>
        <p:spPr bwMode="gray">
          <a:xfrm>
            <a:off x="3613870" y="1946276"/>
            <a:ext cx="3046212" cy="3749675"/>
          </a:xfrm>
          <a:solidFill>
            <a:schemeClr val="accent5">
              <a:lumMod val="60000"/>
              <a:lumOff val="40000"/>
            </a:schemeClr>
          </a:solidFill>
        </p:spPr>
        <p:txBody>
          <a:bodyPr tIns="1080000"/>
          <a:lstStyle>
            <a:lvl1pPr algn="ctr">
              <a:buNone/>
              <a:defRPr sz="1600">
                <a:solidFill>
                  <a:schemeClr val="bg1"/>
                </a:solidFill>
              </a:defRPr>
            </a:lvl1pPr>
          </a:lstStyle>
          <a:p>
            <a:r>
              <a:rPr lang="en-US" dirty="0"/>
              <a:t>Do not rescale image placeholder. Black and white imagery only</a:t>
            </a:r>
            <a:endParaRPr lang="en-GB" dirty="0"/>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hasCustomPrompt="1"/>
          </p:nvPr>
        </p:nvSpPr>
        <p:spPr bwMode="gray">
          <a:xfrm>
            <a:off x="11097315" y="1946276"/>
            <a:ext cx="1979396" cy="1547812"/>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31" name="Picture Placeholder 13"/>
          <p:cNvSpPr>
            <a:spLocks noGrp="1"/>
          </p:cNvSpPr>
          <p:nvPr>
            <p:ph type="pic" sz="quarter" idx="28" hasCustomPrompt="1"/>
          </p:nvPr>
        </p:nvSpPr>
        <p:spPr bwMode="gray">
          <a:xfrm>
            <a:off x="11072191" y="4102376"/>
            <a:ext cx="1979396" cy="1593574"/>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hasCustomPrompt="1"/>
          </p:nvPr>
        </p:nvSpPr>
        <p:spPr bwMode="gray">
          <a:xfrm>
            <a:off x="392654" y="4102374"/>
            <a:ext cx="3055940" cy="1593577"/>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hasCustomPrompt="1"/>
          </p:nvPr>
        </p:nvSpPr>
        <p:spPr bwMode="gray">
          <a:xfrm>
            <a:off x="392654" y="1946278"/>
            <a:ext cx="3055940" cy="1547810"/>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84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6802438"/>
          </a:xfrm>
          <a:solidFill>
            <a:schemeClr val="accent5">
              <a:lumMod val="60000"/>
              <a:lumOff val="40000"/>
            </a:schemeClr>
          </a:solidFill>
        </p:spPr>
        <p:txBody>
          <a:bodyPr tIns="2520000" anchor="t"/>
          <a:lstStyle>
            <a:lvl1pPr algn="ctr">
              <a:buNone/>
              <a:defRPr>
                <a:solidFill>
                  <a:schemeClr val="bg1"/>
                </a:solidFill>
              </a:defRPr>
            </a:lvl1pPr>
          </a:lstStyle>
          <a:p>
            <a:r>
              <a:rPr lang="en-US" dirty="0"/>
              <a:t>Click icon to add picture</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Picture Placeholder 13"/>
          <p:cNvSpPr>
            <a:spLocks noGrp="1"/>
          </p:cNvSpPr>
          <p:nvPr>
            <p:ph type="pic" sz="quarter" idx="17"/>
          </p:nvPr>
        </p:nvSpPr>
        <p:spPr bwMode="gray">
          <a:xfrm>
            <a:off x="2531933" y="6917309"/>
            <a:ext cx="879606" cy="405148"/>
          </a:xfrm>
        </p:spPr>
        <p:txBody>
          <a:bodyPr/>
          <a:lstStyle>
            <a:lvl1pPr>
              <a:lnSpc>
                <a:spcPct val="100000"/>
              </a:lnSpc>
              <a:buNone/>
              <a:defRPr sz="700">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3601441"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4670950"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5740458"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cxnSp>
        <p:nvCxnSpPr>
          <p:cNvPr id="29" name="Straight Connector 28"/>
          <p:cNvCxnSpPr/>
          <p:nvPr userDrawn="1"/>
        </p:nvCxnSpPr>
        <p:spPr bwMode="gray">
          <a:xfrm>
            <a:off x="1" y="6792023"/>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3" name="Picture 1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94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400">
                <a:solidFill>
                  <a:schemeClr val="bg1"/>
                </a:solidFill>
              </a:defRPr>
            </a:lvl1pPr>
          </a:lstStyle>
          <a:p>
            <a:r>
              <a:rPr lang="en-US" dirty="0"/>
              <a:t>Click icon to add picture</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Picture Placeholder 13"/>
          <p:cNvSpPr>
            <a:spLocks noGrp="1"/>
          </p:cNvSpPr>
          <p:nvPr>
            <p:ph type="pic" sz="quarter" idx="17"/>
          </p:nvPr>
        </p:nvSpPr>
        <p:spPr bwMode="gray">
          <a:xfrm>
            <a:off x="2531932" y="6918217"/>
            <a:ext cx="916662" cy="405148"/>
          </a:xfrm>
        </p:spPr>
        <p:txBody>
          <a:bodyPr/>
          <a:lstStyle>
            <a:lvl1pPr>
              <a:lnSpc>
                <a:spcPct val="100000"/>
              </a:lnSpc>
              <a:buNone/>
              <a:defRPr sz="700">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3609487"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4678988"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5721679"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4"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14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1"/>
            <a:ext cx="13442950" cy="7561263"/>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25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7" name="Media Placeholder 46"/>
          <p:cNvSpPr>
            <a:spLocks noGrp="1"/>
          </p:cNvSpPr>
          <p:nvPr>
            <p:ph type="media" sz="quarter" idx="10" hasCustomPrompt="1"/>
          </p:nvPr>
        </p:nvSpPr>
        <p:spPr bwMode="gray">
          <a:xfrm>
            <a:off x="2531932" y="1395413"/>
            <a:ext cx="8400256" cy="4854575"/>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7"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35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457775"/>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4" name="Straight Connector 3"/>
          <p:cNvCxnSpPr/>
          <p:nvPr userDrawn="1"/>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hasCustomPrompt="1"/>
          </p:nvPr>
        </p:nvSpPr>
        <p:spPr bwMode="gray">
          <a:xfrm>
            <a:off x="-1" y="852140"/>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22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13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5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47" name="Media Placeholder 46"/>
          <p:cNvSpPr>
            <a:spLocks noGrp="1"/>
          </p:cNvSpPr>
          <p:nvPr>
            <p:ph type="media" sz="quarter" idx="10" hasCustomPrompt="1"/>
          </p:nvPr>
        </p:nvSpPr>
        <p:spPr bwMode="gray">
          <a:xfrm>
            <a:off x="376755"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7" name="Media Placeholder 46"/>
          <p:cNvSpPr>
            <a:spLocks noGrp="1"/>
          </p:cNvSpPr>
          <p:nvPr>
            <p:ph type="media" sz="quarter" idx="16" hasCustomPrompt="1"/>
          </p:nvPr>
        </p:nvSpPr>
        <p:spPr bwMode="gray">
          <a:xfrm>
            <a:off x="4665329"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8" name="Media Placeholder 46"/>
          <p:cNvSpPr>
            <a:spLocks noGrp="1"/>
          </p:cNvSpPr>
          <p:nvPr>
            <p:ph type="media" sz="quarter" idx="17" hasCustomPrompt="1"/>
          </p:nvPr>
        </p:nvSpPr>
        <p:spPr bwMode="gray">
          <a:xfrm>
            <a:off x="8953903"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1" name="Media Placeholder 46"/>
          <p:cNvSpPr>
            <a:spLocks noGrp="1"/>
          </p:cNvSpPr>
          <p:nvPr>
            <p:ph type="media" sz="quarter" idx="18" hasCustomPrompt="1"/>
          </p:nvPr>
        </p:nvSpPr>
        <p:spPr bwMode="gray">
          <a:xfrm>
            <a:off x="376755"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3" name="Media Placeholder 46"/>
          <p:cNvSpPr>
            <a:spLocks noGrp="1"/>
          </p:cNvSpPr>
          <p:nvPr>
            <p:ph type="media" sz="quarter" idx="19" hasCustomPrompt="1"/>
          </p:nvPr>
        </p:nvSpPr>
        <p:spPr bwMode="gray">
          <a:xfrm>
            <a:off x="4665329"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4" name="Media Placeholder 46"/>
          <p:cNvSpPr>
            <a:spLocks noGrp="1"/>
          </p:cNvSpPr>
          <p:nvPr>
            <p:ph type="media" sz="quarter" idx="20" hasCustomPrompt="1"/>
          </p:nvPr>
        </p:nvSpPr>
        <p:spPr bwMode="gray">
          <a:xfrm>
            <a:off x="8953903"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59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hasCustomPrompt="1"/>
          </p:nvPr>
        </p:nvSpPr>
        <p:spPr bwMode="gray">
          <a:xfrm>
            <a:off x="381060" y="1395414"/>
            <a:ext cx="12695650" cy="5407025"/>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16" name="Straight Connector 15"/>
          <p:cNvCxnSpPr>
            <a:stCxn id="15" idx="1"/>
            <a:endCxn id="15" idx="3"/>
          </p:cNvCxnSpPr>
          <p:nvPr userDrawn="1"/>
        </p:nvCxnSpPr>
        <p:spPr bwMode="gray">
          <a:xfrm>
            <a:off x="1" y="6802438"/>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64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66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968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71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38614" y="344821"/>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73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42610" y="344893"/>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38776"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3785"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ctrTitle" hasCustomPrompt="1"/>
          </p:nvPr>
        </p:nvSpPr>
        <p:spPr bwMode="gray">
          <a:xfrm>
            <a:off x="365918" y="5103814"/>
            <a:ext cx="12331696" cy="709383"/>
          </a:xfrm>
        </p:spPr>
        <p:txBody>
          <a:bodyPr wrap="square" anchor="t" anchorCtr="0"/>
          <a:lstStyle>
            <a:lvl1pPr algn="l">
              <a:lnSpc>
                <a:spcPts val="6000"/>
              </a:lnSpc>
              <a:defRPr sz="6600"/>
            </a:lvl1pPr>
          </a:lstStyle>
          <a:p>
            <a:r>
              <a:rPr lang="en-US" dirty="0"/>
              <a:t>THANK YOU</a:t>
            </a:r>
          </a:p>
        </p:txBody>
      </p:sp>
      <p:sp>
        <p:nvSpPr>
          <p:cNvPr id="8" name="Picture Placeholder 10"/>
          <p:cNvSpPr>
            <a:spLocks noGrp="1"/>
          </p:cNvSpPr>
          <p:nvPr>
            <p:ph type="pic" sz="quarter" idx="16"/>
          </p:nvPr>
        </p:nvSpPr>
        <p:spPr bwMode="gray">
          <a:xfrm>
            <a:off x="1" y="7"/>
            <a:ext cx="13442950" cy="4560250"/>
          </a:xfrm>
          <a:solidFill>
            <a:schemeClr val="accent5"/>
          </a:solidFill>
          <a:ln>
            <a:noFill/>
          </a:ln>
        </p:spPr>
        <p:txBody>
          <a:bodyPr tIns="1440000" anchor="t" anchorCtr="0"/>
          <a:lstStyle>
            <a:lvl1pPr algn="ctr">
              <a:buNone/>
              <a:defRPr>
                <a:solidFill>
                  <a:srgbClr val="000000"/>
                </a:solidFill>
              </a:defRPr>
            </a:lvl1pPr>
          </a:lstStyle>
          <a:p>
            <a:r>
              <a:rPr lang="en-US"/>
              <a:t>Click icon to add picture</a:t>
            </a:r>
            <a:endParaRPr lang="en-US" dirty="0"/>
          </a:p>
        </p:txBody>
      </p:sp>
    </p:spTree>
    <p:extLst>
      <p:ext uri="{BB962C8B-B14F-4D97-AF65-F5344CB8AC3E}">
        <p14:creationId xmlns:p14="http://schemas.microsoft.com/office/powerpoint/2010/main" val="147100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685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1458614" y="1404921"/>
            <a:ext cx="10555362"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246345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7881"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207670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4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4708"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890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1"/>
            <a:ext cx="10555362"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92036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992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2671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0953"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361007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197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418183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7"/>
            <a:ext cx="13442950" cy="681671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sp>
        <p:nvSpPr>
          <p:cNvPr id="4"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40027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300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44295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402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4386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504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5" y="1395415"/>
            <a:ext cx="10555363" cy="4300537"/>
          </a:xfrm>
          <a:ln w="6350" cmpd="sng">
            <a:noFill/>
            <a:prstDash val="lgDash"/>
          </a:ln>
        </p:spPr>
        <p:txBody>
          <a:bodyPr anchor="ctr" anchorCtr="1"/>
          <a:lstStyle>
            <a:lvl1pPr algn="ctr">
              <a:lnSpc>
                <a:spcPts val="6599"/>
              </a:lnSpc>
              <a:buNone/>
              <a:defRPr sz="6599" b="0" cap="all" baseline="0">
                <a:solidFill>
                  <a:srgbClr val="FFFFFF"/>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28929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607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5"/>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326568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7"/>
            <a:ext cx="13442950" cy="6816719"/>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sp>
        <p:nvSpPr>
          <p:cNvPr id="4" name="Text Placeholder 3"/>
          <p:cNvSpPr>
            <a:spLocks noGrp="1"/>
          </p:cNvSpPr>
          <p:nvPr>
            <p:ph type="body" sz="quarter" idx="10" hasCustomPrompt="1"/>
          </p:nvPr>
        </p:nvSpPr>
        <p:spPr bwMode="gray">
          <a:xfrm>
            <a:off x="1458614" y="1395415"/>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3922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7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3247"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040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5996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1426"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249444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45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339591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47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395912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4498"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1" name="Picture 10"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243221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552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20718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2301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654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379488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757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56966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859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3" cy="4300537"/>
          </a:xfrm>
          <a:ln w="6350" cmpd="sng">
            <a:noFill/>
            <a:prstDash val="lgDash"/>
          </a:ln>
        </p:spPr>
        <p:txBody>
          <a:bodyPr anchor="ctr" anchorCtr="1"/>
          <a:lstStyle>
            <a:lvl1pPr algn="ctr">
              <a:lnSpc>
                <a:spcPts val="6600"/>
              </a:lnSpc>
              <a:buNone/>
              <a:defRPr sz="6600" b="0" cap="all" baseline="0">
                <a:solidFill>
                  <a:srgbClr val="FFFFFF"/>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158973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9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4708" y="5802738"/>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961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183253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29632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370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70000" y="1395414"/>
            <a:ext cx="12912600" cy="5682280"/>
          </a:xfrm>
          <a:prstGeom prst="rect">
            <a:avLst/>
          </a:prstGeom>
          <a:solidFill>
            <a:schemeClr val="accent5">
              <a:lumMod val="60000"/>
              <a:lumOff val="40000"/>
            </a:schemeClr>
          </a:solidFill>
        </p:spPr>
        <p:txBody>
          <a:bodyPr tIns="720000"/>
          <a:lstStyle>
            <a:lvl1pPr marL="0" indent="0"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525005" y="2683267"/>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87292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47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66050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57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5352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67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9425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78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3108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88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93757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8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18480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8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66268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10.xml"/><Relationship Id="rId18" Type="http://schemas.openxmlformats.org/officeDocument/2006/relationships/image" Target="../media/image2.e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1.emf"/><Relationship Id="rId2" Type="http://schemas.openxmlformats.org/officeDocument/2006/relationships/slideLayout" Target="../slideLayouts/slideLayout69.xml"/><Relationship Id="rId16" Type="http://schemas.openxmlformats.org/officeDocument/2006/relationships/oleObject" Target="../embeddings/oleObject74.bin"/><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75.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vmlDrawing" Target="../drawings/vmlDrawing74.v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11.xml"/><Relationship Id="rId18" Type="http://schemas.openxmlformats.org/officeDocument/2006/relationships/image" Target="../media/image4.emf"/><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image" Target="../media/image1.emf"/><Relationship Id="rId2" Type="http://schemas.openxmlformats.org/officeDocument/2006/relationships/slideLayout" Target="../slideLayouts/slideLayout81.xml"/><Relationship Id="rId16" Type="http://schemas.openxmlformats.org/officeDocument/2006/relationships/oleObject" Target="../embeddings/oleObject85.bin"/><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ags" Target="../tags/tag86.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vmlDrawing" Target="../drawings/vmlDrawing85.v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oleObject" Target="../embeddings/oleObject96.bin"/><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tags" Target="../tags/tag9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vmlDrawing" Target="../drawings/vmlDrawing96.v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theme" Target="../theme/theme12.xml"/><Relationship Id="rId28" Type="http://schemas.openxmlformats.org/officeDocument/2006/relationships/image" Target="../media/image5.png"/><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image" Target="../media/image1.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tags" Target="../tags/tag112.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vmlDrawing" Target="../drawings/vmlDrawing111.v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29" Type="http://schemas.openxmlformats.org/officeDocument/2006/relationships/image" Target="../media/image5.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theme" Target="../theme/theme13.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image" Target="../media/image1.emf"/><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oleObject" Target="../embeddings/oleObject111.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4.xml"/><Relationship Id="rId18" Type="http://schemas.openxmlformats.org/officeDocument/2006/relationships/image" Target="../media/image5.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image" Target="../media/image1.emf"/><Relationship Id="rId2" Type="http://schemas.openxmlformats.org/officeDocument/2006/relationships/slideLayout" Target="../slideLayouts/slideLayout138.xml"/><Relationship Id="rId16" Type="http://schemas.openxmlformats.org/officeDocument/2006/relationships/oleObject" Target="../embeddings/oleObject127.bin"/><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tags" Target="../tags/tag128.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vmlDrawing" Target="../drawings/vmlDrawing127.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18" Type="http://schemas.openxmlformats.org/officeDocument/2006/relationships/image" Target="../media/image2.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emf"/><Relationship Id="rId2" Type="http://schemas.openxmlformats.org/officeDocument/2006/relationships/slideLayout" Target="../slideLayouts/slideLayout12.xml"/><Relationship Id="rId16" Type="http://schemas.openxmlformats.org/officeDocument/2006/relationships/oleObject" Target="../embeddings/oleObject12.bin"/><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1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ags" Target="../tags/tag24.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vmlDrawing" Target="../drawings/vmlDrawing23.v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emf"/><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emf"/><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oleObject" Target="../embeddings/oleObject2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oleObject" Target="../embeddings/oleObject42.bin"/><Relationship Id="rId2" Type="http://schemas.openxmlformats.org/officeDocument/2006/relationships/slideLayout" Target="../slideLayouts/slideLayout42.xml"/><Relationship Id="rId16" Type="http://schemas.openxmlformats.org/officeDocument/2006/relationships/tags" Target="../tags/tag4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vmlDrawing" Target="../drawings/vmlDrawing42.vml"/><Relationship Id="rId10" Type="http://schemas.openxmlformats.org/officeDocument/2006/relationships/slideLayout" Target="../slideLayouts/slideLayout50.xml"/><Relationship Id="rId19" Type="http://schemas.openxmlformats.org/officeDocument/2006/relationships/image" Target="../media/image2.emf"/><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oleObject" Target="../embeddings/oleObject56.bin"/><Relationship Id="rId5" Type="http://schemas.openxmlformats.org/officeDocument/2006/relationships/tags" Target="../tags/tag57.xml"/><Relationship Id="rId4" Type="http://schemas.openxmlformats.org/officeDocument/2006/relationships/vmlDrawing" Target="../drawings/vmlDrawing56.v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59.vml"/><Relationship Id="rId3" Type="http://schemas.openxmlformats.org/officeDocument/2006/relationships/slideLayout" Target="../slideLayouts/slideLayout58.xml"/><Relationship Id="rId7" Type="http://schemas.openxmlformats.org/officeDocument/2006/relationships/theme" Target="../theme/theme6.xml"/><Relationship Id="rId12" Type="http://schemas.openxmlformats.org/officeDocument/2006/relationships/image" Target="../media/image2.emf"/><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emf"/><Relationship Id="rId5" Type="http://schemas.openxmlformats.org/officeDocument/2006/relationships/slideLayout" Target="../slideLayouts/slideLayout60.xml"/><Relationship Id="rId10" Type="http://schemas.openxmlformats.org/officeDocument/2006/relationships/oleObject" Target="../embeddings/oleObject59.bin"/><Relationship Id="rId4" Type="http://schemas.openxmlformats.org/officeDocument/2006/relationships/slideLayout" Target="../slideLayouts/slideLayout59.xml"/><Relationship Id="rId9" Type="http://schemas.openxmlformats.org/officeDocument/2006/relationships/tags" Target="../tags/tag60.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slideLayout" Target="../slideLayouts/slideLayout64.xml"/><Relationship Id="rId7" Type="http://schemas.openxmlformats.org/officeDocument/2006/relationships/vmlDrawing" Target="../drawings/vmlDrawing65.v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7.xml"/><Relationship Id="rId11" Type="http://schemas.openxmlformats.org/officeDocument/2006/relationships/image" Target="../media/image2.emf"/><Relationship Id="rId5" Type="http://schemas.openxmlformats.org/officeDocument/2006/relationships/slideLayout" Target="../slideLayouts/slideLayout66.xml"/><Relationship Id="rId10" Type="http://schemas.openxmlformats.org/officeDocument/2006/relationships/image" Target="../media/image1.emf"/><Relationship Id="rId4" Type="http://schemas.openxmlformats.org/officeDocument/2006/relationships/slideLayout" Target="../slideLayouts/slideLayout65.xml"/><Relationship Id="rId9" Type="http://schemas.openxmlformats.org/officeDocument/2006/relationships/oleObject" Target="../embeddings/oleObject65.bin"/></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71.vml"/><Relationship Id="rId7" Type="http://schemas.openxmlformats.org/officeDocument/2006/relationships/image" Target="../media/image2.emf"/><Relationship Id="rId2" Type="http://schemas.openxmlformats.org/officeDocument/2006/relationships/theme" Target="../theme/theme8.xml"/><Relationship Id="rId1" Type="http://schemas.openxmlformats.org/officeDocument/2006/relationships/slideLayout" Target="../slideLayouts/slideLayout67.x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tags" Target="../tags/tag72.xml"/></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vmlDrawing" Target="../drawings/vmlDrawing73.vml"/><Relationship Id="rId1" Type="http://schemas.openxmlformats.org/officeDocument/2006/relationships/theme" Target="../theme/theme9.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7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81"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6" name="Picture 5"/>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3" y="1751"/>
          <a:ext cx="2154" cy="1749"/>
        </p:xfrm>
        <a:graphic>
          <a:graphicData uri="http://schemas.openxmlformats.org/presentationml/2006/ole">
            <mc:AlternateContent xmlns:mc="http://schemas.openxmlformats.org/markup-compatibility/2006">
              <mc:Choice xmlns:v="urn:schemas-microsoft-com:vml" Requires="v">
                <p:oleObj spid="_x0000_s75833"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3"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9"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2"/>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7"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99002051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07"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07" rtl="0" eaLnBrk="1" latinLnBrk="0" hangingPunct="1">
        <a:lnSpc>
          <a:spcPts val="1899"/>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807" rtl="0" eaLnBrk="1" latinLnBrk="0" hangingPunct="1">
        <a:lnSpc>
          <a:spcPts val="1899"/>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807"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07" rtl="0" eaLnBrk="1" latinLnBrk="0" hangingPunct="1">
        <a:lnSpc>
          <a:spcPts val="1599"/>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07"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973"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6pPr>
      <a:lvl7pPr marL="3125878"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7pPr>
      <a:lvl8pPr marL="3606783"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8pPr>
      <a:lvl9pPr marL="4087687"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9pPr>
    </p:bodyStyle>
    <p:otherStyle>
      <a:defPPr>
        <a:defRPr lang="en-US"/>
      </a:defPPr>
      <a:lvl1pPr marL="0" algn="l" defTabSz="961807" rtl="0" eaLnBrk="1" latinLnBrk="0" hangingPunct="1">
        <a:defRPr sz="1899" kern="1200">
          <a:solidFill>
            <a:schemeClr val="tx1"/>
          </a:solidFill>
          <a:latin typeface="+mn-lt"/>
          <a:ea typeface="+mn-ea"/>
          <a:cs typeface="+mn-cs"/>
        </a:defRPr>
      </a:lvl1pPr>
      <a:lvl2pPr marL="480905" algn="l" defTabSz="961807" rtl="0" eaLnBrk="1" latinLnBrk="0" hangingPunct="1">
        <a:defRPr sz="1899" kern="1200">
          <a:solidFill>
            <a:schemeClr val="tx1"/>
          </a:solidFill>
          <a:latin typeface="+mn-lt"/>
          <a:ea typeface="+mn-ea"/>
          <a:cs typeface="+mn-cs"/>
        </a:defRPr>
      </a:lvl2pPr>
      <a:lvl3pPr marL="961807" algn="l" defTabSz="961807" rtl="0" eaLnBrk="1" latinLnBrk="0" hangingPunct="1">
        <a:defRPr sz="1899" kern="1200">
          <a:solidFill>
            <a:schemeClr val="tx1"/>
          </a:solidFill>
          <a:latin typeface="+mn-lt"/>
          <a:ea typeface="+mn-ea"/>
          <a:cs typeface="+mn-cs"/>
        </a:defRPr>
      </a:lvl3pPr>
      <a:lvl4pPr marL="1442714" algn="l" defTabSz="961807" rtl="0" eaLnBrk="1" latinLnBrk="0" hangingPunct="1">
        <a:defRPr sz="1899" kern="1200">
          <a:solidFill>
            <a:schemeClr val="tx1"/>
          </a:solidFill>
          <a:latin typeface="+mn-lt"/>
          <a:ea typeface="+mn-ea"/>
          <a:cs typeface="+mn-cs"/>
        </a:defRPr>
      </a:lvl4pPr>
      <a:lvl5pPr marL="1923618" algn="l" defTabSz="961807" rtl="0" eaLnBrk="1" latinLnBrk="0" hangingPunct="1">
        <a:defRPr sz="1899" kern="1200">
          <a:solidFill>
            <a:schemeClr val="tx1"/>
          </a:solidFill>
          <a:latin typeface="+mn-lt"/>
          <a:ea typeface="+mn-ea"/>
          <a:cs typeface="+mn-cs"/>
        </a:defRPr>
      </a:lvl5pPr>
      <a:lvl6pPr marL="2404522" algn="l" defTabSz="961807" rtl="0" eaLnBrk="1" latinLnBrk="0" hangingPunct="1">
        <a:defRPr sz="1899" kern="1200">
          <a:solidFill>
            <a:schemeClr val="tx1"/>
          </a:solidFill>
          <a:latin typeface="+mn-lt"/>
          <a:ea typeface="+mn-ea"/>
          <a:cs typeface="+mn-cs"/>
        </a:defRPr>
      </a:lvl6pPr>
      <a:lvl7pPr marL="2885426" algn="l" defTabSz="961807" rtl="0" eaLnBrk="1" latinLnBrk="0" hangingPunct="1">
        <a:defRPr sz="1899" kern="1200">
          <a:solidFill>
            <a:schemeClr val="tx1"/>
          </a:solidFill>
          <a:latin typeface="+mn-lt"/>
          <a:ea typeface="+mn-ea"/>
          <a:cs typeface="+mn-cs"/>
        </a:defRPr>
      </a:lvl7pPr>
      <a:lvl8pPr marL="3366331" algn="l" defTabSz="961807" rtl="0" eaLnBrk="1" latinLnBrk="0" hangingPunct="1">
        <a:defRPr sz="1899" kern="1200">
          <a:solidFill>
            <a:schemeClr val="tx1"/>
          </a:solidFill>
          <a:latin typeface="+mn-lt"/>
          <a:ea typeface="+mn-ea"/>
          <a:cs typeface="+mn-cs"/>
        </a:defRPr>
      </a:lvl8pPr>
      <a:lvl9pPr marL="3847233" algn="l" defTabSz="961807" rtl="0" eaLnBrk="1" latinLnBrk="0" hangingPunct="1">
        <a:defRPr sz="18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99378"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descr="DCM LEFT LOGO ALL-05.eps"/>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966124211"/>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12681"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08682313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 id="2147483983" r:id="rId18"/>
    <p:sldLayoutId id="2147483984" r:id="rId19"/>
    <p:sldLayoutId id="2147483985" r:id="rId20"/>
    <p:sldLayoutId id="2147483986" r:id="rId21"/>
    <p:sldLayoutId id="2147483987"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8033"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2600624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 id="2147484008" r:id="rId20"/>
    <p:sldLayoutId id="2147484009" r:id="rId21"/>
    <p:sldLayoutId id="2147484010" r:id="rId22"/>
    <p:sldLayoutId id="2147484024"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43386"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416984456"/>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345"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743" r:id="rId8"/>
    <p:sldLayoutId id="2147483694" r:id="rId9"/>
    <p:sldLayoutId id="2147483695" r:id="rId10"/>
    <p:sldLayoutId id="2147483697" r:id="rId11"/>
    <p:sldLayoutId id="2147483920"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3609" name="think-cell Slide" r:id="rId22" imgW="6350000" imgH="6350000" progId="">
                  <p:embed/>
                </p:oleObj>
              </mc:Choice>
              <mc:Fallback>
                <p:oleObj name="think-cell Slide" r:id="rId22" imgW="6350000" imgH="6350000" progId="">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4" name="Picture 3"/>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3698" r:id="rId3"/>
    <p:sldLayoutId id="2147483699" r:id="rId4"/>
    <p:sldLayoutId id="2147483700" r:id="rId5"/>
    <p:sldLayoutId id="2147483739"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3065"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7401"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3714"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0473"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6617"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2761"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898"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480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g"/><Relationship Id="rId1" Type="http://schemas.openxmlformats.org/officeDocument/2006/relationships/slideLayout" Target="../slideLayouts/slideLayout11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43C0E30-C5B1-4C74-B572-614FE9361439}"/>
              </a:ext>
            </a:extLst>
          </p:cNvPr>
          <p:cNvPicPr>
            <a:picLocks noGrp="1" noChangeAspect="1"/>
          </p:cNvPicPr>
          <p:nvPr>
            <p:ph type="pic" sz="quarter" idx="16"/>
          </p:nvPr>
        </p:nvPicPr>
        <p:blipFill>
          <a:blip r:embed="rId3" cstate="print">
            <a:extLst>
              <a:ext uri="{28A0092B-C50C-407E-A947-70E740481C1C}">
                <a14:useLocalDpi xmlns:a14="http://schemas.microsoft.com/office/drawing/2010/main"/>
              </a:ext>
            </a:extLst>
          </a:blip>
          <a:srcRect/>
          <a:stretch>
            <a:fillRect/>
          </a:stretch>
        </p:blipFill>
        <p:spPr/>
      </p:pic>
      <p:sp>
        <p:nvSpPr>
          <p:cNvPr id="2" name="Rectangle 1">
            <a:extLst>
              <a:ext uri="{FF2B5EF4-FFF2-40B4-BE49-F238E27FC236}">
                <a16:creationId xmlns:a16="http://schemas.microsoft.com/office/drawing/2014/main" id="{D1A98AA5-4F59-384C-8C10-C90808CF5F78}"/>
              </a:ext>
            </a:extLst>
          </p:cNvPr>
          <p:cNvSpPr/>
          <p:nvPr/>
        </p:nvSpPr>
        <p:spPr>
          <a:xfrm>
            <a:off x="1411" y="398"/>
            <a:ext cx="13441539" cy="7069121"/>
          </a:xfrm>
          <a:prstGeom prst="rect">
            <a:avLst/>
          </a:prstGeom>
          <a:solidFill>
            <a:schemeClr val="bg1">
              <a:alpha val="21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961770"/>
            <a:endParaRPr lang="en-US" sz="1899" dirty="0">
              <a:solidFill>
                <a:srgbClr val="000000"/>
              </a:solidFill>
              <a:latin typeface="Arial"/>
            </a:endParaRPr>
          </a:p>
        </p:txBody>
      </p:sp>
      <p:sp>
        <p:nvSpPr>
          <p:cNvPr id="5" name="Text Placeholder 3"/>
          <p:cNvSpPr txBox="1">
            <a:spLocks/>
          </p:cNvSpPr>
          <p:nvPr/>
        </p:nvSpPr>
        <p:spPr>
          <a:xfrm>
            <a:off x="706" y="396"/>
            <a:ext cx="13441540" cy="7069123"/>
          </a:xfrm>
          <a:prstGeom prst="rect">
            <a:avLst/>
          </a:prstGeom>
        </p:spPr>
        <p:txBody>
          <a:bodyPr anchor="ct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defTabSz="961770">
              <a:lnSpc>
                <a:spcPts val="10000"/>
              </a:lnSpc>
              <a:defRPr/>
            </a:pPr>
            <a:r>
              <a:rPr lang="en-US" sz="10000" b="0" dirty="0">
                <a:solidFill>
                  <a:srgbClr val="FFFFFF"/>
                </a:solidFill>
                <a:latin typeface="Impact" charset="0"/>
                <a:ea typeface="Impact" charset="0"/>
                <a:cs typeface="Impact" charset="0"/>
              </a:rPr>
              <a:t>VENOM: LET THERE BE CARNAGE</a:t>
            </a:r>
          </a:p>
        </p:txBody>
      </p:sp>
    </p:spTree>
    <p:extLst>
      <p:ext uri="{BB962C8B-B14F-4D97-AF65-F5344CB8AC3E}">
        <p14:creationId xmlns:p14="http://schemas.microsoft.com/office/powerpoint/2010/main" val="101403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996DB39D-0BA9-4E5A-BD6B-FD614EE748E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66137" y="1100666"/>
            <a:ext cx="5123145" cy="50729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Venom: let there be carnage</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r>
              <a:rPr lang="en-GB" dirty="0">
                <a:solidFill>
                  <a:schemeClr val="bg2"/>
                </a:solidFill>
              </a:rPr>
              <a:t>Tom Hardy looks to be having the time of his life as Venom</a:t>
            </a:r>
            <a:endParaRPr lang="en-US" dirty="0"/>
          </a:p>
          <a:p>
            <a:endParaRPr lang="en-US" dirty="0"/>
          </a:p>
        </p:txBody>
      </p:sp>
      <p:sp>
        <p:nvSpPr>
          <p:cNvPr id="7" name="Text Placeholder 6">
            <a:extLst>
              <a:ext uri="{FF2B5EF4-FFF2-40B4-BE49-F238E27FC236}">
                <a16:creationId xmlns:a16="http://schemas.microsoft.com/office/drawing/2014/main" id="{145FC2E8-86EC-4A83-83CC-62FC6391A701}"/>
              </a:ext>
            </a:extLst>
          </p:cNvPr>
          <p:cNvSpPr>
            <a:spLocks noGrp="1"/>
          </p:cNvSpPr>
          <p:nvPr>
            <p:ph type="body" sz="quarter" idx="11"/>
          </p:nvPr>
        </p:nvSpPr>
        <p:spPr>
          <a:xfrm>
            <a:off x="9882225" y="7220344"/>
            <a:ext cx="3116263" cy="184666"/>
          </a:xfrm>
        </p:spPr>
        <p:txBody>
          <a:bodyPr/>
          <a:lstStyle/>
          <a:p>
            <a:r>
              <a:rPr lang="en-GB" sz="1200" b="1" dirty="0"/>
              <a:t>RELEASE DATE: 15 SEPTEMBER 2021</a:t>
            </a:r>
            <a:endParaRPr lang="en-US" sz="1200" b="1" dirty="0"/>
          </a:p>
        </p:txBody>
      </p:sp>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70000" y="1100666"/>
            <a:ext cx="7095818" cy="5498097"/>
          </a:xfrm>
        </p:spPr>
        <p:txBody>
          <a:bodyPr/>
          <a:lstStyle/>
          <a:p>
            <a:pPr>
              <a:lnSpc>
                <a:spcPts val="1800"/>
              </a:lnSpc>
            </a:pPr>
            <a:r>
              <a:rPr lang="en-GB" sz="1400" b="0" i="1" dirty="0">
                <a:solidFill>
                  <a:schemeClr val="bg1"/>
                </a:solidFill>
                <a:latin typeface="Arial" pitchFamily="34" charset="0"/>
                <a:cs typeface="Arial" pitchFamily="34" charset="0"/>
              </a:rPr>
              <a:t>Venom </a:t>
            </a:r>
            <a:r>
              <a:rPr lang="en-GB" sz="1400" b="0" dirty="0">
                <a:solidFill>
                  <a:schemeClr val="bg1"/>
                </a:solidFill>
                <a:latin typeface="Arial" pitchFamily="34" charset="0"/>
                <a:cs typeface="Arial" pitchFamily="34" charset="0"/>
              </a:rPr>
              <a:t>was a big worldwide hit and Tom Hardy looked like he was having a great time playing both Eddie Brock and his symbiote Venom. Hardy has returned in this sequel and is this time being directed by Andy Serkis. Eighteen months after the events of Venom, Brock struggles to adjust to life as the host of the alien symbiote Venom. Brock attempts to reignite his career by interviewing serial killer Cletus </a:t>
            </a:r>
            <a:r>
              <a:rPr lang="en-GB" sz="1400" b="0" dirty="0" err="1">
                <a:solidFill>
                  <a:schemeClr val="bg1"/>
                </a:solidFill>
                <a:latin typeface="Arial" pitchFamily="34" charset="0"/>
                <a:cs typeface="Arial" pitchFamily="34" charset="0"/>
              </a:rPr>
              <a:t>Kasady</a:t>
            </a:r>
            <a:r>
              <a:rPr lang="en-GB" sz="1400" b="0" dirty="0">
                <a:solidFill>
                  <a:schemeClr val="bg1"/>
                </a:solidFill>
                <a:latin typeface="Arial" pitchFamily="34" charset="0"/>
                <a:cs typeface="Arial" pitchFamily="34" charset="0"/>
              </a:rPr>
              <a:t>, who becomes the host of the symbiote Carnage and escapes prison. It’s ideal for brands looking to reach 16-34 men this September.</a:t>
            </a:r>
          </a:p>
          <a:p>
            <a:pPr>
              <a:lnSpc>
                <a:spcPts val="1800"/>
              </a:lnSpc>
            </a:pPr>
            <a:endParaRPr lang="en-GB" sz="1400" dirty="0">
              <a:solidFill>
                <a:schemeClr val="bg1"/>
              </a:solidFill>
              <a:latin typeface="Arial" pitchFamily="34" charset="0"/>
              <a:cs typeface="Arial" pitchFamily="34" charset="0"/>
            </a:endParaRPr>
          </a:p>
          <a:p>
            <a:pPr>
              <a:lnSpc>
                <a:spcPts val="1800"/>
              </a:lnSpc>
            </a:pPr>
            <a:r>
              <a:rPr lang="en-GB" altLang="en-US" sz="1400" dirty="0">
                <a:solidFill>
                  <a:schemeClr val="bg1"/>
                </a:solidFill>
                <a:latin typeface="Arial" pitchFamily="34" charset="0"/>
                <a:cs typeface="Arial" pitchFamily="34" charset="0"/>
              </a:rPr>
              <a:t>CAST</a:t>
            </a:r>
          </a:p>
          <a:p>
            <a:pPr>
              <a:lnSpc>
                <a:spcPts val="1800"/>
              </a:lnSpc>
            </a:pPr>
            <a:r>
              <a:rPr lang="en-GB" sz="1400" b="0" dirty="0">
                <a:solidFill>
                  <a:schemeClr val="bg1"/>
                </a:solidFill>
                <a:latin typeface="Arial" pitchFamily="34" charset="0"/>
                <a:cs typeface="Arial" pitchFamily="34" charset="0"/>
              </a:rPr>
              <a:t>Tom Hardy, Michelle Williams, Naomie Harris, Woody Harrelson</a:t>
            </a:r>
          </a:p>
          <a:p>
            <a:pPr>
              <a:lnSpc>
                <a:spcPts val="1800"/>
              </a:lnSpc>
            </a:pPr>
            <a:endParaRPr lang="en-GB" sz="1400" dirty="0"/>
          </a:p>
          <a:p>
            <a:pPr>
              <a:lnSpc>
                <a:spcPts val="1800"/>
              </a:lnSpc>
            </a:pPr>
            <a:r>
              <a:rPr lang="en-GB" altLang="en-US" sz="1400" dirty="0">
                <a:solidFill>
                  <a:schemeClr val="bg1"/>
                </a:solidFill>
                <a:latin typeface="Arial" pitchFamily="34" charset="0"/>
                <a:cs typeface="Arial" pitchFamily="34" charset="0"/>
              </a:rPr>
              <a:t>KEY STATS </a:t>
            </a:r>
            <a:endParaRPr lang="en-GB" altLang="en-US" sz="1400" b="0" dirty="0">
              <a:solidFill>
                <a:schemeClr val="bg1"/>
              </a:solidFill>
              <a:latin typeface="Arial" pitchFamily="34" charset="0"/>
              <a:cs typeface="Arial" pitchFamily="34" charset="0"/>
            </a:endParaRPr>
          </a:p>
          <a:p>
            <a:pPr>
              <a:lnSpc>
                <a:spcPts val="1800"/>
              </a:lnSpc>
            </a:pPr>
            <a:r>
              <a:rPr lang="en-GB" altLang="en-US" sz="1400" b="0" dirty="0">
                <a:solidFill>
                  <a:schemeClr val="bg1"/>
                </a:solidFill>
                <a:latin typeface="Arial" pitchFamily="34" charset="0"/>
                <a:cs typeface="Arial" pitchFamily="34" charset="0"/>
              </a:rPr>
              <a:t>The first</a:t>
            </a:r>
            <a:r>
              <a:rPr lang="en-GB" altLang="en-US" sz="1400" b="0" i="1" dirty="0">
                <a:solidFill>
                  <a:schemeClr val="bg1"/>
                </a:solidFill>
                <a:latin typeface="Arial" pitchFamily="34" charset="0"/>
                <a:cs typeface="Arial" pitchFamily="34" charset="0"/>
              </a:rPr>
              <a:t> Venom </a:t>
            </a:r>
            <a:r>
              <a:rPr lang="en-GB" altLang="en-US" sz="1400" b="0" dirty="0">
                <a:solidFill>
                  <a:schemeClr val="bg1"/>
                </a:solidFill>
                <a:latin typeface="Arial" pitchFamily="34" charset="0"/>
                <a:cs typeface="Arial" pitchFamily="34" charset="0"/>
              </a:rPr>
              <a:t>delivered over 2.1m admissions on the DCM estate in 2017</a:t>
            </a:r>
            <a:r>
              <a:rPr lang="en-GB" altLang="en-US" sz="1000" b="0" baseline="60000" dirty="0">
                <a:solidFill>
                  <a:schemeClr val="bg1"/>
                </a:solidFill>
                <a:latin typeface="Arial" pitchFamily="34" charset="0"/>
                <a:cs typeface="Arial" pitchFamily="34" charset="0"/>
              </a:rPr>
              <a:t>2</a:t>
            </a:r>
            <a:r>
              <a:rPr lang="en-GB" altLang="en-US" sz="1400" b="0" dirty="0">
                <a:solidFill>
                  <a:schemeClr val="bg1"/>
                </a:solidFill>
                <a:latin typeface="Arial" pitchFamily="34" charset="0"/>
                <a:cs typeface="Arial" pitchFamily="34" charset="0"/>
              </a:rPr>
              <a:t> </a:t>
            </a:r>
          </a:p>
          <a:p>
            <a:pPr>
              <a:lnSpc>
                <a:spcPts val="1800"/>
              </a:lnSpc>
            </a:pPr>
            <a:endParaRPr lang="en-GB" altLang="en-US" sz="1400" b="0" dirty="0">
              <a:solidFill>
                <a:schemeClr val="bg1"/>
              </a:solidFill>
              <a:latin typeface="Arial" pitchFamily="34" charset="0"/>
              <a:cs typeface="Arial" pitchFamily="34" charset="0"/>
            </a:endParaRPr>
          </a:p>
          <a:p>
            <a:pPr lvl="0">
              <a:lnSpc>
                <a:spcPts val="1800"/>
              </a:lnSpc>
            </a:pPr>
            <a:r>
              <a:rPr lang="en-GB" altLang="en-US" sz="1400" b="0" dirty="0">
                <a:solidFill>
                  <a:srgbClr val="000000"/>
                </a:solidFill>
                <a:latin typeface="Arial" pitchFamily="34" charset="0"/>
                <a:cs typeface="Arial" pitchFamily="34" charset="0"/>
              </a:rPr>
              <a:t>That equates to 14 16-34 male TVRs</a:t>
            </a:r>
            <a:r>
              <a:rPr lang="en-GB" altLang="en-US" sz="1000" b="0" baseline="60000" dirty="0">
                <a:solidFill>
                  <a:srgbClr val="000000"/>
                </a:solidFill>
                <a:latin typeface="Arial" pitchFamily="34" charset="0"/>
                <a:cs typeface="Arial" pitchFamily="34" charset="0"/>
              </a:rPr>
              <a:t>2</a:t>
            </a:r>
            <a:r>
              <a:rPr lang="en-GB" altLang="en-US" sz="1400" b="0" dirty="0">
                <a:solidFill>
                  <a:srgbClr val="000000"/>
                </a:solidFill>
                <a:latin typeface="Arial" pitchFamily="34" charset="0"/>
                <a:cs typeface="Arial" pitchFamily="34" charset="0"/>
              </a:rPr>
              <a:t> </a:t>
            </a:r>
          </a:p>
          <a:p>
            <a:pPr>
              <a:lnSpc>
                <a:spcPts val="1800"/>
              </a:lnSpc>
            </a:pPr>
            <a:endParaRPr lang="en-GB" altLang="en-US" sz="1400" b="0" i="1" dirty="0">
              <a:solidFill>
                <a:schemeClr val="bg1"/>
              </a:solidFill>
              <a:latin typeface="Arial" pitchFamily="34" charset="0"/>
              <a:cs typeface="Arial" pitchFamily="34" charset="0"/>
            </a:endParaRPr>
          </a:p>
          <a:p>
            <a:pPr>
              <a:lnSpc>
                <a:spcPts val="1800"/>
              </a:lnSpc>
            </a:pPr>
            <a:r>
              <a:rPr lang="en-GB" altLang="en-US" sz="1400" dirty="0">
                <a:solidFill>
                  <a:srgbClr val="000000"/>
                </a:solidFill>
                <a:latin typeface="Arial" pitchFamily="34" charset="0"/>
                <a:cs typeface="Arial" pitchFamily="34" charset="0"/>
              </a:rPr>
              <a:t>EST. INDUSTRY ADMISSIONS</a:t>
            </a:r>
          </a:p>
          <a:p>
            <a:pPr>
              <a:lnSpc>
                <a:spcPts val="1800"/>
              </a:lnSpc>
            </a:pPr>
            <a:r>
              <a:rPr lang="en-GB" altLang="en-US" sz="1400" b="0" dirty="0">
                <a:solidFill>
                  <a:srgbClr val="000000"/>
                </a:solidFill>
                <a:latin typeface="Arial" pitchFamily="34" charset="0"/>
                <a:cs typeface="Arial" pitchFamily="34" charset="0"/>
              </a:rPr>
              <a:t>1.5m</a:t>
            </a:r>
          </a:p>
          <a:p>
            <a:pPr>
              <a:lnSpc>
                <a:spcPts val="1800"/>
              </a:lnSpc>
            </a:pPr>
            <a:endParaRPr lang="en-GB" altLang="en-US" sz="1400" b="0" dirty="0">
              <a:solidFill>
                <a:srgbClr val="000000"/>
              </a:solidFill>
              <a:latin typeface="Arial" pitchFamily="34" charset="0"/>
              <a:cs typeface="Arial" pitchFamily="34" charset="0"/>
            </a:endParaRPr>
          </a:p>
          <a:p>
            <a:pPr>
              <a:lnSpc>
                <a:spcPts val="1800"/>
              </a:lnSpc>
            </a:pPr>
            <a:r>
              <a:rPr lang="en-GB" altLang="en-US" sz="1400" dirty="0">
                <a:solidFill>
                  <a:srgbClr val="000000"/>
                </a:solidFill>
                <a:latin typeface="Arial" pitchFamily="34" charset="0"/>
                <a:cs typeface="Arial" pitchFamily="34" charset="0"/>
              </a:rPr>
              <a:t>REACH / IMPACTS / TVRs</a:t>
            </a:r>
            <a:r>
              <a:rPr lang="en-GB" altLang="en-US" sz="1000" baseline="50000" dirty="0">
                <a:solidFill>
                  <a:srgbClr val="000000"/>
                </a:solidFill>
                <a:latin typeface="Arial" pitchFamily="34" charset="0"/>
                <a:cs typeface="Arial" pitchFamily="34" charset="0"/>
              </a:rPr>
              <a:t>3</a:t>
            </a:r>
            <a:endParaRPr lang="en-GB" altLang="en-US" sz="1000" baseline="50000" dirty="0">
              <a:solidFill>
                <a:schemeClr val="bg1"/>
              </a:solidFill>
              <a:latin typeface="Arial" pitchFamily="34" charset="0"/>
              <a:cs typeface="Arial" pitchFamily="34" charset="0"/>
            </a:endParaRPr>
          </a:p>
          <a:p>
            <a:pPr>
              <a:lnSpc>
                <a:spcPts val="1800"/>
              </a:lnSpc>
            </a:pPr>
            <a:r>
              <a:rPr lang="en-GB" altLang="en-US" sz="1400" b="0" dirty="0">
                <a:solidFill>
                  <a:schemeClr val="bg1"/>
                </a:solidFill>
                <a:latin typeface="Arial" pitchFamily="34" charset="0"/>
                <a:cs typeface="Arial" pitchFamily="34" charset="0"/>
              </a:rPr>
              <a:t>All adults (16+): 2.8% / 1.5m / 3.0</a:t>
            </a:r>
          </a:p>
          <a:p>
            <a:pPr>
              <a:lnSpc>
                <a:spcPts val="1800"/>
              </a:lnSpc>
            </a:pPr>
            <a:r>
              <a:rPr lang="en-GB" altLang="en-US" sz="1400" b="0" dirty="0">
                <a:solidFill>
                  <a:schemeClr val="bg1"/>
                </a:solidFill>
                <a:latin typeface="Arial" pitchFamily="34" charset="0"/>
                <a:cs typeface="Arial" pitchFamily="34" charset="0"/>
              </a:rPr>
              <a:t>16-34 adults: 5.9% / 1m / 6.6</a:t>
            </a:r>
          </a:p>
          <a:p>
            <a:pPr>
              <a:lnSpc>
                <a:spcPts val="1800"/>
              </a:lnSpc>
            </a:pPr>
            <a:r>
              <a:rPr lang="en-GB" altLang="en-US" sz="1400" b="0" dirty="0">
                <a:solidFill>
                  <a:schemeClr val="bg1"/>
                </a:solidFill>
                <a:latin typeface="Arial" pitchFamily="34" charset="0"/>
                <a:cs typeface="Arial" pitchFamily="34" charset="0"/>
              </a:rPr>
              <a:t>16-34 men: 8.6% / 762k / 9.8</a:t>
            </a:r>
          </a:p>
          <a:p>
            <a:pPr>
              <a:lnSpc>
                <a:spcPts val="1800"/>
              </a:lnSpc>
            </a:pPr>
            <a:endParaRPr lang="en-GB" altLang="en-US" sz="1400" b="0" dirty="0">
              <a:solidFill>
                <a:srgbClr val="000000"/>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55822937-1369-4930-8648-0951018680F8}"/>
              </a:ext>
            </a:extLst>
          </p:cNvPr>
          <p:cNvSpPr/>
          <p:nvPr/>
        </p:nvSpPr>
        <p:spPr>
          <a:xfrm>
            <a:off x="9530872" y="6173649"/>
            <a:ext cx="3467616" cy="194925"/>
          </a:xfrm>
          <a:prstGeom prst="rect">
            <a:avLst/>
          </a:prstGeom>
        </p:spPr>
        <p:txBody>
          <a:bodyPr wrap="none">
            <a:spAutoFit/>
          </a:bodyPr>
          <a:lstStyle/>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700" b="1" i="0" u="none" strike="noStrike" kern="1200" cap="none" spc="0" normalizeH="0" baseline="0" noProof="0" dirty="0">
                <a:ln>
                  <a:noFill/>
                </a:ln>
                <a:solidFill>
                  <a:srgbClr val="000000"/>
                </a:solidFill>
                <a:effectLst/>
                <a:uLnTx/>
                <a:uFillTx/>
                <a:latin typeface="Arial"/>
                <a:ea typeface="+mn-ea"/>
                <a:cs typeface="+mn-cs"/>
              </a:rPr>
              <a:t>Source: </a:t>
            </a:r>
            <a:r>
              <a:rPr kumimoji="0" lang="en-GB" sz="700" b="0" i="0" u="none" strike="noStrike" kern="1200" cap="none" spc="0" normalizeH="0" baseline="0" noProof="0" dirty="0">
                <a:ln>
                  <a:noFill/>
                </a:ln>
                <a:solidFill>
                  <a:srgbClr val="000000"/>
                </a:solidFill>
                <a:effectLst/>
                <a:uLnTx/>
                <a:uFillTx/>
                <a:latin typeface="Arial"/>
                <a:ea typeface="+mn-ea"/>
                <a:cs typeface="+mn-cs"/>
              </a:rPr>
              <a:t>1. Kantar TNS Film Monitor. 2. DCM admissions Cube. 3. Industry figures.</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8541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B390-9BDC-4BE6-8242-D14656230094}"/>
              </a:ext>
            </a:extLst>
          </p:cNvPr>
          <p:cNvSpPr>
            <a:spLocks noGrp="1"/>
          </p:cNvSpPr>
          <p:nvPr>
            <p:ph type="title"/>
          </p:nvPr>
        </p:nvSpPr>
        <p:spPr/>
        <p:txBody>
          <a:bodyPr/>
          <a:lstStyle/>
          <a:p>
            <a:r>
              <a:rPr lang="en-GB" dirty="0"/>
              <a:t>VENOM IS A SURE BET FOR BRANDS LOOKING TO ENGAGE 16-34 MEN</a:t>
            </a:r>
            <a:endParaRPr lang="en-US" dirty="0"/>
          </a:p>
        </p:txBody>
      </p:sp>
      <p:sp>
        <p:nvSpPr>
          <p:cNvPr id="7" name="Text Placeholder 6">
            <a:extLst>
              <a:ext uri="{FF2B5EF4-FFF2-40B4-BE49-F238E27FC236}">
                <a16:creationId xmlns:a16="http://schemas.microsoft.com/office/drawing/2014/main" id="{3485343C-C6C9-4D79-A785-F360DB61334C}"/>
              </a:ext>
            </a:extLst>
          </p:cNvPr>
          <p:cNvSpPr>
            <a:spLocks noGrp="1"/>
          </p:cNvSpPr>
          <p:nvPr>
            <p:ph type="body" sz="quarter" idx="14"/>
          </p:nvPr>
        </p:nvSpPr>
        <p:spPr/>
        <p:txBody>
          <a:bodyPr/>
          <a:lstStyle/>
          <a:p>
            <a:r>
              <a:rPr lang="en-GB" dirty="0"/>
              <a:t>Venom’s cinema audience was two-thirds 16-34 and we expect the sequel to deliver a very similar young, ABC1, male skewing audience too.</a:t>
            </a:r>
            <a:endParaRPr lang="en-US" dirty="0"/>
          </a:p>
        </p:txBody>
      </p:sp>
      <p:pic>
        <p:nvPicPr>
          <p:cNvPr id="5" name="Picture 4">
            <a:extLst>
              <a:ext uri="{FF2B5EF4-FFF2-40B4-BE49-F238E27FC236}">
                <a16:creationId xmlns:a16="http://schemas.microsoft.com/office/drawing/2014/main" id="{C4B42C77-4BAD-47F3-8828-35FEE5FD57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7350" y="1292701"/>
            <a:ext cx="3403600" cy="5074458"/>
          </a:xfrm>
          <a:prstGeom prst="rect">
            <a:avLst/>
          </a:prstGeom>
        </p:spPr>
      </p:pic>
      <p:sp>
        <p:nvSpPr>
          <p:cNvPr id="9" name="Oval 8">
            <a:extLst>
              <a:ext uri="{FF2B5EF4-FFF2-40B4-BE49-F238E27FC236}">
                <a16:creationId xmlns:a16="http://schemas.microsoft.com/office/drawing/2014/main" id="{9DE3BCB8-42B7-4C8D-A826-05EE0BF515DD}"/>
              </a:ext>
            </a:extLst>
          </p:cNvPr>
          <p:cNvSpPr>
            <a:spLocks noChangeAspect="1"/>
          </p:cNvSpPr>
          <p:nvPr/>
        </p:nvSpPr>
        <p:spPr>
          <a:xfrm>
            <a:off x="4222182" y="1330852"/>
            <a:ext cx="968339" cy="927351"/>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66%</a:t>
            </a:r>
          </a:p>
          <a:p>
            <a:pPr algn="ctr"/>
            <a:r>
              <a:rPr lang="en-GB" sz="1200" dirty="0">
                <a:solidFill>
                  <a:srgbClr val="FFFFFF"/>
                </a:solidFill>
              </a:rPr>
              <a:t>16-34</a:t>
            </a:r>
          </a:p>
        </p:txBody>
      </p:sp>
      <p:sp>
        <p:nvSpPr>
          <p:cNvPr id="10" name="Oval 9">
            <a:extLst>
              <a:ext uri="{FF2B5EF4-FFF2-40B4-BE49-F238E27FC236}">
                <a16:creationId xmlns:a16="http://schemas.microsoft.com/office/drawing/2014/main" id="{21A71B93-58BA-4ED1-9E3B-8D9E5750F6E7}"/>
              </a:ext>
            </a:extLst>
          </p:cNvPr>
          <p:cNvSpPr>
            <a:spLocks noChangeAspect="1"/>
          </p:cNvSpPr>
          <p:nvPr/>
        </p:nvSpPr>
        <p:spPr>
          <a:xfrm>
            <a:off x="4246573" y="2358091"/>
            <a:ext cx="968339" cy="927351"/>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b="1" dirty="0">
                <a:solidFill>
                  <a:srgbClr val="FFFFFF"/>
                </a:solidFill>
              </a:rPr>
              <a:t>26%</a:t>
            </a:r>
          </a:p>
          <a:p>
            <a:pPr algn="ctr"/>
            <a:r>
              <a:rPr lang="en-GB" sz="1200" dirty="0">
                <a:solidFill>
                  <a:srgbClr val="FFFFFF"/>
                </a:solidFill>
              </a:rPr>
              <a:t>35-54</a:t>
            </a:r>
          </a:p>
        </p:txBody>
      </p:sp>
      <p:sp>
        <p:nvSpPr>
          <p:cNvPr id="11" name="Oval 10">
            <a:extLst>
              <a:ext uri="{FF2B5EF4-FFF2-40B4-BE49-F238E27FC236}">
                <a16:creationId xmlns:a16="http://schemas.microsoft.com/office/drawing/2014/main" id="{9F30015D-3AB2-4D9E-A031-6EE70001931D}"/>
              </a:ext>
            </a:extLst>
          </p:cNvPr>
          <p:cNvSpPr>
            <a:spLocks noChangeAspect="1"/>
          </p:cNvSpPr>
          <p:nvPr/>
        </p:nvSpPr>
        <p:spPr>
          <a:xfrm>
            <a:off x="4246573" y="3385330"/>
            <a:ext cx="968339" cy="927351"/>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b="1" dirty="0">
                <a:solidFill>
                  <a:srgbClr val="FFFFFF"/>
                </a:solidFill>
              </a:rPr>
              <a:t>5%</a:t>
            </a:r>
          </a:p>
          <a:p>
            <a:pPr algn="ctr"/>
            <a:r>
              <a:rPr lang="en-GB" sz="1200" dirty="0">
                <a:solidFill>
                  <a:srgbClr val="FFFFFF"/>
                </a:solidFill>
              </a:rPr>
              <a:t>55+</a:t>
            </a:r>
          </a:p>
        </p:txBody>
      </p:sp>
      <p:sp>
        <p:nvSpPr>
          <p:cNvPr id="12" name="Oval 11">
            <a:extLst>
              <a:ext uri="{FF2B5EF4-FFF2-40B4-BE49-F238E27FC236}">
                <a16:creationId xmlns:a16="http://schemas.microsoft.com/office/drawing/2014/main" id="{524FB344-CF58-460D-A375-2481506D01C7}"/>
              </a:ext>
            </a:extLst>
          </p:cNvPr>
          <p:cNvSpPr>
            <a:spLocks noChangeAspect="1"/>
          </p:cNvSpPr>
          <p:nvPr/>
        </p:nvSpPr>
        <p:spPr>
          <a:xfrm>
            <a:off x="4246573" y="4412569"/>
            <a:ext cx="968339" cy="927351"/>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71%</a:t>
            </a:r>
          </a:p>
          <a:p>
            <a:pPr algn="ctr"/>
            <a:r>
              <a:rPr lang="en-GB" sz="1200" dirty="0">
                <a:solidFill>
                  <a:srgbClr val="FFFFFF"/>
                </a:solidFill>
              </a:rPr>
              <a:t>MALE</a:t>
            </a:r>
          </a:p>
        </p:txBody>
      </p:sp>
      <p:sp>
        <p:nvSpPr>
          <p:cNvPr id="13" name="Oval 12">
            <a:extLst>
              <a:ext uri="{FF2B5EF4-FFF2-40B4-BE49-F238E27FC236}">
                <a16:creationId xmlns:a16="http://schemas.microsoft.com/office/drawing/2014/main" id="{3ED536F0-9090-4C8A-AFEE-6545BC705E7B}"/>
              </a:ext>
            </a:extLst>
          </p:cNvPr>
          <p:cNvSpPr>
            <a:spLocks noChangeAspect="1"/>
          </p:cNvSpPr>
          <p:nvPr/>
        </p:nvSpPr>
        <p:spPr>
          <a:xfrm>
            <a:off x="4246573" y="5439808"/>
            <a:ext cx="968339" cy="927351"/>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62%</a:t>
            </a:r>
          </a:p>
          <a:p>
            <a:pPr algn="ctr"/>
            <a:r>
              <a:rPr lang="en-GB" sz="1200" dirty="0">
                <a:solidFill>
                  <a:srgbClr val="FFFFFF"/>
                </a:solidFill>
              </a:rPr>
              <a:t>ABC1</a:t>
            </a:r>
          </a:p>
        </p:txBody>
      </p:sp>
      <p:sp>
        <p:nvSpPr>
          <p:cNvPr id="15" name="Text Placeholder 5">
            <a:extLst>
              <a:ext uri="{FF2B5EF4-FFF2-40B4-BE49-F238E27FC236}">
                <a16:creationId xmlns:a16="http://schemas.microsoft.com/office/drawing/2014/main" id="{DA7938F4-9C21-41A6-973B-1E12EFA9F114}"/>
              </a:ext>
            </a:extLst>
          </p:cNvPr>
          <p:cNvSpPr txBox="1">
            <a:spLocks/>
          </p:cNvSpPr>
          <p:nvPr/>
        </p:nvSpPr>
        <p:spPr bwMode="gray">
          <a:xfrm>
            <a:off x="8401627" y="7200557"/>
            <a:ext cx="4782561" cy="205184"/>
          </a:xfrm>
          <a:prstGeom prst="rect">
            <a:avLst/>
          </a:prstGeom>
          <a:ln>
            <a:noFill/>
          </a:ln>
        </p:spPr>
        <p:txBody>
          <a:bodyPr vert="horz" lIns="0" tIns="0" rIns="0" bIns="0" rtlCol="0" anchor="ctr">
            <a:spAutoFit/>
          </a:bodyPr>
          <a:lstStyle>
            <a:lvl1pPr marL="0" indent="0" algn="r" defTabSz="961844" rtl="0" eaLnBrk="1" latinLnBrk="0" hangingPunct="1">
              <a:lnSpc>
                <a:spcPct val="100000"/>
              </a:lnSpc>
              <a:spcBef>
                <a:spcPts val="0"/>
              </a:spcBef>
              <a:buClr>
                <a:srgbClr val="FFFFFF"/>
              </a:buClr>
              <a:buSzPct val="100000"/>
              <a:buFont typeface="Arial"/>
              <a:buNone/>
              <a:defRPr sz="8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961807">
              <a:lnSpc>
                <a:spcPts val="842"/>
              </a:lnSpc>
            </a:pPr>
            <a:r>
              <a:rPr lang="en-GB" b="1" dirty="0">
                <a:solidFill>
                  <a:srgbClr val="000000"/>
                </a:solidFill>
              </a:rPr>
              <a:t>Source: </a:t>
            </a:r>
            <a:r>
              <a:rPr lang="en-GB" dirty="0">
                <a:solidFill>
                  <a:srgbClr val="000000"/>
                </a:solidFill>
              </a:rPr>
              <a:t>Profile data from Kantar Film Monitor survey. </a:t>
            </a:r>
            <a:br>
              <a:rPr lang="en-GB" dirty="0">
                <a:solidFill>
                  <a:srgbClr val="000000"/>
                </a:solidFill>
              </a:rPr>
            </a:br>
            <a:r>
              <a:rPr lang="en-GB" dirty="0">
                <a:solidFill>
                  <a:srgbClr val="000000"/>
                </a:solidFill>
              </a:rPr>
              <a:t>TVR build based on forecast industry admissions</a:t>
            </a:r>
            <a:endParaRPr lang="en-US" dirty="0">
              <a:solidFill>
                <a:srgbClr val="000000"/>
              </a:solidFill>
            </a:endParaRPr>
          </a:p>
        </p:txBody>
      </p:sp>
      <p:graphicFrame>
        <p:nvGraphicFramePr>
          <p:cNvPr id="16" name="Chart 15">
            <a:extLst>
              <a:ext uri="{FF2B5EF4-FFF2-40B4-BE49-F238E27FC236}">
                <a16:creationId xmlns:a16="http://schemas.microsoft.com/office/drawing/2014/main" id="{C878530B-53F4-41DA-9542-C50C378E926D}"/>
              </a:ext>
            </a:extLst>
          </p:cNvPr>
          <p:cNvGraphicFramePr/>
          <p:nvPr>
            <p:extLst>
              <p:ext uri="{D42A27DB-BD31-4B8C-83A1-F6EECF244321}">
                <p14:modId xmlns:p14="http://schemas.microsoft.com/office/powerpoint/2010/main" val="3943949306"/>
              </p:ext>
            </p:extLst>
          </p:nvPr>
        </p:nvGraphicFramePr>
        <p:xfrm>
          <a:off x="5772150" y="1197565"/>
          <a:ext cx="7341302" cy="5630451"/>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694FF19B-09EF-4E1C-BC58-3828507D6529}"/>
              </a:ext>
            </a:extLst>
          </p:cNvPr>
          <p:cNvCxnSpPr/>
          <p:nvPr/>
        </p:nvCxnSpPr>
        <p:spPr>
          <a:xfrm>
            <a:off x="5544152" y="1010653"/>
            <a:ext cx="0" cy="5817363"/>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19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C0B04-9AF1-4E29-8AA3-64844452BB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3442950" cy="7098633"/>
          </a:xfrm>
          <a:prstGeom prst="rect">
            <a:avLst/>
          </a:prstGeom>
        </p:spPr>
      </p:pic>
      <p:sp>
        <p:nvSpPr>
          <p:cNvPr id="30" name="Rectangle 29">
            <a:extLst>
              <a:ext uri="{FF2B5EF4-FFF2-40B4-BE49-F238E27FC236}">
                <a16:creationId xmlns:a16="http://schemas.microsoft.com/office/drawing/2014/main" id="{C2AE518E-769F-4BF8-9CC3-34DF32D6E892}"/>
              </a:ext>
            </a:extLst>
          </p:cNvPr>
          <p:cNvSpPr/>
          <p:nvPr/>
        </p:nvSpPr>
        <p:spPr>
          <a:xfrm>
            <a:off x="1" y="-1"/>
            <a:ext cx="13442949" cy="7098633"/>
          </a:xfrm>
          <a:prstGeom prst="rect">
            <a:avLst/>
          </a:prstGeom>
          <a:solidFill>
            <a:schemeClr val="bg2">
              <a:alpha val="88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itle 5">
            <a:extLst>
              <a:ext uri="{FF2B5EF4-FFF2-40B4-BE49-F238E27FC236}">
                <a16:creationId xmlns:a16="http://schemas.microsoft.com/office/drawing/2014/main" id="{BAEE0EF6-FAC1-4D1C-8DA0-FCBAF73ABB12}"/>
              </a:ext>
            </a:extLst>
          </p:cNvPr>
          <p:cNvSpPr>
            <a:spLocks noGrp="1"/>
          </p:cNvSpPr>
          <p:nvPr>
            <p:ph type="title"/>
          </p:nvPr>
        </p:nvSpPr>
        <p:spPr/>
        <p:txBody>
          <a:bodyPr/>
          <a:lstStyle/>
          <a:p>
            <a:r>
              <a:rPr lang="en-GB" dirty="0">
                <a:solidFill>
                  <a:srgbClr val="FFFFFF"/>
                </a:solidFill>
              </a:rPr>
              <a:t>Superhero fans are early adopters</a:t>
            </a:r>
            <a:endParaRPr lang="en-US" dirty="0">
              <a:solidFill>
                <a:srgbClr val="FFFFFF"/>
              </a:solidFill>
            </a:endParaRPr>
          </a:p>
        </p:txBody>
      </p:sp>
      <p:sp>
        <p:nvSpPr>
          <p:cNvPr id="9" name="Text Placeholder 8">
            <a:extLst>
              <a:ext uri="{FF2B5EF4-FFF2-40B4-BE49-F238E27FC236}">
                <a16:creationId xmlns:a16="http://schemas.microsoft.com/office/drawing/2014/main" id="{0FE96BC9-1616-4ECC-9A35-799C639F1A31}"/>
              </a:ext>
            </a:extLst>
          </p:cNvPr>
          <p:cNvSpPr>
            <a:spLocks noGrp="1"/>
          </p:cNvSpPr>
          <p:nvPr>
            <p:ph type="body" sz="quarter" idx="14"/>
          </p:nvPr>
        </p:nvSpPr>
        <p:spPr/>
        <p:txBody>
          <a:bodyPr/>
          <a:lstStyle/>
          <a:p>
            <a:r>
              <a:rPr lang="en-GB" i="1" dirty="0">
                <a:solidFill>
                  <a:srgbClr val="FFFFFF"/>
                </a:solidFill>
              </a:rPr>
              <a:t>Venom: Let There Be Carnage </a:t>
            </a:r>
            <a:r>
              <a:rPr lang="en-GB" dirty="0">
                <a:solidFill>
                  <a:srgbClr val="FFFFFF"/>
                </a:solidFill>
              </a:rPr>
              <a:t>offers a brilliant opportunity for brands to reach tech and gaming enthusiasts who love to treat themselves and buy the latest products first. </a:t>
            </a:r>
            <a:endParaRPr lang="en-US" i="1" dirty="0">
              <a:solidFill>
                <a:srgbClr val="FFFFFF"/>
              </a:solidFill>
            </a:endParaRPr>
          </a:p>
        </p:txBody>
      </p:sp>
      <p:sp>
        <p:nvSpPr>
          <p:cNvPr id="8" name="Text Placeholder 7">
            <a:extLst>
              <a:ext uri="{FF2B5EF4-FFF2-40B4-BE49-F238E27FC236}">
                <a16:creationId xmlns:a16="http://schemas.microsoft.com/office/drawing/2014/main" id="{7125CD94-A4E7-4306-8894-E96B35D11665}"/>
              </a:ext>
            </a:extLst>
          </p:cNvPr>
          <p:cNvSpPr>
            <a:spLocks noGrp="1"/>
          </p:cNvSpPr>
          <p:nvPr>
            <p:ph type="body" sz="quarter" idx="11"/>
          </p:nvPr>
        </p:nvSpPr>
        <p:spPr>
          <a:xfrm>
            <a:off x="5343525" y="7213341"/>
            <a:ext cx="7789766" cy="246221"/>
          </a:xfrm>
        </p:spPr>
        <p:txBody>
          <a:bodyPr/>
          <a:lstStyle/>
          <a:p>
            <a:pPr lvl="0">
              <a:buClrTx/>
              <a:buSzTx/>
              <a:defRPr/>
            </a:pPr>
            <a:r>
              <a:rPr lang="en-GB" dirty="0">
                <a:solidFill>
                  <a:srgbClr val="000000">
                    <a:lumMod val="95000"/>
                    <a:lumOff val="5000"/>
                  </a:srgbClr>
                </a:solidFill>
                <a:latin typeface="Arial" charset="0"/>
                <a:ea typeface="Arial" charset="0"/>
                <a:cs typeface="Arial" charset="0"/>
              </a:rPr>
              <a:t>Source: TGI Q4 2019. Target: People to have recently watched 2+ of </a:t>
            </a:r>
            <a:r>
              <a:rPr lang="en-GB" i="1" dirty="0">
                <a:solidFill>
                  <a:srgbClr val="000000">
                    <a:lumMod val="95000"/>
                    <a:lumOff val="5000"/>
                  </a:srgbClr>
                </a:solidFill>
                <a:latin typeface="Arial" charset="0"/>
                <a:ea typeface="Arial" charset="0"/>
                <a:cs typeface="Arial" charset="0"/>
              </a:rPr>
              <a:t>Avengers: Infinity War, Deadpool 2, </a:t>
            </a:r>
          </a:p>
          <a:p>
            <a:pPr lvl="0">
              <a:buClrTx/>
              <a:buSzTx/>
              <a:defRPr/>
            </a:pPr>
            <a:r>
              <a:rPr lang="en-GB" i="1" dirty="0">
                <a:solidFill>
                  <a:srgbClr val="000000">
                    <a:lumMod val="95000"/>
                    <a:lumOff val="5000"/>
                  </a:srgbClr>
                </a:solidFill>
                <a:latin typeface="Arial" charset="0"/>
                <a:ea typeface="Arial" charset="0"/>
                <a:cs typeface="Arial" charset="0"/>
              </a:rPr>
              <a:t>Venom, </a:t>
            </a:r>
            <a:r>
              <a:rPr lang="en-GB" i="1" dirty="0" err="1">
                <a:solidFill>
                  <a:srgbClr val="000000">
                    <a:lumMod val="95000"/>
                    <a:lumOff val="5000"/>
                  </a:srgbClr>
                </a:solidFill>
                <a:latin typeface="Arial" charset="0"/>
                <a:ea typeface="Arial" charset="0"/>
                <a:cs typeface="Arial" charset="0"/>
              </a:rPr>
              <a:t>Aquaman</a:t>
            </a:r>
            <a:r>
              <a:rPr lang="en-GB" i="1" dirty="0">
                <a:solidFill>
                  <a:srgbClr val="000000">
                    <a:lumMod val="95000"/>
                    <a:lumOff val="5000"/>
                  </a:srgbClr>
                </a:solidFill>
                <a:latin typeface="Arial" charset="0"/>
                <a:ea typeface="Arial" charset="0"/>
                <a:cs typeface="Arial" charset="0"/>
              </a:rPr>
              <a:t> </a:t>
            </a:r>
            <a:r>
              <a:rPr lang="en-GB" dirty="0">
                <a:solidFill>
                  <a:srgbClr val="000000">
                    <a:lumMod val="95000"/>
                    <a:lumOff val="5000"/>
                  </a:srgbClr>
                </a:solidFill>
                <a:latin typeface="Arial" charset="0"/>
                <a:ea typeface="Arial" charset="0"/>
                <a:cs typeface="Arial" charset="0"/>
              </a:rPr>
              <a:t>or </a:t>
            </a:r>
            <a:r>
              <a:rPr lang="en-GB" i="1" dirty="0">
                <a:solidFill>
                  <a:srgbClr val="000000">
                    <a:lumMod val="95000"/>
                    <a:lumOff val="5000"/>
                  </a:srgbClr>
                </a:solidFill>
                <a:latin typeface="Arial" charset="0"/>
                <a:ea typeface="Arial" charset="0"/>
                <a:cs typeface="Arial" charset="0"/>
              </a:rPr>
              <a:t>Captain Marvel </a:t>
            </a:r>
            <a:r>
              <a:rPr lang="en-GB" dirty="0">
                <a:solidFill>
                  <a:srgbClr val="000000">
                    <a:lumMod val="95000"/>
                    <a:lumOff val="5000"/>
                  </a:srgbClr>
                </a:solidFill>
                <a:latin typeface="Arial" charset="0"/>
                <a:ea typeface="Arial" charset="0"/>
                <a:cs typeface="Arial" charset="0"/>
              </a:rPr>
              <a:t>at the cinema. Index vs. average UK adult.</a:t>
            </a:r>
          </a:p>
        </p:txBody>
      </p:sp>
      <p:grpSp>
        <p:nvGrpSpPr>
          <p:cNvPr id="21" name="Group 20">
            <a:extLst>
              <a:ext uri="{FF2B5EF4-FFF2-40B4-BE49-F238E27FC236}">
                <a16:creationId xmlns:a16="http://schemas.microsoft.com/office/drawing/2014/main" id="{E8825C2E-1A29-4C9E-A7D2-C13C362D6A84}"/>
              </a:ext>
            </a:extLst>
          </p:cNvPr>
          <p:cNvGrpSpPr/>
          <p:nvPr/>
        </p:nvGrpSpPr>
        <p:grpSpPr>
          <a:xfrm>
            <a:off x="309658" y="1439550"/>
            <a:ext cx="12823634" cy="4992819"/>
            <a:chOff x="630621" y="1458664"/>
            <a:chExt cx="12065876" cy="4992819"/>
          </a:xfrm>
        </p:grpSpPr>
        <p:sp>
          <p:nvSpPr>
            <p:cNvPr id="22" name="Rectangle 21">
              <a:extLst>
                <a:ext uri="{FF2B5EF4-FFF2-40B4-BE49-F238E27FC236}">
                  <a16:creationId xmlns:a16="http://schemas.microsoft.com/office/drawing/2014/main" id="{796DDCD1-59FE-40B4-B132-5795343544CF}"/>
                </a:ext>
              </a:extLst>
            </p:cNvPr>
            <p:cNvSpPr/>
            <p:nvPr/>
          </p:nvSpPr>
          <p:spPr>
            <a:xfrm>
              <a:off x="630622" y="1458664"/>
              <a:ext cx="6006382"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FFFFF"/>
                  </a:solidFill>
                  <a:effectLst/>
                  <a:uLnTx/>
                  <a:uFillTx/>
                  <a:latin typeface="Arial" charset="0"/>
                  <a:ea typeface="Arial" charset="0"/>
                  <a:cs typeface="Arial" charset="0"/>
                </a:rPr>
                <a:t>79% </a:t>
              </a:r>
              <a:r>
                <a:rPr lang="en-GB" sz="1800" b="1" dirty="0">
                  <a:solidFill>
                    <a:srgbClr val="FFFFFF"/>
                  </a:solidFill>
                  <a:latin typeface="Arial" charset="0"/>
                  <a:ea typeface="Arial" charset="0"/>
                  <a:cs typeface="Arial" charset="0"/>
                </a:rPr>
                <a:t>like to treat themselves to new products</a:t>
              </a:r>
              <a:endPar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116 vs. 67% of UK population)</a:t>
              </a:r>
            </a:p>
          </p:txBody>
        </p:sp>
        <p:sp>
          <p:nvSpPr>
            <p:cNvPr id="23" name="Rectangle 22">
              <a:extLst>
                <a:ext uri="{FF2B5EF4-FFF2-40B4-BE49-F238E27FC236}">
                  <a16:creationId xmlns:a16="http://schemas.microsoft.com/office/drawing/2014/main" id="{0B4B4F1B-7F2A-4BBC-810B-5D8AC0BFAB63}"/>
                </a:ext>
              </a:extLst>
            </p:cNvPr>
            <p:cNvSpPr/>
            <p:nvPr/>
          </p:nvSpPr>
          <p:spPr>
            <a:xfrm>
              <a:off x="630621" y="3094542"/>
              <a:ext cx="4064728"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charset="0"/>
                  <a:ea typeface="Arial" charset="0"/>
                  <a:cs typeface="Arial" charset="0"/>
                </a:rPr>
                <a:t> </a:t>
              </a:r>
              <a:r>
                <a:rPr lang="en-GB" sz="2000" b="1" dirty="0">
                  <a:solidFill>
                    <a:srgbClr val="FFFFFF"/>
                  </a:solidFill>
                  <a:latin typeface="Arial" charset="0"/>
                  <a:ea typeface="Arial" charset="0"/>
                  <a:cs typeface="Arial" charset="0"/>
                </a:rPr>
                <a:t>65% </a:t>
              </a:r>
              <a:r>
                <a:rPr lang="en-GB" sz="1700" b="1" dirty="0">
                  <a:solidFill>
                    <a:srgbClr val="FFFFFF"/>
                  </a:solidFill>
                  <a:latin typeface="Arial" charset="0"/>
                  <a:ea typeface="Arial" charset="0"/>
                  <a:cs typeface="Arial" charset="0"/>
                </a:rPr>
                <a:t>keep up with developments </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700" b="1" dirty="0">
                  <a:solidFill>
                    <a:srgbClr val="FFFFFF"/>
                  </a:solidFill>
                  <a:latin typeface="Arial" charset="0"/>
                  <a:ea typeface="Arial" charset="0"/>
                  <a:cs typeface="Arial" charset="0"/>
                </a:rPr>
                <a:t>in technology</a:t>
              </a:r>
              <a:endParaRPr kumimoji="0" lang="en-GB" sz="17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a:t>
              </a:r>
              <a:r>
                <a:rPr lang="en-GB" sz="900" b="1" i="1" dirty="0">
                  <a:solidFill>
                    <a:srgbClr val="FFFFFF"/>
                  </a:solidFill>
                  <a:latin typeface="Arial" charset="0"/>
                  <a:ea typeface="Arial" charset="0"/>
                  <a:cs typeface="Arial" charset="0"/>
                </a:rPr>
                <a:t>Index 138</a:t>
              </a: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a:t>
              </a:r>
            </a:p>
          </p:txBody>
        </p:sp>
        <p:sp>
          <p:nvSpPr>
            <p:cNvPr id="24" name="Rectangle 23">
              <a:extLst>
                <a:ext uri="{FF2B5EF4-FFF2-40B4-BE49-F238E27FC236}">
                  <a16:creationId xmlns:a16="http://schemas.microsoft.com/office/drawing/2014/main" id="{F138AA14-C349-4574-8BE8-7A742C7DC241}"/>
                </a:ext>
              </a:extLst>
            </p:cNvPr>
            <p:cNvSpPr/>
            <p:nvPr/>
          </p:nvSpPr>
          <p:spPr>
            <a:xfrm>
              <a:off x="630623" y="4754698"/>
              <a:ext cx="6006381" cy="1689432"/>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700" b="1" dirty="0">
                  <a:solidFill>
                    <a:srgbClr val="FFFFFF"/>
                  </a:solidFill>
                  <a:latin typeface="Arial" charset="0"/>
                  <a:ea typeface="Arial" charset="0"/>
                  <a:cs typeface="Arial" charset="0"/>
                </a:rPr>
                <a:t>Over 2½ times more likely to buy a new games console </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700" b="1" dirty="0">
                  <a:solidFill>
                    <a:srgbClr val="FFFFFF"/>
                  </a:solidFill>
                  <a:latin typeface="Arial" charset="0"/>
                  <a:ea typeface="Arial" charset="0"/>
                  <a:cs typeface="Arial" charset="0"/>
                </a:rPr>
                <a:t>in the next 12 months</a:t>
              </a:r>
              <a:endParaRPr kumimoji="0" lang="en-GB" sz="17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a:t>
              </a:r>
              <a:r>
                <a:rPr lang="en-GB" sz="900" b="1" i="1" dirty="0">
                  <a:solidFill>
                    <a:srgbClr val="FFFFFF"/>
                  </a:solidFill>
                  <a:latin typeface="Arial" charset="0"/>
                  <a:ea typeface="Arial" charset="0"/>
                  <a:cs typeface="Arial" charset="0"/>
                </a:rPr>
                <a:t>Index 256</a:t>
              </a: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a:t>
              </a:r>
            </a:p>
          </p:txBody>
        </p:sp>
        <p:sp>
          <p:nvSpPr>
            <p:cNvPr id="25" name="Rectangle 24">
              <a:extLst>
                <a:ext uri="{FF2B5EF4-FFF2-40B4-BE49-F238E27FC236}">
                  <a16:creationId xmlns:a16="http://schemas.microsoft.com/office/drawing/2014/main" id="{57B8DC45-346C-430B-8183-DF1945D6D41F}"/>
                </a:ext>
              </a:extLst>
            </p:cNvPr>
            <p:cNvSpPr/>
            <p:nvPr/>
          </p:nvSpPr>
          <p:spPr>
            <a:xfrm>
              <a:off x="6791619" y="4754698"/>
              <a:ext cx="5904877" cy="1696785"/>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700" b="1" u="none" strike="noStrike" kern="1200" cap="none" spc="0" normalizeH="0" baseline="0" noProof="0" dirty="0">
                  <a:ln>
                    <a:noFill/>
                  </a:ln>
                  <a:solidFill>
                    <a:srgbClr val="FFFFFF"/>
                  </a:solidFill>
                  <a:effectLst/>
                  <a:uLnTx/>
                  <a:uFillTx/>
                  <a:latin typeface="Arial" charset="0"/>
                  <a:ea typeface="Arial" charset="0"/>
                  <a:cs typeface="Arial" charset="0"/>
                </a:rPr>
                <a:t>Over twice more likely to buy smart technology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700" b="1" u="none" strike="noStrike" kern="1200" cap="none" spc="0" normalizeH="0" baseline="0" noProof="0" dirty="0">
                  <a:ln>
                    <a:noFill/>
                  </a:ln>
                  <a:solidFill>
                    <a:srgbClr val="FFFFFF"/>
                  </a:solidFill>
                  <a:effectLst/>
                  <a:uLnTx/>
                  <a:uFillTx/>
                  <a:latin typeface="Arial" charset="0"/>
                  <a:ea typeface="Arial" charset="0"/>
                  <a:cs typeface="Arial" charset="0"/>
                </a:rPr>
                <a:t>for the home </a:t>
              </a:r>
              <a:r>
                <a:rPr lang="en-GB" sz="1700" b="1" dirty="0">
                  <a:solidFill>
                    <a:srgbClr val="FFFFFF"/>
                  </a:solidFill>
                  <a:latin typeface="Arial" charset="0"/>
                  <a:ea typeface="Arial" charset="0"/>
                  <a:cs typeface="Arial" charset="0"/>
                </a:rPr>
                <a:t>in</a:t>
              </a:r>
              <a:r>
                <a:rPr kumimoji="0" lang="en-GB" sz="1700" b="1" u="none" strike="noStrike" kern="1200" cap="none" spc="0" normalizeH="0" baseline="0" noProof="0" dirty="0">
                  <a:ln>
                    <a:noFill/>
                  </a:ln>
                  <a:solidFill>
                    <a:srgbClr val="FFFFFF"/>
                  </a:solidFill>
                  <a:effectLst/>
                  <a:uLnTx/>
                  <a:uFillTx/>
                  <a:latin typeface="Arial" charset="0"/>
                  <a:ea typeface="Arial" charset="0"/>
                  <a:cs typeface="Arial" charset="0"/>
                </a:rPr>
                <a:t> the next 12 months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212)</a:t>
              </a:r>
            </a:p>
          </p:txBody>
        </p:sp>
        <p:sp>
          <p:nvSpPr>
            <p:cNvPr id="26" name="Rectangle 25">
              <a:extLst>
                <a:ext uri="{FF2B5EF4-FFF2-40B4-BE49-F238E27FC236}">
                  <a16:creationId xmlns:a16="http://schemas.microsoft.com/office/drawing/2014/main" id="{0DA18904-F27B-4A44-822C-9947B8BAF054}"/>
                </a:ext>
              </a:extLst>
            </p:cNvPr>
            <p:cNvSpPr/>
            <p:nvPr/>
          </p:nvSpPr>
          <p:spPr>
            <a:xfrm>
              <a:off x="6791619" y="1458664"/>
              <a:ext cx="5904878"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FFFFF"/>
                  </a:solidFill>
                  <a:effectLst/>
                  <a:uLnTx/>
                  <a:uFillTx/>
                  <a:latin typeface="Arial" charset="0"/>
                  <a:ea typeface="Arial" charset="0"/>
                  <a:cs typeface="Arial" charset="0"/>
                </a:rPr>
                <a:t> 86</a:t>
              </a:r>
              <a:r>
                <a:rPr lang="en-GB" sz="2200" b="1" dirty="0">
                  <a:solidFill>
                    <a:srgbClr val="FFFFFF"/>
                  </a:solidFill>
                  <a:latin typeface="Arial" charset="0"/>
                  <a:ea typeface="Arial" charset="0"/>
                  <a:cs typeface="Arial" charset="0"/>
                </a:rPr>
                <a:t>% </a:t>
              </a:r>
              <a:r>
                <a:rPr lang="en-GB" sz="1800" b="1" dirty="0">
                  <a:solidFill>
                    <a:srgbClr val="FFFFFF"/>
                  </a:solidFill>
                  <a:latin typeface="Arial" charset="0"/>
                  <a:ea typeface="Arial" charset="0"/>
                  <a:cs typeface="Arial" charset="0"/>
                </a:rPr>
                <a:t>more likely to be Early Adopters –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dirty="0">
                  <a:ln>
                    <a:noFill/>
                  </a:ln>
                  <a:solidFill>
                    <a:srgbClr val="FFFFFF"/>
                  </a:solidFill>
                  <a:effectLst/>
                  <a:uLnTx/>
                  <a:uFillTx/>
                  <a:latin typeface="Arial" charset="0"/>
                  <a:ea typeface="Arial" charset="0"/>
                  <a:cs typeface="Arial" charset="0"/>
                </a:rPr>
                <a:t>to buy new products before their friends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186)</a:t>
              </a:r>
            </a:p>
          </p:txBody>
        </p:sp>
        <p:sp>
          <p:nvSpPr>
            <p:cNvPr id="27" name="Rectangle 26">
              <a:extLst>
                <a:ext uri="{FF2B5EF4-FFF2-40B4-BE49-F238E27FC236}">
                  <a16:creationId xmlns:a16="http://schemas.microsoft.com/office/drawing/2014/main" id="{2EFD0DFF-6D46-46C2-B76E-7C9F7AB3569D}"/>
                </a:ext>
              </a:extLst>
            </p:cNvPr>
            <p:cNvSpPr/>
            <p:nvPr/>
          </p:nvSpPr>
          <p:spPr>
            <a:xfrm>
              <a:off x="8631768" y="3094542"/>
              <a:ext cx="4064728"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700" b="1" dirty="0">
                  <a:solidFill>
                    <a:srgbClr val="FFFFFF"/>
                  </a:solidFill>
                  <a:latin typeface="Arial" charset="0"/>
                  <a:ea typeface="Arial" charset="0"/>
                  <a:cs typeface="Arial" charset="0"/>
                </a:rPr>
                <a:t>Over 2½ times</a:t>
              </a:r>
              <a:r>
                <a:rPr kumimoji="0" lang="en-GB" sz="1700" b="1" i="0" u="none" strike="noStrike" kern="1200" cap="none" spc="0" normalizeH="0" baseline="0" noProof="0" dirty="0">
                  <a:ln>
                    <a:noFill/>
                  </a:ln>
                  <a:solidFill>
                    <a:srgbClr val="FFFFFF"/>
                  </a:solidFill>
                  <a:effectLst/>
                  <a:uLnTx/>
                  <a:uFillTx/>
                  <a:latin typeface="Arial" charset="0"/>
                  <a:ea typeface="Arial" charset="0"/>
                  <a:cs typeface="Arial" charset="0"/>
                </a:rPr>
                <a:t> more likely to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FFFFFF"/>
                  </a:solidFill>
                  <a:effectLst/>
                  <a:uLnTx/>
                  <a:uFillTx/>
                  <a:latin typeface="Arial" charset="0"/>
                  <a:ea typeface="Arial" charset="0"/>
                  <a:cs typeface="Arial" charset="0"/>
                </a:rPr>
                <a:t>‘keep up to date with developments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FFFFFF"/>
                  </a:solidFill>
                  <a:effectLst/>
                  <a:uLnTx/>
                  <a:uFillTx/>
                  <a:latin typeface="Arial" charset="0"/>
                  <a:ea typeface="Arial" charset="0"/>
                  <a:cs typeface="Arial" charset="0"/>
                </a:rPr>
                <a:t>in the video game industry’</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253)</a:t>
              </a:r>
            </a:p>
          </p:txBody>
        </p:sp>
        <p:sp>
          <p:nvSpPr>
            <p:cNvPr id="28" name="Rectangle 27">
              <a:extLst>
                <a:ext uri="{FF2B5EF4-FFF2-40B4-BE49-F238E27FC236}">
                  <a16:creationId xmlns:a16="http://schemas.microsoft.com/office/drawing/2014/main" id="{997A8250-D7AF-4D4E-80FC-D14384DF5CC2}"/>
                </a:ext>
              </a:extLst>
            </p:cNvPr>
            <p:cNvSpPr/>
            <p:nvPr/>
          </p:nvSpPr>
          <p:spPr>
            <a:xfrm>
              <a:off x="4855974" y="3094542"/>
              <a:ext cx="3601877"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Arial" charset="0"/>
                  <a:ea typeface="Arial" charset="0"/>
                  <a:cs typeface="Arial" charset="0"/>
                </a:rPr>
                <a:t>63</a:t>
              </a:r>
              <a:r>
                <a:rPr kumimoji="0" lang="en-GB" sz="2000" b="1" u="none" strike="noStrike" kern="1200" cap="none" spc="0" normalizeH="0" baseline="0" noProof="0" dirty="0">
                  <a:ln>
                    <a:noFill/>
                  </a:ln>
                  <a:solidFill>
                    <a:srgbClr val="FFFFFF"/>
                  </a:solidFill>
                  <a:effectLst/>
                  <a:uLnTx/>
                  <a:uFillTx/>
                  <a:latin typeface="Arial" charset="0"/>
                  <a:ea typeface="Arial" charset="0"/>
                  <a:cs typeface="Arial" charset="0"/>
                </a:rPr>
                <a:t>% </a:t>
              </a:r>
              <a:r>
                <a:rPr kumimoji="0" lang="en-GB" sz="1700" b="1" u="none" strike="noStrike" kern="1200" cap="none" spc="0" normalizeH="0" baseline="0" noProof="0" dirty="0">
                  <a:ln>
                    <a:noFill/>
                  </a:ln>
                  <a:solidFill>
                    <a:srgbClr val="FFFFFF"/>
                  </a:solidFill>
                  <a:effectLst/>
                  <a:uLnTx/>
                  <a:uFillTx/>
                  <a:latin typeface="Arial" charset="0"/>
                  <a:ea typeface="Arial" charset="0"/>
                  <a:cs typeface="Arial" charset="0"/>
                </a:rPr>
                <a:t>love to buy new gadgets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700" b="1" u="none" strike="noStrike" kern="1200" cap="none" spc="0" normalizeH="0" baseline="0" noProof="0" dirty="0">
                  <a:ln>
                    <a:noFill/>
                  </a:ln>
                  <a:solidFill>
                    <a:srgbClr val="FFFFFF"/>
                  </a:solidFill>
                  <a:effectLst/>
                  <a:uLnTx/>
                  <a:uFillTx/>
                  <a:latin typeface="Arial" charset="0"/>
                  <a:ea typeface="Arial" charset="0"/>
                  <a:cs typeface="Arial" charset="0"/>
                </a:rPr>
                <a:t>and appliances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171)</a:t>
              </a:r>
            </a:p>
          </p:txBody>
        </p:sp>
      </p:grpSp>
    </p:spTree>
    <p:extLst>
      <p:ext uri="{BB962C8B-B14F-4D97-AF65-F5344CB8AC3E}">
        <p14:creationId xmlns:p14="http://schemas.microsoft.com/office/powerpoint/2010/main" val="277699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4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11.xml><?xml version="1.0" encoding="utf-8"?>
<a:theme xmlns:a="http://schemas.openxmlformats.org/drawingml/2006/main" name="1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2" id="{94ED719A-3707-4D55-B94C-2F5B14F80F6B}" vid="{EE99761A-A4B5-4226-A783-BCA55B8D99EF}"/>
    </a:ext>
  </a:extLst>
</a:theme>
</file>

<file path=ppt/theme/theme12.xml><?xml version="1.0" encoding="utf-8"?>
<a:theme xmlns:a="http://schemas.openxmlformats.org/drawingml/2006/main" name="1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13.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14.xml><?xml version="1.0" encoding="utf-8"?>
<a:theme xmlns:a="http://schemas.openxmlformats.org/drawingml/2006/main" name="2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94EAF0B-F199-7242-A2F1-D1FA5FD15D7B}"/>
    </a:ext>
  </a:extLst>
</a:theme>
</file>

<file path=ppt/theme/theme1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5.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6.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7.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8.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5D18DF-51D0-478F-97B5-360C6FA66EE5}"/>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520</Words>
  <Application>Microsoft Office PowerPoint</Application>
  <PresentationFormat>Custom</PresentationFormat>
  <Paragraphs>64</Paragraphs>
  <Slides>4</Slides>
  <Notes>2</Notes>
  <HiddenSlides>0</HiddenSlides>
  <MMClips>0</MMClips>
  <ScaleCrop>false</ScaleCrop>
  <HeadingPairs>
    <vt:vector size="8" baseType="variant">
      <vt:variant>
        <vt:lpstr>Fonts Used</vt:lpstr>
      </vt:variant>
      <vt:variant>
        <vt:i4>4</vt:i4>
      </vt:variant>
      <vt:variant>
        <vt:lpstr>Theme</vt:lpstr>
      </vt:variant>
      <vt:variant>
        <vt:i4>14</vt:i4>
      </vt:variant>
      <vt:variant>
        <vt:lpstr>Embedded OLE Servers</vt:lpstr>
      </vt:variant>
      <vt:variant>
        <vt:i4>1</vt:i4>
      </vt:variant>
      <vt:variant>
        <vt:lpstr>Slide Titles</vt:lpstr>
      </vt:variant>
      <vt:variant>
        <vt:i4>4</vt:i4>
      </vt:variant>
    </vt:vector>
  </HeadingPairs>
  <TitlesOfParts>
    <vt:vector size="23" baseType="lpstr">
      <vt:lpstr>Arial</vt:lpstr>
      <vt:lpstr>Century Gothic</vt:lpstr>
      <vt:lpstr>Impact</vt:lpstr>
      <vt:lpstr>Wingdings</vt:lpstr>
      <vt:lpstr>Divider Slides</vt:lpstr>
      <vt:lpstr>Statement Slides</vt:lpstr>
      <vt:lpstr>Copy Slides</vt:lpstr>
      <vt:lpstr>Image Slides</vt:lpstr>
      <vt:lpstr>Co-branding Slides</vt:lpstr>
      <vt:lpstr>Video Slides</vt:lpstr>
      <vt:lpstr>Charts and Graphs Slides</vt:lpstr>
      <vt:lpstr>Thank You Slides</vt:lpstr>
      <vt:lpstr>Appendix Slides</vt:lpstr>
      <vt:lpstr>4_Statement Slides</vt:lpstr>
      <vt:lpstr>1_Statement Slides</vt:lpstr>
      <vt:lpstr>1_Image Slides</vt:lpstr>
      <vt:lpstr>2_Copy Slides</vt:lpstr>
      <vt:lpstr>2_Statement Slides</vt:lpstr>
      <vt:lpstr>think-cell Slide</vt:lpstr>
      <vt:lpstr>PowerPoint Presentation</vt:lpstr>
      <vt:lpstr>Venom: let there be carnage</vt:lpstr>
      <vt:lpstr>VENOM IS A SURE BET FOR BRANDS LOOKING TO ENGAGE 16-34 MEN</vt:lpstr>
      <vt:lpstr>Superhero fans are early adopters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2021-06-17T10:42:56Z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