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57841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956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cm.co.uk/planner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6FD550FB-55C3-4A55-ACA5-E3056A19313C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02" b="8402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13 May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x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x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x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x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x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x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0" dirty="0"/>
              <a:t>Plot currently unknown.</a:t>
            </a:r>
            <a:endParaRPr lang="en-US"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000" y="270000"/>
            <a:ext cx="12413343" cy="297159"/>
          </a:xfrm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Untitled </a:t>
            </a:r>
            <a:r>
              <a:rPr lang="en-US" sz="2800" dirty="0" err="1"/>
              <a:t>Blumhouse</a:t>
            </a:r>
            <a:r>
              <a:rPr lang="en-US" sz="2800" dirty="0"/>
              <a:t> Project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X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851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38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Untitled Blumhouse Project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Q2 2022</dc:title>
  <dc:creator/>
  <dc:description>Untitled Blumhouse Project</dc:description>
  <cp:lastModifiedBy/>
  <cp:revision>1</cp:revision>
  <dcterms:created xsi:type="dcterms:W3CDTF">2019-03-25T11:13:20Z</dcterms:created>
  <dcterms:modified xsi:type="dcterms:W3CDTF">2022-01-19T16:57:26Z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Q2 2022</vt:lpwstr>
  </property>
  <property fmtid="{D5CDD505-2E9C-101B-9397-08002B2CF9AE}" pid="4" name="SlideDescription">
    <vt:lpwstr>Untitled Blumhouse Project</vt:lpwstr>
  </property>
</Properties>
</file>