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57841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95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6FD550FB-55C3-4A55-ACA5-E3056A19313C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2" b="8402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13 May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Plot currently unknown.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Untitled </a:t>
            </a:r>
            <a:r>
              <a:rPr lang="en-US" sz="2800" dirty="0" err="1"/>
              <a:t>Blumhouse</a:t>
            </a:r>
            <a:r>
              <a:rPr lang="en-US" sz="2800" dirty="0"/>
              <a:t> Project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X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851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Untitled Blumhouse Project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Untitled Blumhouse Project</dc:description>
  <cp:lastModifiedBy/>
  <cp:revision>1</cp:revision>
  <dcterms:created xsi:type="dcterms:W3CDTF">2019-03-25T11:13:20Z</dcterms:created>
  <dcterms:modified xsi:type="dcterms:W3CDTF">2022-01-19T16:57:26Z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Untitled Blumhouse Project</vt:lpwstr>
  </property>
</Properties>
</file>