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20115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9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eHp3MbsCbM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FCF16523-78C6-4134-B52B-2EB490A92FA0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4" r="16194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11 February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Tom Holland, Mark Wahlberg, Antonio Banderas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Ruben Fleischer (</a:t>
            </a:r>
            <a:r>
              <a:rPr lang="en-US" i="1" dirty="0">
                <a:solidFill>
                  <a:schemeClr val="accent6"/>
                </a:solidFill>
              </a:rPr>
              <a:t>Venom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Tomb Raider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</a:t>
            </a:r>
            <a:r>
              <a:rPr lang="en-US" i="1" dirty="0">
                <a:solidFill>
                  <a:schemeClr val="accent6"/>
                </a:solidFill>
              </a:rPr>
              <a:t>Uncharted </a:t>
            </a:r>
            <a:r>
              <a:rPr lang="en-US" dirty="0">
                <a:solidFill>
                  <a:schemeClr val="accent6"/>
                </a:solidFill>
              </a:rPr>
              <a:t>series is one of the bestselling and best-reviewed series of video games ever.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Adults Index: 198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818k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Plot currently unknown. A live-action adaptation of the massively successful video game franchise.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Uncharted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</a:t>
            </a:r>
            <a:r>
              <a:rPr lang="en-GB" sz="1400" dirty="0">
                <a:solidFill>
                  <a:schemeClr val="accent6"/>
                </a:solidFill>
              </a:rPr>
              <a:t> swashbuckling adventure into the unknown!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020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84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Uncharted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Q1 2022</dc:title>
  <dc:creator/>
  <dc:description>Uncharted</dc:description>
  <cp:lastModifiedBy/>
  <cp:revision>1</cp:revision>
  <dcterms:created xsi:type="dcterms:W3CDTF">2019-03-25T11:13:20Z</dcterms:created>
  <dcterms:modified xsi:type="dcterms:W3CDTF">2022-01-19T16:59:23Z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Q1 2022</vt:lpwstr>
  </property>
  <property fmtid="{D5CDD505-2E9C-101B-9397-08002B2CF9AE}" pid="4" name="SlideDescription">
    <vt:lpwstr>Uncharted</vt:lpwstr>
  </property>
</Properties>
</file>