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18473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02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nfKO9rYDmE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hlinkClick r:id="rId2"/>
            <a:extLst>
              <a:ext uri="{FF2B5EF4-FFF2-40B4-BE49-F238E27FC236}">
                <a16:creationId xmlns:a16="http://schemas.microsoft.com/office/drawing/2014/main" id="{F327ADCA-C77F-40BF-AE65-AC090853E2D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" r="30038"/>
          <a:stretch/>
        </p:blipFill>
        <p:spPr>
          <a:xfrm>
            <a:off x="6934200" y="1371600"/>
            <a:ext cx="6121400" cy="5092700"/>
          </a:xfrm>
        </p:spPr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25 March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Sandra Bullock, Channing Tatum, Brad Pitt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Aaron Nee, Adam Nee (</a:t>
            </a:r>
            <a:r>
              <a:rPr lang="en-US" i="1" dirty="0">
                <a:solidFill>
                  <a:schemeClr val="accent6"/>
                </a:solidFill>
              </a:rPr>
              <a:t>Band of Robbers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Ocean’s 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This original action comedy features an incredible array of Hollywood’s top talent.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18-34 Women Index: 215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590k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A reclusive romance novelist on a book tour with her cover model is swept up in a kidnapping attempt that lands them both in a cutthroat jungle adventure.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The Lost City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Star-studded jungle hijinks</a:t>
            </a:r>
            <a:endParaRPr lang="en-GB" sz="1400" dirty="0">
              <a:solidFill>
                <a:schemeClr val="accent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049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98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The Lost City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The Lost City</dc:description>
  <cp:lastModifiedBy/>
  <cp:revision>1</cp:revision>
  <dcterms:created xsi:type="dcterms:W3CDTF">2019-03-25T11:13:20Z</dcterms:created>
  <dcterms:modified xsi:type="dcterms:W3CDTF">2022-01-19T16:59:24Z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The Lost City</vt:lpwstr>
  </property>
</Properties>
</file>