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99713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54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U6GlMNGx-EQ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CA347D39-4BDE-4EE5-829C-EC58FA4A2352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3" r="9933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6 August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Shailene Woodley, Felicity Jones, Callum Turner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Augustine Frizzell (</a:t>
            </a:r>
            <a:r>
              <a:rPr lang="en-US" i="1" dirty="0">
                <a:solidFill>
                  <a:schemeClr val="accent6"/>
                </a:solidFill>
              </a:rPr>
              <a:t>Never </a:t>
            </a:r>
            <a:r>
              <a:rPr lang="en-US" i="1" dirty="0" err="1">
                <a:solidFill>
                  <a:schemeClr val="accent6"/>
                </a:solidFill>
              </a:rPr>
              <a:t>Goin</a:t>
            </a:r>
            <a:r>
              <a:rPr lang="en-US" i="1" dirty="0">
                <a:solidFill>
                  <a:schemeClr val="accent6"/>
                </a:solidFill>
              </a:rPr>
              <a:t>’ Back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The Notebook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novel from </a:t>
            </a:r>
            <a:r>
              <a:rPr lang="en-US" dirty="0" err="1">
                <a:solidFill>
                  <a:schemeClr val="accent6"/>
                </a:solidFill>
              </a:rPr>
              <a:t>Jojo</a:t>
            </a:r>
            <a:r>
              <a:rPr lang="en-US" dirty="0">
                <a:solidFill>
                  <a:schemeClr val="accent6"/>
                </a:solidFill>
              </a:rPr>
              <a:t> Moyes was an international bestseller, and Shailene Woodley and Felicity Jones are two of the finest stars </a:t>
            </a:r>
            <a:r>
              <a:rPr lang="en-US">
                <a:solidFill>
                  <a:schemeClr val="accent6"/>
                </a:solidFill>
              </a:rPr>
              <a:t>in Hollywood.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Women Index: 210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233k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pair of interwoven stories – set in the past and present – following an ambitious journalist determined to solve the mystery of a forbidden love affair from 1965.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Last letter from your lover 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sz="1400" dirty="0">
                <a:solidFill>
                  <a:schemeClr val="accent6"/>
                </a:solidFill>
              </a:rPr>
              <a:t>A mysterious new love story…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4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4286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116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Last letter from your lover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The Last letter from your lover </dc:description>
  <cp:lastModifiedBy/>
  <cp:revision>1</cp:revision>
  <dcterms:created xsi:type="dcterms:W3CDTF">2019-03-25T11:13:20Z</dcterms:created>
  <dcterms:modified xsi:type="dcterms:W3CDTF">2021-07-07T10:43:51Z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The Last letter from your lover </vt:lpwstr>
  </property>
</Properties>
</file>