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360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2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4B88BB6-40BB-4F43-8DF1-B7D38123CE9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 b="37985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15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Adam Driver, Jodie Comer, Matt Damon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Ridley Scott (</a:t>
            </a:r>
            <a:r>
              <a:rPr lang="en-US" i="1" dirty="0">
                <a:solidFill>
                  <a:schemeClr val="accent6"/>
                </a:solidFill>
              </a:rPr>
              <a:t>The Martian, Alien Covenant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Revenant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Last Duel </a:t>
            </a:r>
            <a:r>
              <a:rPr lang="en-US" dirty="0">
                <a:solidFill>
                  <a:schemeClr val="accent6"/>
                </a:solidFill>
              </a:rPr>
              <a:t>marks legendary director Ridley Scott’s return to cinema after 2017’s </a:t>
            </a:r>
            <a:r>
              <a:rPr lang="en-US" i="1" dirty="0">
                <a:solidFill>
                  <a:schemeClr val="accent6"/>
                </a:solidFill>
              </a:rPr>
              <a:t>All the Money in the World</a:t>
            </a:r>
            <a:r>
              <a:rPr lang="en-US" dirty="0">
                <a:solidFill>
                  <a:schemeClr val="accent6"/>
                </a:solidFill>
              </a:rPr>
              <a:t>, working from a script by Ben Affleck and Matt Damon</a:t>
            </a:r>
            <a:endParaRPr lang="en-US" i="1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137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709k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King Charles VI challenges a young knight to a duel to settle a dispute.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last duel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cinematic visionary returns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12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last duel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The last duel</dc:description>
  <cp:lastModifiedBy/>
  <cp:revision>1</cp:revision>
  <dcterms:created xsi:type="dcterms:W3CDTF">2019-03-25T11:13:20Z</dcterms:created>
  <dcterms:modified xsi:type="dcterms:W3CDTF">2021-07-07T10:36:15Z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The last duel</vt:lpwstr>
  </property>
</Properties>
</file>