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theme/theme3.xml" ContentType="application/vnd.openxmlformats-officedocument.theme+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4.xml" ContentType="application/vnd.openxmlformats-officedocument.theme+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theme/theme6.xml" ContentType="application/vnd.openxmlformats-officedocument.theme+xml"/>
  <Override PartName="/ppt/tags/tag60.xml" ContentType="application/vnd.openxmlformats-officedocument.presentationml.tags+xml"/>
  <Override PartName="/ppt/tags/tag61.xml" ContentType="application/vnd.openxmlformats-officedocument.presentationml.tags+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tags/tag65.xml" ContentType="application/vnd.openxmlformats-officedocument.presentationml.tags+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7.xml" ContentType="application/vnd.openxmlformats-officedocument.theme+xml"/>
  <Override PartName="/ppt/tags/tag66.xml" ContentType="application/vnd.openxmlformats-officedocument.presentationml.tags+xml"/>
  <Override PartName="/ppt/tags/tag67.xml" ContentType="application/vnd.openxmlformats-officedocument.presentationml.tags+xml"/>
  <Override PartName="/ppt/tags/tag68.xml" ContentType="application/vnd.openxmlformats-officedocument.presentationml.tags+xml"/>
  <Override PartName="/ppt/tags/tag69.xml" ContentType="application/vnd.openxmlformats-officedocument.presentationml.tags+xml"/>
  <Override PartName="/ppt/tags/tag70.xml" ContentType="application/vnd.openxmlformats-officedocument.presentationml.tags+xml"/>
  <Override PartName="/ppt/tags/tag71.xml" ContentType="application/vnd.openxmlformats-officedocument.presentationml.tags+xml"/>
  <Override PartName="/ppt/slideLayouts/slideLayout67.xml" ContentType="application/vnd.openxmlformats-officedocument.presentationml.slideLayout+xml"/>
  <Override PartName="/ppt/theme/theme8.xml" ContentType="application/vnd.openxmlformats-officedocument.theme+xml"/>
  <Override PartName="/ppt/tags/tag72.xml" ContentType="application/vnd.openxmlformats-officedocument.presentationml.tags+xml"/>
  <Override PartName="/ppt/tags/tag73.xml" ContentType="application/vnd.openxmlformats-officedocument.presentationml.tags+xml"/>
  <Override PartName="/ppt/theme/theme9.xml" ContentType="application/vnd.openxmlformats-officedocument.theme+xml"/>
  <Override PartName="/ppt/tags/tag74.xml" ContentType="application/vnd.openxmlformats-officedocument.presentationml.tags+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10.xml" ContentType="application/vnd.openxmlformats-officedocument.theme+xml"/>
  <Override PartName="/ppt/tags/tag75.xml" ContentType="application/vnd.openxmlformats-officedocument.presentationml.tags+xml"/>
  <Override PartName="/ppt/tags/tag76.xml" ContentType="application/vnd.openxmlformats-officedocument.presentationml.tags+xml"/>
  <Override PartName="/ppt/tags/tag77.xml" ContentType="application/vnd.openxmlformats-officedocument.presentationml.tags+xml"/>
  <Override PartName="/ppt/tags/tag78.xml" ContentType="application/vnd.openxmlformats-officedocument.presentationml.tags+xml"/>
  <Override PartName="/ppt/tags/tag79.xml" ContentType="application/vnd.openxmlformats-officedocument.presentationml.tags+xml"/>
  <Override PartName="/ppt/tags/tag80.xml" ContentType="application/vnd.openxmlformats-officedocument.presentationml.tags+xml"/>
  <Override PartName="/ppt/tags/tag81.xml" ContentType="application/vnd.openxmlformats-officedocument.presentationml.tags+xml"/>
  <Override PartName="/ppt/tags/tag82.xml" ContentType="application/vnd.openxmlformats-officedocument.presentationml.tags+xml"/>
  <Override PartName="/ppt/tags/tag83.xml" ContentType="application/vnd.openxmlformats-officedocument.presentationml.tags+xml"/>
  <Override PartName="/ppt/tags/tag84.xml" ContentType="application/vnd.openxmlformats-officedocument.presentationml.tags+xml"/>
  <Override PartName="/ppt/tags/tag85.xml" ContentType="application/vnd.openxmlformats-officedocument.presentationml.tags+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theme/theme11.xml" ContentType="application/vnd.openxmlformats-officedocument.theme+xml"/>
  <Override PartName="/ppt/tags/tag86.xml" ContentType="application/vnd.openxmlformats-officedocument.presentationml.tags+xml"/>
  <Override PartName="/ppt/tags/tag87.xml" ContentType="application/vnd.openxmlformats-officedocument.presentationml.tags+xml"/>
  <Override PartName="/ppt/tags/tag88.xml" ContentType="application/vnd.openxmlformats-officedocument.presentationml.tags+xml"/>
  <Override PartName="/ppt/tags/tag89.xml" ContentType="application/vnd.openxmlformats-officedocument.presentationml.tags+xml"/>
  <Override PartName="/ppt/tags/tag90.xml" ContentType="application/vnd.openxmlformats-officedocument.presentationml.tags+xml"/>
  <Override PartName="/ppt/tags/tag91.xml" ContentType="application/vnd.openxmlformats-officedocument.presentationml.tags+xml"/>
  <Override PartName="/ppt/tags/tag92.xml" ContentType="application/vnd.openxmlformats-officedocument.presentationml.tags+xml"/>
  <Override PartName="/ppt/tags/tag93.xml" ContentType="application/vnd.openxmlformats-officedocument.presentationml.tags+xml"/>
  <Override PartName="/ppt/tags/tag94.xml" ContentType="application/vnd.openxmlformats-officedocument.presentationml.tags+xml"/>
  <Override PartName="/ppt/tags/tag95.xml" ContentType="application/vnd.openxmlformats-officedocument.presentationml.tags+xml"/>
  <Override PartName="/ppt/tags/tag96.xml" ContentType="application/vnd.openxmlformats-officedocument.presentationml.tags+xml"/>
  <Override PartName="/ppt/tags/tag97.xml" ContentType="application/vnd.openxmlformats-officedocument.presentationml.tags+xml"/>
  <Override PartName="/ppt/tags/tag98.xml" ContentType="application/vnd.openxmlformats-officedocument.presentationml.tags+xml"/>
  <Override PartName="/ppt/tags/tag99.xml" ContentType="application/vnd.openxmlformats-officedocument.presentationml.tags+xml"/>
  <Override PartName="/ppt/tags/tag100.xml" ContentType="application/vnd.openxmlformats-officedocument.presentationml.tags+xml"/>
  <Override PartName="/ppt/tags/tag101.xml" ContentType="application/vnd.openxmlformats-officedocument.presentationml.tags+xml"/>
  <Override PartName="/ppt/tags/tag102.xml" ContentType="application/vnd.openxmlformats-officedocument.presentationml.tags+xml"/>
  <Override PartName="/ppt/tags/tag103.xml" ContentType="application/vnd.openxmlformats-officedocument.presentationml.tags+xml"/>
  <Override PartName="/ppt/tags/tag104.xml" ContentType="application/vnd.openxmlformats-officedocument.presentationml.tags+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2.xml" ContentType="application/vnd.openxmlformats-officedocument.theme+xml"/>
  <Override PartName="/ppt/tags/tag105.xml" ContentType="application/vnd.openxmlformats-officedocument.presentationml.tags+xml"/>
  <Override PartName="/ppt/tags/tag106.xml" ContentType="application/vnd.openxmlformats-officedocument.presentationml.tags+xml"/>
  <Override PartName="/ppt/tags/tag107.xml" ContentType="application/vnd.openxmlformats-officedocument.presentationml.tags+xml"/>
  <Override PartName="/ppt/tags/tag108.xml" ContentType="application/vnd.openxmlformats-officedocument.presentationml.tags+xml"/>
  <Override PartName="/ppt/tags/tag109.xml" ContentType="application/vnd.openxmlformats-officedocument.presentationml.tags+xml"/>
  <Override PartName="/ppt/tags/tag110.xml" ContentType="application/vnd.openxmlformats-officedocument.presentationml.tags+xml"/>
  <Override PartName="/ppt/tags/tag111.xml" ContentType="application/vnd.openxmlformats-officedocument.presentationml.tags+xml"/>
  <Override PartName="/ppt/tags/tag112.xml" ContentType="application/vnd.openxmlformats-officedocument.presentationml.tags+xml"/>
  <Override PartName="/ppt/tags/tag113.xml" ContentType="application/vnd.openxmlformats-officedocument.presentationml.tags+xml"/>
  <Override PartName="/ppt/tags/tag114.xml" ContentType="application/vnd.openxmlformats-officedocument.presentationml.tags+xml"/>
  <Override PartName="/ppt/tags/tag115.xml" ContentType="application/vnd.openxmlformats-officedocument.presentationml.tags+xml"/>
  <Override PartName="/ppt/tags/tag116.xml" ContentType="application/vnd.openxmlformats-officedocument.presentationml.tags+xml"/>
  <Override PartName="/ppt/tags/tag117.xml" ContentType="application/vnd.openxmlformats-officedocument.presentationml.tags+xml"/>
  <Override PartName="/ppt/tags/tag118.xml" ContentType="application/vnd.openxmlformats-officedocument.presentationml.tags+xml"/>
  <Override PartName="/ppt/tags/tag119.xml" ContentType="application/vnd.openxmlformats-officedocument.presentationml.tags+xml"/>
  <Override PartName="/ppt/tags/tag120.xml" ContentType="application/vnd.openxmlformats-officedocument.presentationml.tags+xml"/>
  <Override PartName="/ppt/theme/theme13.xml" ContentType="application/vnd.openxmlformats-officedocument.theme+xml"/>
  <Override PartName="/ppt/theme/theme1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744" r:id="rId2"/>
    <p:sldMasterId id="2147483758" r:id="rId3"/>
    <p:sldMasterId id="2147483782" r:id="rId4"/>
    <p:sldMasterId id="2147483824" r:id="rId5"/>
    <p:sldMasterId id="2147483891" r:id="rId6"/>
    <p:sldMasterId id="2147483894" r:id="rId7"/>
    <p:sldMasterId id="2147483895" r:id="rId8"/>
    <p:sldMasterId id="2147483896" r:id="rId9"/>
    <p:sldMasterId id="2147483899" r:id="rId10"/>
    <p:sldMasterId id="2147483924" r:id="rId11"/>
    <p:sldMasterId id="2147483950" r:id="rId12"/>
    <p:sldMasterId id="2147483984" r:id="rId13"/>
  </p:sldMasterIdLst>
  <p:notesMasterIdLst>
    <p:notesMasterId r:id="rId17"/>
  </p:notesMasterIdLst>
  <p:handoutMasterIdLst>
    <p:handoutMasterId r:id="rId18"/>
  </p:handoutMasterIdLst>
  <p:sldIdLst>
    <p:sldId id="271" r:id="rId14"/>
    <p:sldId id="272" r:id="rId15"/>
    <p:sldId id="273" r:id="rId16"/>
  </p:sldIdLst>
  <p:sldSz cx="13442950" cy="7561263"/>
  <p:notesSz cx="6797675" cy="9926638"/>
  <p:custDataLst>
    <p:tags r:id="rId19"/>
  </p:custDataLst>
  <p:defaultText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578" userDrawn="1">
          <p15:clr>
            <a:srgbClr val="A4A3A4"/>
          </p15:clr>
        </p15:guide>
        <p15:guide id="2" orient="horz" pos="4624" userDrawn="1">
          <p15:clr>
            <a:srgbClr val="A4A3A4"/>
          </p15:clr>
        </p15:guide>
        <p15:guide id="3" orient="horz" pos="1513" userDrawn="1">
          <p15:clr>
            <a:srgbClr val="A4A3A4"/>
          </p15:clr>
        </p15:guide>
        <p15:guide id="4" orient="horz" pos="1220" userDrawn="1">
          <p15:clr>
            <a:srgbClr val="A4A3A4"/>
          </p15:clr>
        </p15:guide>
        <p15:guide id="5" orient="horz" pos="879" userDrawn="1">
          <p15:clr>
            <a:srgbClr val="A4A3A4"/>
          </p15:clr>
        </p15:guide>
        <p15:guide id="6" orient="horz" pos="1154" userDrawn="1">
          <p15:clr>
            <a:srgbClr val="A4A3A4"/>
          </p15:clr>
        </p15:guide>
        <p15:guide id="7" orient="horz" pos="1860" userDrawn="1">
          <p15:clr>
            <a:srgbClr val="A4A3A4"/>
          </p15:clr>
        </p15:guide>
        <p15:guide id="8" orient="horz" pos="1919" userDrawn="1">
          <p15:clr>
            <a:srgbClr val="A4A3A4"/>
          </p15:clr>
        </p15:guide>
        <p15:guide id="9" orient="horz" pos="2613" userDrawn="1">
          <p15:clr>
            <a:srgbClr val="A4A3A4"/>
          </p15:clr>
        </p15:guide>
        <p15:guide id="10" orient="horz" pos="2899" userDrawn="1">
          <p15:clr>
            <a:srgbClr val="A4A3A4"/>
          </p15:clr>
        </p15:guide>
        <p15:guide id="11" orient="horz" pos="3243" userDrawn="1">
          <p15:clr>
            <a:srgbClr val="A4A3A4"/>
          </p15:clr>
        </p15:guide>
        <p15:guide id="12" orient="horz" pos="3675" userDrawn="1">
          <p15:clr>
            <a:srgbClr val="A4A3A4"/>
          </p15:clr>
        </p15:guide>
        <p15:guide id="13" orient="horz" pos="4285" userDrawn="1">
          <p15:clr>
            <a:srgbClr val="A4A3A4"/>
          </p15:clr>
        </p15:guide>
        <p15:guide id="14" orient="horz" pos="3316" userDrawn="1">
          <p15:clr>
            <a:srgbClr val="A4A3A4"/>
          </p15:clr>
        </p15:guide>
        <p15:guide id="15" orient="horz" pos="3597" userDrawn="1">
          <p15:clr>
            <a:srgbClr val="A4A3A4"/>
          </p15:clr>
        </p15:guide>
        <p15:guide id="16" orient="horz" pos="4008" userDrawn="1">
          <p15:clr>
            <a:srgbClr val="A4A3A4"/>
          </p15:clr>
        </p15:guide>
        <p15:guide id="17" orient="horz" pos="4357" userDrawn="1">
          <p15:clr>
            <a:srgbClr val="A4A3A4"/>
          </p15:clr>
        </p15:guide>
        <p15:guide id="18" orient="horz" pos="3937" userDrawn="1">
          <p15:clr>
            <a:srgbClr val="A4A3A4"/>
          </p15:clr>
        </p15:guide>
        <p15:guide id="19" orient="horz" pos="2962" userDrawn="1">
          <p15:clr>
            <a:srgbClr val="A4A3A4"/>
          </p15:clr>
        </p15:guide>
        <p15:guide id="20" orient="horz" pos="2547" userDrawn="1">
          <p15:clr>
            <a:srgbClr val="A4A3A4"/>
          </p15:clr>
        </p15:guide>
        <p15:guide id="21" orient="horz" pos="2265" userDrawn="1">
          <p15:clr>
            <a:srgbClr val="A4A3A4"/>
          </p15:clr>
        </p15:guide>
        <p15:guide id="22" orient="horz" pos="2201" userDrawn="1">
          <p15:clr>
            <a:srgbClr val="A4A3A4"/>
          </p15:clr>
        </p15:guide>
        <p15:guide id="23" orient="horz" pos="183" userDrawn="1">
          <p15:clr>
            <a:srgbClr val="A4A3A4"/>
          </p15:clr>
        </p15:guide>
        <p15:guide id="24" orient="horz" pos="467" userDrawn="1">
          <p15:clr>
            <a:srgbClr val="A4A3A4"/>
          </p15:clr>
        </p15:guide>
        <p15:guide id="25" orient="horz" pos="525" userDrawn="1">
          <p15:clr>
            <a:srgbClr val="A4A3A4"/>
          </p15:clr>
        </p15:guide>
        <p15:guide id="26" orient="horz" pos="807" userDrawn="1">
          <p15:clr>
            <a:srgbClr val="A4A3A4"/>
          </p15:clr>
        </p15:guide>
        <p15:guide id="27" pos="240" userDrawn="1">
          <p15:clr>
            <a:srgbClr val="A4A3A4"/>
          </p15:clr>
        </p15:guide>
        <p15:guide id="28" pos="4290" userDrawn="1">
          <p15:clr>
            <a:srgbClr val="A4A3A4"/>
          </p15:clr>
        </p15:guide>
        <p15:guide id="29" pos="833" userDrawn="1">
          <p15:clr>
            <a:srgbClr val="A4A3A4"/>
          </p15:clr>
        </p15:guide>
        <p15:guide id="30" pos="919" userDrawn="1">
          <p15:clr>
            <a:srgbClr val="A4A3A4"/>
          </p15:clr>
        </p15:guide>
        <p15:guide id="31" pos="1495" userDrawn="1">
          <p15:clr>
            <a:srgbClr val="A4A3A4"/>
          </p15:clr>
        </p15:guide>
        <p15:guide id="32" pos="1595" userDrawn="1">
          <p15:clr>
            <a:srgbClr val="A4A3A4"/>
          </p15:clr>
        </p15:guide>
        <p15:guide id="33" pos="2172" userDrawn="1">
          <p15:clr>
            <a:srgbClr val="A4A3A4"/>
          </p15:clr>
        </p15:guide>
        <p15:guide id="34" pos="2274" userDrawn="1">
          <p15:clr>
            <a:srgbClr val="A4A3A4"/>
          </p15:clr>
        </p15:guide>
        <p15:guide id="35" pos="2851" userDrawn="1">
          <p15:clr>
            <a:srgbClr val="A4A3A4"/>
          </p15:clr>
        </p15:guide>
        <p15:guide id="36" pos="2942" userDrawn="1">
          <p15:clr>
            <a:srgbClr val="A4A3A4"/>
          </p15:clr>
        </p15:guide>
        <p15:guide id="37" pos="3550" userDrawn="1">
          <p15:clr>
            <a:srgbClr val="A4A3A4"/>
          </p15:clr>
        </p15:guide>
        <p15:guide id="38" pos="3646" userDrawn="1">
          <p15:clr>
            <a:srgbClr val="A4A3A4"/>
          </p15:clr>
        </p15:guide>
        <p15:guide id="39" pos="4195" userDrawn="1">
          <p15:clr>
            <a:srgbClr val="A4A3A4"/>
          </p15:clr>
        </p15:guide>
        <p15:guide id="40" pos="4847" userDrawn="1">
          <p15:clr>
            <a:srgbClr val="A4A3A4"/>
          </p15:clr>
        </p15:guide>
        <p15:guide id="41" pos="4949" userDrawn="1">
          <p15:clr>
            <a:srgbClr val="A4A3A4"/>
          </p15:clr>
        </p15:guide>
        <p15:guide id="42" pos="5534" userDrawn="1">
          <p15:clr>
            <a:srgbClr val="A4A3A4"/>
          </p15:clr>
        </p15:guide>
        <p15:guide id="43" pos="5636" userDrawn="1">
          <p15:clr>
            <a:srgbClr val="A4A3A4"/>
          </p15:clr>
        </p15:guide>
        <p15:guide id="44" pos="6205" userDrawn="1">
          <p15:clr>
            <a:srgbClr val="A4A3A4"/>
          </p15:clr>
        </p15:guide>
        <p15:guide id="45" pos="6314" userDrawn="1">
          <p15:clr>
            <a:srgbClr val="A4A3A4"/>
          </p15:clr>
        </p15:guide>
        <p15:guide id="46" pos="6886" userDrawn="1">
          <p15:clr>
            <a:srgbClr val="A4A3A4"/>
          </p15:clr>
        </p15:guide>
        <p15:guide id="47" pos="6990" userDrawn="1">
          <p15:clr>
            <a:srgbClr val="A4A3A4"/>
          </p15:clr>
        </p15:guide>
        <p15:guide id="48" pos="7568" userDrawn="1">
          <p15:clr>
            <a:srgbClr val="A4A3A4"/>
          </p15:clr>
        </p15:guide>
        <p15:guide id="49" pos="7659" userDrawn="1">
          <p15:clr>
            <a:srgbClr val="A4A3A4"/>
          </p15:clr>
        </p15:guide>
        <p15:guide id="50" pos="8237"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uthor" initials="A" lastIdx="36" clrIdx="1"/>
</p:cmAuthorLst>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B3449"/>
    <a:srgbClr val="DFDEDE"/>
    <a:srgbClr val="000000"/>
    <a:srgbClr val="CAC8C8"/>
    <a:srgbClr val="8547AD"/>
    <a:srgbClr val="33006F"/>
    <a:srgbClr val="0099A8"/>
    <a:srgbClr val="EA576C"/>
    <a:srgbClr val="8A8A8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1" autoAdjust="0"/>
    <p:restoredTop sz="90314" autoAdjust="0"/>
  </p:normalViewPr>
  <p:slideViewPr>
    <p:cSldViewPr snapToGrid="0">
      <p:cViewPr varScale="1">
        <p:scale>
          <a:sx n="70" d="100"/>
          <a:sy n="70" d="100"/>
        </p:scale>
        <p:origin x="504" y="60"/>
      </p:cViewPr>
      <p:guideLst>
        <p:guide orient="horz" pos="1578"/>
        <p:guide orient="horz" pos="4624"/>
        <p:guide orient="horz" pos="1513"/>
        <p:guide orient="horz" pos="1220"/>
        <p:guide orient="horz" pos="879"/>
        <p:guide orient="horz" pos="1154"/>
        <p:guide orient="horz" pos="1860"/>
        <p:guide orient="horz" pos="1919"/>
        <p:guide orient="horz" pos="2613"/>
        <p:guide orient="horz" pos="2899"/>
        <p:guide orient="horz" pos="3243"/>
        <p:guide orient="horz" pos="3675"/>
        <p:guide orient="horz" pos="4285"/>
        <p:guide orient="horz" pos="3316"/>
        <p:guide orient="horz" pos="3597"/>
        <p:guide orient="horz" pos="4008"/>
        <p:guide orient="horz" pos="4357"/>
        <p:guide orient="horz" pos="3937"/>
        <p:guide orient="horz" pos="2962"/>
        <p:guide orient="horz" pos="2547"/>
        <p:guide orient="horz" pos="2265"/>
        <p:guide orient="horz" pos="2201"/>
        <p:guide orient="horz" pos="183"/>
        <p:guide orient="horz" pos="467"/>
        <p:guide orient="horz" pos="525"/>
        <p:guide orient="horz" pos="807"/>
        <p:guide pos="240"/>
        <p:guide pos="4290"/>
        <p:guide pos="833"/>
        <p:guide pos="919"/>
        <p:guide pos="1495"/>
        <p:guide pos="1595"/>
        <p:guide pos="2172"/>
        <p:guide pos="2274"/>
        <p:guide pos="2851"/>
        <p:guide pos="2942"/>
        <p:guide pos="3550"/>
        <p:guide pos="3646"/>
        <p:guide pos="4195"/>
        <p:guide pos="4847"/>
        <p:guide pos="4949"/>
        <p:guide pos="5534"/>
        <p:guide pos="5636"/>
        <p:guide pos="6205"/>
        <p:guide pos="6314"/>
        <p:guide pos="6886"/>
        <p:guide pos="6990"/>
        <p:guide pos="7568"/>
        <p:guide pos="7659"/>
        <p:guide pos="8237"/>
      </p:guideLst>
    </p:cSldViewPr>
  </p:slideViewPr>
  <p:notesTextViewPr>
    <p:cViewPr>
      <p:scale>
        <a:sx n="1" d="1"/>
        <a:sy n="1" d="1"/>
      </p:scale>
      <p:origin x="0" y="0"/>
    </p:cViewPr>
  </p:notesTextViewPr>
  <p:sorterViewPr>
    <p:cViewPr>
      <p:scale>
        <a:sx n="66" d="100"/>
        <a:sy n="66" d="100"/>
      </p:scale>
      <p:origin x="0" y="21096"/>
    </p:cViewPr>
  </p:sorterViewPr>
  <p:notesViewPr>
    <p:cSldViewPr snapToGrid="0" showGuides="1">
      <p:cViewPr varScale="1">
        <p:scale>
          <a:sx n="79" d="100"/>
          <a:sy n="79" d="100"/>
        </p:scale>
        <p:origin x="3198"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7.xml"/><Relationship Id="rId13" Type="http://schemas.openxmlformats.org/officeDocument/2006/relationships/slideMaster" Target="slideMasters/slideMaster12.xml"/><Relationship Id="rId18" Type="http://schemas.openxmlformats.org/officeDocument/2006/relationships/handoutMaster" Target="handoutMasters/handoutMaster1.xml"/><Relationship Id="rId3" Type="http://schemas.openxmlformats.org/officeDocument/2006/relationships/slideMaster" Target="slideMasters/slideMaster2.xml"/><Relationship Id="rId21" Type="http://schemas.openxmlformats.org/officeDocument/2006/relationships/presProps" Target="presProps.xml"/><Relationship Id="rId7" Type="http://schemas.openxmlformats.org/officeDocument/2006/relationships/slideMaster" Target="slideMasters/slideMaster6.xml"/><Relationship Id="rId12" Type="http://schemas.openxmlformats.org/officeDocument/2006/relationships/slideMaster" Target="slideMasters/slideMaster11.xml"/><Relationship Id="rId17" Type="http://schemas.openxmlformats.org/officeDocument/2006/relationships/notesMaster" Target="notesMasters/notesMaster1.xml"/><Relationship Id="rId2" Type="http://schemas.openxmlformats.org/officeDocument/2006/relationships/slideMaster" Target="slideMasters/slideMaster1.xml"/><Relationship Id="rId16" Type="http://schemas.openxmlformats.org/officeDocument/2006/relationships/slide" Target="slides/slide3.xml"/><Relationship Id="rId20"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Master" Target="slideMasters/slideMaster5.xml"/><Relationship Id="rId11" Type="http://schemas.openxmlformats.org/officeDocument/2006/relationships/slideMaster" Target="slideMasters/slideMaster10.xml"/><Relationship Id="rId24" Type="http://schemas.openxmlformats.org/officeDocument/2006/relationships/tableStyles" Target="tableStyles.xml"/><Relationship Id="rId5" Type="http://schemas.openxmlformats.org/officeDocument/2006/relationships/slideMaster" Target="slideMasters/slideMaster4.xml"/><Relationship Id="rId15" Type="http://schemas.openxmlformats.org/officeDocument/2006/relationships/slide" Target="slides/slide2.xml"/><Relationship Id="rId23" Type="http://schemas.openxmlformats.org/officeDocument/2006/relationships/theme" Target="theme/theme1.xml"/><Relationship Id="rId10" Type="http://schemas.openxmlformats.org/officeDocument/2006/relationships/slideMaster" Target="slideMasters/slideMaster9.xml"/><Relationship Id="rId19" Type="http://schemas.openxmlformats.org/officeDocument/2006/relationships/tags" Target="tags/tag1.xml"/><Relationship Id="rId4" Type="http://schemas.openxmlformats.org/officeDocument/2006/relationships/slideMaster" Target="slideMasters/slideMaster3.xml"/><Relationship Id="rId9" Type="http://schemas.openxmlformats.org/officeDocument/2006/relationships/slideMaster" Target="slideMasters/slideMaster8.xml"/><Relationship Id="rId14" Type="http://schemas.openxmlformats.org/officeDocument/2006/relationships/slide" Target="slides/slide1.xml"/><Relationship Id="rId22" Type="http://schemas.openxmlformats.org/officeDocument/2006/relationships/viewProps" Target="viewProps.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6059335874186395E-2"/>
          <c:y val="7.8314638516680996E-2"/>
          <c:w val="0.9516413857949938"/>
          <c:h val="0.80124998484309784"/>
        </c:manualLayout>
      </c:layout>
      <c:barChart>
        <c:barDir val="col"/>
        <c:grouping val="clustered"/>
        <c:varyColors val="0"/>
        <c:ser>
          <c:idx val="0"/>
          <c:order val="0"/>
          <c:tx>
            <c:strRef>
              <c:f>Sheet2!$A$8</c:f>
              <c:strCache>
                <c:ptCount val="1"/>
                <c:pt idx="0">
                  <c:v>Kingsman: The Secret Service</c:v>
                </c:pt>
              </c:strCache>
            </c:strRef>
          </c:tx>
          <c:spPr>
            <a:solidFill>
              <a:schemeClr val="accent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Sheet2!$B$7:$D$7</c:f>
              <c:strCache>
                <c:ptCount val="3"/>
                <c:pt idx="0">
                  <c:v>% 16-34</c:v>
                </c:pt>
                <c:pt idx="1">
                  <c:v>% ABC1 (7+)</c:v>
                </c:pt>
                <c:pt idx="2">
                  <c:v>% Male (7+)</c:v>
                </c:pt>
              </c:strCache>
            </c:strRef>
          </c:cat>
          <c:val>
            <c:numRef>
              <c:f>Sheet2!$B$8:$D$8</c:f>
              <c:numCache>
                <c:formatCode>0%</c:formatCode>
                <c:ptCount val="3"/>
                <c:pt idx="0">
                  <c:v>0.56000000000000005</c:v>
                </c:pt>
                <c:pt idx="1">
                  <c:v>0.72</c:v>
                </c:pt>
                <c:pt idx="2">
                  <c:v>0.57999999999999996</c:v>
                </c:pt>
              </c:numCache>
            </c:numRef>
          </c:val>
          <c:extLst>
            <c:ext xmlns:c16="http://schemas.microsoft.com/office/drawing/2014/chart" uri="{C3380CC4-5D6E-409C-BE32-E72D297353CC}">
              <c16:uniqueId val="{00000000-DA41-4359-A52B-3AF65DFB2BBE}"/>
            </c:ext>
          </c:extLst>
        </c:ser>
        <c:ser>
          <c:idx val="1"/>
          <c:order val="1"/>
          <c:tx>
            <c:strRef>
              <c:f>Sheet2!$A$9</c:f>
              <c:strCache>
                <c:ptCount val="1"/>
                <c:pt idx="0">
                  <c:v>Kingsman: The Golden Circle</c:v>
                </c:pt>
              </c:strCache>
            </c:strRef>
          </c:tx>
          <c:spPr>
            <a:solidFill>
              <a:schemeClr val="accent4"/>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Sheet2!$B$7:$D$7</c:f>
              <c:strCache>
                <c:ptCount val="3"/>
                <c:pt idx="0">
                  <c:v>% 16-34</c:v>
                </c:pt>
                <c:pt idx="1">
                  <c:v>% ABC1 (7+)</c:v>
                </c:pt>
                <c:pt idx="2">
                  <c:v>% Male (7+)</c:v>
                </c:pt>
              </c:strCache>
            </c:strRef>
          </c:cat>
          <c:val>
            <c:numRef>
              <c:f>Sheet2!$B$9:$D$9</c:f>
              <c:numCache>
                <c:formatCode>0%</c:formatCode>
                <c:ptCount val="3"/>
                <c:pt idx="0">
                  <c:v>0.56999999999999995</c:v>
                </c:pt>
                <c:pt idx="1">
                  <c:v>0.63</c:v>
                </c:pt>
                <c:pt idx="2">
                  <c:v>0.56999999999999995</c:v>
                </c:pt>
              </c:numCache>
            </c:numRef>
          </c:val>
          <c:extLst>
            <c:ext xmlns:c16="http://schemas.microsoft.com/office/drawing/2014/chart" uri="{C3380CC4-5D6E-409C-BE32-E72D297353CC}">
              <c16:uniqueId val="{00000001-DA41-4359-A52B-3AF65DFB2BBE}"/>
            </c:ext>
          </c:extLst>
        </c:ser>
        <c:dLbls>
          <c:dLblPos val="outEnd"/>
          <c:showLegendKey val="0"/>
          <c:showVal val="1"/>
          <c:showCatName val="0"/>
          <c:showSerName val="0"/>
          <c:showPercent val="0"/>
          <c:showBubbleSize val="0"/>
        </c:dLbls>
        <c:gapWidth val="219"/>
        <c:overlap val="-27"/>
        <c:axId val="408269288"/>
        <c:axId val="408270928"/>
      </c:barChart>
      <c:catAx>
        <c:axId val="408269288"/>
        <c:scaling>
          <c:orientation val="minMax"/>
        </c:scaling>
        <c:delete val="0"/>
        <c:axPos val="b"/>
        <c:numFmt formatCode="General" sourceLinked="1"/>
        <c:majorTickMark val="out"/>
        <c:minorTickMark val="none"/>
        <c:tickLblPos val="nextTo"/>
        <c:spPr>
          <a:noFill/>
          <a:ln w="9525" cap="flat" cmpd="sng" algn="ctr">
            <a:solidFill>
              <a:schemeClr val="accent6">
                <a:lumMod val="60000"/>
                <a:lumOff val="40000"/>
              </a:schemeClr>
            </a:solidFill>
            <a:round/>
          </a:ln>
          <a:effectLst/>
        </c:spPr>
        <c:txPr>
          <a:bodyPr rot="-60000000" spcFirstLastPara="1" vertOverflow="ellipsis" vert="horz" wrap="square" anchor="ctr" anchorCtr="1"/>
          <a:lstStyle/>
          <a:p>
            <a:pPr>
              <a:defRPr sz="1000" b="1" i="0" u="none" strike="noStrike" kern="1200" baseline="0">
                <a:solidFill>
                  <a:schemeClr val="bg1"/>
                </a:solidFill>
                <a:latin typeface="+mn-lt"/>
                <a:ea typeface="+mn-ea"/>
                <a:cs typeface="+mn-cs"/>
              </a:defRPr>
            </a:pPr>
            <a:endParaRPr lang="en-US"/>
          </a:p>
        </c:txPr>
        <c:crossAx val="408270928"/>
        <c:crosses val="autoZero"/>
        <c:auto val="1"/>
        <c:lblAlgn val="ctr"/>
        <c:lblOffset val="100"/>
        <c:noMultiLvlLbl val="0"/>
      </c:catAx>
      <c:valAx>
        <c:axId val="408270928"/>
        <c:scaling>
          <c:orientation val="minMax"/>
        </c:scaling>
        <c:delete val="0"/>
        <c:axPos val="l"/>
        <c:majorGridlines>
          <c:spPr>
            <a:ln w="9525" cap="flat" cmpd="sng" algn="ctr">
              <a:solidFill>
                <a:schemeClr val="accent5">
                  <a:lumMod val="40000"/>
                  <a:lumOff val="60000"/>
                </a:schemeClr>
              </a:solidFill>
              <a:round/>
            </a:ln>
            <a:effectLst/>
          </c:spPr>
        </c:majorGridlines>
        <c:numFmt formatCode="0%" sourceLinked="1"/>
        <c:majorTickMark val="out"/>
        <c:minorTickMark val="none"/>
        <c:tickLblPos val="nextTo"/>
        <c:spPr>
          <a:noFill/>
          <a:ln>
            <a:solidFill>
              <a:schemeClr val="accent6">
                <a:lumMod val="60000"/>
                <a:lumOff val="40000"/>
              </a:schemeClr>
            </a:solidFill>
          </a:ln>
          <a:effectLst/>
        </c:spPr>
        <c:txPr>
          <a:bodyPr rot="-6000000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crossAx val="408269288"/>
        <c:crosses val="autoZero"/>
        <c:crossBetween val="between"/>
      </c:valAx>
      <c:spPr>
        <a:noFill/>
        <a:ln>
          <a:noFill/>
        </a:ln>
        <a:effectLst/>
      </c:spPr>
    </c:plotArea>
    <c:legend>
      <c:legendPos val="b"/>
      <c:layout>
        <c:manualLayout>
          <c:xMode val="edge"/>
          <c:yMode val="edge"/>
          <c:x val="0.26654437820853133"/>
          <c:y val="0.95793187099539978"/>
          <c:w val="0.46579303933039795"/>
          <c:h val="4.2068197087651853E-2"/>
        </c:manualLayout>
      </c:layout>
      <c:overlay val="0"/>
      <c:spPr>
        <a:noFill/>
        <a:ln>
          <a:noFill/>
        </a:ln>
        <a:effectLst/>
      </c:spPr>
      <c:txPr>
        <a:bodyPr rot="0" spcFirstLastPara="1" vertOverflow="ellipsis" vert="horz" wrap="square" anchor="ctr" anchorCtr="1"/>
        <a:lstStyle/>
        <a:p>
          <a:pPr>
            <a:defRPr sz="900" b="0" i="0" u="none" strike="noStrike" kern="1200" baseline="0">
              <a:solidFill>
                <a:schemeClr val="bg1"/>
              </a:solidFill>
              <a:latin typeface="+mn-lt"/>
              <a:ea typeface="+mn-ea"/>
              <a:cs typeface="+mn-cs"/>
            </a:defRPr>
          </a:pPr>
          <a:endParaRPr lang="en-US"/>
        </a:p>
      </c:txPr>
    </c:legend>
    <c:plotVisOnly val="1"/>
    <c:dispBlanksAs val="gap"/>
    <c:showDLblsOverMax val="0"/>
  </c:chart>
  <c:spPr>
    <a:noFill/>
    <a:ln>
      <a:noFill/>
    </a:ln>
    <a:effectLst/>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0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3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4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5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6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7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8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0.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1.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2.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3.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4.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5.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6.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7.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8.vml.rels><?xml version="1.0" encoding="UTF-8" standalone="yes"?>
<Relationships xmlns="http://schemas.openxmlformats.org/package/2006/relationships"><Relationship Id="rId1" Type="http://schemas.openxmlformats.org/officeDocument/2006/relationships/image" Target="../media/image1.emf"/></Relationships>
</file>

<file path=ppt/drawings/_rels/vmlDrawing99.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8F741D12-1BA0-4D16-B253-39E4DA7AD69F}" type="datetimeFigureOut">
              <a:rPr lang="en-US" smtClean="0"/>
              <a:pPr/>
              <a:t>5/20/2021</a:t>
            </a:fld>
            <a:endParaRPr lang="en-US"/>
          </a:p>
        </p:txBody>
      </p:sp>
      <p:sp>
        <p:nvSpPr>
          <p:cNvPr id="4" name="Footer Placeholder 3"/>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BF910782-FDC2-4F7C-A018-7A502E5089C7}" type="slidenum">
              <a:rPr lang="en-US" smtClean="0"/>
              <a:pPr/>
              <a:t>‹#›</a:t>
            </a:fld>
            <a:endParaRPr lang="en-US"/>
          </a:p>
        </p:txBody>
      </p:sp>
    </p:spTree>
    <p:extLst>
      <p:ext uri="{BB962C8B-B14F-4D97-AF65-F5344CB8AC3E}">
        <p14:creationId xmlns:p14="http://schemas.microsoft.com/office/powerpoint/2010/main" val="194483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DBD0E036-A0EF-40EA-AC2B-818A5F8CFC1C}" type="datetimeFigureOut">
              <a:rPr lang="en-US" smtClean="0"/>
              <a:pPr/>
              <a:t>5/20/2021</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9C936D52-512B-47DE-BC94-6C88A56CE986}" type="slidenum">
              <a:rPr lang="en-US" smtClean="0"/>
              <a:pPr/>
              <a:t>‹#›</a:t>
            </a:fld>
            <a:endParaRPr lang="en-US"/>
          </a:p>
        </p:txBody>
      </p:sp>
    </p:spTree>
    <p:extLst>
      <p:ext uri="{BB962C8B-B14F-4D97-AF65-F5344CB8AC3E}">
        <p14:creationId xmlns:p14="http://schemas.microsoft.com/office/powerpoint/2010/main" val="1340996986"/>
      </p:ext>
    </p:extLst>
  </p:cSld>
  <p:clrMap bg1="lt1" tx1="dk1" bg2="lt2" tx2="dk2" accent1="accent1" accent2="accent2" accent3="accent3" accent4="accent4" accent5="accent5" accent6="accent6" hlink="hlink" folHlink="folHlink"/>
  <p:notesStyle>
    <a:lvl1pPr marL="0" algn="l" defTabSz="961844" rtl="0" eaLnBrk="1" latinLnBrk="0" hangingPunct="1">
      <a:defRPr sz="1300" kern="1200">
        <a:solidFill>
          <a:schemeClr val="tx1"/>
        </a:solidFill>
        <a:latin typeface="+mn-lt"/>
        <a:ea typeface="+mn-ea"/>
        <a:cs typeface="+mn-cs"/>
      </a:defRPr>
    </a:lvl1pPr>
    <a:lvl2pPr marL="480923" algn="l" defTabSz="961844" rtl="0" eaLnBrk="1" latinLnBrk="0" hangingPunct="1">
      <a:defRPr sz="1300" kern="1200">
        <a:solidFill>
          <a:schemeClr val="tx1"/>
        </a:solidFill>
        <a:latin typeface="+mn-lt"/>
        <a:ea typeface="+mn-ea"/>
        <a:cs typeface="+mn-cs"/>
      </a:defRPr>
    </a:lvl2pPr>
    <a:lvl3pPr marL="961844" algn="l" defTabSz="961844" rtl="0" eaLnBrk="1" latinLnBrk="0" hangingPunct="1">
      <a:defRPr sz="1300" kern="1200">
        <a:solidFill>
          <a:schemeClr val="tx1"/>
        </a:solidFill>
        <a:latin typeface="+mn-lt"/>
        <a:ea typeface="+mn-ea"/>
        <a:cs typeface="+mn-cs"/>
      </a:defRPr>
    </a:lvl3pPr>
    <a:lvl4pPr marL="1442769" algn="l" defTabSz="961844" rtl="0" eaLnBrk="1" latinLnBrk="0" hangingPunct="1">
      <a:defRPr sz="1300" kern="1200">
        <a:solidFill>
          <a:schemeClr val="tx1"/>
        </a:solidFill>
        <a:latin typeface="+mn-lt"/>
        <a:ea typeface="+mn-ea"/>
        <a:cs typeface="+mn-cs"/>
      </a:defRPr>
    </a:lvl4pPr>
    <a:lvl5pPr marL="1923691" algn="l" defTabSz="961844" rtl="0" eaLnBrk="1" latinLnBrk="0" hangingPunct="1">
      <a:defRPr sz="1300" kern="1200">
        <a:solidFill>
          <a:schemeClr val="tx1"/>
        </a:solidFill>
        <a:latin typeface="+mn-lt"/>
        <a:ea typeface="+mn-ea"/>
        <a:cs typeface="+mn-cs"/>
      </a:defRPr>
    </a:lvl5pPr>
    <a:lvl6pPr marL="2404613" algn="l" defTabSz="961844" rtl="0" eaLnBrk="1" latinLnBrk="0" hangingPunct="1">
      <a:defRPr sz="1300" kern="1200">
        <a:solidFill>
          <a:schemeClr val="tx1"/>
        </a:solidFill>
        <a:latin typeface="+mn-lt"/>
        <a:ea typeface="+mn-ea"/>
        <a:cs typeface="+mn-cs"/>
      </a:defRPr>
    </a:lvl6pPr>
    <a:lvl7pPr marL="2885535" algn="l" defTabSz="961844" rtl="0" eaLnBrk="1" latinLnBrk="0" hangingPunct="1">
      <a:defRPr sz="1300" kern="1200">
        <a:solidFill>
          <a:schemeClr val="tx1"/>
        </a:solidFill>
        <a:latin typeface="+mn-lt"/>
        <a:ea typeface="+mn-ea"/>
        <a:cs typeface="+mn-cs"/>
      </a:defRPr>
    </a:lvl7pPr>
    <a:lvl8pPr marL="3366458" algn="l" defTabSz="961844" rtl="0" eaLnBrk="1" latinLnBrk="0" hangingPunct="1">
      <a:defRPr sz="1300" kern="1200">
        <a:solidFill>
          <a:schemeClr val="tx1"/>
        </a:solidFill>
        <a:latin typeface="+mn-lt"/>
        <a:ea typeface="+mn-ea"/>
        <a:cs typeface="+mn-cs"/>
      </a:defRPr>
    </a:lvl8pPr>
    <a:lvl9pPr marL="3847378" algn="l" defTabSz="961844" rtl="0" eaLnBrk="1" latinLnBrk="0" hangingPunct="1">
      <a:defRPr sz="13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C936D52-512B-47DE-BC94-6C88A56CE986}" type="slidenum">
              <a:rPr lang="en-US" smtClean="0"/>
              <a:pPr/>
              <a:t>1</a:t>
            </a:fld>
            <a:endParaRPr lang="en-US"/>
          </a:p>
        </p:txBody>
      </p:sp>
    </p:spTree>
    <p:extLst>
      <p:ext uri="{BB962C8B-B14F-4D97-AF65-F5344CB8AC3E}">
        <p14:creationId xmlns:p14="http://schemas.microsoft.com/office/powerpoint/2010/main" val="32826208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3403189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961844" rtl="0" eaLnBrk="1" fontAlgn="auto" latinLnBrk="0" hangingPunct="1">
              <a:lnSpc>
                <a:spcPct val="100000"/>
              </a:lnSpc>
              <a:spcBef>
                <a:spcPts val="0"/>
              </a:spcBef>
              <a:spcAft>
                <a:spcPts val="0"/>
              </a:spcAft>
              <a:buClrTx/>
              <a:buSzTx/>
              <a:buFontTx/>
              <a:buNone/>
              <a:tabLst/>
              <a:defRPr/>
            </a:pPr>
            <a:fld id="{9C936D52-512B-47DE-BC94-6C88A56CE986}" type="slidenum">
              <a:rPr kumimoji="0" lang="en-US" sz="1200" b="0" i="0" u="none" strike="noStrike" kern="1200" cap="none" spc="0" normalizeH="0" baseline="0" noProof="0" smtClean="0">
                <a:ln>
                  <a:noFill/>
                </a:ln>
                <a:solidFill>
                  <a:prstClr val="black"/>
                </a:solidFill>
                <a:effectLst/>
                <a:uLnTx/>
                <a:uFillTx/>
                <a:latin typeface="Century Gothic"/>
                <a:ea typeface="+mn-ea"/>
                <a:cs typeface="+mn-cs"/>
              </a:rPr>
              <a:pPr marL="0" marR="0" lvl="0" indent="0" algn="r" defTabSz="961844"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Century Gothic"/>
              <a:ea typeface="+mn-ea"/>
              <a:cs typeface="+mn-cs"/>
            </a:endParaRPr>
          </a:p>
        </p:txBody>
      </p:sp>
    </p:spTree>
    <p:extLst>
      <p:ext uri="{BB962C8B-B14F-4D97-AF65-F5344CB8AC3E}">
        <p14:creationId xmlns:p14="http://schemas.microsoft.com/office/powerpoint/2010/main" val="2164496909"/>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3.xml"/><Relationship Id="rId1" Type="http://schemas.openxmlformats.org/officeDocument/2006/relationships/vmlDrawing" Target="../drawings/vmlDrawing2.vml"/><Relationship Id="rId5" Type="http://schemas.openxmlformats.org/officeDocument/2006/relationships/image" Target="../media/image1.emf"/><Relationship Id="rId4" Type="http://schemas.openxmlformats.org/officeDocument/2006/relationships/oleObject" Target="../embeddings/oleObject2.bin"/></Relationships>
</file>

<file path=ppt/slideLayouts/_rels/slideLayout10.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2.xml"/><Relationship Id="rId1" Type="http://schemas.openxmlformats.org/officeDocument/2006/relationships/vmlDrawing" Target="../drawings/vmlDrawing11.vml"/><Relationship Id="rId5" Type="http://schemas.openxmlformats.org/officeDocument/2006/relationships/image" Target="../media/image1.emf"/><Relationship Id="rId4" Type="http://schemas.openxmlformats.org/officeDocument/2006/relationships/oleObject" Target="../embeddings/oleObject11.bin"/></Relationships>
</file>

<file path=ppt/slideLayouts/_rels/slideLayout10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7.xml"/><Relationship Id="rId1" Type="http://schemas.openxmlformats.org/officeDocument/2006/relationships/vmlDrawing" Target="../drawings/vmlDrawing106.vml"/><Relationship Id="rId5" Type="http://schemas.openxmlformats.org/officeDocument/2006/relationships/image" Target="../media/image1.emf"/><Relationship Id="rId4" Type="http://schemas.openxmlformats.org/officeDocument/2006/relationships/oleObject" Target="../embeddings/oleObject106.bin"/></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0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8.xml"/><Relationship Id="rId1" Type="http://schemas.openxmlformats.org/officeDocument/2006/relationships/vmlDrawing" Target="../drawings/vmlDrawing107.vml"/><Relationship Id="rId5" Type="http://schemas.openxmlformats.org/officeDocument/2006/relationships/image" Target="../media/image1.emf"/><Relationship Id="rId4" Type="http://schemas.openxmlformats.org/officeDocument/2006/relationships/oleObject" Target="../embeddings/oleObject107.bin"/></Relationships>
</file>

<file path=ppt/slideLayouts/_rels/slideLayout10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9.xml"/><Relationship Id="rId1" Type="http://schemas.openxmlformats.org/officeDocument/2006/relationships/vmlDrawing" Target="../drawings/vmlDrawing108.vml"/><Relationship Id="rId5" Type="http://schemas.openxmlformats.org/officeDocument/2006/relationships/image" Target="../media/image1.emf"/><Relationship Id="rId4" Type="http://schemas.openxmlformats.org/officeDocument/2006/relationships/oleObject" Target="../embeddings/oleObject108.bin"/></Relationships>
</file>

<file path=ppt/slideLayouts/_rels/slideLayout105.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0.xml"/><Relationship Id="rId1" Type="http://schemas.openxmlformats.org/officeDocument/2006/relationships/vmlDrawing" Target="../drawings/vmlDrawing109.vml"/><Relationship Id="rId5" Type="http://schemas.openxmlformats.org/officeDocument/2006/relationships/image" Target="../media/image1.emf"/><Relationship Id="rId4" Type="http://schemas.openxmlformats.org/officeDocument/2006/relationships/oleObject" Target="../embeddings/oleObject109.bin"/></Relationships>
</file>

<file path=ppt/slideLayouts/_rels/slideLayout106.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1.xml"/><Relationship Id="rId1" Type="http://schemas.openxmlformats.org/officeDocument/2006/relationships/vmlDrawing" Target="../drawings/vmlDrawing110.vml"/><Relationship Id="rId5" Type="http://schemas.openxmlformats.org/officeDocument/2006/relationships/image" Target="../media/image1.emf"/><Relationship Id="rId4" Type="http://schemas.openxmlformats.org/officeDocument/2006/relationships/oleObject" Target="../embeddings/oleObject110.bin"/></Relationships>
</file>

<file path=ppt/slideLayouts/_rels/slideLayout107.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2.xml"/><Relationship Id="rId1" Type="http://schemas.openxmlformats.org/officeDocument/2006/relationships/vmlDrawing" Target="../drawings/vmlDrawing111.vml"/><Relationship Id="rId5" Type="http://schemas.openxmlformats.org/officeDocument/2006/relationships/image" Target="../media/image1.emf"/><Relationship Id="rId4" Type="http://schemas.openxmlformats.org/officeDocument/2006/relationships/oleObject" Target="../embeddings/oleObject111.bin"/></Relationships>
</file>

<file path=ppt/slideLayouts/_rels/slideLayout108.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3.xml"/><Relationship Id="rId1" Type="http://schemas.openxmlformats.org/officeDocument/2006/relationships/vmlDrawing" Target="../drawings/vmlDrawing112.vml"/><Relationship Id="rId5" Type="http://schemas.openxmlformats.org/officeDocument/2006/relationships/image" Target="../media/image1.emf"/><Relationship Id="rId4" Type="http://schemas.openxmlformats.org/officeDocument/2006/relationships/oleObject" Target="../embeddings/oleObject112.bin"/></Relationships>
</file>

<file path=ppt/slideLayouts/_rels/slideLayout10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4.xml"/><Relationship Id="rId1" Type="http://schemas.openxmlformats.org/officeDocument/2006/relationships/vmlDrawing" Target="../drawings/vmlDrawing113.vml"/><Relationship Id="rId5" Type="http://schemas.openxmlformats.org/officeDocument/2006/relationships/image" Target="../media/image1.emf"/><Relationship Id="rId4" Type="http://schemas.openxmlformats.org/officeDocument/2006/relationships/oleObject" Target="../embeddings/oleObject113.bin"/></Relationships>
</file>

<file path=ppt/slideLayouts/_rels/slideLayout11.xml.rels><?xml version="1.0" encoding="UTF-8" standalone="yes"?>
<Relationships xmlns="http://schemas.openxmlformats.org/package/2006/relationships"><Relationship Id="rId3" Type="http://schemas.openxmlformats.org/officeDocument/2006/relationships/slideMaster" Target="../slideMasters/slideMaster2.xml"/><Relationship Id="rId2" Type="http://schemas.openxmlformats.org/officeDocument/2006/relationships/tags" Target="../tags/tag14.xml"/><Relationship Id="rId1" Type="http://schemas.openxmlformats.org/officeDocument/2006/relationships/vmlDrawing" Target="../drawings/vmlDrawing1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3.bin"/></Relationships>
</file>

<file path=ppt/slideLayouts/_rels/slideLayout110.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5.xml"/><Relationship Id="rId1" Type="http://schemas.openxmlformats.org/officeDocument/2006/relationships/vmlDrawing" Target="../drawings/vmlDrawing114.vml"/><Relationship Id="rId5" Type="http://schemas.openxmlformats.org/officeDocument/2006/relationships/image" Target="../media/image1.emf"/><Relationship Id="rId4" Type="http://schemas.openxmlformats.org/officeDocument/2006/relationships/oleObject" Target="../embeddings/oleObject114.bin"/></Relationships>
</file>

<file path=ppt/slideLayouts/_rels/slideLayout11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6.xml"/><Relationship Id="rId1" Type="http://schemas.openxmlformats.org/officeDocument/2006/relationships/vmlDrawing" Target="../drawings/vmlDrawing115.vml"/><Relationship Id="rId5" Type="http://schemas.openxmlformats.org/officeDocument/2006/relationships/image" Target="../media/image1.emf"/><Relationship Id="rId4" Type="http://schemas.openxmlformats.org/officeDocument/2006/relationships/oleObject" Target="../embeddings/oleObject115.bin"/></Relationships>
</file>

<file path=ppt/slideLayouts/_rels/slideLayout112.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7.xml"/><Relationship Id="rId1" Type="http://schemas.openxmlformats.org/officeDocument/2006/relationships/vmlDrawing" Target="../drawings/vmlDrawing116.vml"/><Relationship Id="rId5" Type="http://schemas.openxmlformats.org/officeDocument/2006/relationships/image" Target="../media/image1.emf"/><Relationship Id="rId4" Type="http://schemas.openxmlformats.org/officeDocument/2006/relationships/oleObject" Target="../embeddings/oleObject116.bin"/></Relationships>
</file>

<file path=ppt/slideLayouts/_rels/slideLayout113.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8.xml"/><Relationship Id="rId1" Type="http://schemas.openxmlformats.org/officeDocument/2006/relationships/vmlDrawing" Target="../drawings/vmlDrawing117.vml"/><Relationship Id="rId5" Type="http://schemas.openxmlformats.org/officeDocument/2006/relationships/image" Target="../media/image1.emf"/><Relationship Id="rId4" Type="http://schemas.openxmlformats.org/officeDocument/2006/relationships/oleObject" Target="../embeddings/oleObject117.bin"/></Relationships>
</file>

<file path=ppt/slideLayouts/_rels/slideLayout114.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19.xml"/><Relationship Id="rId1" Type="http://schemas.openxmlformats.org/officeDocument/2006/relationships/vmlDrawing" Target="../drawings/vmlDrawing118.vml"/><Relationship Id="rId5" Type="http://schemas.openxmlformats.org/officeDocument/2006/relationships/image" Target="../media/image1.emf"/><Relationship Id="rId4" Type="http://schemas.openxmlformats.org/officeDocument/2006/relationships/oleObject" Target="../embeddings/oleObject118.bin"/></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5.xml"/><Relationship Id="rId1" Type="http://schemas.openxmlformats.org/officeDocument/2006/relationships/vmlDrawing" Target="../drawings/vmlDrawing1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4.bin"/></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1.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20.xml"/><Relationship Id="rId1" Type="http://schemas.openxmlformats.org/officeDocument/2006/relationships/vmlDrawing" Target="../drawings/vmlDrawing119.vml"/><Relationship Id="rId5" Type="http://schemas.openxmlformats.org/officeDocument/2006/relationships/image" Target="../media/image1.emf"/><Relationship Id="rId4" Type="http://schemas.openxmlformats.org/officeDocument/2006/relationships/oleObject" Target="../embeddings/oleObject119.bin"/></Relationships>
</file>

<file path=ppt/slideLayouts/_rels/slideLayout13.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6.xml"/><Relationship Id="rId1" Type="http://schemas.openxmlformats.org/officeDocument/2006/relationships/vmlDrawing" Target="../drawings/vmlDrawing1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5.bin"/></Relationships>
</file>

<file path=ppt/slideLayouts/_rels/slideLayout14.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7.xml"/><Relationship Id="rId1" Type="http://schemas.openxmlformats.org/officeDocument/2006/relationships/vmlDrawing" Target="../drawings/vmlDrawing1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6.bin"/></Relationships>
</file>

<file path=ppt/slideLayouts/_rels/slideLayout15.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8.xml"/><Relationship Id="rId1" Type="http://schemas.openxmlformats.org/officeDocument/2006/relationships/vmlDrawing" Target="../drawings/vmlDrawing1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7.bin"/></Relationships>
</file>

<file path=ppt/slideLayouts/_rels/slideLayout16.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19.xml"/><Relationship Id="rId1" Type="http://schemas.openxmlformats.org/officeDocument/2006/relationships/vmlDrawing" Target="../drawings/vmlDrawing1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8.bin"/></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0.xml"/><Relationship Id="rId1" Type="http://schemas.openxmlformats.org/officeDocument/2006/relationships/vmlDrawing" Target="../drawings/vmlDrawing1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19.bin"/></Relationships>
</file>

<file path=ppt/slideLayouts/_rels/slideLayout19.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1.xml"/><Relationship Id="rId1" Type="http://schemas.openxmlformats.org/officeDocument/2006/relationships/vmlDrawing" Target="../drawings/vmlDrawing2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0.bin"/></Relationships>
</file>

<file path=ppt/slideLayouts/_rels/slideLayout2.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4.xml"/><Relationship Id="rId1" Type="http://schemas.openxmlformats.org/officeDocument/2006/relationships/vmlDrawing" Target="../drawings/vmlDrawing3.vml"/><Relationship Id="rId5" Type="http://schemas.openxmlformats.org/officeDocument/2006/relationships/image" Target="../media/image1.emf"/><Relationship Id="rId4" Type="http://schemas.openxmlformats.org/officeDocument/2006/relationships/oleObject" Target="../embeddings/oleObject3.bin"/></Relationships>
</file>

<file path=ppt/slideLayouts/_rels/slideLayout20.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2.xml"/><Relationship Id="rId1" Type="http://schemas.openxmlformats.org/officeDocument/2006/relationships/vmlDrawing" Target="../drawings/vmlDrawing2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1.bin"/></Relationships>
</file>

<file path=ppt/slideLayouts/_rels/slideLayout21.xml.rels><?xml version="1.0" encoding="UTF-8" standalone="yes"?>
<Relationships xmlns="http://schemas.openxmlformats.org/package/2006/relationships"><Relationship Id="rId3" Type="http://schemas.openxmlformats.org/officeDocument/2006/relationships/slideMaster" Target="../slideMasters/slideMaster2.xml"/><Relationship Id="rId7" Type="http://schemas.openxmlformats.org/officeDocument/2006/relationships/image" Target="../media/image2.emf"/><Relationship Id="rId2" Type="http://schemas.openxmlformats.org/officeDocument/2006/relationships/tags" Target="../tags/tag23.xml"/><Relationship Id="rId1" Type="http://schemas.openxmlformats.org/officeDocument/2006/relationships/vmlDrawing" Target="../drawings/vmlDrawing2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22.bin"/></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5.xml"/><Relationship Id="rId1" Type="http://schemas.openxmlformats.org/officeDocument/2006/relationships/vmlDrawing" Target="../drawings/vmlDrawing24.vml"/><Relationship Id="rId5" Type="http://schemas.openxmlformats.org/officeDocument/2006/relationships/image" Target="../media/image1.emf"/><Relationship Id="rId4" Type="http://schemas.openxmlformats.org/officeDocument/2006/relationships/oleObject" Target="../embeddings/oleObject24.bin"/></Relationships>
</file>

<file path=ppt/slideLayouts/_rels/slideLayout2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6.xml"/><Relationship Id="rId1" Type="http://schemas.openxmlformats.org/officeDocument/2006/relationships/vmlDrawing" Target="../drawings/vmlDrawing25.vml"/><Relationship Id="rId5" Type="http://schemas.openxmlformats.org/officeDocument/2006/relationships/image" Target="../media/image1.emf"/><Relationship Id="rId4" Type="http://schemas.openxmlformats.org/officeDocument/2006/relationships/oleObject" Target="../embeddings/oleObject25.bin"/></Relationships>
</file>

<file path=ppt/slideLayouts/_rels/slideLayout2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7.xml"/><Relationship Id="rId1" Type="http://schemas.openxmlformats.org/officeDocument/2006/relationships/vmlDrawing" Target="../drawings/vmlDrawing26.vml"/><Relationship Id="rId5" Type="http://schemas.openxmlformats.org/officeDocument/2006/relationships/image" Target="../media/image1.emf"/><Relationship Id="rId4" Type="http://schemas.openxmlformats.org/officeDocument/2006/relationships/oleObject" Target="../embeddings/oleObject26.bin"/></Relationships>
</file>

<file path=ppt/slideLayouts/_rels/slideLayout2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8.xml"/><Relationship Id="rId1" Type="http://schemas.openxmlformats.org/officeDocument/2006/relationships/vmlDrawing" Target="../drawings/vmlDrawing27.vml"/><Relationship Id="rId5" Type="http://schemas.openxmlformats.org/officeDocument/2006/relationships/image" Target="../media/image1.emf"/><Relationship Id="rId4" Type="http://schemas.openxmlformats.org/officeDocument/2006/relationships/oleObject" Target="../embeddings/oleObject27.bin"/></Relationships>
</file>

<file path=ppt/slideLayouts/_rels/slideLayout2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29.xml"/><Relationship Id="rId1" Type="http://schemas.openxmlformats.org/officeDocument/2006/relationships/vmlDrawing" Target="../drawings/vmlDrawing28.vml"/><Relationship Id="rId5" Type="http://schemas.openxmlformats.org/officeDocument/2006/relationships/image" Target="../media/image1.emf"/><Relationship Id="rId4" Type="http://schemas.openxmlformats.org/officeDocument/2006/relationships/oleObject" Target="../embeddings/oleObject28.bin"/></Relationships>
</file>

<file path=ppt/slideLayouts/_rels/slideLayout2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0.xml"/><Relationship Id="rId1" Type="http://schemas.openxmlformats.org/officeDocument/2006/relationships/vmlDrawing" Target="../drawings/vmlDrawing29.vml"/><Relationship Id="rId5" Type="http://schemas.openxmlformats.org/officeDocument/2006/relationships/image" Target="../media/image1.emf"/><Relationship Id="rId4" Type="http://schemas.openxmlformats.org/officeDocument/2006/relationships/oleObject" Target="../embeddings/oleObject29.bin"/></Relationships>
</file>

<file path=ppt/slideLayouts/_rels/slideLayout2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1.xml"/><Relationship Id="rId1" Type="http://schemas.openxmlformats.org/officeDocument/2006/relationships/vmlDrawing" Target="../drawings/vmlDrawing30.vml"/><Relationship Id="rId5" Type="http://schemas.openxmlformats.org/officeDocument/2006/relationships/image" Target="../media/image1.emf"/><Relationship Id="rId4" Type="http://schemas.openxmlformats.org/officeDocument/2006/relationships/oleObject" Target="../embeddings/oleObject30.bin"/></Relationships>
</file>

<file path=ppt/slideLayouts/_rels/slideLayout3.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5.xml"/><Relationship Id="rId1" Type="http://schemas.openxmlformats.org/officeDocument/2006/relationships/vmlDrawing" Target="../drawings/vmlDrawing4.vml"/><Relationship Id="rId5" Type="http://schemas.openxmlformats.org/officeDocument/2006/relationships/image" Target="../media/image1.emf"/><Relationship Id="rId4" Type="http://schemas.openxmlformats.org/officeDocument/2006/relationships/oleObject" Target="../embeddings/oleObject4.bin"/></Relationships>
</file>

<file path=ppt/slideLayouts/_rels/slideLayout3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2.xml"/><Relationship Id="rId1" Type="http://schemas.openxmlformats.org/officeDocument/2006/relationships/vmlDrawing" Target="../drawings/vmlDrawing31.vml"/><Relationship Id="rId5" Type="http://schemas.openxmlformats.org/officeDocument/2006/relationships/image" Target="../media/image1.emf"/><Relationship Id="rId4" Type="http://schemas.openxmlformats.org/officeDocument/2006/relationships/oleObject" Target="../embeddings/oleObject31.bin"/></Relationships>
</file>

<file path=ppt/slideLayouts/_rels/slideLayout31.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3.xml"/><Relationship Id="rId1" Type="http://schemas.openxmlformats.org/officeDocument/2006/relationships/vmlDrawing" Target="../drawings/vmlDrawing32.vml"/><Relationship Id="rId5" Type="http://schemas.openxmlformats.org/officeDocument/2006/relationships/image" Target="../media/image1.emf"/><Relationship Id="rId4" Type="http://schemas.openxmlformats.org/officeDocument/2006/relationships/oleObject" Target="../embeddings/oleObject32.bin"/></Relationships>
</file>

<file path=ppt/slideLayouts/_rels/slideLayout32.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4.xml"/><Relationship Id="rId1" Type="http://schemas.openxmlformats.org/officeDocument/2006/relationships/vmlDrawing" Target="../drawings/vmlDrawing33.vml"/><Relationship Id="rId5" Type="http://schemas.openxmlformats.org/officeDocument/2006/relationships/image" Target="../media/image1.emf"/><Relationship Id="rId4" Type="http://schemas.openxmlformats.org/officeDocument/2006/relationships/oleObject" Target="../embeddings/oleObject33.bin"/></Relationships>
</file>

<file path=ppt/slideLayouts/_rels/slideLayout33.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5.xml"/><Relationship Id="rId1" Type="http://schemas.openxmlformats.org/officeDocument/2006/relationships/vmlDrawing" Target="../drawings/vmlDrawing34.vml"/><Relationship Id="rId5" Type="http://schemas.openxmlformats.org/officeDocument/2006/relationships/image" Target="../media/image1.emf"/><Relationship Id="rId4" Type="http://schemas.openxmlformats.org/officeDocument/2006/relationships/oleObject" Target="../embeddings/oleObject34.bin"/></Relationships>
</file>

<file path=ppt/slideLayouts/_rels/slideLayout34.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6.xml"/><Relationship Id="rId1" Type="http://schemas.openxmlformats.org/officeDocument/2006/relationships/vmlDrawing" Target="../drawings/vmlDrawing35.vml"/><Relationship Id="rId5" Type="http://schemas.openxmlformats.org/officeDocument/2006/relationships/image" Target="../media/image1.emf"/><Relationship Id="rId4" Type="http://schemas.openxmlformats.org/officeDocument/2006/relationships/oleObject" Target="../embeddings/oleObject35.bin"/></Relationships>
</file>

<file path=ppt/slideLayouts/_rels/slideLayout35.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7.xml"/><Relationship Id="rId1" Type="http://schemas.openxmlformats.org/officeDocument/2006/relationships/vmlDrawing" Target="../drawings/vmlDrawing36.vml"/><Relationship Id="rId5" Type="http://schemas.openxmlformats.org/officeDocument/2006/relationships/image" Target="../media/image1.emf"/><Relationship Id="rId4" Type="http://schemas.openxmlformats.org/officeDocument/2006/relationships/oleObject" Target="../embeddings/oleObject36.bin"/></Relationships>
</file>

<file path=ppt/slideLayouts/_rels/slideLayout36.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8.xml"/><Relationship Id="rId1" Type="http://schemas.openxmlformats.org/officeDocument/2006/relationships/vmlDrawing" Target="../drawings/vmlDrawing37.vml"/><Relationship Id="rId5" Type="http://schemas.openxmlformats.org/officeDocument/2006/relationships/image" Target="../media/image1.emf"/><Relationship Id="rId4" Type="http://schemas.openxmlformats.org/officeDocument/2006/relationships/oleObject" Target="../embeddings/oleObject37.bin"/></Relationships>
</file>

<file path=ppt/slideLayouts/_rels/slideLayout37.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39.xml"/><Relationship Id="rId1" Type="http://schemas.openxmlformats.org/officeDocument/2006/relationships/vmlDrawing" Target="../drawings/vmlDrawing38.vml"/><Relationship Id="rId5" Type="http://schemas.openxmlformats.org/officeDocument/2006/relationships/image" Target="../media/image1.emf"/><Relationship Id="rId4" Type="http://schemas.openxmlformats.org/officeDocument/2006/relationships/oleObject" Target="../embeddings/oleObject38.bin"/></Relationships>
</file>

<file path=ppt/slideLayouts/_rels/slideLayout38.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0.xml"/><Relationship Id="rId1" Type="http://schemas.openxmlformats.org/officeDocument/2006/relationships/vmlDrawing" Target="../drawings/vmlDrawing39.vml"/><Relationship Id="rId5" Type="http://schemas.openxmlformats.org/officeDocument/2006/relationships/image" Target="../media/image1.emf"/><Relationship Id="rId4" Type="http://schemas.openxmlformats.org/officeDocument/2006/relationships/oleObject" Target="../embeddings/oleObject39.bin"/></Relationships>
</file>

<file path=ppt/slideLayouts/_rels/slideLayout39.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1.xml"/><Relationship Id="rId1" Type="http://schemas.openxmlformats.org/officeDocument/2006/relationships/vmlDrawing" Target="../drawings/vmlDrawing40.vml"/><Relationship Id="rId5" Type="http://schemas.openxmlformats.org/officeDocument/2006/relationships/image" Target="../media/image1.emf"/><Relationship Id="rId4" Type="http://schemas.openxmlformats.org/officeDocument/2006/relationships/oleObject" Target="../embeddings/oleObject40.bin"/></Relationships>
</file>

<file path=ppt/slideLayouts/_rels/slideLayout4.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6.xml"/><Relationship Id="rId1" Type="http://schemas.openxmlformats.org/officeDocument/2006/relationships/vmlDrawing" Target="../drawings/vmlDrawing5.vml"/><Relationship Id="rId5" Type="http://schemas.openxmlformats.org/officeDocument/2006/relationships/image" Target="../media/image1.emf"/><Relationship Id="rId4" Type="http://schemas.openxmlformats.org/officeDocument/2006/relationships/oleObject" Target="../embeddings/oleObject5.bin"/></Relationships>
</file>

<file path=ppt/slideLayouts/_rels/slideLayout40.xml.rels><?xml version="1.0" encoding="UTF-8" standalone="yes"?>
<Relationships xmlns="http://schemas.openxmlformats.org/package/2006/relationships"><Relationship Id="rId3" Type="http://schemas.openxmlformats.org/officeDocument/2006/relationships/slideMaster" Target="../slideMasters/slideMaster3.xml"/><Relationship Id="rId2" Type="http://schemas.openxmlformats.org/officeDocument/2006/relationships/tags" Target="../tags/tag42.xml"/><Relationship Id="rId1" Type="http://schemas.openxmlformats.org/officeDocument/2006/relationships/vmlDrawing" Target="../drawings/vmlDrawing41.vml"/><Relationship Id="rId5" Type="http://schemas.openxmlformats.org/officeDocument/2006/relationships/image" Target="../media/image1.emf"/><Relationship Id="rId4" Type="http://schemas.openxmlformats.org/officeDocument/2006/relationships/oleObject" Target="../embeddings/oleObject41.bin"/></Relationships>
</file>

<file path=ppt/slideLayouts/_rels/slideLayout4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4.xml"/><Relationship Id="rId1" Type="http://schemas.openxmlformats.org/officeDocument/2006/relationships/vmlDrawing" Target="../drawings/vmlDrawing43.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3.bin"/></Relationships>
</file>

<file path=ppt/slideLayouts/_rels/slideLayout4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5.xml"/><Relationship Id="rId1" Type="http://schemas.openxmlformats.org/officeDocument/2006/relationships/vmlDrawing" Target="../drawings/vmlDrawing44.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4.bin"/></Relationships>
</file>

<file path=ppt/slideLayouts/_rels/slideLayout4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6.xml"/><Relationship Id="rId1" Type="http://schemas.openxmlformats.org/officeDocument/2006/relationships/vmlDrawing" Target="../drawings/vmlDrawing45.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5.bin"/></Relationships>
</file>

<file path=ppt/slideLayouts/_rels/slideLayout44.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7.xml"/><Relationship Id="rId1" Type="http://schemas.openxmlformats.org/officeDocument/2006/relationships/vmlDrawing" Target="../drawings/vmlDrawing46.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46.bin"/></Relationships>
</file>

<file path=ppt/slideLayouts/_rels/slideLayout45.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8.xml"/><Relationship Id="rId1" Type="http://schemas.openxmlformats.org/officeDocument/2006/relationships/vmlDrawing" Target="../drawings/vmlDrawing47.vml"/><Relationship Id="rId5" Type="http://schemas.openxmlformats.org/officeDocument/2006/relationships/image" Target="../media/image1.emf"/><Relationship Id="rId4" Type="http://schemas.openxmlformats.org/officeDocument/2006/relationships/oleObject" Target="../embeddings/oleObject47.bin"/></Relationships>
</file>

<file path=ppt/slideLayouts/_rels/slideLayout46.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49.xml"/><Relationship Id="rId1" Type="http://schemas.openxmlformats.org/officeDocument/2006/relationships/vmlDrawing" Target="../drawings/vmlDrawing48.vml"/><Relationship Id="rId5" Type="http://schemas.openxmlformats.org/officeDocument/2006/relationships/image" Target="../media/image1.emf"/><Relationship Id="rId4" Type="http://schemas.openxmlformats.org/officeDocument/2006/relationships/oleObject" Target="../embeddings/oleObject48.bin"/></Relationships>
</file>

<file path=ppt/slideLayouts/_rels/slideLayout47.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0.xml"/><Relationship Id="rId1" Type="http://schemas.openxmlformats.org/officeDocument/2006/relationships/vmlDrawing" Target="../drawings/vmlDrawing49.vml"/><Relationship Id="rId5" Type="http://schemas.openxmlformats.org/officeDocument/2006/relationships/image" Target="../media/image1.emf"/><Relationship Id="rId4" Type="http://schemas.openxmlformats.org/officeDocument/2006/relationships/oleObject" Target="../embeddings/oleObject49.bin"/></Relationships>
</file>

<file path=ppt/slideLayouts/_rels/slideLayout48.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1.xml"/><Relationship Id="rId1" Type="http://schemas.openxmlformats.org/officeDocument/2006/relationships/vmlDrawing" Target="../drawings/vmlDrawing50.vml"/><Relationship Id="rId5" Type="http://schemas.openxmlformats.org/officeDocument/2006/relationships/image" Target="../media/image1.emf"/><Relationship Id="rId4" Type="http://schemas.openxmlformats.org/officeDocument/2006/relationships/oleObject" Target="../embeddings/oleObject50.bin"/></Relationships>
</file>

<file path=ppt/slideLayouts/_rels/slideLayout49.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2.xml"/><Relationship Id="rId1" Type="http://schemas.openxmlformats.org/officeDocument/2006/relationships/vmlDrawing" Target="../drawings/vmlDrawing51.vml"/><Relationship Id="rId5" Type="http://schemas.openxmlformats.org/officeDocument/2006/relationships/image" Target="../media/image1.emf"/><Relationship Id="rId4" Type="http://schemas.openxmlformats.org/officeDocument/2006/relationships/oleObject" Target="../embeddings/oleObject51.bin"/></Relationships>
</file>

<file path=ppt/slideLayouts/_rels/slideLayout5.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7.xml"/><Relationship Id="rId1" Type="http://schemas.openxmlformats.org/officeDocument/2006/relationships/vmlDrawing" Target="../drawings/vmlDrawing6.vml"/><Relationship Id="rId5" Type="http://schemas.openxmlformats.org/officeDocument/2006/relationships/image" Target="../media/image1.emf"/><Relationship Id="rId4" Type="http://schemas.openxmlformats.org/officeDocument/2006/relationships/oleObject" Target="../embeddings/oleObject6.bin"/></Relationships>
</file>

<file path=ppt/slideLayouts/_rels/slideLayout50.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3.xml"/><Relationship Id="rId1" Type="http://schemas.openxmlformats.org/officeDocument/2006/relationships/vmlDrawing" Target="../drawings/vmlDrawing52.vml"/><Relationship Id="rId5" Type="http://schemas.openxmlformats.org/officeDocument/2006/relationships/image" Target="../media/image1.emf"/><Relationship Id="rId4" Type="http://schemas.openxmlformats.org/officeDocument/2006/relationships/oleObject" Target="../embeddings/oleObject52.bin"/></Relationships>
</file>

<file path=ppt/slideLayouts/_rels/slideLayout51.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4.xml"/><Relationship Id="rId1" Type="http://schemas.openxmlformats.org/officeDocument/2006/relationships/vmlDrawing" Target="../drawings/vmlDrawing53.vml"/><Relationship Id="rId5" Type="http://schemas.openxmlformats.org/officeDocument/2006/relationships/image" Target="../media/image1.emf"/><Relationship Id="rId4" Type="http://schemas.openxmlformats.org/officeDocument/2006/relationships/oleObject" Target="../embeddings/oleObject53.bin"/></Relationships>
</file>

<file path=ppt/slideLayouts/_rels/slideLayout52.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5.xml"/><Relationship Id="rId1" Type="http://schemas.openxmlformats.org/officeDocument/2006/relationships/vmlDrawing" Target="../drawings/vmlDrawing54.vml"/><Relationship Id="rId5" Type="http://schemas.openxmlformats.org/officeDocument/2006/relationships/image" Target="../media/image1.emf"/><Relationship Id="rId4" Type="http://schemas.openxmlformats.org/officeDocument/2006/relationships/oleObject" Target="../embeddings/oleObject54.bin"/></Relationships>
</file>

<file path=ppt/slideLayouts/_rels/slideLayout53.xml.rels><?xml version="1.0" encoding="UTF-8" standalone="yes"?>
<Relationships xmlns="http://schemas.openxmlformats.org/package/2006/relationships"><Relationship Id="rId3" Type="http://schemas.openxmlformats.org/officeDocument/2006/relationships/slideMaster" Target="../slideMasters/slideMaster4.xml"/><Relationship Id="rId2" Type="http://schemas.openxmlformats.org/officeDocument/2006/relationships/tags" Target="../tags/tag56.xml"/><Relationship Id="rId1" Type="http://schemas.openxmlformats.org/officeDocument/2006/relationships/vmlDrawing" Target="../drawings/vmlDrawing55.vml"/><Relationship Id="rId5" Type="http://schemas.openxmlformats.org/officeDocument/2006/relationships/image" Target="../media/image1.emf"/><Relationship Id="rId4" Type="http://schemas.openxmlformats.org/officeDocument/2006/relationships/oleObject" Target="../embeddings/oleObject55.bin"/></Relationships>
</file>

<file path=ppt/slideLayouts/_rels/slideLayout54.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8.xml"/><Relationship Id="rId1" Type="http://schemas.openxmlformats.org/officeDocument/2006/relationships/vmlDrawing" Target="../drawings/vmlDrawing57.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57.bin"/></Relationships>
</file>

<file path=ppt/slideLayouts/_rels/slideLayout55.xml.rels><?xml version="1.0" encoding="UTF-8" standalone="yes"?>
<Relationships xmlns="http://schemas.openxmlformats.org/package/2006/relationships"><Relationship Id="rId3" Type="http://schemas.openxmlformats.org/officeDocument/2006/relationships/slideMaster" Target="../slideMasters/slideMaster5.xml"/><Relationship Id="rId2" Type="http://schemas.openxmlformats.org/officeDocument/2006/relationships/tags" Target="../tags/tag59.xml"/><Relationship Id="rId1" Type="http://schemas.openxmlformats.org/officeDocument/2006/relationships/vmlDrawing" Target="../drawings/vmlDrawing58.vml"/><Relationship Id="rId5" Type="http://schemas.openxmlformats.org/officeDocument/2006/relationships/image" Target="../media/image1.emf"/><Relationship Id="rId4" Type="http://schemas.openxmlformats.org/officeDocument/2006/relationships/oleObject" Target="../embeddings/oleObject58.bin"/></Relationships>
</file>

<file path=ppt/slideLayouts/_rels/slideLayout56.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1.xml"/><Relationship Id="rId1" Type="http://schemas.openxmlformats.org/officeDocument/2006/relationships/vmlDrawing" Target="../drawings/vmlDrawing60.vml"/><Relationship Id="rId5" Type="http://schemas.openxmlformats.org/officeDocument/2006/relationships/image" Target="../media/image1.emf"/><Relationship Id="rId4" Type="http://schemas.openxmlformats.org/officeDocument/2006/relationships/oleObject" Target="../embeddings/oleObject60.bin"/></Relationships>
</file>

<file path=ppt/slideLayouts/_rels/slideLayout57.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2.xml"/><Relationship Id="rId1" Type="http://schemas.openxmlformats.org/officeDocument/2006/relationships/vmlDrawing" Target="../drawings/vmlDrawing61.vml"/><Relationship Id="rId5" Type="http://schemas.openxmlformats.org/officeDocument/2006/relationships/image" Target="../media/image1.emf"/><Relationship Id="rId4" Type="http://schemas.openxmlformats.org/officeDocument/2006/relationships/oleObject" Target="../embeddings/oleObject61.bin"/></Relationships>
</file>

<file path=ppt/slideLayouts/_rels/slideLayout58.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3.xml"/><Relationship Id="rId1" Type="http://schemas.openxmlformats.org/officeDocument/2006/relationships/vmlDrawing" Target="../drawings/vmlDrawing62.v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62.bin"/></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8.xml"/><Relationship Id="rId1" Type="http://schemas.openxmlformats.org/officeDocument/2006/relationships/vmlDrawing" Target="../drawings/vmlDrawing7.vml"/><Relationship Id="rId5" Type="http://schemas.openxmlformats.org/officeDocument/2006/relationships/image" Target="../media/image1.emf"/><Relationship Id="rId4" Type="http://schemas.openxmlformats.org/officeDocument/2006/relationships/oleObject" Target="../embeddings/oleObject7.bin"/></Relationships>
</file>

<file path=ppt/slideLayouts/_rels/slideLayout60.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4.xml"/><Relationship Id="rId1" Type="http://schemas.openxmlformats.org/officeDocument/2006/relationships/vmlDrawing" Target="../drawings/vmlDrawing63.vml"/><Relationship Id="rId5" Type="http://schemas.openxmlformats.org/officeDocument/2006/relationships/image" Target="../media/image1.emf"/><Relationship Id="rId4" Type="http://schemas.openxmlformats.org/officeDocument/2006/relationships/oleObject" Target="../embeddings/oleObject63.bin"/></Relationships>
</file>

<file path=ppt/slideLayouts/_rels/slideLayout61.xml.rels><?xml version="1.0" encoding="UTF-8" standalone="yes"?>
<Relationships xmlns="http://schemas.openxmlformats.org/package/2006/relationships"><Relationship Id="rId3" Type="http://schemas.openxmlformats.org/officeDocument/2006/relationships/slideMaster" Target="../slideMasters/slideMaster6.xml"/><Relationship Id="rId2" Type="http://schemas.openxmlformats.org/officeDocument/2006/relationships/tags" Target="../tags/tag65.xml"/><Relationship Id="rId1" Type="http://schemas.openxmlformats.org/officeDocument/2006/relationships/vmlDrawing" Target="../drawings/vmlDrawing64.vml"/><Relationship Id="rId5" Type="http://schemas.openxmlformats.org/officeDocument/2006/relationships/image" Target="../media/image1.emf"/><Relationship Id="rId4" Type="http://schemas.openxmlformats.org/officeDocument/2006/relationships/oleObject" Target="../embeddings/oleObject64.bin"/></Relationships>
</file>

<file path=ppt/slideLayouts/_rels/slideLayout62.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7.xml"/><Relationship Id="rId1" Type="http://schemas.openxmlformats.org/officeDocument/2006/relationships/vmlDrawing" Target="../drawings/vmlDrawing66.vml"/><Relationship Id="rId5" Type="http://schemas.openxmlformats.org/officeDocument/2006/relationships/image" Target="../media/image1.emf"/><Relationship Id="rId4" Type="http://schemas.openxmlformats.org/officeDocument/2006/relationships/oleObject" Target="../embeddings/oleObject66.bin"/></Relationships>
</file>

<file path=ppt/slideLayouts/_rels/slideLayout63.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8.xml"/><Relationship Id="rId1" Type="http://schemas.openxmlformats.org/officeDocument/2006/relationships/vmlDrawing" Target="../drawings/vmlDrawing67.vml"/><Relationship Id="rId5" Type="http://schemas.openxmlformats.org/officeDocument/2006/relationships/image" Target="../media/image1.emf"/><Relationship Id="rId4" Type="http://schemas.openxmlformats.org/officeDocument/2006/relationships/oleObject" Target="../embeddings/oleObject67.bin"/></Relationships>
</file>

<file path=ppt/slideLayouts/_rels/slideLayout64.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69.xml"/><Relationship Id="rId1" Type="http://schemas.openxmlformats.org/officeDocument/2006/relationships/vmlDrawing" Target="../drawings/vmlDrawing68.vml"/><Relationship Id="rId5" Type="http://schemas.openxmlformats.org/officeDocument/2006/relationships/image" Target="../media/image1.emf"/><Relationship Id="rId4" Type="http://schemas.openxmlformats.org/officeDocument/2006/relationships/oleObject" Target="../embeddings/oleObject68.bin"/></Relationships>
</file>

<file path=ppt/slideLayouts/_rels/slideLayout65.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0.xml"/><Relationship Id="rId1" Type="http://schemas.openxmlformats.org/officeDocument/2006/relationships/vmlDrawing" Target="../drawings/vmlDrawing69.vml"/><Relationship Id="rId5" Type="http://schemas.openxmlformats.org/officeDocument/2006/relationships/image" Target="../media/image1.emf"/><Relationship Id="rId4" Type="http://schemas.openxmlformats.org/officeDocument/2006/relationships/oleObject" Target="../embeddings/oleObject69.bin"/></Relationships>
</file>

<file path=ppt/slideLayouts/_rels/slideLayout66.xml.rels><?xml version="1.0" encoding="UTF-8" standalone="yes"?>
<Relationships xmlns="http://schemas.openxmlformats.org/package/2006/relationships"><Relationship Id="rId3" Type="http://schemas.openxmlformats.org/officeDocument/2006/relationships/slideMaster" Target="../slideMasters/slideMaster7.xml"/><Relationship Id="rId2" Type="http://schemas.openxmlformats.org/officeDocument/2006/relationships/tags" Target="../tags/tag71.xml"/><Relationship Id="rId1" Type="http://schemas.openxmlformats.org/officeDocument/2006/relationships/vmlDrawing" Target="../drawings/vmlDrawing70.vml"/><Relationship Id="rId5" Type="http://schemas.openxmlformats.org/officeDocument/2006/relationships/image" Target="../media/image1.emf"/><Relationship Id="rId4" Type="http://schemas.openxmlformats.org/officeDocument/2006/relationships/oleObject" Target="../embeddings/oleObject70.bin"/></Relationships>
</file>

<file path=ppt/slideLayouts/_rels/slideLayout67.xml.rels><?xml version="1.0" encoding="UTF-8" standalone="yes"?>
<Relationships xmlns="http://schemas.openxmlformats.org/package/2006/relationships"><Relationship Id="rId3" Type="http://schemas.openxmlformats.org/officeDocument/2006/relationships/slideMaster" Target="../slideMasters/slideMaster8.xml"/><Relationship Id="rId2" Type="http://schemas.openxmlformats.org/officeDocument/2006/relationships/tags" Target="../tags/tag73.xml"/><Relationship Id="rId1" Type="http://schemas.openxmlformats.org/officeDocument/2006/relationships/vmlDrawing" Target="../drawings/vmlDrawing72.vml"/><Relationship Id="rId5" Type="http://schemas.openxmlformats.org/officeDocument/2006/relationships/image" Target="../media/image1.emf"/><Relationship Id="rId4" Type="http://schemas.openxmlformats.org/officeDocument/2006/relationships/oleObject" Target="../embeddings/oleObject72.bin"/></Relationships>
</file>

<file path=ppt/slideLayouts/_rels/slideLayout68.xml.rels><?xml version="1.0" encoding="UTF-8" standalone="yes"?>
<Relationships xmlns="http://schemas.openxmlformats.org/package/2006/relationships"><Relationship Id="rId3" Type="http://schemas.openxmlformats.org/officeDocument/2006/relationships/slideMaster" Target="../slideMasters/slideMaster10.xml"/><Relationship Id="rId2" Type="http://schemas.openxmlformats.org/officeDocument/2006/relationships/tags" Target="../tags/tag76.xml"/><Relationship Id="rId1" Type="http://schemas.openxmlformats.org/officeDocument/2006/relationships/vmlDrawing" Target="../drawings/vmlDrawing75.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5.bin"/></Relationships>
</file>

<file path=ppt/slideLayouts/_rels/slideLayout69.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7.xml"/><Relationship Id="rId1" Type="http://schemas.openxmlformats.org/officeDocument/2006/relationships/vmlDrawing" Target="../drawings/vmlDrawing76.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6.bin"/></Relationships>
</file>

<file path=ppt/slideLayouts/_rels/slideLayout7.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9.xml"/><Relationship Id="rId1" Type="http://schemas.openxmlformats.org/officeDocument/2006/relationships/vmlDrawing" Target="../drawings/vmlDrawing8.vml"/><Relationship Id="rId5" Type="http://schemas.openxmlformats.org/officeDocument/2006/relationships/image" Target="../media/image1.emf"/><Relationship Id="rId4" Type="http://schemas.openxmlformats.org/officeDocument/2006/relationships/oleObject" Target="../embeddings/oleObject8.bin"/></Relationships>
</file>

<file path=ppt/slideLayouts/_rels/slideLayout70.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8.xml"/><Relationship Id="rId1" Type="http://schemas.openxmlformats.org/officeDocument/2006/relationships/vmlDrawing" Target="../drawings/vmlDrawing77.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7.bin"/></Relationships>
</file>

<file path=ppt/slideLayouts/_rels/slideLayout71.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79.xml"/><Relationship Id="rId1" Type="http://schemas.openxmlformats.org/officeDocument/2006/relationships/vmlDrawing" Target="../drawings/vmlDrawing78.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8.bin"/></Relationships>
</file>

<file path=ppt/slideLayouts/_rels/slideLayout72.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0.xml"/><Relationship Id="rId1" Type="http://schemas.openxmlformats.org/officeDocument/2006/relationships/vmlDrawing" Target="../drawings/vmlDrawing79.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79.bin"/></Relationships>
</file>

<file path=ppt/slideLayouts/_rels/slideLayout73.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1.xml"/><Relationship Id="rId1" Type="http://schemas.openxmlformats.org/officeDocument/2006/relationships/vmlDrawing" Target="../drawings/vmlDrawing80.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0.bin"/></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75.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2.xml"/><Relationship Id="rId1" Type="http://schemas.openxmlformats.org/officeDocument/2006/relationships/vmlDrawing" Target="../drawings/vmlDrawing81.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1.bin"/></Relationships>
</file>

<file path=ppt/slideLayouts/_rels/slideLayout76.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3.xml"/><Relationship Id="rId1" Type="http://schemas.openxmlformats.org/officeDocument/2006/relationships/vmlDrawing" Target="../drawings/vmlDrawing82.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2.bin"/></Relationships>
</file>

<file path=ppt/slideLayouts/_rels/slideLayout77.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4.xml"/><Relationship Id="rId1" Type="http://schemas.openxmlformats.org/officeDocument/2006/relationships/vmlDrawing" Target="../drawings/vmlDrawing83.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3.bin"/></Relationships>
</file>

<file path=ppt/slideLayouts/_rels/slideLayout78.xml.rels><?xml version="1.0" encoding="UTF-8" standalone="yes"?>
<Relationships xmlns="http://schemas.openxmlformats.org/package/2006/relationships"><Relationship Id="rId3" Type="http://schemas.openxmlformats.org/officeDocument/2006/relationships/slideMaster" Target="../slideMasters/slideMaster10.xml"/><Relationship Id="rId7" Type="http://schemas.openxmlformats.org/officeDocument/2006/relationships/image" Target="../media/image2.emf"/><Relationship Id="rId2" Type="http://schemas.openxmlformats.org/officeDocument/2006/relationships/tags" Target="../tags/tag85.xml"/><Relationship Id="rId1" Type="http://schemas.openxmlformats.org/officeDocument/2006/relationships/vmlDrawing" Target="../drawings/vmlDrawing84.vml"/><Relationship Id="rId6" Type="http://schemas.openxmlformats.org/officeDocument/2006/relationships/image" Target="../media/image3.emf"/><Relationship Id="rId5" Type="http://schemas.openxmlformats.org/officeDocument/2006/relationships/image" Target="../media/image1.emf"/><Relationship Id="rId4" Type="http://schemas.openxmlformats.org/officeDocument/2006/relationships/oleObject" Target="../embeddings/oleObject84.bin"/></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0.xml"/><Relationship Id="rId1" Type="http://schemas.openxmlformats.org/officeDocument/2006/relationships/vmlDrawing" Target="../drawings/vmlDrawing9.vml"/><Relationship Id="rId5" Type="http://schemas.openxmlformats.org/officeDocument/2006/relationships/image" Target="../media/image1.emf"/><Relationship Id="rId4" Type="http://schemas.openxmlformats.org/officeDocument/2006/relationships/oleObject" Target="../embeddings/oleObject9.bin"/></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8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7.xml"/><Relationship Id="rId1" Type="http://schemas.openxmlformats.org/officeDocument/2006/relationships/vmlDrawing" Target="../drawings/vmlDrawing86.vml"/><Relationship Id="rId6" Type="http://schemas.openxmlformats.org/officeDocument/2006/relationships/image" Target="../media/image6.emf"/><Relationship Id="rId5" Type="http://schemas.openxmlformats.org/officeDocument/2006/relationships/image" Target="../media/image1.emf"/><Relationship Id="rId4" Type="http://schemas.openxmlformats.org/officeDocument/2006/relationships/oleObject" Target="../embeddings/oleObject86.bin"/></Relationships>
</file>

<file path=ppt/slideLayouts/_rels/slideLayout8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8.xml"/><Relationship Id="rId1" Type="http://schemas.openxmlformats.org/officeDocument/2006/relationships/vmlDrawing" Target="../drawings/vmlDrawing87.vml"/><Relationship Id="rId6" Type="http://schemas.openxmlformats.org/officeDocument/2006/relationships/image" Target="../media/image7.emf"/><Relationship Id="rId5" Type="http://schemas.openxmlformats.org/officeDocument/2006/relationships/image" Target="../media/image1.emf"/><Relationship Id="rId4" Type="http://schemas.openxmlformats.org/officeDocument/2006/relationships/oleObject" Target="../embeddings/oleObject87.bin"/></Relationships>
</file>

<file path=ppt/slideLayouts/_rels/slideLayout8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89.xml"/><Relationship Id="rId1" Type="http://schemas.openxmlformats.org/officeDocument/2006/relationships/vmlDrawing" Target="../drawings/vmlDrawing88.vml"/><Relationship Id="rId5" Type="http://schemas.openxmlformats.org/officeDocument/2006/relationships/image" Target="../media/image1.emf"/><Relationship Id="rId4" Type="http://schemas.openxmlformats.org/officeDocument/2006/relationships/oleObject" Target="../embeddings/oleObject88.bin"/></Relationships>
</file>

<file path=ppt/slideLayouts/_rels/slideLayout8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0.xml"/><Relationship Id="rId1" Type="http://schemas.openxmlformats.org/officeDocument/2006/relationships/vmlDrawing" Target="../drawings/vmlDrawing89.vml"/><Relationship Id="rId5" Type="http://schemas.openxmlformats.org/officeDocument/2006/relationships/image" Target="../media/image1.emf"/><Relationship Id="rId4" Type="http://schemas.openxmlformats.org/officeDocument/2006/relationships/oleObject" Target="../embeddings/oleObject89.bin"/></Relationships>
</file>

<file path=ppt/slideLayouts/_rels/slideLayout8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1.xml"/><Relationship Id="rId1" Type="http://schemas.openxmlformats.org/officeDocument/2006/relationships/vmlDrawing" Target="../drawings/vmlDrawing90.vml"/><Relationship Id="rId5" Type="http://schemas.openxmlformats.org/officeDocument/2006/relationships/image" Target="../media/image1.emf"/><Relationship Id="rId4" Type="http://schemas.openxmlformats.org/officeDocument/2006/relationships/oleObject" Target="../embeddings/oleObject90.bin"/></Relationships>
</file>

<file path=ppt/slideLayouts/_rels/slideLayout8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2.xml"/><Relationship Id="rId1" Type="http://schemas.openxmlformats.org/officeDocument/2006/relationships/vmlDrawing" Target="../drawings/vmlDrawing91.vml"/><Relationship Id="rId5" Type="http://schemas.openxmlformats.org/officeDocument/2006/relationships/image" Target="../media/image1.emf"/><Relationship Id="rId4" Type="http://schemas.openxmlformats.org/officeDocument/2006/relationships/oleObject" Target="../embeddings/oleObject91.bin"/></Relationships>
</file>

<file path=ppt/slideLayouts/_rels/slideLayout8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3.xml"/><Relationship Id="rId1" Type="http://schemas.openxmlformats.org/officeDocument/2006/relationships/vmlDrawing" Target="../drawings/vmlDrawing92.vml"/><Relationship Id="rId5" Type="http://schemas.openxmlformats.org/officeDocument/2006/relationships/image" Target="../media/image1.emf"/><Relationship Id="rId4" Type="http://schemas.openxmlformats.org/officeDocument/2006/relationships/oleObject" Target="../embeddings/oleObject92.bin"/></Relationships>
</file>

<file path=ppt/slideLayouts/_rels/slideLayout8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4.xml"/><Relationship Id="rId1" Type="http://schemas.openxmlformats.org/officeDocument/2006/relationships/vmlDrawing" Target="../drawings/vmlDrawing93.vml"/><Relationship Id="rId5" Type="http://schemas.openxmlformats.org/officeDocument/2006/relationships/image" Target="../media/image1.emf"/><Relationship Id="rId4" Type="http://schemas.openxmlformats.org/officeDocument/2006/relationships/oleObject" Target="../embeddings/oleObject93.bin"/></Relationships>
</file>

<file path=ppt/slideLayouts/_rels/slideLayout89.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5.xml"/><Relationship Id="rId1" Type="http://schemas.openxmlformats.org/officeDocument/2006/relationships/vmlDrawing" Target="../drawings/vmlDrawing94.vml"/><Relationship Id="rId5" Type="http://schemas.openxmlformats.org/officeDocument/2006/relationships/image" Target="../media/image1.emf"/><Relationship Id="rId4" Type="http://schemas.openxmlformats.org/officeDocument/2006/relationships/oleObject" Target="../embeddings/oleObject94.bin"/></Relationships>
</file>

<file path=ppt/slideLayouts/_rels/slideLayout9.xml.rels><?xml version="1.0" encoding="UTF-8" standalone="yes"?>
<Relationships xmlns="http://schemas.openxmlformats.org/package/2006/relationships"><Relationship Id="rId3" Type="http://schemas.openxmlformats.org/officeDocument/2006/relationships/slideMaster" Target="../slideMasters/slideMaster1.xml"/><Relationship Id="rId2" Type="http://schemas.openxmlformats.org/officeDocument/2006/relationships/tags" Target="../tags/tag11.xml"/><Relationship Id="rId1" Type="http://schemas.openxmlformats.org/officeDocument/2006/relationships/vmlDrawing" Target="../drawings/vmlDrawing10.vml"/><Relationship Id="rId5" Type="http://schemas.openxmlformats.org/officeDocument/2006/relationships/image" Target="../media/image1.emf"/><Relationship Id="rId4" Type="http://schemas.openxmlformats.org/officeDocument/2006/relationships/oleObject" Target="../embeddings/oleObject10.bin"/></Relationships>
</file>

<file path=ppt/slideLayouts/_rels/slideLayout90.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6.xml"/><Relationship Id="rId1" Type="http://schemas.openxmlformats.org/officeDocument/2006/relationships/vmlDrawing" Target="../drawings/vmlDrawing95.vml"/><Relationship Id="rId5" Type="http://schemas.openxmlformats.org/officeDocument/2006/relationships/image" Target="../media/image1.emf"/><Relationship Id="rId4" Type="http://schemas.openxmlformats.org/officeDocument/2006/relationships/oleObject" Target="../embeddings/oleObject95.bin"/></Relationships>
</file>

<file path=ppt/slideLayouts/_rels/slideLayout91.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7.xml"/><Relationship Id="rId1" Type="http://schemas.openxmlformats.org/officeDocument/2006/relationships/vmlDrawing" Target="../drawings/vmlDrawing96.vml"/><Relationship Id="rId5" Type="http://schemas.openxmlformats.org/officeDocument/2006/relationships/image" Target="../media/image1.emf"/><Relationship Id="rId4" Type="http://schemas.openxmlformats.org/officeDocument/2006/relationships/oleObject" Target="../embeddings/oleObject96.bin"/></Relationships>
</file>

<file path=ppt/slideLayouts/_rels/slideLayout92.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8.xml"/><Relationship Id="rId1" Type="http://schemas.openxmlformats.org/officeDocument/2006/relationships/vmlDrawing" Target="../drawings/vmlDrawing97.vml"/><Relationship Id="rId5" Type="http://schemas.openxmlformats.org/officeDocument/2006/relationships/image" Target="../media/image1.emf"/><Relationship Id="rId4" Type="http://schemas.openxmlformats.org/officeDocument/2006/relationships/oleObject" Target="../embeddings/oleObject97.bin"/></Relationships>
</file>

<file path=ppt/slideLayouts/_rels/slideLayout93.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99.xml"/><Relationship Id="rId1" Type="http://schemas.openxmlformats.org/officeDocument/2006/relationships/vmlDrawing" Target="../drawings/vmlDrawing98.vml"/><Relationship Id="rId5" Type="http://schemas.openxmlformats.org/officeDocument/2006/relationships/image" Target="../media/image1.emf"/><Relationship Id="rId4" Type="http://schemas.openxmlformats.org/officeDocument/2006/relationships/oleObject" Target="../embeddings/oleObject98.bin"/></Relationships>
</file>

<file path=ppt/slideLayouts/_rels/slideLayout94.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0.xml"/><Relationship Id="rId1" Type="http://schemas.openxmlformats.org/officeDocument/2006/relationships/vmlDrawing" Target="../drawings/vmlDrawing99.vml"/><Relationship Id="rId5" Type="http://schemas.openxmlformats.org/officeDocument/2006/relationships/image" Target="../media/image1.emf"/><Relationship Id="rId4" Type="http://schemas.openxmlformats.org/officeDocument/2006/relationships/oleObject" Target="../embeddings/oleObject99.bin"/></Relationships>
</file>

<file path=ppt/slideLayouts/_rels/slideLayout95.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1.xml"/><Relationship Id="rId1" Type="http://schemas.openxmlformats.org/officeDocument/2006/relationships/vmlDrawing" Target="../drawings/vmlDrawing100.vml"/><Relationship Id="rId5" Type="http://schemas.openxmlformats.org/officeDocument/2006/relationships/image" Target="../media/image1.emf"/><Relationship Id="rId4" Type="http://schemas.openxmlformats.org/officeDocument/2006/relationships/oleObject" Target="../embeddings/oleObject100.bin"/></Relationships>
</file>

<file path=ppt/slideLayouts/_rels/slideLayout96.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2.xml"/><Relationship Id="rId1" Type="http://schemas.openxmlformats.org/officeDocument/2006/relationships/vmlDrawing" Target="../drawings/vmlDrawing101.vml"/><Relationship Id="rId5" Type="http://schemas.openxmlformats.org/officeDocument/2006/relationships/image" Target="../media/image1.emf"/><Relationship Id="rId4" Type="http://schemas.openxmlformats.org/officeDocument/2006/relationships/oleObject" Target="../embeddings/oleObject101.bin"/></Relationships>
</file>

<file path=ppt/slideLayouts/_rels/slideLayout97.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3.xml"/><Relationship Id="rId1" Type="http://schemas.openxmlformats.org/officeDocument/2006/relationships/vmlDrawing" Target="../drawings/vmlDrawing102.vml"/><Relationship Id="rId5" Type="http://schemas.openxmlformats.org/officeDocument/2006/relationships/image" Target="../media/image1.emf"/><Relationship Id="rId4" Type="http://schemas.openxmlformats.org/officeDocument/2006/relationships/oleObject" Target="../embeddings/oleObject102.bin"/></Relationships>
</file>

<file path=ppt/slideLayouts/_rels/slideLayout98.xml.rels><?xml version="1.0" encoding="UTF-8" standalone="yes"?>
<Relationships xmlns="http://schemas.openxmlformats.org/package/2006/relationships"><Relationship Id="rId3" Type="http://schemas.openxmlformats.org/officeDocument/2006/relationships/slideMaster" Target="../slideMasters/slideMaster11.xml"/><Relationship Id="rId2" Type="http://schemas.openxmlformats.org/officeDocument/2006/relationships/tags" Target="../tags/tag104.xml"/><Relationship Id="rId1" Type="http://schemas.openxmlformats.org/officeDocument/2006/relationships/vmlDrawing" Target="../drawings/vmlDrawing103.vml"/><Relationship Id="rId5" Type="http://schemas.openxmlformats.org/officeDocument/2006/relationships/image" Target="../media/image1.emf"/><Relationship Id="rId4" Type="http://schemas.openxmlformats.org/officeDocument/2006/relationships/oleObject" Target="../embeddings/oleObject103.bin"/></Relationships>
</file>

<file path=ppt/slideLayouts/_rels/slideLayout99.xml.rels><?xml version="1.0" encoding="UTF-8" standalone="yes"?>
<Relationships xmlns="http://schemas.openxmlformats.org/package/2006/relationships"><Relationship Id="rId3" Type="http://schemas.openxmlformats.org/officeDocument/2006/relationships/slideMaster" Target="../slideMasters/slideMaster12.xml"/><Relationship Id="rId2" Type="http://schemas.openxmlformats.org/officeDocument/2006/relationships/tags" Target="../tags/tag106.xml"/><Relationship Id="rId1" Type="http://schemas.openxmlformats.org/officeDocument/2006/relationships/vmlDrawing" Target="../drawings/vmlDrawing105.vml"/><Relationship Id="rId5" Type="http://schemas.openxmlformats.org/officeDocument/2006/relationships/image" Target="../media/image1.emf"/><Relationship Id="rId4" Type="http://schemas.openxmlformats.org/officeDocument/2006/relationships/oleObject" Target="../embeddings/oleObject105.bin"/></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Section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2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baseline="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9"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17749610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Section Dark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134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0.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0866"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426275"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58711"/>
            <a:ext cx="84262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1987013"/>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4291482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1.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6"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8" name="Text Placeholder 13"/>
          <p:cNvSpPr>
            <a:spLocks noGrp="1"/>
          </p:cNvSpPr>
          <p:nvPr>
            <p:ph type="body" sz="quarter" idx="16" hasCustomPrompt="1"/>
          </p:nvPr>
        </p:nvSpPr>
        <p:spPr bwMode="gray">
          <a:xfrm>
            <a:off x="270001" y="1371821"/>
            <a:ext cx="6664200" cy="207296"/>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9" name="Text Placeholder 13"/>
          <p:cNvSpPr>
            <a:spLocks noGrp="1"/>
          </p:cNvSpPr>
          <p:nvPr>
            <p:ph type="body" sz="quarter" idx="17" hasCustomPrompt="1"/>
          </p:nvPr>
        </p:nvSpPr>
        <p:spPr bwMode="gray">
          <a:xfrm>
            <a:off x="270001" y="1658711"/>
            <a:ext cx="6664200"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10" name="Content Placeholder 2"/>
          <p:cNvSpPr>
            <a:spLocks noGrp="1"/>
          </p:cNvSpPr>
          <p:nvPr>
            <p:ph idx="1" hasCustomPrompt="1"/>
          </p:nvPr>
        </p:nvSpPr>
        <p:spPr bwMode="gray">
          <a:xfrm>
            <a:off x="270001" y="1987013"/>
            <a:ext cx="6664200"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Picture Placeholder 12"/>
          <p:cNvSpPr>
            <a:spLocks noGrp="1"/>
          </p:cNvSpPr>
          <p:nvPr>
            <p:ph type="pic" sz="quarter" idx="18"/>
          </p:nvPr>
        </p:nvSpPr>
        <p:spPr>
          <a:xfrm>
            <a:off x="6934200" y="1371600"/>
            <a:ext cx="6121400" cy="50927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74419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2.xml><?xml version="1.0" encoding="utf-8"?>
<p:sldLayout xmlns:a="http://schemas.openxmlformats.org/drawingml/2006/main" xmlns:r="http://schemas.openxmlformats.org/officeDocument/2006/relationships" xmlns:p="http://schemas.openxmlformats.org/presentationml/2006/main" preserve="1" userDrawn="1">
  <p:cSld name="6_Custom Layout">
    <p:spTree>
      <p:nvGrpSpPr>
        <p:cNvPr id="1" name=""/>
        <p:cNvGrpSpPr/>
        <p:nvPr/>
      </p:nvGrpSpPr>
      <p:grpSpPr>
        <a:xfrm>
          <a:off x="0" y="0"/>
          <a:ext cx="0" cy="0"/>
          <a:chOff x="0" y="0"/>
          <a:chExt cx="0" cy="0"/>
        </a:xfrm>
      </p:grpSpPr>
      <p:sp>
        <p:nvSpPr>
          <p:cNvPr id="10" name="Picture Placeholder 12"/>
          <p:cNvSpPr>
            <a:spLocks noGrp="1"/>
          </p:cNvSpPr>
          <p:nvPr>
            <p:ph type="pic" sz="quarter" idx="18"/>
          </p:nvPr>
        </p:nvSpPr>
        <p:spPr>
          <a:xfrm>
            <a:off x="6400800" y="698500"/>
            <a:ext cx="6350000" cy="5765800"/>
          </a:xfrm>
          <a:solidFill>
            <a:schemeClr val="accent5"/>
          </a:solidFill>
        </p:spPr>
        <p:txBody>
          <a:bodyPr anchor="ctr"/>
          <a:lstStyle>
            <a:lvl1pPr algn="ctr">
              <a:defRPr sz="1000" i="1">
                <a:solidFill>
                  <a:schemeClr val="bg1"/>
                </a:solidFill>
              </a:defRPr>
            </a:lvl1pPr>
          </a:lstStyle>
          <a:p>
            <a:endParaRPr lang="en-US"/>
          </a:p>
        </p:txBody>
      </p:sp>
      <p:sp>
        <p:nvSpPr>
          <p:cNvPr id="12" name="Text Placeholder 11"/>
          <p:cNvSpPr>
            <a:spLocks noGrp="1"/>
          </p:cNvSpPr>
          <p:nvPr>
            <p:ph type="body" sz="quarter" idx="19"/>
          </p:nvPr>
        </p:nvSpPr>
        <p:spPr>
          <a:xfrm>
            <a:off x="533400" y="1422400"/>
            <a:ext cx="5397500" cy="4445000"/>
          </a:xfrm>
        </p:spPr>
        <p:txBody>
          <a:bodyPr/>
          <a:lstStyle>
            <a:lvl1pPr algn="ctr">
              <a:defRPr sz="2500">
                <a:solidFill>
                  <a:schemeClr val="bg1"/>
                </a:solidFill>
                <a:latin typeface="Impact" charset="0"/>
                <a:ea typeface="Impact" charset="0"/>
                <a:cs typeface="Impact" charset="0"/>
              </a:defRPr>
            </a:lvl1pPr>
            <a:lvl2pPr algn="ctr">
              <a:defRPr sz="2500">
                <a:solidFill>
                  <a:schemeClr val="bg1"/>
                </a:solidFill>
                <a:latin typeface="Impact" charset="0"/>
                <a:ea typeface="Impact" charset="0"/>
                <a:cs typeface="Impact" charset="0"/>
              </a:defRPr>
            </a:lvl2pPr>
            <a:lvl3pPr algn="ctr">
              <a:defRPr sz="2500">
                <a:solidFill>
                  <a:schemeClr val="bg1"/>
                </a:solidFill>
                <a:latin typeface="Impact" charset="0"/>
                <a:ea typeface="Impact" charset="0"/>
                <a:cs typeface="Impact" charset="0"/>
              </a:defRPr>
            </a:lvl3pPr>
            <a:lvl4pPr algn="ctr">
              <a:defRPr sz="2500">
                <a:solidFill>
                  <a:schemeClr val="bg1"/>
                </a:solidFill>
                <a:latin typeface="Impact" charset="0"/>
                <a:ea typeface="Impact" charset="0"/>
                <a:cs typeface="Impact" charset="0"/>
              </a:defRPr>
            </a:lvl4pPr>
            <a:lvl5pPr algn="ctr">
              <a:defRPr sz="2500">
                <a:solidFill>
                  <a:schemeClr val="bg1"/>
                </a:solidFill>
                <a:latin typeface="Impact" charset="0"/>
                <a:ea typeface="Impact" charset="0"/>
                <a:cs typeface="Impact"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0413919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3.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1890"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9633"/>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96037"/>
            <a:ext cx="8259575" cy="243663"/>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195325"/>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691765" y="2195325"/>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3061881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4.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2914"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841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30121"/>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20780"/>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338549"/>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464546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5.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393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69562"/>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58310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870739"/>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04100"/>
            <a:ext cx="12423740"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572891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6.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4962"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0106"/>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270000" y="2461174"/>
            <a:ext cx="5962849"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7" name="Text Placeholder 13"/>
          <p:cNvSpPr>
            <a:spLocks noGrp="1"/>
          </p:cNvSpPr>
          <p:nvPr>
            <p:ph type="body" sz="quarter" idx="16" hasCustomPrompt="1"/>
          </p:nvPr>
        </p:nvSpPr>
        <p:spPr bwMode="gray">
          <a:xfrm>
            <a:off x="270000" y="1502942"/>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61007"/>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1174"/>
            <a:ext cx="5961600"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0"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8486239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7.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5986"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8920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595114"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595114"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11033" y="1491462"/>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11033" y="1779577"/>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270000"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595114"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21"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750140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8.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7010"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070704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09.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803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67440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33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73618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0.xml><?xml version="1.0" encoding="utf-8"?>
<p:sldLayout xmlns:a="http://schemas.openxmlformats.org/drawingml/2006/main" xmlns:r="http://schemas.openxmlformats.org/officeDocument/2006/relationships" xmlns:p="http://schemas.openxmlformats.org/presentationml/2006/main" userDrawn="1">
  <p:cSld name="2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29058"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76128"/>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82530"/>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2267"/>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906802"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906802"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30706" y="2376189"/>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30706" y="4442806"/>
            <a:ext cx="4680000" cy="1800000"/>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40711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1.xml><?xml version="1.0" encoding="utf-8"?>
<p:sldLayout xmlns:a="http://schemas.openxmlformats.org/drawingml/2006/main" xmlns:r="http://schemas.openxmlformats.org/officeDocument/2006/relationships" xmlns:p="http://schemas.openxmlformats.org/presentationml/2006/main" userDrawn="1">
  <p:cSld name="2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0082"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33834"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33834"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58299" y="2400907"/>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58299" y="4385788"/>
            <a:ext cx="4680000" cy="1800000"/>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68644"/>
            <a:ext cx="12413343" cy="315894"/>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49869"/>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6203923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1106"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305076"/>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384376" y="1422203"/>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707709"/>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856810" y="241299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85681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1920200" y="241703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1920200" y="4445674"/>
            <a:ext cx="4680000" cy="1800000"/>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3946013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2130"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826809" y="3553112"/>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10094062" y="3553112"/>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70000" y="3553112"/>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52481" y="3553112"/>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7" name="Text Placeholder 13"/>
          <p:cNvSpPr>
            <a:spLocks noGrp="1"/>
          </p:cNvSpPr>
          <p:nvPr>
            <p:ph type="body" sz="quarter" idx="16" hasCustomPrompt="1"/>
          </p:nvPr>
        </p:nvSpPr>
        <p:spPr bwMode="gray">
          <a:xfrm>
            <a:off x="270000"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0" y="1668335"/>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3"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4192712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4.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3154"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p:nvPr>
        </p:nvSpPr>
        <p:spPr>
          <a:xfrm>
            <a:off x="4670102" y="1936750"/>
            <a:ext cx="4115448" cy="4313238"/>
          </a:xfrm>
          <a:solidFill>
            <a:schemeClr val="accent5">
              <a:lumMod val="40000"/>
              <a:lumOff val="60000"/>
            </a:schemeClr>
          </a:solidFill>
        </p:spPr>
        <p:txBody>
          <a:bodyPr tIns="1800000" anchor="t"/>
          <a:lstStyle>
            <a:lvl1pPr algn="ctr">
              <a:defRPr sz="1200" i="1" baseline="0">
                <a:solidFill>
                  <a:schemeClr val="bg1"/>
                </a:solidFill>
              </a:defRPr>
            </a:lvl1pPr>
          </a:lstStyle>
          <a:p>
            <a:r>
              <a:rPr lang="en-US" dirty="0"/>
              <a:t>Drag picture to placeholder or click icon to add</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1586203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Content Placeholder 2"/>
          <p:cNvSpPr>
            <a:spLocks noGrp="1"/>
          </p:cNvSpPr>
          <p:nvPr>
            <p:ph idx="1" hasCustomPrompt="1"/>
          </p:nvPr>
        </p:nvSpPr>
        <p:spPr bwMode="gray">
          <a:xfrm>
            <a:off x="270000" y="2461174"/>
            <a:ext cx="5962849"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6"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270001"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270001"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9" name="Content Placeholder 2"/>
          <p:cNvSpPr>
            <a:spLocks noGrp="1"/>
          </p:cNvSpPr>
          <p:nvPr>
            <p:ph idx="18" hasCustomPrompt="1"/>
          </p:nvPr>
        </p:nvSpPr>
        <p:spPr bwMode="gray">
          <a:xfrm>
            <a:off x="7211351" y="2461174"/>
            <a:ext cx="5961600"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19" hasCustomPrompt="1"/>
          </p:nvPr>
        </p:nvSpPr>
        <p:spPr bwMode="gray">
          <a:xfrm>
            <a:off x="7210102" y="1502941"/>
            <a:ext cx="3718904" cy="286101"/>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3" name="Text Placeholder 13"/>
          <p:cNvSpPr>
            <a:spLocks noGrp="1"/>
          </p:cNvSpPr>
          <p:nvPr>
            <p:ph type="body" sz="quarter" idx="20" hasCustomPrompt="1"/>
          </p:nvPr>
        </p:nvSpPr>
        <p:spPr bwMode="gray">
          <a:xfrm>
            <a:off x="7210102" y="1761006"/>
            <a:ext cx="3718904" cy="332413"/>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3"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Tree>
    <p:extLst>
      <p:ext uri="{BB962C8B-B14F-4D97-AF65-F5344CB8AC3E}">
        <p14:creationId xmlns:p14="http://schemas.microsoft.com/office/powerpoint/2010/main" val="308442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6.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bwMode="gray">
          <a:xfrm>
            <a:off x="270000" y="270000"/>
            <a:ext cx="5962849" cy="270107"/>
          </a:xfrm>
        </p:spPr>
        <p:txBody>
          <a:bodyPr/>
          <a:lstStyle/>
          <a:p>
            <a:r>
              <a:rPr lang="en-US" dirty="0"/>
              <a:t>DOUBLE HEADED SLIDE</a:t>
            </a:r>
          </a:p>
        </p:txBody>
      </p:sp>
      <p:sp>
        <p:nvSpPr>
          <p:cNvPr id="5" name="Text Placeholder 13"/>
          <p:cNvSpPr>
            <a:spLocks noGrp="1"/>
          </p:cNvSpPr>
          <p:nvPr>
            <p:ph type="body" sz="quarter" idx="14" hasCustomPrompt="1"/>
          </p:nvPr>
        </p:nvSpPr>
        <p:spPr bwMode="gray">
          <a:xfrm>
            <a:off x="270624"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9" name="Straight Connector 8"/>
          <p:cNvCxnSpPr/>
          <p:nvPr userDrawn="1"/>
        </p:nvCxnSpPr>
        <p:spPr>
          <a:xfrm>
            <a:off x="6721475" y="651956"/>
            <a:ext cx="0" cy="6196176"/>
          </a:xfrm>
          <a:prstGeom prst="line">
            <a:avLst/>
          </a:prstGeom>
          <a:ln>
            <a:solidFill>
              <a:schemeClr val="accent5"/>
            </a:solidFill>
          </a:ln>
        </p:spPr>
        <p:style>
          <a:lnRef idx="1">
            <a:schemeClr val="accent1"/>
          </a:lnRef>
          <a:fillRef idx="0">
            <a:schemeClr val="accent1"/>
          </a:fillRef>
          <a:effectRef idx="0">
            <a:schemeClr val="accent1"/>
          </a:effectRef>
          <a:fontRef idx="minor">
            <a:schemeClr val="tx1"/>
          </a:fontRef>
        </p:style>
      </p:cxnSp>
      <p:sp>
        <p:nvSpPr>
          <p:cNvPr id="12" name="Text Placeholder 13"/>
          <p:cNvSpPr>
            <a:spLocks noGrp="1"/>
          </p:cNvSpPr>
          <p:nvPr>
            <p:ph type="body" sz="quarter" idx="21" hasCustomPrompt="1"/>
          </p:nvPr>
        </p:nvSpPr>
        <p:spPr bwMode="gray">
          <a:xfrm>
            <a:off x="7211351" y="651956"/>
            <a:ext cx="596160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3"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4" name="Text Placeholder 2"/>
          <p:cNvSpPr>
            <a:spLocks noGrp="1"/>
          </p:cNvSpPr>
          <p:nvPr>
            <p:ph type="body" sz="quarter" idx="22" hasCustomPrompt="1"/>
          </p:nvPr>
        </p:nvSpPr>
        <p:spPr>
          <a:xfrm>
            <a:off x="7210425" y="191581"/>
            <a:ext cx="5962650" cy="425450"/>
          </a:xfrm>
        </p:spPr>
        <p:txBody>
          <a:bodyPr/>
          <a:lstStyle>
            <a:lvl1pPr>
              <a:defRPr sz="2800" b="0" baseline="0">
                <a:solidFill>
                  <a:schemeClr val="bg1"/>
                </a:solidFill>
                <a:latin typeface="Impact" charset="0"/>
                <a:ea typeface="Impact" charset="0"/>
                <a:cs typeface="Impact" charset="0"/>
              </a:defRPr>
            </a:lvl1pPr>
          </a:lstStyle>
          <a:p>
            <a:pPr lvl="0"/>
            <a:r>
              <a:rPr lang="en-US" dirty="0"/>
              <a:t>SECOND HEADER</a:t>
            </a:r>
          </a:p>
        </p:txBody>
      </p:sp>
      <p:sp>
        <p:nvSpPr>
          <p:cNvPr id="16" name="Picture Placeholder 15"/>
          <p:cNvSpPr>
            <a:spLocks noGrp="1"/>
          </p:cNvSpPr>
          <p:nvPr>
            <p:ph type="pic" sz="quarter" idx="23"/>
          </p:nvPr>
        </p:nvSpPr>
        <p:spPr>
          <a:xfrm>
            <a:off x="270000" y="1253354"/>
            <a:ext cx="5961600" cy="219013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200" i="1">
                <a:solidFill>
                  <a:schemeClr val="accent6"/>
                </a:solidFill>
              </a:defRPr>
            </a:lvl1pPr>
          </a:lstStyle>
          <a:p>
            <a:r>
              <a:rPr lang="en-US" dirty="0"/>
              <a:t>Drag picture to placeholder or click icon to add</a:t>
            </a:r>
          </a:p>
        </p:txBody>
      </p:sp>
      <p:sp>
        <p:nvSpPr>
          <p:cNvPr id="18" name="Picture Placeholder 15"/>
          <p:cNvSpPr>
            <a:spLocks noGrp="1"/>
          </p:cNvSpPr>
          <p:nvPr>
            <p:ph type="pic" sz="quarter" idx="24"/>
          </p:nvPr>
        </p:nvSpPr>
        <p:spPr>
          <a:xfrm>
            <a:off x="270000" y="4152783"/>
            <a:ext cx="5961600" cy="2190132"/>
          </a:xfrm>
          <a:solidFill>
            <a:schemeClr val="accent5"/>
          </a:solidFill>
        </p:spPr>
        <p:txBody>
          <a:bodyPr/>
          <a:lstStyle>
            <a:lvl1pPr algn="ctr">
              <a:defRPr sz="1200" i="1">
                <a:solidFill>
                  <a:schemeClr val="accent6"/>
                </a:solidFill>
              </a:defRPr>
            </a:lvl1pPr>
          </a:lstStyle>
          <a:p>
            <a:r>
              <a:rPr lang="en-US" dirty="0"/>
              <a:t>Drag picture to placeholder or click icon to add</a:t>
            </a:r>
          </a:p>
        </p:txBody>
      </p:sp>
      <p:sp>
        <p:nvSpPr>
          <p:cNvPr id="19" name="Text Placeholder 13"/>
          <p:cNvSpPr>
            <a:spLocks noGrp="1"/>
          </p:cNvSpPr>
          <p:nvPr>
            <p:ph type="body" sz="quarter" idx="35" hasCustomPrompt="1"/>
          </p:nvPr>
        </p:nvSpPr>
        <p:spPr bwMode="gray">
          <a:xfrm>
            <a:off x="270000" y="356673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0" name="Text Placeholder 13"/>
          <p:cNvSpPr>
            <a:spLocks noGrp="1"/>
          </p:cNvSpPr>
          <p:nvPr>
            <p:ph type="body" sz="quarter" idx="36" hasCustomPrompt="1"/>
          </p:nvPr>
        </p:nvSpPr>
        <p:spPr bwMode="gray">
          <a:xfrm>
            <a:off x="270000" y="377932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1" name="Text Placeholder 13"/>
          <p:cNvSpPr>
            <a:spLocks noGrp="1"/>
          </p:cNvSpPr>
          <p:nvPr>
            <p:ph type="body" sz="quarter" idx="37" hasCustomPrompt="1"/>
          </p:nvPr>
        </p:nvSpPr>
        <p:spPr bwMode="gray">
          <a:xfrm>
            <a:off x="270000" y="6477660"/>
            <a:ext cx="4028868" cy="15207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2" name="Text Placeholder 13"/>
          <p:cNvSpPr>
            <a:spLocks noGrp="1"/>
          </p:cNvSpPr>
          <p:nvPr>
            <p:ph type="body" sz="quarter" idx="38" hasCustomPrompt="1"/>
          </p:nvPr>
        </p:nvSpPr>
        <p:spPr bwMode="gray">
          <a:xfrm>
            <a:off x="270000" y="6690250"/>
            <a:ext cx="4028868" cy="238718"/>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Picture Placeholder 15"/>
          <p:cNvSpPr>
            <a:spLocks noGrp="1"/>
          </p:cNvSpPr>
          <p:nvPr>
            <p:ph type="pic" sz="quarter" idx="39"/>
          </p:nvPr>
        </p:nvSpPr>
        <p:spPr>
          <a:xfrm>
            <a:off x="72014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4" name="Picture Placeholder 15"/>
          <p:cNvSpPr>
            <a:spLocks noGrp="1"/>
          </p:cNvSpPr>
          <p:nvPr>
            <p:ph type="pic" sz="quarter" idx="40"/>
          </p:nvPr>
        </p:nvSpPr>
        <p:spPr>
          <a:xfrm>
            <a:off x="72014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5" name="Picture Placeholder 15"/>
          <p:cNvSpPr>
            <a:spLocks noGrp="1"/>
          </p:cNvSpPr>
          <p:nvPr>
            <p:ph type="pic" sz="quarter" idx="41"/>
          </p:nvPr>
        </p:nvSpPr>
        <p:spPr>
          <a:xfrm>
            <a:off x="72014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26" name="Text Placeholder 13"/>
          <p:cNvSpPr>
            <a:spLocks noGrp="1"/>
          </p:cNvSpPr>
          <p:nvPr>
            <p:ph type="body" sz="quarter" idx="42" hasCustomPrompt="1"/>
          </p:nvPr>
        </p:nvSpPr>
        <p:spPr bwMode="gray">
          <a:xfrm>
            <a:off x="84671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7" name="Text Placeholder 13"/>
          <p:cNvSpPr>
            <a:spLocks noGrp="1"/>
          </p:cNvSpPr>
          <p:nvPr>
            <p:ph type="body" sz="quarter" idx="43" hasCustomPrompt="1"/>
          </p:nvPr>
        </p:nvSpPr>
        <p:spPr bwMode="gray">
          <a:xfrm>
            <a:off x="84671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8" name="Text Placeholder 13"/>
          <p:cNvSpPr>
            <a:spLocks noGrp="1"/>
          </p:cNvSpPr>
          <p:nvPr>
            <p:ph type="body" sz="quarter" idx="44" hasCustomPrompt="1"/>
          </p:nvPr>
        </p:nvSpPr>
        <p:spPr bwMode="gray">
          <a:xfrm>
            <a:off x="84671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45" hasCustomPrompt="1"/>
          </p:nvPr>
        </p:nvSpPr>
        <p:spPr bwMode="gray">
          <a:xfrm>
            <a:off x="84671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Text Placeholder 13"/>
          <p:cNvSpPr>
            <a:spLocks noGrp="1"/>
          </p:cNvSpPr>
          <p:nvPr>
            <p:ph type="body" sz="quarter" idx="46" hasCustomPrompt="1"/>
          </p:nvPr>
        </p:nvSpPr>
        <p:spPr bwMode="gray">
          <a:xfrm>
            <a:off x="84671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1" name="Text Placeholder 13"/>
          <p:cNvSpPr>
            <a:spLocks noGrp="1"/>
          </p:cNvSpPr>
          <p:nvPr>
            <p:ph type="body" sz="quarter" idx="47" hasCustomPrompt="1"/>
          </p:nvPr>
        </p:nvSpPr>
        <p:spPr bwMode="gray">
          <a:xfrm>
            <a:off x="84671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5"/>
          <p:cNvSpPr>
            <a:spLocks noGrp="1"/>
          </p:cNvSpPr>
          <p:nvPr>
            <p:ph type="pic" sz="quarter" idx="48"/>
          </p:nvPr>
        </p:nvSpPr>
        <p:spPr>
          <a:xfrm>
            <a:off x="10182225" y="1253354"/>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0" name="Picture Placeholder 15"/>
          <p:cNvSpPr>
            <a:spLocks noGrp="1"/>
          </p:cNvSpPr>
          <p:nvPr>
            <p:ph type="pic" sz="quarter" idx="49"/>
          </p:nvPr>
        </p:nvSpPr>
        <p:spPr>
          <a:xfrm>
            <a:off x="10182225" y="3187067"/>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1" name="Picture Placeholder 15"/>
          <p:cNvSpPr>
            <a:spLocks noGrp="1"/>
          </p:cNvSpPr>
          <p:nvPr>
            <p:ph type="pic" sz="quarter" idx="50"/>
          </p:nvPr>
        </p:nvSpPr>
        <p:spPr>
          <a:xfrm>
            <a:off x="10182225" y="5120780"/>
            <a:ext cx="1158804" cy="1727352"/>
          </a:xfrm>
          <a:solidFill>
            <a:schemeClr val="accent5"/>
          </a:solidFill>
        </p:spPr>
        <p:txBody>
          <a:bodyPr/>
          <a:lstStyle>
            <a:lvl1pPr marL="0" marR="0" indent="0" algn="ctr" defTabSz="961844" rtl="0" eaLnBrk="1" fontAlgn="auto" latinLnBrk="0" hangingPunct="1">
              <a:lnSpc>
                <a:spcPct val="100000"/>
              </a:lnSpc>
              <a:spcBef>
                <a:spcPts val="0"/>
              </a:spcBef>
              <a:spcAft>
                <a:spcPts val="0"/>
              </a:spcAft>
              <a:buClr>
                <a:srgbClr val="FFFFFF"/>
              </a:buClr>
              <a:buSzPct val="100000"/>
              <a:buFont typeface="Arial"/>
              <a:buNone/>
              <a:tabLst/>
              <a:defRPr sz="1000" i="1">
                <a:solidFill>
                  <a:schemeClr val="accent6"/>
                </a:solidFill>
              </a:defRPr>
            </a:lvl1pPr>
          </a:lstStyle>
          <a:p>
            <a:r>
              <a:rPr lang="en-US" dirty="0"/>
              <a:t>Drag picture to placeholder or click icon to add</a:t>
            </a:r>
          </a:p>
        </p:txBody>
      </p:sp>
      <p:sp>
        <p:nvSpPr>
          <p:cNvPr id="42" name="Text Placeholder 13"/>
          <p:cNvSpPr>
            <a:spLocks noGrp="1"/>
          </p:cNvSpPr>
          <p:nvPr>
            <p:ph type="body" sz="quarter" idx="51" hasCustomPrompt="1"/>
          </p:nvPr>
        </p:nvSpPr>
        <p:spPr bwMode="gray">
          <a:xfrm>
            <a:off x="11447938" y="12885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3" name="Text Placeholder 13"/>
          <p:cNvSpPr>
            <a:spLocks noGrp="1"/>
          </p:cNvSpPr>
          <p:nvPr>
            <p:ph type="body" sz="quarter" idx="52" hasCustomPrompt="1"/>
          </p:nvPr>
        </p:nvSpPr>
        <p:spPr bwMode="gray">
          <a:xfrm>
            <a:off x="11447938" y="15011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4" name="Text Placeholder 13"/>
          <p:cNvSpPr>
            <a:spLocks noGrp="1"/>
          </p:cNvSpPr>
          <p:nvPr>
            <p:ph type="body" sz="quarter" idx="53" hasCustomPrompt="1"/>
          </p:nvPr>
        </p:nvSpPr>
        <p:spPr bwMode="gray">
          <a:xfrm>
            <a:off x="11447938" y="321205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54" hasCustomPrompt="1"/>
          </p:nvPr>
        </p:nvSpPr>
        <p:spPr bwMode="gray">
          <a:xfrm>
            <a:off x="11447938" y="342464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6" name="Text Placeholder 13"/>
          <p:cNvSpPr>
            <a:spLocks noGrp="1"/>
          </p:cNvSpPr>
          <p:nvPr>
            <p:ph type="body" sz="quarter" idx="55" hasCustomPrompt="1"/>
          </p:nvPr>
        </p:nvSpPr>
        <p:spPr bwMode="gray">
          <a:xfrm>
            <a:off x="11447938" y="5120780"/>
            <a:ext cx="1353756" cy="231436"/>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7" name="Text Placeholder 13"/>
          <p:cNvSpPr>
            <a:spLocks noGrp="1"/>
          </p:cNvSpPr>
          <p:nvPr>
            <p:ph type="body" sz="quarter" idx="56" hasCustomPrompt="1"/>
          </p:nvPr>
        </p:nvSpPr>
        <p:spPr bwMode="gray">
          <a:xfrm>
            <a:off x="11447938" y="5333370"/>
            <a:ext cx="1353756" cy="363286"/>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Tree>
    <p:extLst>
      <p:ext uri="{BB962C8B-B14F-4D97-AF65-F5344CB8AC3E}">
        <p14:creationId xmlns:p14="http://schemas.microsoft.com/office/powerpoint/2010/main" val="8561988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7.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hasCustomPrompt="1"/>
          </p:nvPr>
        </p:nvSpPr>
        <p:spPr/>
        <p:txBody>
          <a:bodyPr/>
          <a:lstStyle/>
          <a:p>
            <a:r>
              <a:rPr lang="en-US" dirty="0"/>
              <a:t>HEADER CANNOT RUN OVER MORE THAN ONE LINE</a:t>
            </a:r>
          </a:p>
        </p:txBody>
      </p:sp>
      <p:sp>
        <p:nvSpPr>
          <p:cNvPr id="19" name="Text Placeholder 18"/>
          <p:cNvSpPr>
            <a:spLocks noGrp="1"/>
          </p:cNvSpPr>
          <p:nvPr>
            <p:ph type="body" sz="quarter" idx="10"/>
          </p:nvPr>
        </p:nvSpPr>
        <p:spPr>
          <a:xfrm>
            <a:off x="1056874"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1" name="Text Placeholder 18"/>
          <p:cNvSpPr>
            <a:spLocks noGrp="1"/>
          </p:cNvSpPr>
          <p:nvPr>
            <p:ph type="body" sz="quarter" idx="11"/>
          </p:nvPr>
        </p:nvSpPr>
        <p:spPr>
          <a:xfrm>
            <a:off x="4912778"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22" name="Text Placeholder 18"/>
          <p:cNvSpPr>
            <a:spLocks noGrp="1"/>
          </p:cNvSpPr>
          <p:nvPr>
            <p:ph type="body" sz="quarter" idx="12"/>
          </p:nvPr>
        </p:nvSpPr>
        <p:spPr>
          <a:xfrm>
            <a:off x="8768682" y="2026818"/>
            <a:ext cx="3504109" cy="3504109"/>
          </a:xfrm>
          <a:solidFill>
            <a:schemeClr val="tx1"/>
          </a:solidFill>
          <a:ln>
            <a:noFill/>
          </a:ln>
        </p:spPr>
        <p:txBody>
          <a:bodyPr lIns="72000" tIns="72000" rIns="72000" bIns="72000"/>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8"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605642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8.xml><?xml version="1.0" encoding="utf-8"?>
<p:sldLayout xmlns:a="http://schemas.openxmlformats.org/drawingml/2006/main" xmlns:r="http://schemas.openxmlformats.org/officeDocument/2006/relationships" xmlns:p="http://schemas.openxmlformats.org/presentationml/2006/main" preserve="1" userDrawn="1">
  <p:cSld name="2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7" name="Text Placeholder 6"/>
          <p:cNvSpPr>
            <a:spLocks noGrp="1"/>
          </p:cNvSpPr>
          <p:nvPr>
            <p:ph type="body" sz="quarter" idx="10"/>
          </p:nvPr>
        </p:nvSpPr>
        <p:spPr>
          <a:xfrm>
            <a:off x="664284"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6"/>
          <p:cNvSpPr>
            <a:spLocks noGrp="1"/>
          </p:cNvSpPr>
          <p:nvPr>
            <p:ph type="body" sz="quarter" idx="11"/>
          </p:nvPr>
        </p:nvSpPr>
        <p:spPr>
          <a:xfrm>
            <a:off x="4773575"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6"/>
          <p:cNvSpPr>
            <a:spLocks noGrp="1"/>
          </p:cNvSpPr>
          <p:nvPr>
            <p:ph type="body" sz="quarter" idx="12"/>
          </p:nvPr>
        </p:nvSpPr>
        <p:spPr>
          <a:xfrm>
            <a:off x="8882867" y="2027237"/>
            <a:ext cx="3780000" cy="3780000"/>
          </a:xfrm>
          <a:prstGeom prst="ellipse">
            <a:avLst/>
          </a:prstGeom>
          <a:solidFill>
            <a:schemeClr val="tx1"/>
          </a:solidFill>
        </p:spPr>
        <p:txBody>
          <a:bodyPr anchor="ctr"/>
          <a:lstStyle>
            <a:lvl1pPr algn="ctr">
              <a:defRPr>
                <a:solidFill>
                  <a:srgbClr val="FFFFFF"/>
                </a:solidFill>
              </a:defRPr>
            </a:lvl1pPr>
            <a:lvl2pPr algn="ctr">
              <a:defRPr>
                <a:solidFill>
                  <a:srgbClr val="FFFFFF"/>
                </a:solidFill>
              </a:defRPr>
            </a:lvl2pPr>
            <a:lvl3pPr algn="ctr">
              <a:defRPr>
                <a:solidFill>
                  <a:srgbClr val="FFFFFF"/>
                </a:solidFill>
              </a:defRPr>
            </a:lvl3pPr>
            <a:lvl4pPr algn="ctr">
              <a:defRPr>
                <a:solidFill>
                  <a:srgbClr val="FFFFFF"/>
                </a:solidFill>
              </a:defRPr>
            </a:lvl4pPr>
            <a:lvl5pPr algn="ct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ext Placeholder 3"/>
          <p:cNvSpPr>
            <a:spLocks noGrp="1"/>
          </p:cNvSpPr>
          <p:nvPr>
            <p:ph type="body" sz="quarter" idx="13"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10"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9528134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19.xml><?xml version="1.0" encoding="utf-8"?>
<p:sldLayout xmlns:a="http://schemas.openxmlformats.org/drawingml/2006/main" xmlns:r="http://schemas.openxmlformats.org/officeDocument/2006/relationships" xmlns:p="http://schemas.openxmlformats.org/presentationml/2006/main" preserve="1" userDrawn="1">
  <p:cSld name="3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4" name="Text Placeholder 3"/>
          <p:cNvSpPr>
            <a:spLocks noGrp="1"/>
          </p:cNvSpPr>
          <p:nvPr>
            <p:ph type="body" sz="quarter" idx="10" hasCustomPrompt="1"/>
          </p:nvPr>
        </p:nvSpPr>
        <p:spPr>
          <a:xfrm>
            <a:off x="1064419" y="1498600"/>
            <a:ext cx="11314112" cy="4681538"/>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6"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12414592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4413"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53261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0.xml><?xml version="1.0" encoding="utf-8"?>
<p:sldLayout xmlns:a="http://schemas.openxmlformats.org/drawingml/2006/main" xmlns:r="http://schemas.openxmlformats.org/officeDocument/2006/relationships" xmlns:p="http://schemas.openxmlformats.org/presentationml/2006/main" preserve="1" userDrawn="1">
  <p:cSld name="4_Custom Layou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Text Placeholder 3"/>
          <p:cNvSpPr>
            <a:spLocks noGrp="1"/>
          </p:cNvSpPr>
          <p:nvPr>
            <p:ph type="body" sz="quarter" idx="10" hasCustomPrompt="1"/>
          </p:nvPr>
        </p:nvSpPr>
        <p:spPr>
          <a:xfrm>
            <a:off x="1064419" y="3760229"/>
            <a:ext cx="11314112" cy="2331774"/>
          </a:xfrm>
        </p:spPr>
        <p:txBody>
          <a:bodyPr anchor="ctr"/>
          <a:lstStyle>
            <a:lvl1pPr algn="ctr">
              <a:defRPr sz="2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4" name="Text Placeholder 3"/>
          <p:cNvSpPr>
            <a:spLocks noGrp="1"/>
          </p:cNvSpPr>
          <p:nvPr>
            <p:ph type="body" sz="quarter" idx="11" hasCustomPrompt="1"/>
          </p:nvPr>
        </p:nvSpPr>
        <p:spPr>
          <a:xfrm>
            <a:off x="1064419" y="1575412"/>
            <a:ext cx="11314112" cy="1927952"/>
          </a:xfrm>
        </p:spPr>
        <p:txBody>
          <a:bodyPr anchor="ctr"/>
          <a:lstStyle>
            <a:lvl1pPr algn="ctr">
              <a:defRPr sz="10000">
                <a:solidFill>
                  <a:schemeClr val="bg1"/>
                </a:solidFill>
                <a:latin typeface="Impact" charset="0"/>
                <a:ea typeface="Impact" charset="0"/>
                <a:cs typeface="Impact" charset="0"/>
              </a:defRPr>
            </a:lvl1pPr>
            <a:lvl2pPr algn="ctr">
              <a:defRPr sz="10000">
                <a:solidFill>
                  <a:schemeClr val="bg1"/>
                </a:solidFill>
                <a:latin typeface="Impact" charset="0"/>
                <a:ea typeface="Impact" charset="0"/>
                <a:cs typeface="Impact" charset="0"/>
              </a:defRPr>
            </a:lvl2pPr>
            <a:lvl3pPr algn="ctr">
              <a:defRPr sz="10000">
                <a:solidFill>
                  <a:schemeClr val="bg1"/>
                </a:solidFill>
                <a:latin typeface="Impact" charset="0"/>
                <a:ea typeface="Impact" charset="0"/>
                <a:cs typeface="Impact" charset="0"/>
              </a:defRPr>
            </a:lvl3pPr>
            <a:lvl4pPr algn="ctr">
              <a:defRPr sz="10000">
                <a:solidFill>
                  <a:schemeClr val="bg1"/>
                </a:solidFill>
                <a:latin typeface="Impact" charset="0"/>
                <a:ea typeface="Impact" charset="0"/>
                <a:cs typeface="Impact" charset="0"/>
              </a:defRPr>
            </a:lvl4pPr>
            <a:lvl5pPr algn="ctr">
              <a:defRPr sz="10000">
                <a:solidFill>
                  <a:schemeClr val="bg1"/>
                </a:solidFill>
                <a:latin typeface="Impact" charset="0"/>
                <a:ea typeface="Impact" charset="0"/>
                <a:cs typeface="Impact" charset="0"/>
              </a:defRPr>
            </a:lvl5pPr>
          </a:lstStyle>
          <a:p>
            <a:pPr lvl="0"/>
            <a:r>
              <a:rPr lang="en-US" dirty="0"/>
              <a:t>XXXX</a:t>
            </a:r>
          </a:p>
        </p:txBody>
      </p:sp>
      <p:sp>
        <p:nvSpPr>
          <p:cNvPr id="5" name="Text Placeholder 3"/>
          <p:cNvSpPr>
            <a:spLocks noGrp="1"/>
          </p:cNvSpPr>
          <p:nvPr>
            <p:ph type="body" sz="quarter" idx="12"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
        <p:nvSpPr>
          <p:cNvPr id="7"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Tree>
    <p:extLst>
      <p:ext uri="{BB962C8B-B14F-4D97-AF65-F5344CB8AC3E}">
        <p14:creationId xmlns:p14="http://schemas.microsoft.com/office/powerpoint/2010/main" val="25284724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21.xml><?xml version="1.0" encoding="utf-8"?>
<p:sldLayout xmlns:a="http://schemas.openxmlformats.org/drawingml/2006/main" xmlns:r="http://schemas.openxmlformats.org/officeDocument/2006/relationships" xmlns:p="http://schemas.openxmlformats.org/presentationml/2006/main" userDrawn="1">
  <p:cSld name="4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34168"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20917587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543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2"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646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7485"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850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9346449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953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0"/>
            <a:ext cx="10555363" cy="4291030"/>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565988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055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6"/>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Section Dark Aqu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314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64458" y="5786517"/>
            <a:ext cx="12305338" cy="455176"/>
          </a:xfrm>
          <a:prstGeom prst="rect">
            <a:avLst/>
          </a:prstGeom>
        </p:spPr>
        <p:txBody>
          <a:bodyPr/>
          <a:lstStyle>
            <a:lvl1pPr marL="0" indent="0" algn="l">
              <a:lnSpc>
                <a:spcPts val="15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158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3" cy="4300537"/>
          </a:xfrm>
          <a:ln w="6350" cmpd="sng">
            <a:noFill/>
            <a:prstDash val="lgDash"/>
          </a:ln>
        </p:spPr>
        <p:txBody>
          <a:bodyPr anchor="ctr" anchorCtr="1"/>
          <a:lstStyle>
            <a:lvl1pPr algn="ctr">
              <a:lnSpc>
                <a:spcPts val="6600"/>
              </a:lnSpc>
              <a:buNone/>
              <a:defRPr sz="6600"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2260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5"/>
            <a:ext cx="13442950" cy="6816720"/>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8"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981888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5"/>
            <a:ext cx="13442950" cy="6816720"/>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Text Placeholder 3"/>
          <p:cNvSpPr>
            <a:spLocks noGrp="1"/>
          </p:cNvSpPr>
          <p:nvPr>
            <p:ph type="body" sz="quarter" idx="10" hasCustomPrompt="1"/>
          </p:nvPr>
        </p:nvSpPr>
        <p:spPr bwMode="gray">
          <a:xfrm>
            <a:off x="1458614" y="1395414"/>
            <a:ext cx="10555362" cy="4300537"/>
          </a:xfrm>
          <a:ln w="6350" cmpd="sng">
            <a:noFill/>
            <a:prstDash val="lgDash"/>
          </a:ln>
        </p:spPr>
        <p:txBody>
          <a:bodyPr anchor="ctr" anchorCtr="1"/>
          <a:lstStyle>
            <a:lvl1pPr algn="ctr">
              <a:lnSpc>
                <a:spcPts val="6600"/>
              </a:lnSpc>
              <a:buNone/>
              <a:defRPr sz="6600"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026244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46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56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6395"/>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371671" y="1576698"/>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359276" y="1905000"/>
            <a:ext cx="8426275" cy="4210169"/>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007558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670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2320745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7725"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96887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87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6353646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297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27854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0797"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863879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Section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17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79921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1821"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11605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284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0026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386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98929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489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15222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5917"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1077075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694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3558800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796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4079039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3898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40013"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1037"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Section Dark Fuchsia">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519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26" y="5802393"/>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20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imagery </a:t>
            </a:r>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showMasterSp="0" preserve="1" userDrawn="1">
  <p:cSld name="1_Full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410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cxnSp>
        <p:nvCxnSpPr>
          <p:cNvPr id="7" name="Straight Connector 6"/>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9"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showMasterSp="0" preserve="1" userDrawn="1">
  <p:cSld name="1_Full Image Small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513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5148264"/>
            <a:ext cx="4670102" cy="176847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2267" y="5226050"/>
            <a:ext cx="4173879" cy="1460500"/>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5" name="Straight Connector 14"/>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preserve="1" userDrawn="1">
  <p:cSld name="1_Full 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615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7"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9" name="Content Placeholder 2"/>
          <p:cNvSpPr>
            <a:spLocks noGrp="1"/>
          </p:cNvSpPr>
          <p:nvPr>
            <p:ph idx="19" hasCustomPrompt="1"/>
          </p:nvPr>
        </p:nvSpPr>
        <p:spPr bwMode="gray">
          <a:xfrm>
            <a:off x="355657" y="4102418"/>
            <a:ext cx="4170490" cy="246729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3" name="Straight Connector 12"/>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1_Full 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718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1" y="0"/>
            <a:ext cx="13442950" cy="6802438"/>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0" name="Picture 9"/>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1_Image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820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Rectangle 15"/>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407025"/>
          </a:xfrm>
          <a:solidFill>
            <a:srgbClr val="DFDEDE"/>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1_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4922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395413"/>
            <a:ext cx="12695650" cy="4854575"/>
          </a:xfrm>
          <a:solidFill>
            <a:srgbClr val="DFDEDE"/>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54208" y="6338248"/>
            <a:ext cx="12448413" cy="172963"/>
          </a:xfrm>
        </p:spPr>
        <p:txBody>
          <a:bodyPr anchor="t" anchorCtr="0"/>
          <a:lstStyle>
            <a:lvl1pPr algn="l">
              <a:lnSpc>
                <a:spcPts val="1100"/>
              </a:lnSpc>
              <a:buNone/>
              <a:defRPr sz="1000" b="1" baseline="0">
                <a:solidFill>
                  <a:schemeClr val="accent3"/>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54208" y="6515700"/>
            <a:ext cx="1244841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1_Image Smaller Text">
    <p:spTree>
      <p:nvGrpSpPr>
        <p:cNvPr id="1" name=""/>
        <p:cNvGrpSpPr/>
        <p:nvPr/>
      </p:nvGrpSpPr>
      <p:grpSpPr>
        <a:xfrm>
          <a:off x="0" y="0"/>
          <a:ext cx="0" cy="0"/>
          <a:chOff x="0" y="0"/>
          <a:chExt cx="0" cy="0"/>
        </a:xfrm>
      </p:grpSpPr>
      <p:sp>
        <p:nvSpPr>
          <p:cNvPr id="14" name="Picture Placeholder 13"/>
          <p:cNvSpPr>
            <a:spLocks noGrp="1"/>
          </p:cNvSpPr>
          <p:nvPr>
            <p:ph type="pic" sz="quarter" idx="16" hasCustomPrompt="1"/>
          </p:nvPr>
        </p:nvSpPr>
        <p:spPr bwMode="gray">
          <a:xfrm>
            <a:off x="381060" y="1395414"/>
            <a:ext cx="12695650" cy="5407025"/>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025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0" name="Rectangle 19"/>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7" name="Text Placeholder 16"/>
          <p:cNvSpPr>
            <a:spLocks noGrp="1"/>
          </p:cNvSpPr>
          <p:nvPr>
            <p:ph type="body" sz="quarter" idx="20"/>
          </p:nvPr>
        </p:nvSpPr>
        <p:spPr bwMode="gray">
          <a:xfrm>
            <a:off x="-1" y="5148264"/>
            <a:ext cx="4670102" cy="1654174"/>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6" name="Content Placeholder 2"/>
          <p:cNvSpPr>
            <a:spLocks noGrp="1"/>
          </p:cNvSpPr>
          <p:nvPr>
            <p:ph idx="19" hasCustomPrompt="1"/>
          </p:nvPr>
        </p:nvSpPr>
        <p:spPr bwMode="gray">
          <a:xfrm>
            <a:off x="381061" y="5218430"/>
            <a:ext cx="4145086" cy="1031558"/>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3"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Image Larger Tex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127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Rectangle 16"/>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14" name="Picture Placeholder 13"/>
          <p:cNvSpPr>
            <a:spLocks noGrp="1"/>
          </p:cNvSpPr>
          <p:nvPr>
            <p:ph type="pic" sz="quarter" idx="16" hasCustomPrompt="1"/>
          </p:nvPr>
        </p:nvSpPr>
        <p:spPr bwMode="gray">
          <a:xfrm>
            <a:off x="381060" y="1395414"/>
            <a:ext cx="12695650" cy="5397272"/>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0" name="Text Placeholder 16"/>
          <p:cNvSpPr>
            <a:spLocks noGrp="1"/>
          </p:cNvSpPr>
          <p:nvPr>
            <p:ph type="body" sz="quarter" idx="20"/>
          </p:nvPr>
        </p:nvSpPr>
        <p:spPr bwMode="gray">
          <a:xfrm>
            <a:off x="1" y="4043364"/>
            <a:ext cx="4670102" cy="2760025"/>
          </a:xfrm>
          <a:solidFill>
            <a:srgbClr val="FFFFFF"/>
          </a:solidFill>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Content Placeholder 2"/>
          <p:cNvSpPr>
            <a:spLocks noGrp="1"/>
          </p:cNvSpPr>
          <p:nvPr>
            <p:ph idx="19" hasCustomPrompt="1"/>
          </p:nvPr>
        </p:nvSpPr>
        <p:spPr bwMode="gray">
          <a:xfrm>
            <a:off x="367041" y="4148139"/>
            <a:ext cx="4159104" cy="1547812"/>
          </a:xfrm>
          <a:ln w="6350">
            <a:noFill/>
            <a:prstDash val="lgDash"/>
          </a:ln>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cxnSp>
        <p:nvCxnSpPr>
          <p:cNvPr id="11" name="Straight Connector 10"/>
          <p:cNvCxnSpPr/>
          <p:nvPr userDrawn="1"/>
        </p:nvCxnSpPr>
        <p:spPr bwMode="gray">
          <a:xfrm>
            <a:off x="-3328"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One Content and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230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6" y="15849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2545" y="1895312"/>
            <a:ext cx="4148197" cy="4354677"/>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Picture Placeholder 13"/>
          <p:cNvSpPr>
            <a:spLocks noGrp="1"/>
          </p:cNvSpPr>
          <p:nvPr>
            <p:ph type="pic" sz="quarter" idx="18" hasCustomPrompt="1"/>
          </p:nvPr>
        </p:nvSpPr>
        <p:spPr bwMode="gray">
          <a:xfrm>
            <a:off x="4670103" y="1395413"/>
            <a:ext cx="8406608" cy="4854576"/>
          </a:xfrm>
          <a:solidFill>
            <a:schemeClr val="accent5">
              <a:lumMod val="60000"/>
              <a:lumOff val="40000"/>
            </a:schemeClr>
          </a:solidFill>
        </p:spPr>
        <p:txBody>
          <a:bodyPr tIns="2160000"/>
          <a:lstStyle>
            <a:lvl1pPr algn="ctr">
              <a:buNone/>
              <a:defRPr>
                <a:solidFill>
                  <a:schemeClr val="bg1"/>
                </a:solidFill>
              </a:defRPr>
            </a:lvl1pPr>
          </a:lstStyle>
          <a:p>
            <a:r>
              <a:rPr lang="en-US" dirty="0"/>
              <a:t>Do not rescale image placeholder.</a:t>
            </a:r>
            <a:endParaRPr lang="en-GB" dirty="0"/>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3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6221"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9256403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1_Three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332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395413"/>
            <a:ext cx="4119682"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60736" y="6088456"/>
            <a:ext cx="414000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60736" y="6265909"/>
            <a:ext cx="414000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71689" y="1395413"/>
            <a:ext cx="4113860"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5" name="Text Placeholder 13"/>
          <p:cNvSpPr>
            <a:spLocks noGrp="1"/>
          </p:cNvSpPr>
          <p:nvPr>
            <p:ph type="body" sz="quarter" idx="20" hasCustomPrompt="1"/>
          </p:nvPr>
        </p:nvSpPr>
        <p:spPr bwMode="gray">
          <a:xfrm>
            <a:off x="4656786" y="6089726"/>
            <a:ext cx="412876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56786" y="6267179"/>
            <a:ext cx="4128763"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395413"/>
            <a:ext cx="4130268" cy="4560887"/>
          </a:xfrm>
          <a:solidFill>
            <a:schemeClr val="accent5">
              <a:lumMod val="60000"/>
              <a:lumOff val="40000"/>
            </a:schemeClr>
          </a:solidFill>
        </p:spPr>
        <p:txBody>
          <a:bodyPr tIns="1440000"/>
          <a:lstStyle>
            <a:lvl1pPr algn="ctr">
              <a:buNone/>
              <a:defRPr>
                <a:solidFill>
                  <a:schemeClr val="bg1"/>
                </a:solidFill>
              </a:defRPr>
            </a:lvl1pPr>
          </a:lstStyle>
          <a:p>
            <a:r>
              <a:rPr lang="en-US" dirty="0"/>
              <a:t>Do not rescale image placeholder.</a:t>
            </a:r>
            <a:endParaRPr lang="en-GB" dirty="0"/>
          </a:p>
        </p:txBody>
      </p:sp>
      <p:sp>
        <p:nvSpPr>
          <p:cNvPr id="18" name="Text Placeholder 13"/>
          <p:cNvSpPr>
            <a:spLocks noGrp="1"/>
          </p:cNvSpPr>
          <p:nvPr>
            <p:ph type="body" sz="quarter" idx="23" hasCustomPrompt="1"/>
          </p:nvPr>
        </p:nvSpPr>
        <p:spPr bwMode="gray">
          <a:xfrm>
            <a:off x="8911094" y="6089726"/>
            <a:ext cx="416561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11094" y="6267179"/>
            <a:ext cx="416561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1_Six Image Captio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434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60" y="1704525"/>
            <a:ext cx="1992098"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4" name="Text Placeholder 13"/>
          <p:cNvSpPr>
            <a:spLocks noGrp="1"/>
          </p:cNvSpPr>
          <p:nvPr>
            <p:ph type="body" sz="quarter" idx="17" hasCustomPrompt="1"/>
          </p:nvPr>
        </p:nvSpPr>
        <p:spPr bwMode="gray">
          <a:xfrm>
            <a:off x="381060" y="4134929"/>
            <a:ext cx="1992098" cy="248390"/>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5" name="Text Placeholder 13"/>
          <p:cNvSpPr>
            <a:spLocks noGrp="1"/>
          </p:cNvSpPr>
          <p:nvPr>
            <p:ph type="body" sz="quarter" idx="18" hasCustomPrompt="1"/>
          </p:nvPr>
        </p:nvSpPr>
        <p:spPr bwMode="gray">
          <a:xfrm>
            <a:off x="381061" y="4312382"/>
            <a:ext cx="1987378"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7" name="Picture Placeholder 13"/>
          <p:cNvSpPr>
            <a:spLocks noGrp="1"/>
          </p:cNvSpPr>
          <p:nvPr>
            <p:ph type="pic" sz="quarter" idx="19" hasCustomPrompt="1"/>
          </p:nvPr>
        </p:nvSpPr>
        <p:spPr bwMode="gray">
          <a:xfrm>
            <a:off x="2531931" y="2806107"/>
            <a:ext cx="1992314"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28" name="Text Placeholder 13"/>
          <p:cNvSpPr>
            <a:spLocks noGrp="1"/>
          </p:cNvSpPr>
          <p:nvPr>
            <p:ph type="body" sz="quarter" idx="20" hasCustomPrompt="1"/>
          </p:nvPr>
        </p:nvSpPr>
        <p:spPr bwMode="gray">
          <a:xfrm>
            <a:off x="2531931" y="5245685"/>
            <a:ext cx="1964145"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21" hasCustomPrompt="1"/>
          </p:nvPr>
        </p:nvSpPr>
        <p:spPr bwMode="gray">
          <a:xfrm>
            <a:off x="2531931" y="5423137"/>
            <a:ext cx="1964145" cy="369882"/>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1" name="Picture Placeholder 13"/>
          <p:cNvSpPr>
            <a:spLocks noGrp="1"/>
          </p:cNvSpPr>
          <p:nvPr>
            <p:ph type="pic" sz="quarter" idx="22" hasCustomPrompt="1"/>
          </p:nvPr>
        </p:nvSpPr>
        <p:spPr bwMode="gray">
          <a:xfrm>
            <a:off x="4670101" y="1704527"/>
            <a:ext cx="1992314" cy="2312709"/>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2" name="Text Placeholder 13"/>
          <p:cNvSpPr>
            <a:spLocks noGrp="1"/>
          </p:cNvSpPr>
          <p:nvPr>
            <p:ph type="body" sz="quarter" idx="23" hasCustomPrompt="1"/>
          </p:nvPr>
        </p:nvSpPr>
        <p:spPr bwMode="gray">
          <a:xfrm>
            <a:off x="4670102" y="4134929"/>
            <a:ext cx="198998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3" name="Text Placeholder 13"/>
          <p:cNvSpPr>
            <a:spLocks noGrp="1"/>
          </p:cNvSpPr>
          <p:nvPr>
            <p:ph type="body" sz="quarter" idx="24" hasCustomPrompt="1"/>
          </p:nvPr>
        </p:nvSpPr>
        <p:spPr bwMode="gray">
          <a:xfrm>
            <a:off x="4670102" y="4312382"/>
            <a:ext cx="198998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5" name="Picture Placeholder 13"/>
          <p:cNvSpPr>
            <a:spLocks noGrp="1"/>
          </p:cNvSpPr>
          <p:nvPr>
            <p:ph type="pic" sz="quarter" idx="25" hasCustomPrompt="1"/>
          </p:nvPr>
        </p:nvSpPr>
        <p:spPr bwMode="gray">
          <a:xfrm>
            <a:off x="6804489" y="2806107"/>
            <a:ext cx="1981061" cy="2316354"/>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36" name="Text Placeholder 13"/>
          <p:cNvSpPr>
            <a:spLocks noGrp="1"/>
          </p:cNvSpPr>
          <p:nvPr>
            <p:ph type="body" sz="quarter" idx="26" hasCustomPrompt="1"/>
          </p:nvPr>
        </p:nvSpPr>
        <p:spPr bwMode="gray">
          <a:xfrm>
            <a:off x="6804489" y="5245685"/>
            <a:ext cx="1981061"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27" hasCustomPrompt="1"/>
          </p:nvPr>
        </p:nvSpPr>
        <p:spPr bwMode="gray">
          <a:xfrm>
            <a:off x="6804489" y="5423138"/>
            <a:ext cx="1981061"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28" hasCustomPrompt="1"/>
          </p:nvPr>
        </p:nvSpPr>
        <p:spPr bwMode="gray">
          <a:xfrm>
            <a:off x="8946441" y="1704525"/>
            <a:ext cx="1992314" cy="2312710"/>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0" name="Text Placeholder 13"/>
          <p:cNvSpPr>
            <a:spLocks noGrp="1"/>
          </p:cNvSpPr>
          <p:nvPr>
            <p:ph type="body" sz="quarter" idx="29" hasCustomPrompt="1"/>
          </p:nvPr>
        </p:nvSpPr>
        <p:spPr bwMode="gray">
          <a:xfrm>
            <a:off x="8946441" y="4133355"/>
            <a:ext cx="198574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0" hasCustomPrompt="1"/>
          </p:nvPr>
        </p:nvSpPr>
        <p:spPr bwMode="gray">
          <a:xfrm>
            <a:off x="8946441" y="4310808"/>
            <a:ext cx="198574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3" name="Picture Placeholder 13"/>
          <p:cNvSpPr>
            <a:spLocks noGrp="1"/>
          </p:cNvSpPr>
          <p:nvPr>
            <p:ph type="pic" sz="quarter" idx="31" hasCustomPrompt="1"/>
          </p:nvPr>
        </p:nvSpPr>
        <p:spPr bwMode="gray">
          <a:xfrm>
            <a:off x="11097313" y="2804534"/>
            <a:ext cx="1992314" cy="2335342"/>
          </a:xfrm>
          <a:solidFill>
            <a:schemeClr val="accent5">
              <a:lumMod val="60000"/>
              <a:lumOff val="40000"/>
            </a:schemeClr>
          </a:solidFill>
        </p:spPr>
        <p:txBody>
          <a:bodyPr tIns="432000"/>
          <a:lstStyle>
            <a:lvl1pPr algn="ctr">
              <a:buNone/>
              <a:defRPr sz="1400">
                <a:solidFill>
                  <a:schemeClr val="bg1"/>
                </a:solidFill>
              </a:defRPr>
            </a:lvl1pPr>
          </a:lstStyle>
          <a:p>
            <a:r>
              <a:rPr lang="en-GB" dirty="0"/>
              <a:t>Do not rescale image placeholder.</a:t>
            </a:r>
          </a:p>
        </p:txBody>
      </p:sp>
      <p:sp>
        <p:nvSpPr>
          <p:cNvPr id="44" name="Text Placeholder 13"/>
          <p:cNvSpPr>
            <a:spLocks noGrp="1"/>
          </p:cNvSpPr>
          <p:nvPr>
            <p:ph type="body" sz="quarter" idx="32" hasCustomPrompt="1"/>
          </p:nvPr>
        </p:nvSpPr>
        <p:spPr bwMode="gray">
          <a:xfrm>
            <a:off x="11097313" y="5244110"/>
            <a:ext cx="1979397" cy="205938"/>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3" hasCustomPrompt="1"/>
          </p:nvPr>
        </p:nvSpPr>
        <p:spPr bwMode="gray">
          <a:xfrm>
            <a:off x="11097313" y="5421563"/>
            <a:ext cx="1979397" cy="31900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1_Three Image Caption Half Depth">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537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hasCustomPrompt="1"/>
          </p:nvPr>
        </p:nvSpPr>
        <p:spPr bwMode="gray">
          <a:xfrm>
            <a:off x="381059" y="1946276"/>
            <a:ext cx="4145086"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8" name="Text Placeholder 13"/>
          <p:cNvSpPr>
            <a:spLocks noGrp="1"/>
          </p:cNvSpPr>
          <p:nvPr>
            <p:ph type="body" sz="quarter" idx="17" hasCustomPrompt="1"/>
          </p:nvPr>
        </p:nvSpPr>
        <p:spPr bwMode="gray">
          <a:xfrm>
            <a:off x="376317" y="4695144"/>
            <a:ext cx="4149828"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1" name="Text Placeholder 13"/>
          <p:cNvSpPr>
            <a:spLocks noGrp="1"/>
          </p:cNvSpPr>
          <p:nvPr>
            <p:ph type="body" sz="quarter" idx="18" hasCustomPrompt="1"/>
          </p:nvPr>
        </p:nvSpPr>
        <p:spPr bwMode="gray">
          <a:xfrm>
            <a:off x="376317" y="4872593"/>
            <a:ext cx="4149828"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3" name="Picture Placeholder 13"/>
          <p:cNvSpPr>
            <a:spLocks noGrp="1"/>
          </p:cNvSpPr>
          <p:nvPr>
            <p:ph type="pic" sz="quarter" idx="19" hasCustomPrompt="1"/>
          </p:nvPr>
        </p:nvSpPr>
        <p:spPr bwMode="gray">
          <a:xfrm>
            <a:off x="4681696" y="1946276"/>
            <a:ext cx="4103854"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5" name="Text Placeholder 13"/>
          <p:cNvSpPr>
            <a:spLocks noGrp="1"/>
          </p:cNvSpPr>
          <p:nvPr>
            <p:ph type="body" sz="quarter" idx="20" hasCustomPrompt="1"/>
          </p:nvPr>
        </p:nvSpPr>
        <p:spPr bwMode="gray">
          <a:xfrm>
            <a:off x="4676954" y="4695144"/>
            <a:ext cx="4108596"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6" name="Text Placeholder 13"/>
          <p:cNvSpPr>
            <a:spLocks noGrp="1"/>
          </p:cNvSpPr>
          <p:nvPr>
            <p:ph type="body" sz="quarter" idx="21" hasCustomPrompt="1"/>
          </p:nvPr>
        </p:nvSpPr>
        <p:spPr bwMode="gray">
          <a:xfrm>
            <a:off x="4676954" y="4872593"/>
            <a:ext cx="4108596"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17" name="Picture Placeholder 13"/>
          <p:cNvSpPr>
            <a:spLocks noGrp="1"/>
          </p:cNvSpPr>
          <p:nvPr>
            <p:ph type="pic" sz="quarter" idx="22" hasCustomPrompt="1"/>
          </p:nvPr>
        </p:nvSpPr>
        <p:spPr bwMode="gray">
          <a:xfrm>
            <a:off x="8946441" y="1946276"/>
            <a:ext cx="4130268" cy="2655888"/>
          </a:xfrm>
          <a:solidFill>
            <a:schemeClr val="accent5">
              <a:lumMod val="60000"/>
              <a:lumOff val="40000"/>
            </a:schemeClr>
          </a:solidFill>
        </p:spPr>
        <p:txBody>
          <a:bodyPr tIns="720000"/>
          <a:lstStyle>
            <a:lvl1pPr algn="ctr">
              <a:buNone/>
              <a:defRPr>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8941699" y="4695144"/>
            <a:ext cx="4135010"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8941699" y="4872593"/>
            <a:ext cx="4135010"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468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6" name="Text Placeholder 13"/>
          <p:cNvSpPr>
            <a:spLocks noGrp="1"/>
          </p:cNvSpPr>
          <p:nvPr>
            <p:ph type="body" sz="quarter" idx="27" hasCustomPrompt="1"/>
          </p:nvPr>
        </p:nvSpPr>
        <p:spPr bwMode="gray">
          <a:xfrm>
            <a:off x="4683308"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7" name="Text Placeholder 13"/>
          <p:cNvSpPr>
            <a:spLocks noGrp="1"/>
          </p:cNvSpPr>
          <p:nvPr>
            <p:ph type="body" sz="quarter" idx="28" hasCustomPrompt="1"/>
          </p:nvPr>
        </p:nvSpPr>
        <p:spPr bwMode="gray">
          <a:xfrm>
            <a:off x="4683308" y="1590998"/>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8" name="Text Placeholder 13"/>
          <p:cNvSpPr>
            <a:spLocks noGrp="1"/>
          </p:cNvSpPr>
          <p:nvPr>
            <p:ph type="body" sz="quarter" idx="29" hasCustomPrompt="1"/>
          </p:nvPr>
        </p:nvSpPr>
        <p:spPr bwMode="gray">
          <a:xfrm>
            <a:off x="8856323"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9" name="Text Placeholder 13"/>
          <p:cNvSpPr>
            <a:spLocks noGrp="1"/>
          </p:cNvSpPr>
          <p:nvPr>
            <p:ph type="body" sz="quarter" idx="30" hasCustomPrompt="1"/>
          </p:nvPr>
        </p:nvSpPr>
        <p:spPr bwMode="gray">
          <a:xfrm>
            <a:off x="8856323" y="1589424"/>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1_Miscellaneous Imag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639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7" name="Picture Placeholder 13"/>
          <p:cNvSpPr>
            <a:spLocks noGrp="1"/>
          </p:cNvSpPr>
          <p:nvPr>
            <p:ph type="pic" sz="quarter" idx="22" hasCustomPrompt="1"/>
          </p:nvPr>
        </p:nvSpPr>
        <p:spPr bwMode="gray">
          <a:xfrm>
            <a:off x="6803621" y="1946275"/>
            <a:ext cx="4128567" cy="2655889"/>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18" name="Text Placeholder 13"/>
          <p:cNvSpPr>
            <a:spLocks noGrp="1"/>
          </p:cNvSpPr>
          <p:nvPr>
            <p:ph type="body" sz="quarter" idx="23" hasCustomPrompt="1"/>
          </p:nvPr>
        </p:nvSpPr>
        <p:spPr bwMode="gray">
          <a:xfrm>
            <a:off x="6798879" y="4683126"/>
            <a:ext cx="4056745"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19" name="Text Placeholder 13"/>
          <p:cNvSpPr>
            <a:spLocks noGrp="1"/>
          </p:cNvSpPr>
          <p:nvPr>
            <p:ph type="body" sz="quarter" idx="24" hasCustomPrompt="1"/>
          </p:nvPr>
        </p:nvSpPr>
        <p:spPr bwMode="gray">
          <a:xfrm>
            <a:off x="6798879" y="4860576"/>
            <a:ext cx="4056745"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3" name="Text Placeholder 13"/>
          <p:cNvSpPr>
            <a:spLocks noGrp="1"/>
          </p:cNvSpPr>
          <p:nvPr>
            <p:ph type="body" sz="quarter" idx="25" hasCustomPrompt="1"/>
          </p:nvPr>
        </p:nvSpPr>
        <p:spPr bwMode="gray">
          <a:xfrm>
            <a:off x="376756" y="1372456"/>
            <a:ext cx="4033068" cy="214058"/>
          </a:xfr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4" name="Text Placeholder 13"/>
          <p:cNvSpPr>
            <a:spLocks noGrp="1"/>
          </p:cNvSpPr>
          <p:nvPr>
            <p:ph type="body" sz="quarter" idx="26" hasCustomPrompt="1"/>
          </p:nvPr>
        </p:nvSpPr>
        <p:spPr bwMode="gray">
          <a:xfrm>
            <a:off x="376756" y="1559553"/>
            <a:ext cx="4033068" cy="2487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27" name="Picture Placeholder 13"/>
          <p:cNvSpPr>
            <a:spLocks noGrp="1"/>
          </p:cNvSpPr>
          <p:nvPr>
            <p:ph type="pic" sz="quarter" idx="16" hasCustomPrompt="1"/>
          </p:nvPr>
        </p:nvSpPr>
        <p:spPr bwMode="gray">
          <a:xfrm>
            <a:off x="3613870" y="1946276"/>
            <a:ext cx="3046212" cy="3749675"/>
          </a:xfrm>
          <a:solidFill>
            <a:schemeClr val="accent5">
              <a:lumMod val="60000"/>
              <a:lumOff val="40000"/>
            </a:schemeClr>
          </a:solidFill>
        </p:spPr>
        <p:txBody>
          <a:bodyPr tIns="1080000"/>
          <a:lstStyle>
            <a:lvl1pPr algn="ctr">
              <a:buNone/>
              <a:defRPr sz="1600">
                <a:solidFill>
                  <a:schemeClr val="bg1"/>
                </a:solidFill>
              </a:defRPr>
            </a:lvl1pPr>
          </a:lstStyle>
          <a:p>
            <a:r>
              <a:rPr lang="en-US" dirty="0"/>
              <a:t>Do not rescale image placeholder. Black and white imagery only</a:t>
            </a:r>
            <a:endParaRPr lang="en-GB" dirty="0"/>
          </a:p>
        </p:txBody>
      </p:sp>
      <p:sp>
        <p:nvSpPr>
          <p:cNvPr id="28" name="Text Placeholder 13"/>
          <p:cNvSpPr>
            <a:spLocks noGrp="1"/>
          </p:cNvSpPr>
          <p:nvPr>
            <p:ph type="body" sz="quarter" idx="17" hasCustomPrompt="1"/>
          </p:nvPr>
        </p:nvSpPr>
        <p:spPr bwMode="gray">
          <a:xfrm>
            <a:off x="3608530" y="5791661"/>
            <a:ext cx="3051552"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29" name="Text Placeholder 13"/>
          <p:cNvSpPr>
            <a:spLocks noGrp="1"/>
          </p:cNvSpPr>
          <p:nvPr>
            <p:ph type="body" sz="quarter" idx="18" hasCustomPrompt="1"/>
          </p:nvPr>
        </p:nvSpPr>
        <p:spPr bwMode="gray">
          <a:xfrm>
            <a:off x="3608530" y="5969114"/>
            <a:ext cx="3051552"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0" name="Picture Placeholder 13"/>
          <p:cNvSpPr>
            <a:spLocks noGrp="1"/>
          </p:cNvSpPr>
          <p:nvPr>
            <p:ph type="pic" sz="quarter" idx="27" hasCustomPrompt="1"/>
          </p:nvPr>
        </p:nvSpPr>
        <p:spPr bwMode="gray">
          <a:xfrm>
            <a:off x="11097315" y="1946276"/>
            <a:ext cx="1979396" cy="1547812"/>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1" name="Picture Placeholder 13"/>
          <p:cNvSpPr>
            <a:spLocks noGrp="1"/>
          </p:cNvSpPr>
          <p:nvPr>
            <p:ph type="pic" sz="quarter" idx="28" hasCustomPrompt="1"/>
          </p:nvPr>
        </p:nvSpPr>
        <p:spPr bwMode="gray">
          <a:xfrm>
            <a:off x="11072191" y="4102376"/>
            <a:ext cx="1979396" cy="1593574"/>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33" name="Text Placeholder 13"/>
          <p:cNvSpPr>
            <a:spLocks noGrp="1"/>
          </p:cNvSpPr>
          <p:nvPr>
            <p:ph type="body" sz="quarter" idx="29" hasCustomPrompt="1"/>
          </p:nvPr>
        </p:nvSpPr>
        <p:spPr bwMode="gray">
          <a:xfrm>
            <a:off x="11083124" y="5779332"/>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4" name="Text Placeholder 13"/>
          <p:cNvSpPr>
            <a:spLocks noGrp="1"/>
          </p:cNvSpPr>
          <p:nvPr>
            <p:ph type="body" sz="quarter" idx="30" hasCustomPrompt="1"/>
          </p:nvPr>
        </p:nvSpPr>
        <p:spPr bwMode="gray">
          <a:xfrm>
            <a:off x="11083124" y="5956782"/>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6" name="Text Placeholder 13"/>
          <p:cNvSpPr>
            <a:spLocks noGrp="1"/>
          </p:cNvSpPr>
          <p:nvPr>
            <p:ph type="body" sz="quarter" idx="31" hasCustomPrompt="1"/>
          </p:nvPr>
        </p:nvSpPr>
        <p:spPr bwMode="gray">
          <a:xfrm>
            <a:off x="11082018" y="3572706"/>
            <a:ext cx="1955761"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37" name="Text Placeholder 13"/>
          <p:cNvSpPr>
            <a:spLocks noGrp="1"/>
          </p:cNvSpPr>
          <p:nvPr>
            <p:ph type="body" sz="quarter" idx="32" hasCustomPrompt="1"/>
          </p:nvPr>
        </p:nvSpPr>
        <p:spPr bwMode="gray">
          <a:xfrm>
            <a:off x="11082018" y="3750159"/>
            <a:ext cx="1955761"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39" name="Picture Placeholder 13"/>
          <p:cNvSpPr>
            <a:spLocks noGrp="1"/>
          </p:cNvSpPr>
          <p:nvPr>
            <p:ph type="pic" sz="quarter" idx="33" hasCustomPrompt="1"/>
          </p:nvPr>
        </p:nvSpPr>
        <p:spPr bwMode="gray">
          <a:xfrm>
            <a:off x="392654" y="4102374"/>
            <a:ext cx="3055940" cy="1593577"/>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0" name="Text Placeholder 13"/>
          <p:cNvSpPr>
            <a:spLocks noGrp="1"/>
          </p:cNvSpPr>
          <p:nvPr>
            <p:ph type="body" sz="quarter" idx="34" hasCustomPrompt="1"/>
          </p:nvPr>
        </p:nvSpPr>
        <p:spPr bwMode="gray">
          <a:xfrm>
            <a:off x="370377" y="5791661"/>
            <a:ext cx="3078217"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1" name="Text Placeholder 13"/>
          <p:cNvSpPr>
            <a:spLocks noGrp="1"/>
          </p:cNvSpPr>
          <p:nvPr>
            <p:ph type="body" sz="quarter" idx="35" hasCustomPrompt="1"/>
          </p:nvPr>
        </p:nvSpPr>
        <p:spPr bwMode="gray">
          <a:xfrm>
            <a:off x="370377" y="5969114"/>
            <a:ext cx="3078217" cy="172963"/>
          </a:xfrm>
        </p:spPr>
        <p:txBody>
          <a:bodyPr anchor="t" anchorCtr="0"/>
          <a:lstStyle>
            <a:lvl1pPr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42" name="Picture Placeholder 13"/>
          <p:cNvSpPr>
            <a:spLocks noGrp="1"/>
          </p:cNvSpPr>
          <p:nvPr>
            <p:ph type="pic" sz="quarter" idx="36" hasCustomPrompt="1"/>
          </p:nvPr>
        </p:nvSpPr>
        <p:spPr bwMode="gray">
          <a:xfrm>
            <a:off x="392654" y="1946278"/>
            <a:ext cx="3055940" cy="1547810"/>
          </a:xfrm>
          <a:solidFill>
            <a:schemeClr val="accent5">
              <a:lumMod val="60000"/>
              <a:lumOff val="40000"/>
            </a:schemeClr>
          </a:solidFill>
        </p:spPr>
        <p:txBody>
          <a:bodyPr/>
          <a:lstStyle>
            <a:lvl1pPr algn="ctr">
              <a:buNone/>
              <a:defRPr sz="1600">
                <a:solidFill>
                  <a:schemeClr val="bg1"/>
                </a:solidFill>
              </a:defRPr>
            </a:lvl1pPr>
          </a:lstStyle>
          <a:p>
            <a:r>
              <a:rPr lang="en-US" dirty="0"/>
              <a:t>Do not rescale image placeholder. Black and white imagery only</a:t>
            </a:r>
            <a:endParaRPr lang="en-GB" dirty="0"/>
          </a:p>
        </p:txBody>
      </p:sp>
      <p:sp>
        <p:nvSpPr>
          <p:cNvPr id="44" name="Text Placeholder 13"/>
          <p:cNvSpPr>
            <a:spLocks noGrp="1"/>
          </p:cNvSpPr>
          <p:nvPr>
            <p:ph type="body" sz="quarter" idx="37" hasCustomPrompt="1"/>
          </p:nvPr>
        </p:nvSpPr>
        <p:spPr bwMode="gray">
          <a:xfrm>
            <a:off x="374101" y="3577484"/>
            <a:ext cx="3074493" cy="172963"/>
          </a:xfrm>
        </p:spPr>
        <p:txBody>
          <a:bodyPr anchor="t" anchorCtr="0"/>
          <a:lstStyle>
            <a:lvl1pPr algn="l">
              <a:lnSpc>
                <a:spcPts val="1100"/>
              </a:lnSpc>
              <a:buNone/>
              <a:defRPr sz="1000" b="1" baseline="0">
                <a:solidFill>
                  <a:schemeClr val="tx1"/>
                </a:solidFill>
              </a:defRPr>
            </a:lvl1pPr>
          </a:lstStyle>
          <a:p>
            <a:pPr lvl="0"/>
            <a:r>
              <a:rPr lang="en-GB" dirty="0"/>
              <a:t>Sub Section Title</a:t>
            </a:r>
          </a:p>
        </p:txBody>
      </p:sp>
      <p:sp>
        <p:nvSpPr>
          <p:cNvPr id="45" name="Text Placeholder 13"/>
          <p:cNvSpPr>
            <a:spLocks noGrp="1"/>
          </p:cNvSpPr>
          <p:nvPr>
            <p:ph type="body" sz="quarter" idx="38" hasCustomPrompt="1"/>
          </p:nvPr>
        </p:nvSpPr>
        <p:spPr bwMode="gray">
          <a:xfrm>
            <a:off x="374101" y="3754931"/>
            <a:ext cx="3074493" cy="172963"/>
          </a:xfrm>
        </p:spPr>
        <p:txBody>
          <a:bodyPr anchor="t" anchorCtr="0"/>
          <a:lstStyle>
            <a:lvl1pPr marL="0" indent="0" algn="l">
              <a:lnSpc>
                <a:spcPts val="1100"/>
              </a:lnSpc>
              <a:buNone/>
              <a:defRPr sz="1000" b="0" baseline="0">
                <a:solidFill>
                  <a:schemeClr val="accent6"/>
                </a:solidFill>
              </a:defRPr>
            </a:lvl1pPr>
          </a:lstStyle>
          <a:p>
            <a:pPr lvl="0"/>
            <a:r>
              <a:rPr lang="en-GB" dirty="0"/>
              <a:t>Reference copy </a:t>
            </a:r>
            <a:r>
              <a:rPr lang="en-GB" dirty="0" err="1"/>
              <a:t>lobor</a:t>
            </a:r>
            <a:r>
              <a:rPr lang="en-GB" dirty="0"/>
              <a:t> </a:t>
            </a:r>
            <a:r>
              <a:rPr lang="en-GB" dirty="0" err="1"/>
              <a:t>illiquatue</a:t>
            </a:r>
            <a:r>
              <a:rPr lang="en-GB" dirty="0"/>
              <a:t> </a:t>
            </a:r>
            <a:r>
              <a:rPr lang="en-GB" dirty="0" err="1"/>
              <a:t>facilisi</a:t>
            </a:r>
            <a:endParaRPr lang="en-GB" dirty="0"/>
          </a:p>
        </p:txBody>
      </p: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4.xml><?xml version="1.0" encoding="utf-8"?>
<p:sldLayout xmlns:a="http://schemas.openxmlformats.org/drawingml/2006/main" xmlns:r="http://schemas.openxmlformats.org/officeDocument/2006/relationships" xmlns:p="http://schemas.openxmlformats.org/presentationml/2006/main" showMasterSp="0" preserve="1" userDrawn="1">
  <p:cSld name="1_Co Brand Full Image and 8 Logos Title">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844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1" y="0"/>
            <a:ext cx="13442950" cy="6802438"/>
          </a:xfrm>
          <a:solidFill>
            <a:schemeClr val="accent5">
              <a:lumMod val="60000"/>
              <a:lumOff val="40000"/>
            </a:schemeClr>
          </a:solidFill>
        </p:spPr>
        <p:txBody>
          <a:bodyPr tIns="2520000" anchor="t"/>
          <a:lstStyle>
            <a:lvl1pPr algn="ctr">
              <a:buNone/>
              <a:defRPr>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3" y="6917309"/>
            <a:ext cx="879606"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1441"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0950"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40458" y="6917309"/>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cxnSp>
        <p:nvCxnSpPr>
          <p:cNvPr id="29" name="Straight Connector 28"/>
          <p:cNvCxnSpPr/>
          <p:nvPr userDrawn="1"/>
        </p:nvCxnSpPr>
        <p:spPr bwMode="gray">
          <a:xfrm>
            <a:off x="1" y="6792023"/>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2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13" name="Picture 12"/>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5.xml><?xml version="1.0" encoding="utf-8"?>
<p:sldLayout xmlns:a="http://schemas.openxmlformats.org/drawingml/2006/main" xmlns:r="http://schemas.openxmlformats.org/officeDocument/2006/relationships" xmlns:p="http://schemas.openxmlformats.org/presentationml/2006/main" preserve="1" userDrawn="1">
  <p:cSld name="1_Co Brand 8 Images and 8 Logo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5946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4" name="Picture Placeholder 13"/>
          <p:cNvSpPr>
            <a:spLocks noGrp="1"/>
          </p:cNvSpPr>
          <p:nvPr>
            <p:ph type="pic" sz="quarter" idx="16"/>
          </p:nvPr>
        </p:nvSpPr>
        <p:spPr bwMode="gray">
          <a:xfrm>
            <a:off x="391720" y="1943414"/>
            <a:ext cx="3056875" cy="1550674"/>
          </a:xfrm>
        </p:spPr>
        <p:txBody>
          <a:bodyPr tIns="360000"/>
          <a:lstStyle>
            <a:lvl1pPr algn="ctr">
              <a:buNone/>
              <a:defRPr sz="1400">
                <a:solidFill>
                  <a:schemeClr val="bg1"/>
                </a:solidFill>
              </a:defRPr>
            </a:lvl1pPr>
          </a:lstStyle>
          <a:p>
            <a:r>
              <a:rPr lang="en-US" dirty="0"/>
              <a:t>Click icon to add picture</a:t>
            </a:r>
            <a:endParaRPr lang="en-GB" dirty="0"/>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6" name="Picture Placeholder 13"/>
          <p:cNvSpPr>
            <a:spLocks noGrp="1"/>
          </p:cNvSpPr>
          <p:nvPr>
            <p:ph type="pic" sz="quarter" idx="17"/>
          </p:nvPr>
        </p:nvSpPr>
        <p:spPr bwMode="gray">
          <a:xfrm>
            <a:off x="2531932" y="6918217"/>
            <a:ext cx="916662" cy="405148"/>
          </a:xfrm>
        </p:spPr>
        <p:txBody>
          <a:bodyPr/>
          <a:lstStyle>
            <a:lvl1pPr>
              <a:lnSpc>
                <a:spcPct val="100000"/>
              </a:lnSpc>
              <a:buNone/>
              <a:defRPr sz="700">
                <a:solidFill>
                  <a:schemeClr val="bg1"/>
                </a:solidFill>
              </a:defRPr>
            </a:lvl1pPr>
          </a:lstStyle>
          <a:p>
            <a:r>
              <a:rPr lang="en-US" dirty="0"/>
              <a:t>Click icon to add picture</a:t>
            </a:r>
            <a:endParaRPr lang="en-GB" dirty="0"/>
          </a:p>
        </p:txBody>
      </p:sp>
      <p:sp>
        <p:nvSpPr>
          <p:cNvPr id="17" name="Picture Placeholder 13"/>
          <p:cNvSpPr>
            <a:spLocks noGrp="1"/>
          </p:cNvSpPr>
          <p:nvPr>
            <p:ph type="pic" sz="quarter" idx="18"/>
          </p:nvPr>
        </p:nvSpPr>
        <p:spPr bwMode="gray">
          <a:xfrm>
            <a:off x="3609487"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8" name="Picture Placeholder 13"/>
          <p:cNvSpPr>
            <a:spLocks noGrp="1"/>
          </p:cNvSpPr>
          <p:nvPr>
            <p:ph type="pic" sz="quarter" idx="19"/>
          </p:nvPr>
        </p:nvSpPr>
        <p:spPr bwMode="gray">
          <a:xfrm>
            <a:off x="4678988"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19" name="Picture Placeholder 13"/>
          <p:cNvSpPr>
            <a:spLocks noGrp="1"/>
          </p:cNvSpPr>
          <p:nvPr>
            <p:ph type="pic" sz="quarter" idx="20"/>
          </p:nvPr>
        </p:nvSpPr>
        <p:spPr bwMode="gray">
          <a:xfrm>
            <a:off x="5721679" y="6918217"/>
            <a:ext cx="879606" cy="405148"/>
          </a:xfrm>
        </p:spPr>
        <p:txBody>
          <a:bodyPr/>
          <a:lstStyle>
            <a:lvl1pPr>
              <a:lnSpc>
                <a:spcPct val="100000"/>
              </a:lnSpc>
              <a:buNone/>
              <a:defRPr sz="700">
                <a:solidFill>
                  <a:schemeClr val="bg1"/>
                </a:solidFill>
              </a:defRPr>
            </a:lvl1pPr>
          </a:lstStyle>
          <a:p>
            <a:r>
              <a:rPr lang="en-US"/>
              <a:t>Click icon to add picture</a:t>
            </a:r>
            <a:endParaRPr lang="en-GB"/>
          </a:p>
        </p:txBody>
      </p:sp>
      <p:sp>
        <p:nvSpPr>
          <p:cNvPr id="25" name="Picture Placeholder 13"/>
          <p:cNvSpPr>
            <a:spLocks noGrp="1"/>
          </p:cNvSpPr>
          <p:nvPr>
            <p:ph type="pic" sz="quarter" idx="25"/>
          </p:nvPr>
        </p:nvSpPr>
        <p:spPr bwMode="gray">
          <a:xfrm>
            <a:off x="3601674"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6" name="Picture Placeholder 13"/>
          <p:cNvSpPr>
            <a:spLocks noGrp="1"/>
          </p:cNvSpPr>
          <p:nvPr>
            <p:ph type="pic" sz="quarter" idx="26"/>
          </p:nvPr>
        </p:nvSpPr>
        <p:spPr bwMode="gray">
          <a:xfrm>
            <a:off x="681283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7" name="Picture Placeholder 13"/>
          <p:cNvSpPr>
            <a:spLocks noGrp="1"/>
          </p:cNvSpPr>
          <p:nvPr>
            <p:ph type="pic" sz="quarter" idx="27"/>
          </p:nvPr>
        </p:nvSpPr>
        <p:spPr bwMode="gray">
          <a:xfrm>
            <a:off x="10023995" y="194341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8" name="Picture Placeholder 13"/>
          <p:cNvSpPr>
            <a:spLocks noGrp="1"/>
          </p:cNvSpPr>
          <p:nvPr>
            <p:ph type="pic" sz="quarter" idx="28"/>
          </p:nvPr>
        </p:nvSpPr>
        <p:spPr bwMode="gray">
          <a:xfrm>
            <a:off x="389780"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9" name="Picture Placeholder 13"/>
          <p:cNvSpPr>
            <a:spLocks noGrp="1"/>
          </p:cNvSpPr>
          <p:nvPr>
            <p:ph type="pic" sz="quarter" idx="29"/>
          </p:nvPr>
        </p:nvSpPr>
        <p:spPr bwMode="gray">
          <a:xfrm>
            <a:off x="360118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0" name="Picture Placeholder 13"/>
          <p:cNvSpPr>
            <a:spLocks noGrp="1"/>
          </p:cNvSpPr>
          <p:nvPr>
            <p:ph type="pic" sz="quarter" idx="30"/>
          </p:nvPr>
        </p:nvSpPr>
        <p:spPr bwMode="gray">
          <a:xfrm>
            <a:off x="6812591"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31" name="Picture Placeholder 13"/>
          <p:cNvSpPr>
            <a:spLocks noGrp="1"/>
          </p:cNvSpPr>
          <p:nvPr>
            <p:ph type="pic" sz="quarter" idx="31"/>
          </p:nvPr>
        </p:nvSpPr>
        <p:spPr bwMode="gray">
          <a:xfrm>
            <a:off x="10023995" y="3553064"/>
            <a:ext cx="3058082" cy="1551600"/>
          </a:xfrm>
        </p:spPr>
        <p:txBody>
          <a:bodyPr tIns="360000"/>
          <a:lstStyle>
            <a:lvl1pPr algn="ctr">
              <a:buNone/>
              <a:defRPr sz="1400">
                <a:solidFill>
                  <a:schemeClr val="bg1"/>
                </a:solidFill>
              </a:defRPr>
            </a:lvl1pPr>
          </a:lstStyle>
          <a:p>
            <a:r>
              <a:rPr lang="en-US"/>
              <a:t>Click icon to add picture</a:t>
            </a:r>
            <a:endParaRPr lang="en-GB"/>
          </a:p>
        </p:txBody>
      </p:sp>
      <p:sp>
        <p:nvSpPr>
          <p:cNvPr id="24"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userDrawn="1">
  <p:cSld name="1_4:3 Video Full Screen">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151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1"/>
            <a:ext cx="13442950" cy="7561263"/>
          </a:xfrm>
          <a:solidFill>
            <a:schemeClr val="accent5">
              <a:lumMod val="60000"/>
              <a:lumOff val="40000"/>
            </a:schemeClr>
          </a:solidFill>
        </p:spPr>
        <p:txBody>
          <a:bodyPr tIns="252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userDrawn="1">
  <p:cSld name="1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25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7" name="Media Placeholder 46"/>
          <p:cNvSpPr>
            <a:spLocks noGrp="1"/>
          </p:cNvSpPr>
          <p:nvPr>
            <p:ph type="media" sz="quarter" idx="10" hasCustomPrompt="1"/>
          </p:nvPr>
        </p:nvSpPr>
        <p:spPr bwMode="gray">
          <a:xfrm>
            <a:off x="2531932" y="1395413"/>
            <a:ext cx="8400256" cy="485457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1_16:9 Video Full Screen">
    <p:spTree>
      <p:nvGrpSpPr>
        <p:cNvPr id="1" name=""/>
        <p:cNvGrpSpPr/>
        <p:nvPr/>
      </p:nvGrpSpPr>
      <p:grpSpPr>
        <a:xfrm>
          <a:off x="0" y="0"/>
          <a:ext cx="0" cy="0"/>
          <a:chOff x="0" y="0"/>
          <a:chExt cx="0" cy="0"/>
        </a:xfrm>
      </p:grpSpPr>
      <p:sp>
        <p:nvSpPr>
          <p:cNvPr id="2" name="Rectangle 1"/>
          <p:cNvSpPr/>
          <p:nvPr userDrawn="1"/>
        </p:nvSpPr>
        <p:spPr>
          <a:xfrm>
            <a:off x="-1" y="1"/>
            <a:ext cx="13442950" cy="679202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35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47" name="Media Placeholder 46"/>
          <p:cNvSpPr>
            <a:spLocks noGrp="1"/>
          </p:cNvSpPr>
          <p:nvPr>
            <p:ph type="media" sz="quarter" idx="10" hasCustomPrompt="1"/>
          </p:nvPr>
        </p:nvSpPr>
        <p:spPr bwMode="gray">
          <a:xfrm>
            <a:off x="-1" y="457775"/>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4" name="Straight Connector 3"/>
          <p:cNvCxnSpPr/>
          <p:nvPr userDrawn="1"/>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6"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pic>
        <p:nvPicPr>
          <p:cNvPr id="8" name="Picture 7"/>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a:xfrm>
            <a:off x="-1" y="1"/>
            <a:ext cx="13442950" cy="7561263"/>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4" name="Media Placeholder 46"/>
          <p:cNvSpPr>
            <a:spLocks noGrp="1"/>
          </p:cNvSpPr>
          <p:nvPr>
            <p:ph type="media" sz="quarter" idx="10" hasCustomPrompt="1"/>
          </p:nvPr>
        </p:nvSpPr>
        <p:spPr bwMode="gray">
          <a:xfrm>
            <a:off x="-1" y="852140"/>
            <a:ext cx="13442950" cy="5856983"/>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20851879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Section Dark Red">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245"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2900" y="5799137"/>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2_4:3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4589"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0"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
        <p:nvSpPr>
          <p:cNvPr id="47" name="Media Placeholder 46"/>
          <p:cNvSpPr>
            <a:spLocks noGrp="1"/>
          </p:cNvSpPr>
          <p:nvPr>
            <p:ph type="media" sz="quarter" idx="10" hasCustomPrompt="1"/>
          </p:nvPr>
        </p:nvSpPr>
        <p:spPr bwMode="gray">
          <a:xfrm>
            <a:off x="376755"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7" name="Media Placeholder 46"/>
          <p:cNvSpPr>
            <a:spLocks noGrp="1"/>
          </p:cNvSpPr>
          <p:nvPr>
            <p:ph type="media" sz="quarter" idx="16" hasCustomPrompt="1"/>
          </p:nvPr>
        </p:nvSpPr>
        <p:spPr bwMode="gray">
          <a:xfrm>
            <a:off x="4665329"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8" name="Media Placeholder 46"/>
          <p:cNvSpPr>
            <a:spLocks noGrp="1"/>
          </p:cNvSpPr>
          <p:nvPr>
            <p:ph type="media" sz="quarter" idx="17" hasCustomPrompt="1"/>
          </p:nvPr>
        </p:nvSpPr>
        <p:spPr bwMode="gray">
          <a:xfrm>
            <a:off x="8953903" y="1395414"/>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1" name="Media Placeholder 46"/>
          <p:cNvSpPr>
            <a:spLocks noGrp="1"/>
          </p:cNvSpPr>
          <p:nvPr>
            <p:ph type="media" sz="quarter" idx="18" hasCustomPrompt="1"/>
          </p:nvPr>
        </p:nvSpPr>
        <p:spPr bwMode="gray">
          <a:xfrm>
            <a:off x="376755"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3" name="Media Placeholder 46"/>
          <p:cNvSpPr>
            <a:spLocks noGrp="1"/>
          </p:cNvSpPr>
          <p:nvPr>
            <p:ph type="media" sz="quarter" idx="19" hasCustomPrompt="1"/>
          </p:nvPr>
        </p:nvSpPr>
        <p:spPr bwMode="gray">
          <a:xfrm>
            <a:off x="4665329"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
        <p:nvSpPr>
          <p:cNvPr id="14" name="Media Placeholder 46"/>
          <p:cNvSpPr>
            <a:spLocks noGrp="1"/>
          </p:cNvSpPr>
          <p:nvPr>
            <p:ph type="media" sz="quarter" idx="20" hasCustomPrompt="1"/>
          </p:nvPr>
        </p:nvSpPr>
        <p:spPr bwMode="gray">
          <a:xfrm>
            <a:off x="8953903" y="3925760"/>
            <a:ext cx="4102643" cy="2370950"/>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spTree>
    <p:extLst>
      <p:ext uri="{BB962C8B-B14F-4D97-AF65-F5344CB8AC3E}">
        <p14:creationId xmlns:p14="http://schemas.microsoft.com/office/powerpoint/2010/main" val="15464273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1_16:9 Video">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5613"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5" name="Rectangle 14"/>
          <p:cNvSpPr/>
          <p:nvPr userDrawn="1"/>
        </p:nvSpPr>
        <p:spPr>
          <a:xfrm>
            <a:off x="1" y="6737124"/>
            <a:ext cx="13442950" cy="130629"/>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sp>
        <p:nvSpPr>
          <p:cNvPr id="8" name="Media Placeholder 46"/>
          <p:cNvSpPr>
            <a:spLocks noGrp="1"/>
          </p:cNvSpPr>
          <p:nvPr>
            <p:ph type="media" sz="quarter" idx="10" hasCustomPrompt="1"/>
          </p:nvPr>
        </p:nvSpPr>
        <p:spPr bwMode="gray">
          <a:xfrm>
            <a:off x="381060" y="1395414"/>
            <a:ext cx="12695650" cy="5407025"/>
          </a:xfrm>
          <a:solidFill>
            <a:schemeClr val="accent5">
              <a:lumMod val="60000"/>
              <a:lumOff val="40000"/>
            </a:schemeClr>
          </a:solidFill>
        </p:spPr>
        <p:txBody>
          <a:bodyPr tIns="1800000"/>
          <a:lstStyle>
            <a:lvl1pPr algn="ctr">
              <a:buNone/>
              <a:defRPr>
                <a:solidFill>
                  <a:schemeClr val="bg1"/>
                </a:solidFill>
              </a:defRPr>
            </a:lvl1pPr>
          </a:lstStyle>
          <a:p>
            <a:r>
              <a:rPr lang="en-US" dirty="0"/>
              <a:t>Do not rescale image placeholder.</a:t>
            </a:r>
            <a:endParaRPr lang="en-GB" dirty="0"/>
          </a:p>
        </p:txBody>
      </p:sp>
      <p:cxnSp>
        <p:nvCxnSpPr>
          <p:cNvPr id="16" name="Straight Connector 15"/>
          <p:cNvCxnSpPr>
            <a:stCxn id="15" idx="1"/>
            <a:endCxn id="15" idx="3"/>
          </p:cNvCxnSpPr>
          <p:nvPr userDrawn="1"/>
        </p:nvCxnSpPr>
        <p:spPr bwMode="gray">
          <a:xfrm>
            <a:off x="1" y="6802438"/>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027660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preserve="1" userDrawn="1">
  <p:cSld name="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7661"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466553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10023995" y="251706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3591181"/>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2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8685"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5" name="Content Placeholder 2"/>
          <p:cNvSpPr>
            <a:spLocks noGrp="1"/>
          </p:cNvSpPr>
          <p:nvPr>
            <p:ph idx="21" hasCustomPrompt="1"/>
          </p:nvPr>
        </p:nvSpPr>
        <p:spPr bwMode="gray">
          <a:xfrm>
            <a:off x="381060" y="303941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411353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0" name="Content Placeholder 2"/>
          <p:cNvSpPr>
            <a:spLocks noGrp="1"/>
          </p:cNvSpPr>
          <p:nvPr>
            <p:ph idx="24" hasCustomPrompt="1"/>
          </p:nvPr>
        </p:nvSpPr>
        <p:spPr bwMode="gray">
          <a:xfrm>
            <a:off x="10023995" y="3039415"/>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4113533"/>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8760850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Hexagon Diagram Connected">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6970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74827" y="4665535"/>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81060" y="2517063"/>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a:lvl4pPr>
            <a:lvl5pPr algn="ct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9452" y="3591181"/>
            <a:ext cx="306753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10017762" y="3564494"/>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10002388" y="2490140"/>
            <a:ext cx="3052714" cy="1003948"/>
          </a:xfr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ctr"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131882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Hexagon Diagram">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073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38614" y="344821"/>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9995613" y="4665535"/>
            <a:ext cx="3081097" cy="1003948"/>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9995613" y="2488035"/>
            <a:ext cx="3081097" cy="1006053"/>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9995613" y="3576667"/>
            <a:ext cx="3081097" cy="1025496"/>
          </a:xfr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Text Placeholder 3"/>
          <p:cNvSpPr>
            <a:spLocks noGrp="1"/>
          </p:cNvSpPr>
          <p:nvPr>
            <p:ph type="body" sz="quarter" idx="26" hasCustomPrompt="1"/>
          </p:nvPr>
        </p:nvSpPr>
        <p:spPr>
          <a:xfrm>
            <a:off x="381060" y="2490562"/>
            <a:ext cx="3048480" cy="989013"/>
          </a:xfrm>
        </p:spPr>
        <p:txBody>
          <a:bodyPr/>
          <a:lstStyle>
            <a:lvl1pPr algn="r">
              <a:defRPr/>
            </a:lvl1pPr>
            <a:lvl2pPr algn="r">
              <a:defRPr/>
            </a:lvl2pPr>
            <a:lvl3pPr algn="r">
              <a:defRPr baseline="0"/>
            </a:lvl3pPr>
            <a:lvl4pPr algn="r">
              <a:defRPr baseline="0"/>
            </a:lvl4pPr>
            <a:lvl5pPr algn="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6" name="Text Placeholder 5"/>
          <p:cNvSpPr>
            <a:spLocks noGrp="1"/>
          </p:cNvSpPr>
          <p:nvPr>
            <p:ph type="body" sz="quarter" idx="27" hasCustomPrompt="1"/>
          </p:nvPr>
        </p:nvSpPr>
        <p:spPr>
          <a:xfrm>
            <a:off x="403763" y="3598863"/>
            <a:ext cx="3025778" cy="988786"/>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8" name="Text Placeholder 7"/>
          <p:cNvSpPr>
            <a:spLocks noGrp="1"/>
          </p:cNvSpPr>
          <p:nvPr>
            <p:ph type="body" sz="quarter" idx="28" hasCustomPrompt="1"/>
          </p:nvPr>
        </p:nvSpPr>
        <p:spPr>
          <a:xfrm>
            <a:off x="403763" y="4687662"/>
            <a:ext cx="3025778" cy="993775"/>
          </a:xfrm>
        </p:spPr>
        <p:txBody>
          <a:bodyPr/>
          <a:lstStyle>
            <a:lvl1pPr algn="r">
              <a:defRPr/>
            </a:lvl1pPr>
            <a:lvl2pPr algn="r">
              <a:defRPr/>
            </a:lvl2pPr>
            <a:lvl3pPr algn="r">
              <a:defRPr/>
            </a:lvl3pPr>
            <a:lvl4pPr algn="r">
              <a:defRPr/>
            </a:lvl4pPr>
            <a:lvl5pPr algn="r">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endParaRPr lang="en-GB" dirty="0"/>
          </a:p>
        </p:txBody>
      </p:sp>
      <p:sp>
        <p:nvSpPr>
          <p:cNvPr id="12"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preserve="1" userDrawn="1">
  <p:cSld name="Nine Icons">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717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2506528"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8959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8747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42610" y="344893"/>
            <a:ext cx="12413343" cy="409568"/>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38776" y="799410"/>
            <a:ext cx="12423740" cy="436608"/>
          </a:xfr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36" name="Content Placeholder 2"/>
          <p:cNvSpPr>
            <a:spLocks noGrp="1"/>
          </p:cNvSpPr>
          <p:nvPr>
            <p:ph idx="23" hasCustomPrompt="1"/>
          </p:nvPr>
        </p:nvSpPr>
        <p:spPr bwMode="gray">
          <a:xfrm>
            <a:off x="6770166"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7" name="Content Placeholder 2"/>
          <p:cNvSpPr>
            <a:spLocks noGrp="1"/>
          </p:cNvSpPr>
          <p:nvPr>
            <p:ph idx="24" hasCustomPrompt="1"/>
          </p:nvPr>
        </p:nvSpPr>
        <p:spPr bwMode="gray">
          <a:xfrm>
            <a:off x="6770166"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8" name="Content Placeholder 2"/>
          <p:cNvSpPr>
            <a:spLocks noGrp="1"/>
          </p:cNvSpPr>
          <p:nvPr>
            <p:ph idx="25" hasCustomPrompt="1"/>
          </p:nvPr>
        </p:nvSpPr>
        <p:spPr bwMode="gray">
          <a:xfrm>
            <a:off x="6770166" y="3581656"/>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5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2" name="Content Placeholder 2"/>
          <p:cNvSpPr>
            <a:spLocks noGrp="1"/>
          </p:cNvSpPr>
          <p:nvPr>
            <p:ph idx="26" hasCustomPrompt="1"/>
          </p:nvPr>
        </p:nvSpPr>
        <p:spPr bwMode="gray">
          <a:xfrm>
            <a:off x="11076263" y="4656010"/>
            <a:ext cx="2015384"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3" name="Content Placeholder 2"/>
          <p:cNvSpPr>
            <a:spLocks noGrp="1"/>
          </p:cNvSpPr>
          <p:nvPr>
            <p:ph idx="27" hasCustomPrompt="1"/>
          </p:nvPr>
        </p:nvSpPr>
        <p:spPr bwMode="gray">
          <a:xfrm>
            <a:off x="11063442" y="2466975"/>
            <a:ext cx="2015384" cy="1015936"/>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44" name="Content Placeholder 2"/>
          <p:cNvSpPr>
            <a:spLocks noGrp="1"/>
          </p:cNvSpPr>
          <p:nvPr>
            <p:ph idx="28" hasCustomPrompt="1"/>
          </p:nvPr>
        </p:nvSpPr>
        <p:spPr bwMode="gray">
          <a:xfrm>
            <a:off x="11063443" y="3581656"/>
            <a:ext cx="2013268" cy="1003948"/>
          </a:xfrm>
        </p:spPr>
        <p:txBody>
          <a:bodyPr anchor="ctr"/>
          <a:lstStyle>
            <a:lvl1pPr algn="l">
              <a:lnSpc>
                <a:spcPts val="1997"/>
              </a:lnSpc>
              <a:defRPr sz="1800" baseline="0">
                <a:solidFill>
                  <a:schemeClr val="tx2"/>
                </a:solidFill>
              </a:defRPr>
            </a:lvl1pPr>
            <a:lvl2pPr algn="l">
              <a:lnSpc>
                <a:spcPts val="1997"/>
              </a:lnSpc>
              <a:defRPr sz="1800" b="0">
                <a:solidFill>
                  <a:schemeClr val="bg1"/>
                </a:solidFill>
              </a:defRPr>
            </a:lvl2pPr>
            <a:lvl3pPr algn="l">
              <a:lnSpc>
                <a:spcPts val="1500"/>
              </a:lnSpc>
              <a:defRPr/>
            </a:lvl3pPr>
            <a:lvl4pPr algn="l">
              <a:lnSpc>
                <a:spcPts val="1600"/>
              </a:lnSpc>
              <a:defRPr lang="en-US" sz="1400" b="0" kern="1200" dirty="0" smtClean="0">
                <a:solidFill>
                  <a:srgbClr val="000000"/>
                </a:solidFill>
                <a:latin typeface="+mn-lt"/>
                <a:ea typeface="+mn-ea"/>
                <a:cs typeface="+mn-cs"/>
              </a:defRPr>
            </a:lvl4pPr>
            <a:lvl5pPr algn="l">
              <a:defRPr/>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3927902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preserve="1" userDrawn="1">
  <p:cSld name="End Page">
    <p:spTree>
      <p:nvGrpSpPr>
        <p:cNvPr id="1" name=""/>
        <p:cNvGrpSpPr/>
        <p:nvPr/>
      </p:nvGrpSpPr>
      <p:grpSpPr>
        <a:xfrm>
          <a:off x="0" y="0"/>
          <a:ext cx="0" cy="0"/>
          <a:chOff x="0" y="0"/>
          <a:chExt cx="0" cy="0"/>
        </a:xfrm>
      </p:grpSpPr>
      <p:graphicFrame>
        <p:nvGraphicFramePr>
          <p:cNvPr id="6" name="Object 5"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73805" name="think-cell Slide" r:id="rId4" imgW="6350000" imgH="6350000" progId="">
                  <p:embed/>
                </p:oleObj>
              </mc:Choice>
              <mc:Fallback>
                <p:oleObj name="think-cell Slide" r:id="rId4" imgW="6350000" imgH="6350000" progId="">
                  <p:embed/>
                  <p:pic>
                    <p:nvPicPr>
                      <p:cNvPr id="6" name="Object 5"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ctrTitle" hasCustomPrompt="1"/>
          </p:nvPr>
        </p:nvSpPr>
        <p:spPr bwMode="gray">
          <a:xfrm>
            <a:off x="365918" y="5103814"/>
            <a:ext cx="12331696" cy="709383"/>
          </a:xfrm>
        </p:spPr>
        <p:txBody>
          <a:bodyPr wrap="square" anchor="t" anchorCtr="0"/>
          <a:lstStyle>
            <a:lvl1pPr algn="l">
              <a:lnSpc>
                <a:spcPts val="6000"/>
              </a:lnSpc>
              <a:defRPr sz="6600"/>
            </a:lvl1pPr>
          </a:lstStyle>
          <a:p>
            <a:r>
              <a:rPr lang="en-US" dirty="0"/>
              <a:t>THANK YOU</a:t>
            </a:r>
          </a:p>
        </p:txBody>
      </p:sp>
      <p:sp>
        <p:nvSpPr>
          <p:cNvPr id="8" name="Picture Placeholder 10"/>
          <p:cNvSpPr>
            <a:spLocks noGrp="1"/>
          </p:cNvSpPr>
          <p:nvPr>
            <p:ph type="pic" sz="quarter" idx="16"/>
          </p:nvPr>
        </p:nvSpPr>
        <p:spPr bwMode="gray">
          <a:xfrm>
            <a:off x="1" y="7"/>
            <a:ext cx="13442950" cy="4560250"/>
          </a:xfrm>
          <a:solidFill>
            <a:schemeClr val="accent5"/>
          </a:solidFill>
          <a:ln>
            <a:noFill/>
          </a:ln>
        </p:spPr>
        <p:txBody>
          <a:bodyPr tIns="1440000" anchor="t" anchorCtr="0"/>
          <a:lstStyle>
            <a:lvl1pPr algn="ctr">
              <a:buNone/>
              <a:defRPr>
                <a:solidFill>
                  <a:srgbClr val="000000"/>
                </a:solidFill>
              </a:defRPr>
            </a:lvl1pPr>
          </a:lstStyle>
          <a:p>
            <a:r>
              <a:rPr lang="en-US"/>
              <a:t>Click icon to add picture</a:t>
            </a:r>
            <a:endParaRPr lang="en-US" dirty="0"/>
          </a:p>
        </p:txBody>
      </p:sp>
    </p:spTree>
    <p:extLst>
      <p:ext uri="{BB962C8B-B14F-4D97-AF65-F5344CB8AC3E}">
        <p14:creationId xmlns:p14="http://schemas.microsoft.com/office/powerpoint/2010/main" val="1471005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preserve="1" userDrawn="1">
  <p:cSld name="1_Copy Whit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687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4"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246345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userDrawn="1">
  <p:cSld name="1_Copy Aqua">
    <p:spTree>
      <p:nvGrpSpPr>
        <p:cNvPr id="1" name=""/>
        <p:cNvGrpSpPr/>
        <p:nvPr/>
      </p:nvGrpSpPr>
      <p:grpSpPr>
        <a:xfrm>
          <a:off x="0" y="0"/>
          <a:ext cx="0" cy="0"/>
          <a:chOff x="0" y="0"/>
          <a:chExt cx="0" cy="0"/>
        </a:xfrm>
      </p:grpSpPr>
      <p:graphicFrame>
        <p:nvGraphicFramePr>
          <p:cNvPr id="11" name="Object 10"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7901" name="think-cell Slide" r:id="rId4" imgW="6350000" imgH="6350000" progId="">
                  <p:embed/>
                </p:oleObj>
              </mc:Choice>
              <mc:Fallback>
                <p:oleObj name="think-cell Slide" r:id="rId4" imgW="6350000" imgH="6350000" progId="">
                  <p:embed/>
                  <p:pic>
                    <p:nvPicPr>
                      <p:cNvPr id="11" name="Object 1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076705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_Section Bright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826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0.xml><?xml version="1.0" encoding="utf-8"?>
<p:sldLayout xmlns:a="http://schemas.openxmlformats.org/drawingml/2006/main" xmlns:r="http://schemas.openxmlformats.org/officeDocument/2006/relationships" xmlns:p="http://schemas.openxmlformats.org/presentationml/2006/main" showMasterSp="0" preserve="1" userDrawn="1">
  <p:cSld name="1_Copy Dark Aqu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892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bg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404921"/>
            <a:ext cx="10555362"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920361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showMasterSp="0" preserve="1" userDrawn="1">
  <p:cSld name="1_Copy Fuchsia">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7994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tx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2671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showMasterSp="0" preserve="1" userDrawn="1">
  <p:cSld name="1_Copy Dark Fuchsia">
    <p:spTree>
      <p:nvGrpSpPr>
        <p:cNvPr id="1" name=""/>
        <p:cNvGrpSpPr/>
        <p:nvPr/>
      </p:nvGrpSpPr>
      <p:grpSpPr>
        <a:xfrm>
          <a:off x="0" y="0"/>
          <a:ext cx="0" cy="0"/>
          <a:chOff x="0" y="0"/>
          <a:chExt cx="0" cy="0"/>
        </a:xfrm>
      </p:grpSpPr>
      <p:graphicFrame>
        <p:nvGraphicFramePr>
          <p:cNvPr id="10" name="Object 9"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0973" name="think-cell Slide" r:id="rId4" imgW="6350000" imgH="6350000" progId="">
                  <p:embed/>
                </p:oleObj>
              </mc:Choice>
              <mc:Fallback>
                <p:oleObj name="think-cell Slide" r:id="rId4" imgW="6350000" imgH="6350000" progId="">
                  <p:embed/>
                  <p:pic>
                    <p:nvPicPr>
                      <p:cNvPr id="10" name="Object 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3"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610075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showMasterSp="0" preserve="1" userDrawn="1">
  <p:cSld name="2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1997"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2"/>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1818348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FB3449"/>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400274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preserve="1" userDrawn="1">
  <p:cSld name="3_Copy Dark Red">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3021"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rgbClr val="EA576C"/>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5" y="1404921"/>
            <a:ext cx="10555363" cy="4291030"/>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442951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preserve="1" userDrawn="1">
  <p:cSld name="1_Copy Bright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4045"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3"/>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3"/>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438629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showMasterSp="0" preserve="1" userDrawn="1">
  <p:cSld name="1_Copy Dark Purple">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5069"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5" y="1395415"/>
            <a:ext cx="10555363" cy="4300537"/>
          </a:xfrm>
          <a:ln w="6350" cmpd="sng">
            <a:noFill/>
            <a:prstDash val="lgDash"/>
          </a:ln>
        </p:spPr>
        <p:txBody>
          <a:bodyPr anchor="ctr" anchorCtr="1"/>
          <a:lstStyle>
            <a:lvl1pPr algn="ctr">
              <a:lnSpc>
                <a:spcPts val="6599"/>
              </a:lnSpc>
              <a:buNone/>
              <a:defRPr sz="6599" b="0" cap="all" baseline="0">
                <a:solidFill>
                  <a:srgbClr val="FFFFFF"/>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289296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showMasterSp="0" preserve="1" userDrawn="1">
  <p:cSld name="1_Copy Dark Cool Grey">
    <p:spTree>
      <p:nvGrpSpPr>
        <p:cNvPr id="1" name=""/>
        <p:cNvGrpSpPr/>
        <p:nvPr/>
      </p:nvGrpSpPr>
      <p:grpSpPr>
        <a:xfrm>
          <a:off x="0" y="0"/>
          <a:ext cx="0" cy="0"/>
          <a:chOff x="0" y="0"/>
          <a:chExt cx="0" cy="0"/>
        </a:xfrm>
      </p:grpSpPr>
      <p:graphicFrame>
        <p:nvGraphicFramePr>
          <p:cNvPr id="13" name="Object 12" hidden="1"/>
          <p:cNvGraphicFramePr>
            <a:graphicFrameLocks noChangeAspect="1"/>
          </p:cNvGraphicFramePr>
          <p:nvPr>
            <p:custDataLst>
              <p:tags r:id="rId2"/>
            </p:custDataLst>
          </p:nvPr>
        </p:nvGraphicFramePr>
        <p:xfrm>
          <a:off x="2118" y="1589"/>
          <a:ext cx="2116" cy="1588"/>
        </p:xfrm>
        <a:graphic>
          <a:graphicData uri="http://schemas.openxmlformats.org/presentationml/2006/ole">
            <mc:AlternateContent xmlns:mc="http://schemas.openxmlformats.org/markup-compatibility/2006">
              <mc:Choice xmlns:v="urn:schemas-microsoft-com:vml" Requires="v">
                <p:oleObj spid="_x0000_s86093" name="think-cell Slide" r:id="rId4" imgW="6350000" imgH="6350000" progId="">
                  <p:embed/>
                </p:oleObj>
              </mc:Choice>
              <mc:Fallback>
                <p:oleObj name="think-cell Slide" r:id="rId4" imgW="6350000" imgH="6350000" progId="">
                  <p:embed/>
                  <p:pic>
                    <p:nvPicPr>
                      <p:cNvPr id="13" name="Object 12"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8" y="1589"/>
                        <a:ext cx="2116" cy="1588"/>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7" name="Rectangle 6"/>
          <p:cNvSpPr/>
          <p:nvPr userDrawn="1"/>
        </p:nvSpPr>
        <p:spPr bwMode="gray">
          <a:xfrm>
            <a:off x="1" y="7"/>
            <a:ext cx="13442950" cy="6816719"/>
          </a:xfrm>
          <a:prstGeom prst="rect">
            <a:avLst/>
          </a:prstGeom>
          <a:solidFill>
            <a:schemeClr val="accent6"/>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pic>
        <p:nvPicPr>
          <p:cNvPr id="747522" name="Object 1" hidden="1"/>
          <p:cNvPicPr>
            <a:picLocks noChangeAspect="1" noChangeArrowheads="1"/>
          </p:cNvPicPr>
          <p:nvPr userDrawn="1"/>
        </p:nvPicPr>
        <p:blipFill>
          <a:blip r:embed="rId6">
            <a:extLst>
              <a:ext uri="{28A0092B-C50C-407E-A947-70E740481C1C}">
                <a14:useLocalDpi xmlns:a14="http://schemas.microsoft.com/office/drawing/2010/main" val="0"/>
              </a:ext>
            </a:extLst>
          </a:blip>
          <a:srcRect/>
          <a:stretch>
            <a:fillRect/>
          </a:stretch>
        </p:blipFill>
        <p:spPr bwMode="auto">
          <a:xfrm>
            <a:off x="9" y="1"/>
            <a:ext cx="214714" cy="175029"/>
          </a:xfrm>
          <a:prstGeom prst="rect">
            <a:avLst/>
          </a:prstGeom>
          <a:noFill/>
          <a:extLst>
            <a:ext uri="{909E8E84-426E-40dd-AFC4-6F175D3DCCD1}">
              <a14:hiddenFill xmlns="" xmlns:a14="http://schemas.microsoft.com/office/drawing/2010/main">
                <a:solidFill>
                  <a:srgbClr val="FFFFFF"/>
                </a:solidFill>
              </a14:hiddenFill>
            </a:ext>
          </a:extLst>
        </p:spPr>
      </p:pic>
      <p:sp>
        <p:nvSpPr>
          <p:cNvPr id="12"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pic>
        <p:nvPicPr>
          <p:cNvPr id="8" name="Picture 7"/>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32656833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3" name="Rectangle 2"/>
          <p:cNvSpPr/>
          <p:nvPr userDrawn="1"/>
        </p:nvSpPr>
        <p:spPr bwMode="gray">
          <a:xfrm>
            <a:off x="1" y="7"/>
            <a:ext cx="13442950" cy="6816719"/>
          </a:xfrm>
          <a:prstGeom prst="rect">
            <a:avLst/>
          </a:prstGeom>
          <a:solidFill>
            <a:srgbClr val="CAC8C8"/>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899" dirty="0">
              <a:solidFill>
                <a:schemeClr val="bg1"/>
              </a:solidFill>
            </a:endParaRPr>
          </a:p>
        </p:txBody>
      </p:sp>
      <p:sp>
        <p:nvSpPr>
          <p:cNvPr id="4" name="Text Placeholder 3"/>
          <p:cNvSpPr>
            <a:spLocks noGrp="1"/>
          </p:cNvSpPr>
          <p:nvPr>
            <p:ph type="body" sz="quarter" idx="10" hasCustomPrompt="1"/>
          </p:nvPr>
        </p:nvSpPr>
        <p:spPr bwMode="gray">
          <a:xfrm>
            <a:off x="1458614" y="1395415"/>
            <a:ext cx="10555362" cy="4300537"/>
          </a:xfrm>
          <a:ln w="6350" cmpd="sng">
            <a:noFill/>
            <a:prstDash val="lgDash"/>
          </a:ln>
        </p:spPr>
        <p:txBody>
          <a:bodyPr anchor="ctr" anchorCtr="1"/>
          <a:lstStyle>
            <a:lvl1pPr algn="ctr">
              <a:lnSpc>
                <a:spcPts val="6599"/>
              </a:lnSpc>
              <a:buNone/>
              <a:defRPr sz="6599" b="0" cap="all" baseline="0">
                <a:solidFill>
                  <a:srgbClr val="000000"/>
                </a:solidFill>
                <a:latin typeface="+mj-lt"/>
              </a:defRPr>
            </a:lvl1pPr>
          </a:lstStyle>
          <a:p>
            <a:pPr lvl="0"/>
            <a:r>
              <a:rPr lang="en-GB" dirty="0"/>
              <a:t>QOUTE OR STATEMENT DIT TENO AN UT AUGIAM, VERO ENISMODOLOR ETUM FEUGUER AESSI.</a:t>
            </a:r>
          </a:p>
        </p:txBody>
      </p:sp>
    </p:spTree>
    <p:extLst>
      <p:ext uri="{BB962C8B-B14F-4D97-AF65-F5344CB8AC3E}">
        <p14:creationId xmlns:p14="http://schemas.microsoft.com/office/powerpoint/2010/main" val="13922644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Section Purple">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9293"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3247" y="5799575"/>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4"/>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23852592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80.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FB5849-9170-45E6-8B17-0C6AB28560CA}"/>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091E5149-8DB0-46AF-B6EC-0DC9E1023FD4}"/>
              </a:ext>
            </a:extLst>
          </p:cNvPr>
          <p:cNvSpPr>
            <a:spLocks noGrp="1"/>
          </p:cNvSpPr>
          <p:nvPr>
            <p:ph type="dt" sz="half" idx="10"/>
          </p:nvPr>
        </p:nvSpPr>
        <p:spPr/>
        <p:txBody>
          <a:bodyPr/>
          <a:lstStyle/>
          <a:p>
            <a:fld id="{F128B0F6-A883-4665-B699-C1EA9F3E5937}" type="datetimeFigureOut">
              <a:rPr lang="en-GB" smtClean="0"/>
              <a:t>20/05/2021</a:t>
            </a:fld>
            <a:endParaRPr lang="en-GB"/>
          </a:p>
        </p:txBody>
      </p:sp>
      <p:sp>
        <p:nvSpPr>
          <p:cNvPr id="4" name="Footer Placeholder 3">
            <a:extLst>
              <a:ext uri="{FF2B5EF4-FFF2-40B4-BE49-F238E27FC236}">
                <a16:creationId xmlns:a16="http://schemas.microsoft.com/office/drawing/2014/main" id="{DE45E549-9552-498A-AD91-80D96D12A2B3}"/>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69E4AFC5-63B7-4DA5-9CB9-9A7FFFFFA9D0}"/>
              </a:ext>
            </a:extLst>
          </p:cNvPr>
          <p:cNvSpPr>
            <a:spLocks noGrp="1"/>
          </p:cNvSpPr>
          <p:nvPr>
            <p:ph type="sldNum" sz="quarter" idx="12"/>
          </p:nvPr>
        </p:nvSpPr>
        <p:spPr/>
        <p:txBody>
          <a:bodyPr/>
          <a:lstStyle/>
          <a:p>
            <a:fld id="{672353F4-4D0A-4965-8C8F-CBECCE7B8296}" type="slidenum">
              <a:rPr lang="en-GB" smtClean="0"/>
              <a:t>‹#›</a:t>
            </a:fld>
            <a:endParaRPr lang="en-GB"/>
          </a:p>
        </p:txBody>
      </p:sp>
    </p:spTree>
    <p:extLst>
      <p:ext uri="{BB962C8B-B14F-4D97-AF65-F5344CB8AC3E}">
        <p14:creationId xmlns:p14="http://schemas.microsoft.com/office/powerpoint/2010/main" val="4259495410"/>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814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1" name="Picture 10"/>
          <p:cNvPicPr>
            <a:picLocks noChangeAspect="1"/>
          </p:cNvPicPr>
          <p:nvPr userDrawn="1"/>
        </p:nvPicPr>
        <p:blipFill rotWithShape="1">
          <a:blip r:embed="rId6" cstate="print">
            <a:extLst>
              <a:ext uri="{28A0092B-C50C-407E-A947-70E740481C1C}">
                <a14:useLocalDpi xmlns:a14="http://schemas.microsoft.com/office/drawing/2010/main" val="0"/>
              </a:ext>
            </a:extLst>
          </a:blip>
          <a:srcRect l="2459" t="3595" r="68462" b="84596"/>
          <a:stretch/>
        </p:blipFill>
        <p:spPr>
          <a:xfrm>
            <a:off x="0" y="195941"/>
            <a:ext cx="3545263" cy="809897"/>
          </a:xfrm>
          <a:prstGeom prst="rect">
            <a:avLst/>
          </a:prstGeom>
        </p:spPr>
      </p:pic>
    </p:spTree>
    <p:extLst>
      <p:ext uri="{BB962C8B-B14F-4D97-AF65-F5344CB8AC3E}">
        <p14:creationId xmlns:p14="http://schemas.microsoft.com/office/powerpoint/2010/main" val="26402745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3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89165"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pic>
        <p:nvPicPr>
          <p:cNvPr id="13" name="Picture 12"/>
          <p:cNvPicPr>
            <a:picLocks noChangeAspect="1"/>
          </p:cNvPicPr>
          <p:nvPr userDrawn="1"/>
        </p:nvPicPr>
        <p:blipFill rotWithShape="1">
          <a:blip r:embed="rId6" cstate="print">
            <a:alphaModFix/>
            <a:extLst>
              <a:ext uri="{28A0092B-C50C-407E-A947-70E740481C1C}">
                <a14:useLocalDpi xmlns:a14="http://schemas.microsoft.com/office/drawing/2010/main" val="0"/>
              </a:ext>
            </a:extLst>
          </a:blip>
          <a:srcRect l="2459" t="6436" r="69250" b="88379"/>
          <a:stretch/>
        </p:blipFill>
        <p:spPr>
          <a:xfrm>
            <a:off x="0" y="390524"/>
            <a:ext cx="3449240" cy="355601"/>
          </a:xfrm>
          <a:prstGeom prst="rect">
            <a:avLst/>
          </a:prstGeom>
        </p:spPr>
      </p:pic>
    </p:spTree>
    <p:extLst>
      <p:ext uri="{BB962C8B-B14F-4D97-AF65-F5344CB8AC3E}">
        <p14:creationId xmlns:p14="http://schemas.microsoft.com/office/powerpoint/2010/main" val="2866411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1_One Content Image">
    <p:spTree>
      <p:nvGrpSpPr>
        <p:cNvPr id="1" name=""/>
        <p:cNvGrpSpPr/>
        <p:nvPr/>
      </p:nvGrpSpPr>
      <p:grpSpPr>
        <a:xfrm>
          <a:off x="0" y="0"/>
          <a:ext cx="0" cy="0"/>
          <a:chOff x="0" y="0"/>
          <a:chExt cx="0" cy="0"/>
        </a:xfrm>
      </p:grpSpPr>
      <p:sp>
        <p:nvSpPr>
          <p:cNvPr id="3" name="Rectangle 2"/>
          <p:cNvSpPr/>
          <p:nvPr userDrawn="1"/>
        </p:nvSpPr>
        <p:spPr>
          <a:xfrm>
            <a:off x="-1" y="6705600"/>
            <a:ext cx="13442950" cy="154895"/>
          </a:xfrm>
          <a:prstGeom prst="rect">
            <a:avLst/>
          </a:prstGeom>
          <a:solidFill>
            <a:srgbClr val="FFFFFF"/>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GB" sz="1900" dirty="0">
              <a:solidFill>
                <a:schemeClr val="bg1"/>
              </a:solidFill>
            </a:endParaRPr>
          </a:p>
        </p:txBody>
      </p:sp>
      <p:graphicFrame>
        <p:nvGraphicFramePr>
          <p:cNvPr id="8" name="Object 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018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5" name="Picture Placeholder 4"/>
          <p:cNvSpPr>
            <a:spLocks noGrp="1"/>
          </p:cNvSpPr>
          <p:nvPr>
            <p:ph type="pic" sz="quarter" idx="16"/>
          </p:nvPr>
        </p:nvSpPr>
        <p:spPr bwMode="gray">
          <a:xfrm>
            <a:off x="381060" y="1395414"/>
            <a:ext cx="12507236" cy="5405437"/>
          </a:xfrm>
          <a:prstGeom prst="rect">
            <a:avLst/>
          </a:prstGeom>
          <a:solidFill>
            <a:schemeClr val="accent5">
              <a:lumMod val="60000"/>
              <a:lumOff val="40000"/>
            </a:schemeClr>
          </a:solidFill>
        </p:spPr>
        <p:txBody>
          <a:bodyPr tIns="720000"/>
          <a:lstStyle>
            <a:lvl1pPr marL="0" indent="0" algn="ctr">
              <a:buNone/>
              <a:defRPr>
                <a:solidFill>
                  <a:schemeClr val="bg1"/>
                </a:solidFill>
              </a:defRPr>
            </a:lvl1pPr>
          </a:lstStyle>
          <a:p>
            <a:r>
              <a:rPr lang="en-US" dirty="0"/>
              <a:t>Click icon to add picture</a:t>
            </a:r>
          </a:p>
        </p:txBody>
      </p:sp>
      <p:sp>
        <p:nvSpPr>
          <p:cNvPr id="2" name="Title 1"/>
          <p:cNvSpPr>
            <a:spLocks noGrp="1"/>
          </p:cNvSpPr>
          <p:nvPr>
            <p:ph type="title" hasCustomPrompt="1"/>
          </p:nvPr>
        </p:nvSpPr>
        <p:spPr bwMode="gray">
          <a:xfrm>
            <a:off x="351316" y="35244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4053"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14" name="Text Placeholder 3"/>
          <p:cNvSpPr>
            <a:spLocks noGrp="1"/>
          </p:cNvSpPr>
          <p:nvPr>
            <p:ph type="body" sz="quarter" idx="10" hasCustomPrompt="1"/>
          </p:nvPr>
        </p:nvSpPr>
        <p:spPr bwMode="gray">
          <a:xfrm>
            <a:off x="2531932" y="2512932"/>
            <a:ext cx="8402590" cy="3106574"/>
          </a:xfrm>
          <a:prstGeom prst="rect">
            <a:avLst/>
          </a:prstGeom>
          <a:ln w="0" cap="flat" cmpd="sng" algn="ctr">
            <a:noFill/>
            <a:prstDash val="solid"/>
            <a:round/>
            <a:headEnd type="none" w="med" len="med"/>
            <a:tailEnd type="none" w="med" len="med"/>
          </a:ln>
        </p:spPr>
        <p:txBody>
          <a:bodyPr anchor="ctr" anchorCtr="1"/>
          <a:lstStyle>
            <a:lvl1pPr algn="ctr">
              <a:lnSpc>
                <a:spcPts val="2000"/>
              </a:lnSpc>
              <a:buNone/>
              <a:defRPr sz="1800" b="0" cap="none" baseline="0">
                <a:solidFill>
                  <a:srgbClr val="FFFFFF"/>
                </a:solidFill>
                <a:latin typeface="+mn-lt"/>
              </a:defRPr>
            </a:lvl1pPr>
          </a:lstStyle>
          <a:p>
            <a:pPr lvl="0"/>
            <a:r>
              <a:rPr lang="en-GB" dirty="0"/>
              <a:t>Body copy </a:t>
            </a:r>
            <a:r>
              <a:rPr lang="en-GB" dirty="0" err="1"/>
              <a:t>Lobor</a:t>
            </a:r>
            <a:r>
              <a:rPr lang="en-GB" dirty="0"/>
              <a:t> sum </a:t>
            </a:r>
            <a:r>
              <a:rPr lang="en-GB" dirty="0" err="1"/>
              <a:t>iliquatue</a:t>
            </a:r>
            <a:r>
              <a:rPr lang="en-GB" dirty="0"/>
              <a:t> </a:t>
            </a:r>
            <a:r>
              <a:rPr lang="en-GB" dirty="0" err="1"/>
              <a:t>facilisi.Ute</a:t>
            </a:r>
            <a:r>
              <a:rPr lang="en-GB" dirty="0"/>
              <a:t> </a:t>
            </a:r>
            <a:r>
              <a:rPr lang="en-GB" dirty="0" err="1"/>
              <a:t>dolessim</a:t>
            </a:r>
            <a:r>
              <a:rPr lang="en-GB" dirty="0"/>
              <a:t> </a:t>
            </a:r>
            <a:r>
              <a:rPr lang="en-GB" dirty="0" err="1"/>
              <a:t>veliqui</a:t>
            </a:r>
            <a:r>
              <a:rPr lang="en-GB" dirty="0"/>
              <a:t> </a:t>
            </a:r>
            <a:r>
              <a:rPr lang="en-GB" dirty="0" err="1"/>
              <a:t>blam</a:t>
            </a:r>
            <a:r>
              <a:rPr lang="en-GB" dirty="0"/>
              <a:t> </a:t>
            </a:r>
            <a:r>
              <a:rPr lang="en-GB" dirty="0" err="1"/>
              <a:t>nosto</a:t>
            </a:r>
            <a:r>
              <a:rPr lang="en-GB" dirty="0"/>
              <a:t> </a:t>
            </a:r>
            <a:r>
              <a:rPr lang="en-GB" dirty="0" err="1"/>
              <a:t>essi</a:t>
            </a:r>
            <a:r>
              <a:rPr lang="en-GB" dirty="0"/>
              <a:t> tie </a:t>
            </a:r>
            <a:r>
              <a:rPr lang="en-GB" dirty="0" err="1"/>
              <a:t>velit</a:t>
            </a:r>
            <a:r>
              <a:rPr lang="en-GB" dirty="0"/>
              <a:t> </a:t>
            </a:r>
            <a:r>
              <a:rPr lang="en-GB" dirty="0" err="1"/>
              <a:t>autpat</a:t>
            </a:r>
            <a:r>
              <a:rPr lang="en-GB" dirty="0"/>
              <a:t>. </a:t>
            </a:r>
            <a:r>
              <a:rPr lang="en-GB" dirty="0" err="1"/>
              <a:t>Ut</a:t>
            </a:r>
            <a:r>
              <a:rPr lang="en-GB" dirty="0"/>
              <a:t> </a:t>
            </a:r>
            <a:r>
              <a:rPr lang="en-GB" dirty="0" err="1"/>
              <a:t>lobore</a:t>
            </a:r>
            <a:r>
              <a:rPr lang="en-GB" dirty="0"/>
              <a:t> </a:t>
            </a:r>
            <a:r>
              <a:rPr lang="en-GB" dirty="0" err="1"/>
              <a:t>doluptatie</a:t>
            </a:r>
            <a:r>
              <a:rPr lang="en-GB" dirty="0"/>
              <a:t> et, con </a:t>
            </a:r>
            <a:r>
              <a:rPr lang="en-GB" dirty="0" err="1"/>
              <a:t>ulpute</a:t>
            </a:r>
            <a:r>
              <a:rPr lang="en-GB" dirty="0"/>
              <a:t> </a:t>
            </a:r>
            <a:r>
              <a:rPr lang="en-GB" dirty="0" err="1"/>
              <a:t>magnis</a:t>
            </a:r>
            <a:r>
              <a:rPr lang="en-GB" dirty="0"/>
              <a:t> </a:t>
            </a:r>
            <a:r>
              <a:rPr lang="en-GB" dirty="0" err="1"/>
              <a:t>amconse</a:t>
            </a:r>
            <a:r>
              <a:rPr lang="en-GB" dirty="0"/>
              <a:t> </a:t>
            </a:r>
            <a:r>
              <a:rPr lang="en-GB" dirty="0" err="1"/>
              <a:t>quisim</a:t>
            </a:r>
            <a:r>
              <a:rPr lang="en-GB" dirty="0"/>
              <a:t> </a:t>
            </a:r>
            <a:r>
              <a:rPr lang="en-GB" dirty="0" err="1"/>
              <a:t>quat</a:t>
            </a:r>
            <a:r>
              <a:rPr lang="en-GB" dirty="0"/>
              <a:t>, </a:t>
            </a:r>
            <a:r>
              <a:rPr lang="en-GB" dirty="0" err="1"/>
              <a:t>suscilla</a:t>
            </a:r>
            <a:r>
              <a:rPr lang="en-GB" dirty="0"/>
              <a:t> </a:t>
            </a:r>
            <a:r>
              <a:rPr lang="en-GB" dirty="0" err="1"/>
              <a:t>facilis</a:t>
            </a:r>
            <a:r>
              <a:rPr lang="en-GB" dirty="0"/>
              <a:t> </a:t>
            </a:r>
            <a:r>
              <a:rPr lang="en-GB" dirty="0" err="1"/>
              <a:t>nonsect</a:t>
            </a:r>
            <a:r>
              <a:rPr lang="en-GB" dirty="0"/>
              <a:t> </a:t>
            </a:r>
            <a:r>
              <a:rPr lang="en-GB" dirty="0" err="1"/>
              <a:t>etueriusto</a:t>
            </a:r>
            <a:r>
              <a:rPr lang="en-GB" dirty="0"/>
              <a:t> </a:t>
            </a:r>
            <a:r>
              <a:rPr lang="en-GB" dirty="0" err="1"/>
              <a:t>doloreet</a:t>
            </a:r>
            <a:r>
              <a:rPr lang="en-GB" dirty="0"/>
              <a:t> </a:t>
            </a:r>
            <a:r>
              <a:rPr lang="en-GB" dirty="0" err="1"/>
              <a:t>alisit</a:t>
            </a:r>
            <a:r>
              <a:rPr lang="en-GB" dirty="0"/>
              <a:t> </a:t>
            </a:r>
            <a:r>
              <a:rPr lang="en-GB" dirty="0" err="1"/>
              <a:t>autpat</a:t>
            </a:r>
            <a:r>
              <a:rPr lang="en-GB" dirty="0"/>
              <a:t>.</a:t>
            </a:r>
          </a:p>
          <a:p>
            <a:pPr lvl="0"/>
            <a:endParaRPr lang="en-GB" dirty="0"/>
          </a:p>
          <a:p>
            <a:pPr lvl="0"/>
            <a:r>
              <a:rPr lang="en-GB" dirty="0" err="1"/>
              <a:t>uismodo</a:t>
            </a:r>
            <a:r>
              <a:rPr lang="en-GB" dirty="0"/>
              <a:t> dip el in </a:t>
            </a:r>
            <a:r>
              <a:rPr lang="en-GB" dirty="0" err="1"/>
              <a:t>exer</a:t>
            </a:r>
            <a:r>
              <a:rPr lang="en-GB" dirty="0"/>
              <a:t> </a:t>
            </a:r>
            <a:r>
              <a:rPr lang="en-GB" dirty="0" err="1"/>
              <a:t>irit</a:t>
            </a:r>
            <a:r>
              <a:rPr lang="en-GB" dirty="0"/>
              <a:t> </a:t>
            </a:r>
            <a:r>
              <a:rPr lang="en-GB" dirty="0" err="1"/>
              <a:t>vel</a:t>
            </a:r>
            <a:r>
              <a:rPr lang="en-GB" dirty="0"/>
              <a:t> </a:t>
            </a:r>
            <a:r>
              <a:rPr lang="en-GB" dirty="0" err="1"/>
              <a:t>irit</a:t>
            </a:r>
            <a:r>
              <a:rPr lang="en-GB" dirty="0"/>
              <a:t> </a:t>
            </a:r>
            <a:r>
              <a:rPr lang="en-GB" dirty="0" err="1"/>
              <a:t>exeros</a:t>
            </a:r>
            <a:r>
              <a:rPr lang="en-GB" dirty="0"/>
              <a:t> </a:t>
            </a:r>
            <a:r>
              <a:rPr lang="en-GB" dirty="0" err="1"/>
              <a:t>nulputem</a:t>
            </a:r>
            <a:r>
              <a:rPr lang="en-GB" dirty="0"/>
              <a:t> </a:t>
            </a:r>
            <a:r>
              <a:rPr lang="en-GB" dirty="0" err="1"/>
              <a:t>iustrud</a:t>
            </a:r>
            <a:r>
              <a:rPr lang="en-GB" dirty="0"/>
              <a:t> do corer </a:t>
            </a:r>
            <a:r>
              <a:rPr lang="en-GB" dirty="0" err="1"/>
              <a:t>ilismod</a:t>
            </a:r>
            <a:r>
              <a:rPr lang="en-GB" dirty="0"/>
              <a:t> </a:t>
            </a:r>
            <a:r>
              <a:rPr lang="en-GB" dirty="0" err="1"/>
              <a:t>eros</a:t>
            </a:r>
            <a:r>
              <a:rPr lang="en-GB" dirty="0"/>
              <a:t> dip </a:t>
            </a:r>
            <a:r>
              <a:rPr lang="en-GB" dirty="0" err="1"/>
              <a:t>essecte</a:t>
            </a:r>
            <a:r>
              <a:rPr lang="en-GB" dirty="0"/>
              <a:t> </a:t>
            </a:r>
            <a:r>
              <a:rPr lang="en-GB" dirty="0" err="1"/>
              <a:t>consequ</a:t>
            </a:r>
            <a:r>
              <a:rPr lang="en-GB" dirty="0"/>
              <a:t> </a:t>
            </a:r>
            <a:r>
              <a:rPr lang="en-GB" dirty="0" err="1"/>
              <a:t>velit</a:t>
            </a:r>
            <a:r>
              <a:rPr lang="en-GB" dirty="0"/>
              <a:t>, </a:t>
            </a:r>
            <a:r>
              <a:rPr lang="en-GB" dirty="0" err="1"/>
              <a:t>dolenis</a:t>
            </a:r>
            <a:r>
              <a:rPr lang="en-GB" dirty="0"/>
              <a:t> </a:t>
            </a:r>
            <a:r>
              <a:rPr lang="en-GB" dirty="0" err="1"/>
              <a:t>nos</a:t>
            </a:r>
            <a:r>
              <a:rPr lang="en-GB" dirty="0"/>
              <a:t> </a:t>
            </a:r>
            <a:r>
              <a:rPr lang="en-GB" dirty="0" err="1"/>
              <a:t>adignim</a:t>
            </a:r>
            <a:r>
              <a:rPr lang="en-GB" dirty="0"/>
              <a:t> </a:t>
            </a:r>
            <a:r>
              <a:rPr lang="en-GB" dirty="0" err="1"/>
              <a:t>duis</a:t>
            </a:r>
            <a:r>
              <a:rPr lang="en-GB" dirty="0"/>
              <a:t> </a:t>
            </a:r>
            <a:r>
              <a:rPr lang="en-GB" dirty="0" err="1"/>
              <a:t>nos</a:t>
            </a:r>
            <a:r>
              <a:rPr lang="en-GB" dirty="0"/>
              <a:t> </a:t>
            </a:r>
            <a:r>
              <a:rPr lang="en-GB" dirty="0" err="1"/>
              <a:t>dolore</a:t>
            </a:r>
            <a:r>
              <a:rPr lang="en-GB" dirty="0"/>
              <a:t> </a:t>
            </a:r>
            <a:r>
              <a:rPr lang="en-GB" dirty="0" err="1"/>
              <a:t>doloreet</a:t>
            </a:r>
            <a:r>
              <a:rPr lang="en-GB" dirty="0"/>
              <a:t> </a:t>
            </a:r>
            <a:r>
              <a:rPr lang="en-GB" dirty="0" err="1"/>
              <a:t>conum</a:t>
            </a:r>
            <a:r>
              <a:rPr lang="en-GB" dirty="0"/>
              <a:t> </a:t>
            </a:r>
            <a:r>
              <a:rPr lang="en-GB" dirty="0" err="1"/>
              <a:t>dolorem</a:t>
            </a:r>
            <a:r>
              <a:rPr lang="en-GB" dirty="0"/>
              <a:t> </a:t>
            </a:r>
            <a:r>
              <a:rPr lang="en-GB" dirty="0" err="1"/>
              <a:t>vullut</a:t>
            </a:r>
            <a:r>
              <a:rPr lang="en-GB" dirty="0"/>
              <a:t> </a:t>
            </a:r>
            <a:r>
              <a:rPr lang="en-GB" dirty="0" err="1"/>
              <a:t>vercill</a:t>
            </a:r>
            <a:r>
              <a:rPr lang="en-GB" dirty="0"/>
              <a:t> </a:t>
            </a:r>
            <a:r>
              <a:rPr lang="en-GB" dirty="0" err="1"/>
              <a:t>utatet</a:t>
            </a:r>
            <a:r>
              <a:rPr lang="en-GB" dirty="0"/>
              <a:t>. XX% Reference copy </a:t>
            </a:r>
            <a:r>
              <a:rPr lang="en-GB" dirty="0" err="1"/>
              <a:t>lobor</a:t>
            </a:r>
            <a:r>
              <a:rPr lang="en-GB" dirty="0"/>
              <a:t> sum </a:t>
            </a:r>
            <a:r>
              <a:rPr lang="en-GB" dirty="0" err="1"/>
              <a:t>iliquatue</a:t>
            </a:r>
            <a:r>
              <a:rPr lang="en-GB" dirty="0"/>
              <a:t> </a:t>
            </a:r>
            <a:r>
              <a:rPr lang="en-GB" dirty="0" err="1"/>
              <a:t>facilisi</a:t>
            </a:r>
            <a:r>
              <a:rPr lang="en-GB" dirty="0"/>
              <a:t>.</a:t>
            </a:r>
          </a:p>
        </p:txBody>
      </p:sp>
      <p:cxnSp>
        <p:nvCxnSpPr>
          <p:cNvPr id="12" name="Straight Connector 11"/>
          <p:cNvCxnSpPr/>
          <p:nvPr userDrawn="1"/>
        </p:nvCxnSpPr>
        <p:spPr bwMode="gray">
          <a:xfrm>
            <a:off x="1" y="6802438"/>
            <a:ext cx="13442950" cy="0"/>
          </a:xfrm>
          <a:prstGeom prst="line">
            <a:avLst/>
          </a:prstGeom>
          <a:ln w="6350">
            <a:solidFill>
              <a:schemeClr val="accent6"/>
            </a:solidFill>
          </a:ln>
        </p:spPr>
        <p:style>
          <a:lnRef idx="1">
            <a:schemeClr val="accent1"/>
          </a:lnRef>
          <a:fillRef idx="0">
            <a:schemeClr val="accent1"/>
          </a:fillRef>
          <a:effectRef idx="0">
            <a:schemeClr val="accent1"/>
          </a:effectRef>
          <a:fontRef idx="minor">
            <a:schemeClr val="tx1"/>
          </a:fontRef>
        </p:style>
      </p:cxn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5272464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graphicFrame>
        <p:nvGraphicFramePr>
          <p:cNvPr id="15" name="Object 14"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1213" name="think-cell Slide" r:id="rId4" imgW="6350000" imgH="6350000" progId="">
                  <p:embed/>
                </p:oleObj>
              </mc:Choice>
              <mc:Fallback>
                <p:oleObj name="think-cell Slide" r:id="rId4" imgW="6350000" imgH="6350000" progId="">
                  <p:embed/>
                  <p:pic>
                    <p:nvPicPr>
                      <p:cNvPr id="15" name="Object 14"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6594"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1" y="137245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1" y="157733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0166" y="1902928"/>
            <a:ext cx="5235067"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6781931" y="1902928"/>
            <a:ext cx="5232045" cy="421827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62250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2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2237"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1600"/>
              </a:lnSpc>
              <a:defRPr sz="14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95197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3_One Content Icons">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3261"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3440"/>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1" y="136483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1" y="156971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55657" y="2465456"/>
            <a:ext cx="8429894" cy="3784532"/>
          </a:xfrm>
          <a:prstGeom prst="rect">
            <a:avLst/>
          </a:prstGeo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312842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1_Two Content Icons">
    <p:spTree>
      <p:nvGrpSpPr>
        <p:cNvPr id="1" name=""/>
        <p:cNvGrpSpPr/>
        <p:nvPr/>
      </p:nvGrpSpPr>
      <p:grpSpPr>
        <a:xfrm>
          <a:off x="0" y="0"/>
          <a:ext cx="0" cy="0"/>
          <a:chOff x="0" y="0"/>
          <a:chExt cx="0" cy="0"/>
        </a:xfrm>
      </p:grpSpPr>
      <p:graphicFrame>
        <p:nvGraphicFramePr>
          <p:cNvPr id="18" name="Object 17"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4285" name="think-cell Slide" r:id="rId4" imgW="6350000" imgH="6350000" progId="">
                  <p:embed/>
                </p:oleObj>
              </mc:Choice>
              <mc:Fallback>
                <p:oleObj name="think-cell Slide" r:id="rId4" imgW="6350000" imgH="6350000" progId="">
                  <p:embed/>
                  <p:pic>
                    <p:nvPicPr>
                      <p:cNvPr id="18" name="Object 1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3" name="Content Placeholder 2"/>
          <p:cNvSpPr>
            <a:spLocks noGrp="1"/>
          </p:cNvSpPr>
          <p:nvPr>
            <p:ph idx="1" hasCustomPrompt="1"/>
          </p:nvPr>
        </p:nvSpPr>
        <p:spPr bwMode="gray">
          <a:xfrm>
            <a:off x="356778" y="2461174"/>
            <a:ext cx="5238453" cy="3788814"/>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5" y="1362296"/>
            <a:ext cx="8259575"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5" y="1567173"/>
            <a:ext cx="8259575"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4" name="Content Placeholder 2"/>
          <p:cNvSpPr>
            <a:spLocks noGrp="1"/>
          </p:cNvSpPr>
          <p:nvPr>
            <p:ph idx="18" hasCustomPrompt="1"/>
          </p:nvPr>
        </p:nvSpPr>
        <p:spPr bwMode="gray">
          <a:xfrm>
            <a:off x="6777272" y="2468630"/>
            <a:ext cx="5236703" cy="3781359"/>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56415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1_Three Content Icons">
    <p:spTree>
      <p:nvGrpSpPr>
        <p:cNvPr id="1" name=""/>
        <p:cNvGrpSpPr/>
        <p:nvPr/>
      </p:nvGrpSpPr>
      <p:grpSpPr>
        <a:xfrm>
          <a:off x="0" y="0"/>
          <a:ext cx="0" cy="0"/>
          <a:chOff x="0" y="0"/>
          <a:chExt cx="0" cy="0"/>
        </a:xfrm>
      </p:grpSpPr>
      <p:graphicFrame>
        <p:nvGraphicFramePr>
          <p:cNvPr id="22" name="Object 2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5309" name="think-cell Slide" r:id="rId4" imgW="6350000" imgH="6350000" progId="">
                  <p:embed/>
                </p:oleObj>
              </mc:Choice>
              <mc:Fallback>
                <p:oleObj name="think-cell Slide" r:id="rId4" imgW="6350000" imgH="6350000" progId="">
                  <p:embed/>
                  <p:pic>
                    <p:nvPicPr>
                      <p:cNvPr id="22" name="Object 2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7441"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7438"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7438"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7" name="Text Placeholder 13"/>
          <p:cNvSpPr>
            <a:spLocks noGrp="1"/>
          </p:cNvSpPr>
          <p:nvPr>
            <p:ph type="body" sz="quarter" idx="20" hasCustomPrompt="1"/>
          </p:nvPr>
        </p:nvSpPr>
        <p:spPr bwMode="gray">
          <a:xfrm>
            <a:off x="4652877"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18" name="Text Placeholder 13"/>
          <p:cNvSpPr>
            <a:spLocks noGrp="1"/>
          </p:cNvSpPr>
          <p:nvPr>
            <p:ph type="body" sz="quarter" idx="21" hasCustomPrompt="1"/>
          </p:nvPr>
        </p:nvSpPr>
        <p:spPr bwMode="gray">
          <a:xfrm>
            <a:off x="4652877"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9" name="Text Placeholder 13"/>
          <p:cNvSpPr>
            <a:spLocks noGrp="1"/>
          </p:cNvSpPr>
          <p:nvPr>
            <p:ph type="body" sz="quarter" idx="22" hasCustomPrompt="1"/>
          </p:nvPr>
        </p:nvSpPr>
        <p:spPr bwMode="gray">
          <a:xfrm>
            <a:off x="8924255" y="1374361"/>
            <a:ext cx="4036622"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20" name="Text Placeholder 13"/>
          <p:cNvSpPr>
            <a:spLocks noGrp="1"/>
          </p:cNvSpPr>
          <p:nvPr>
            <p:ph type="body" sz="quarter" idx="23" hasCustomPrompt="1"/>
          </p:nvPr>
        </p:nvSpPr>
        <p:spPr bwMode="gray">
          <a:xfrm>
            <a:off x="8924255" y="1579238"/>
            <a:ext cx="4036622"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3" name="Content Placeholder 2"/>
          <p:cNvSpPr>
            <a:spLocks noGrp="1"/>
          </p:cNvSpPr>
          <p:nvPr>
            <p:ph idx="1" hasCustomPrompt="1"/>
          </p:nvPr>
        </p:nvSpPr>
        <p:spPr bwMode="gray">
          <a:xfrm>
            <a:off x="368875" y="2458635"/>
            <a:ext cx="4133323"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vl5pPr>
              <a:defRPr baseline="0"/>
            </a:lvl5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4" name="Content Placeholder 2"/>
          <p:cNvSpPr>
            <a:spLocks noGrp="1"/>
          </p:cNvSpPr>
          <p:nvPr>
            <p:ph idx="18" hasCustomPrompt="1"/>
          </p:nvPr>
        </p:nvSpPr>
        <p:spPr bwMode="gray">
          <a:xfrm>
            <a:off x="4644368" y="2459740"/>
            <a:ext cx="4124127"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6" name="Content Placeholder 2"/>
          <p:cNvSpPr>
            <a:spLocks noGrp="1"/>
          </p:cNvSpPr>
          <p:nvPr>
            <p:ph idx="19" hasCustomPrompt="1"/>
          </p:nvPr>
        </p:nvSpPr>
        <p:spPr bwMode="gray">
          <a:xfrm>
            <a:off x="8911033" y="2452723"/>
            <a:ext cx="4165676" cy="3543732"/>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5"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6138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1_Fou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6333"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54346"/>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3209" y="81274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3209"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3209"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8906946" y="2467962"/>
            <a:ext cx="4169765" cy="102612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09670" y="3548040"/>
            <a:ext cx="4169765" cy="1054123"/>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31932" y="2458714"/>
            <a:ext cx="4128151" cy="1035374"/>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46526" y="3559767"/>
            <a:ext cx="4113557" cy="1042396"/>
          </a:xfrm>
          <a:prstGeom prst="rect">
            <a:avLst/>
          </a:prstGeom>
        </p:spPr>
        <p:txBody>
          <a:bodyPr anchor="ct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847506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Section Cool Grey">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17"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Subtitle 2"/>
          <p:cNvSpPr>
            <a:spLocks noGrp="1"/>
          </p:cNvSpPr>
          <p:nvPr>
            <p:ph type="subTitle" idx="1" hasCustomPrompt="1"/>
          </p:nvPr>
        </p:nvSpPr>
        <p:spPr bwMode="gray">
          <a:xfrm>
            <a:off x="374708" y="5802738"/>
            <a:ext cx="12305338" cy="455176"/>
          </a:xfrm>
          <a:prstGeom prst="rect">
            <a:avLst/>
          </a:prstGeom>
        </p:spPr>
        <p:txBody>
          <a:bodyPr/>
          <a:lstStyle>
            <a:lvl1pPr marL="0" indent="0" algn="l">
              <a:lnSpc>
                <a:spcPts val="1400"/>
              </a:lnSpc>
              <a:buNone/>
              <a:defRPr sz="1400" b="1" i="0">
                <a:solidFill>
                  <a:srgbClr val="000000"/>
                </a:solidFill>
              </a:defRPr>
            </a:lvl1pPr>
            <a:lvl2pPr marL="480923" indent="0" algn="ctr">
              <a:buNone/>
              <a:defRPr sz="2100"/>
            </a:lvl2pPr>
            <a:lvl3pPr marL="961844" indent="0" algn="ctr">
              <a:buNone/>
              <a:defRPr sz="1900"/>
            </a:lvl3pPr>
            <a:lvl4pPr marL="1442769" indent="0" algn="ctr">
              <a:buNone/>
              <a:defRPr sz="1700"/>
            </a:lvl4pPr>
            <a:lvl5pPr marL="1923691" indent="0" algn="ctr">
              <a:buNone/>
              <a:defRPr sz="1700"/>
            </a:lvl5pPr>
            <a:lvl6pPr marL="2404613" indent="0" algn="ctr">
              <a:buNone/>
              <a:defRPr sz="1700"/>
            </a:lvl6pPr>
            <a:lvl7pPr marL="2885535" indent="0" algn="ctr">
              <a:buNone/>
              <a:defRPr sz="1700"/>
            </a:lvl7pPr>
            <a:lvl8pPr marL="3366458" indent="0" algn="ctr">
              <a:buNone/>
              <a:defRPr sz="1700"/>
            </a:lvl8pPr>
            <a:lvl9pPr marL="3847378" indent="0" algn="ctr">
              <a:buNone/>
              <a:defRPr sz="1700"/>
            </a:lvl9pPr>
          </a:lstStyle>
          <a:p>
            <a:r>
              <a:rPr lang="en-US" dirty="0"/>
              <a:t>Sub copy</a:t>
            </a:r>
          </a:p>
          <a:p>
            <a:r>
              <a:rPr lang="en-US" dirty="0"/>
              <a:t>Second line</a:t>
            </a:r>
          </a:p>
        </p:txBody>
      </p:sp>
      <p:sp>
        <p:nvSpPr>
          <p:cNvPr id="6" name="Rectangle 5"/>
          <p:cNvSpPr/>
          <p:nvPr userDrawn="1"/>
        </p:nvSpPr>
        <p:spPr bwMode="gray">
          <a:xfrm>
            <a:off x="1" y="2"/>
            <a:ext cx="13442950" cy="4560573"/>
          </a:xfrm>
          <a:prstGeom prst="rect">
            <a:avLst/>
          </a:prstGeom>
          <a:solidFill>
            <a:schemeClr val="accent5"/>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sz="1900" dirty="0">
              <a:solidFill>
                <a:schemeClr val="bg1"/>
              </a:solidFill>
            </a:endParaRPr>
          </a:p>
        </p:txBody>
      </p:sp>
      <p:sp>
        <p:nvSpPr>
          <p:cNvPr id="7" name="Title 1"/>
          <p:cNvSpPr>
            <a:spLocks noGrp="1"/>
          </p:cNvSpPr>
          <p:nvPr>
            <p:ph type="ctrTitle"/>
          </p:nvPr>
        </p:nvSpPr>
        <p:spPr bwMode="gray">
          <a:xfrm>
            <a:off x="368118" y="5041349"/>
            <a:ext cx="12331696" cy="709383"/>
          </a:xfrm>
        </p:spPr>
        <p:txBody>
          <a:bodyPr/>
          <a:lstStyle>
            <a:lvl1pPr>
              <a:defRPr sz="6600"/>
            </a:lvl1pPr>
          </a:lstStyle>
          <a:p>
            <a:r>
              <a:rPr lang="en-US"/>
              <a:t>Click to edit Master title style</a:t>
            </a:r>
            <a:endParaRPr lang="en-US" dirty="0"/>
          </a:p>
        </p:txBody>
      </p:sp>
    </p:spTree>
    <p:extLst>
      <p:ext uri="{BB962C8B-B14F-4D97-AF65-F5344CB8AC3E}">
        <p14:creationId xmlns:p14="http://schemas.microsoft.com/office/powerpoint/2010/main" val="8657051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1_Fou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735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8914562" y="2467962"/>
            <a:ext cx="4162147"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8917287" y="3548040"/>
            <a:ext cx="415942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6366" y="2463159"/>
            <a:ext cx="4163716"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511610" y="3555957"/>
            <a:ext cx="414847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5125"/>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1513"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1513" y="1583048"/>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5247103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1_Four Icons Horizont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8381"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30" y="3555676"/>
            <a:ext cx="3081872"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3" y="3557877"/>
            <a:ext cx="3088537"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57873"/>
            <a:ext cx="3097100"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5" y="3550866"/>
            <a:ext cx="3088946" cy="1003948"/>
          </a:xfrm>
          <a:prstGeom prst="rect">
            <a:avLst/>
          </a:prstGeom>
        </p:spPr>
        <p:txBody>
          <a:bodyPr/>
          <a:lstStyle>
            <a:lvl1pPr algn="ctr">
              <a:lnSpc>
                <a:spcPts val="2000"/>
              </a:lnSpc>
              <a:defRPr sz="1800" baseline="0">
                <a:solidFill>
                  <a:schemeClr val="bg2"/>
                </a:solidFill>
              </a:defRPr>
            </a:lvl1pPr>
            <a:lvl2pPr algn="ctr">
              <a:lnSpc>
                <a:spcPts val="2000"/>
              </a:lnSpc>
              <a:defRPr sz="1800" b="0">
                <a:solidFill>
                  <a:schemeClr val="bg1"/>
                </a:solidFill>
              </a:defRPr>
            </a:lvl2pPr>
            <a:lvl3pPr algn="ctr">
              <a:lnSpc>
                <a:spcPts val="1500"/>
              </a:lnSpc>
              <a:defRPr>
                <a:solidFill>
                  <a:schemeClr val="bg2"/>
                </a:solidFill>
              </a:defRPr>
            </a:lvl3pPr>
            <a:lvl4pPr algn="ctr">
              <a:lnSpc>
                <a:spcPts val="15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51535"/>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80703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66594" y="1357942"/>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66594"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p:nvPr>
        </p:nvSpPr>
        <p:spPr>
          <a:xfrm>
            <a:off x="356769"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8" name="Text Placeholder 3"/>
          <p:cNvSpPr>
            <a:spLocks noGrp="1"/>
          </p:cNvSpPr>
          <p:nvPr>
            <p:ph type="body" sz="quarter" idx="24"/>
          </p:nvPr>
        </p:nvSpPr>
        <p:spPr>
          <a:xfrm>
            <a:off x="360948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9" name="Text Placeholder 3"/>
          <p:cNvSpPr>
            <a:spLocks noGrp="1"/>
          </p:cNvSpPr>
          <p:nvPr>
            <p:ph type="body" sz="quarter" idx="25"/>
          </p:nvPr>
        </p:nvSpPr>
        <p:spPr>
          <a:xfrm>
            <a:off x="6810390"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20" name="Text Placeholder 3"/>
          <p:cNvSpPr>
            <a:spLocks noGrp="1"/>
          </p:cNvSpPr>
          <p:nvPr>
            <p:ph type="body" sz="quarter" idx="26"/>
          </p:nvPr>
        </p:nvSpPr>
        <p:spPr>
          <a:xfrm>
            <a:off x="10023996" y="2505076"/>
            <a:ext cx="2016388" cy="790574"/>
          </a:xfrm>
          <a:prstGeom prst="wedgeRoundRectCallout">
            <a:avLst>
              <a:gd name="adj1" fmla="val 28808"/>
              <a:gd name="adj2" fmla="val 76430"/>
              <a:gd name="adj3" fmla="val 16667"/>
            </a:avLst>
          </a:prstGeom>
          <a:solidFill>
            <a:schemeClr val="bg2"/>
          </a:solidFill>
        </p:spPr>
        <p:txBody>
          <a:bodyPr lIns="36000" tIns="36000" rIns="36000" bIns="36000"/>
          <a:lstStyle>
            <a:lvl1pPr>
              <a:lnSpc>
                <a:spcPct val="100000"/>
              </a:lnSpc>
              <a:defRPr sz="1400" b="0">
                <a:solidFill>
                  <a:srgbClr val="FFFFFF"/>
                </a:solidFill>
              </a:defRPr>
            </a:lvl1pPr>
            <a:lvl2pPr>
              <a:lnSpc>
                <a:spcPct val="100000"/>
              </a:lnSpc>
              <a:defRPr sz="1400" b="0">
                <a:solidFill>
                  <a:srgbClr val="FFFFFF"/>
                </a:solidFill>
              </a:defRPr>
            </a:lvl2pPr>
            <a:lvl3pPr>
              <a:lnSpc>
                <a:spcPct val="100000"/>
              </a:lnSpc>
              <a:defRPr sz="1400" b="0">
                <a:solidFill>
                  <a:srgbClr val="FFFFFF"/>
                </a:solidFill>
              </a:defRPr>
            </a:lvl3pPr>
            <a:lvl4pPr>
              <a:lnSpc>
                <a:spcPct val="100000"/>
              </a:lnSpc>
              <a:defRPr sz="1400" b="0">
                <a:solidFill>
                  <a:srgbClr val="FFFFFF"/>
                </a:solidFill>
              </a:defRPr>
            </a:lvl4pPr>
            <a:lvl5pPr>
              <a:lnSpc>
                <a:spcPct val="100000"/>
              </a:lnSpc>
              <a:defRPr sz="1400" b="0">
                <a:solidFill>
                  <a:srgbClr val="FFFFFF"/>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17"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1650721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1_Four Larger Icons Vertical">
    <p:spTree>
      <p:nvGrpSpPr>
        <p:cNvPr id="1" name=""/>
        <p:cNvGrpSpPr/>
        <p:nvPr/>
      </p:nvGrpSpPr>
      <p:grpSpPr>
        <a:xfrm>
          <a:off x="0" y="0"/>
          <a:ext cx="0" cy="0"/>
          <a:chOff x="0" y="0"/>
          <a:chExt cx="0" cy="0"/>
        </a:xfrm>
      </p:grpSpPr>
      <p:graphicFrame>
        <p:nvGraphicFramePr>
          <p:cNvPr id="21" name="Object 20"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99405" name="think-cell Slide" r:id="rId4" imgW="6350000" imgH="6350000" progId="">
                  <p:embed/>
                </p:oleObj>
              </mc:Choice>
              <mc:Fallback>
                <p:oleObj name="think-cell Slide" r:id="rId4" imgW="6350000" imgH="6350000" progId="">
                  <p:embed/>
                  <p:pic>
                    <p:nvPicPr>
                      <p:cNvPr id="21" name="Object 20"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39832"/>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65022" y="807756"/>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84376" y="138388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84376" y="158876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6" name="Content Placeholder 2"/>
          <p:cNvSpPr>
            <a:spLocks noGrp="1"/>
          </p:cNvSpPr>
          <p:nvPr>
            <p:ph idx="19" hasCustomPrompt="1"/>
          </p:nvPr>
        </p:nvSpPr>
        <p:spPr bwMode="gray">
          <a:xfrm>
            <a:off x="6780052" y="3011508"/>
            <a:ext cx="4152135"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9905" y="5207562"/>
            <a:ext cx="4121798"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498700" y="3006084"/>
            <a:ext cx="4161383" cy="1029659"/>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5170" y="5209764"/>
            <a:ext cx="4164912" cy="1003948"/>
          </a:xfrm>
          <a:prstGeom prst="rect">
            <a:avLst/>
          </a:prstGeom>
        </p:spPr>
        <p:txBody>
          <a:bodyPr/>
          <a:lstStyle>
            <a:lvl1pPr>
              <a:lnSpc>
                <a:spcPts val="1900"/>
              </a:lnSpc>
              <a:defRPr sz="1800" baseline="0">
                <a:solidFill>
                  <a:schemeClr val="tx2"/>
                </a:solidFill>
              </a:defRPr>
            </a:lvl1pPr>
            <a:lvl2pPr>
              <a:lnSpc>
                <a:spcPts val="19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0474503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1_Four Larger Icon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042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68529" y="3555676"/>
            <a:ext cx="3081873"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57876"/>
            <a:ext cx="308853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48347"/>
            <a:ext cx="3097101"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1134" y="3550865"/>
            <a:ext cx="3088948" cy="1046487"/>
          </a:xfrm>
          <a:prstGeom prst="rect">
            <a:avLst/>
          </a:prstGeom>
        </p:spPr>
        <p:txBody>
          <a:bodyPr/>
          <a:lstStyle>
            <a:lvl1pPr>
              <a:lnSpc>
                <a:spcPts val="1997"/>
              </a:lnSpc>
              <a:defRPr sz="1800" baseline="0">
                <a:solidFill>
                  <a:schemeClr val="tx2"/>
                </a:solidFill>
              </a:defRPr>
            </a:lvl1pPr>
            <a:lvl2pPr>
              <a:lnSpc>
                <a:spcPts val="1997"/>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5909"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5908" y="1371821"/>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5908"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4489574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4.xml><?xml version="1.0" encoding="utf-8"?>
<p:sldLayout xmlns:a="http://schemas.openxmlformats.org/drawingml/2006/main" xmlns:r="http://schemas.openxmlformats.org/officeDocument/2006/relationships" xmlns:p="http://schemas.openxmlformats.org/presentationml/2006/main" preserve="1" userDrawn="1">
  <p:cSld name="1_Four Larger Callouts Vertic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1453"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4125" y="3005158"/>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6776851" y="5220262"/>
            <a:ext cx="4155337"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2505474" y="3001004"/>
            <a:ext cx="4158063"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2496864" y="5222464"/>
            <a:ext cx="4163218" cy="1003948"/>
          </a:xfrm>
          <a:prstGeom prst="rect">
            <a:avLst/>
          </a:prstGeom>
        </p:spPr>
        <p:txBody>
          <a:bodyPr/>
          <a:lstStyle>
            <a:lvl1pPr>
              <a:lnSpc>
                <a:spcPts val="2000"/>
              </a:lnSpc>
              <a:defRPr sz="1800" baseline="0">
                <a:solidFill>
                  <a:schemeClr val="accent3"/>
                </a:solidFill>
              </a:defRPr>
            </a:lvl1pPr>
            <a:lvl2pPr>
              <a:lnSpc>
                <a:spcPts val="2000"/>
              </a:lnSpc>
              <a:defRPr sz="1800" b="0">
                <a:solidFill>
                  <a:schemeClr val="bg1"/>
                </a:solidFill>
              </a:defRPr>
            </a:lvl2pPr>
            <a:lvl3pPr>
              <a:lnSpc>
                <a:spcPts val="1500"/>
              </a:lnSpc>
              <a:defRPr>
                <a:solidFill>
                  <a:schemeClr val="accent3"/>
                </a:solidFill>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1675" y="80322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1674" y="136864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1674" y="158622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6" name="Text Placeholder 5"/>
          <p:cNvSpPr>
            <a:spLocks noGrp="1"/>
          </p:cNvSpPr>
          <p:nvPr>
            <p:ph type="body" sz="quarter" idx="23" hasCustomPrompt="1"/>
          </p:nvPr>
        </p:nvSpPr>
        <p:spPr>
          <a:xfrm>
            <a:off x="2515600"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5"/>
          <p:cNvSpPr>
            <a:spLocks noGrp="1"/>
          </p:cNvSpPr>
          <p:nvPr>
            <p:ph type="body" sz="quarter" idx="24" hasCustomPrompt="1"/>
          </p:nvPr>
        </p:nvSpPr>
        <p:spPr>
          <a:xfrm>
            <a:off x="6787706" y="1936750"/>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8" name="Text Placeholder 5"/>
          <p:cNvSpPr>
            <a:spLocks noGrp="1"/>
          </p:cNvSpPr>
          <p:nvPr>
            <p:ph type="body" sz="quarter" idx="25" hasCustomPrompt="1"/>
          </p:nvPr>
        </p:nvSpPr>
        <p:spPr>
          <a:xfrm>
            <a:off x="2515600"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9" name="Text Placeholder 5"/>
          <p:cNvSpPr>
            <a:spLocks noGrp="1"/>
          </p:cNvSpPr>
          <p:nvPr>
            <p:ph type="body" sz="quarter" idx="26" hasCustomPrompt="1"/>
          </p:nvPr>
        </p:nvSpPr>
        <p:spPr>
          <a:xfrm>
            <a:off x="6787706" y="4148138"/>
            <a:ext cx="4144482" cy="468325"/>
          </a:xfrm>
          <a:prstGeom prst="wedgeRoundRectCallout">
            <a:avLst>
              <a:gd name="adj1" fmla="val -33337"/>
              <a:gd name="adj2" fmla="val 73459"/>
              <a:gd name="adj3" fmla="val 16667"/>
            </a:avLst>
          </a:prstGeom>
          <a:solidFill>
            <a:schemeClr val="accent3"/>
          </a:solidFill>
        </p:spPr>
        <p:txBody>
          <a:bodyPr wrap="square"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83939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1_Four Larger Callouts Horizontal">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2477"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6773610" y="3560391"/>
            <a:ext cx="3076792"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3" name="Content Placeholder 2"/>
          <p:cNvSpPr>
            <a:spLocks noGrp="1"/>
          </p:cNvSpPr>
          <p:nvPr>
            <p:ph idx="20" hasCustomPrompt="1"/>
          </p:nvPr>
        </p:nvSpPr>
        <p:spPr bwMode="gray">
          <a:xfrm>
            <a:off x="9988172" y="3560391"/>
            <a:ext cx="3088538"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51493" y="3560391"/>
            <a:ext cx="3097101"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6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576215" y="3560391"/>
            <a:ext cx="3083867" cy="1003948"/>
          </a:xfrm>
          <a:prstGeom prst="rect">
            <a:avLst/>
          </a:prstGeom>
        </p:spPr>
        <p:txBody>
          <a:bodyPr/>
          <a:lstStyle>
            <a:lvl1pPr algn="ctr">
              <a:lnSpc>
                <a:spcPts val="2000"/>
              </a:lnSpc>
              <a:defRPr sz="1800" baseline="0">
                <a:solidFill>
                  <a:schemeClr val="tx2"/>
                </a:solidFill>
              </a:defRPr>
            </a:lvl1pPr>
            <a:lvl2pPr algn="ctr">
              <a:lnSpc>
                <a:spcPts val="2000"/>
              </a:lnSpc>
              <a:defRPr sz="1800" b="0">
                <a:solidFill>
                  <a:schemeClr val="bg1"/>
                </a:solidFill>
              </a:defRPr>
            </a:lvl2pPr>
            <a:lvl3pPr algn="ctr">
              <a:lnSpc>
                <a:spcPts val="1500"/>
              </a:lnSpc>
              <a:defRPr/>
            </a:lvl3pPr>
            <a:lvl4pPr algn="ctr">
              <a:lnSpc>
                <a:spcPts val="1600"/>
              </a:lnSpc>
              <a:defRPr lang="en-US" sz="1400" b="0" kern="1200" dirty="0" smtClean="0">
                <a:solidFill>
                  <a:srgbClr val="000000"/>
                </a:solidFill>
                <a:latin typeface="+mn-lt"/>
                <a:ea typeface="+mn-ea"/>
                <a:cs typeface="+mn-cs"/>
              </a:defRPr>
            </a:lvl4pPr>
            <a:lvl5pPr algn="ctr">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7" name="Text Placeholder 13"/>
          <p:cNvSpPr>
            <a:spLocks noGrp="1"/>
          </p:cNvSpPr>
          <p:nvPr>
            <p:ph type="body" sz="quarter" idx="16" hasCustomPrompt="1"/>
          </p:nvPr>
        </p:nvSpPr>
        <p:spPr bwMode="gray">
          <a:xfrm>
            <a:off x="376755" y="1372456"/>
            <a:ext cx="8209109" cy="214058"/>
          </a:xfrm>
          <a:prstGeom prst="rect">
            <a:avLst/>
          </a:prstGeom>
        </p:spPr>
        <p:txBody>
          <a:bodyPr anchor="t" anchorCtr="0"/>
          <a:lstStyle>
            <a:lvl1pPr>
              <a:lnSpc>
                <a:spcPts val="1684"/>
              </a:lnSpc>
              <a:buNone/>
              <a:defRPr lang="en-GB" sz="1400" b="1" kern="1200" baseline="0" dirty="0">
                <a:solidFill>
                  <a:schemeClr val="bg1"/>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Section Title</a:t>
            </a:r>
          </a:p>
        </p:txBody>
      </p:sp>
      <p:sp>
        <p:nvSpPr>
          <p:cNvPr id="8" name="Text Placeholder 13"/>
          <p:cNvSpPr>
            <a:spLocks noGrp="1"/>
          </p:cNvSpPr>
          <p:nvPr>
            <p:ph type="body" sz="quarter" idx="17" hasCustomPrompt="1"/>
          </p:nvPr>
        </p:nvSpPr>
        <p:spPr bwMode="gray">
          <a:xfrm>
            <a:off x="376755" y="1584953"/>
            <a:ext cx="8209109" cy="2487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Secondary Information</a:t>
            </a:r>
          </a:p>
        </p:txBody>
      </p:sp>
      <p:sp>
        <p:nvSpPr>
          <p:cNvPr id="4" name="Text Placeholder 3"/>
          <p:cNvSpPr>
            <a:spLocks noGrp="1"/>
          </p:cNvSpPr>
          <p:nvPr>
            <p:ph type="body" sz="quarter" idx="23" hasCustomPrompt="1"/>
          </p:nvPr>
        </p:nvSpPr>
        <p:spPr>
          <a:xfrm>
            <a:off x="381060"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2" name="Text Placeholder 3"/>
          <p:cNvSpPr>
            <a:spLocks noGrp="1"/>
          </p:cNvSpPr>
          <p:nvPr>
            <p:ph type="body" sz="quarter" idx="24" hasCustomPrompt="1"/>
          </p:nvPr>
        </p:nvSpPr>
        <p:spPr>
          <a:xfrm>
            <a:off x="3609486"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4" name="Text Placeholder 3"/>
          <p:cNvSpPr>
            <a:spLocks noGrp="1"/>
          </p:cNvSpPr>
          <p:nvPr>
            <p:ph type="body" sz="quarter" idx="25" hasCustomPrompt="1"/>
          </p:nvPr>
        </p:nvSpPr>
        <p:spPr>
          <a:xfrm>
            <a:off x="6837911"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26" name="Text Placeholder 3"/>
          <p:cNvSpPr>
            <a:spLocks noGrp="1"/>
          </p:cNvSpPr>
          <p:nvPr>
            <p:ph type="body" sz="quarter" idx="26" hasCustomPrompt="1"/>
          </p:nvPr>
        </p:nvSpPr>
        <p:spPr>
          <a:xfrm>
            <a:off x="10066337" y="2547938"/>
            <a:ext cx="3067534" cy="695338"/>
          </a:xfrm>
          <a:prstGeom prst="wedgeRoundRectCallout">
            <a:avLst>
              <a:gd name="adj1" fmla="val -33216"/>
              <a:gd name="adj2" fmla="val 85200"/>
              <a:gd name="adj3" fmla="val 16667"/>
            </a:avLst>
          </a:prstGeom>
          <a:solidFill>
            <a:schemeClr val="accent3"/>
          </a:solidFill>
        </p:spPr>
        <p:txBody>
          <a:bodyPr lIns="108000" tIns="108000" rIns="108000" bIns="108000">
            <a:spAutoFit/>
          </a:bodyPr>
          <a:lstStyle>
            <a:lvl2pPr marL="0" indent="0" algn="ctr" defTabSz="961844" rtl="0" eaLnBrk="1" latinLnBrk="0" hangingPunct="1">
              <a:lnSpc>
                <a:spcPts val="1600"/>
              </a:lnSpc>
              <a:spcBef>
                <a:spcPts val="0"/>
              </a:spcBef>
              <a:buClr>
                <a:srgbClr val="FFFFFF"/>
              </a:buClr>
              <a:buSzPct val="100000"/>
              <a:buFont typeface="Arial"/>
              <a:buNone/>
              <a:defRPr/>
            </a:lvl2pPr>
          </a:lstStyle>
          <a:p>
            <a:pPr marL="0" lvl="1" indent="0" algn="ctr" defTabSz="961844" rtl="0" eaLnBrk="1" latinLnBrk="0" hangingPunct="1">
              <a:lnSpc>
                <a:spcPts val="1600"/>
              </a:lnSpc>
              <a:spcBef>
                <a:spcPts val="0"/>
              </a:spcBef>
              <a:buClr>
                <a:srgbClr val="FFFFFF"/>
              </a:buClr>
              <a:buSzPct val="100000"/>
              <a:buFont typeface="Arial"/>
              <a:buNone/>
            </a:pPr>
            <a:r>
              <a:rPr lang="fr-FR" sz="1400" dirty="0">
                <a:solidFill>
                  <a:srgbClr val="FFFFFF"/>
                </a:solidFill>
              </a:rPr>
              <a:t>Ut </a:t>
            </a:r>
            <a:r>
              <a:rPr lang="fr-FR" sz="1400" dirty="0" err="1">
                <a:solidFill>
                  <a:srgbClr val="FFFFFF"/>
                </a:solidFill>
              </a:rPr>
              <a:t>adipiscing</a:t>
            </a:r>
            <a:r>
              <a:rPr lang="fr-FR" sz="1400" dirty="0">
                <a:solidFill>
                  <a:srgbClr val="FFFFFF"/>
                </a:solidFill>
              </a:rPr>
              <a:t> </a:t>
            </a:r>
            <a:r>
              <a:rPr lang="fr-FR" sz="1400" dirty="0" err="1">
                <a:solidFill>
                  <a:srgbClr val="FFFFFF"/>
                </a:solidFill>
              </a:rPr>
              <a:t>lectus</a:t>
            </a:r>
            <a:r>
              <a:rPr lang="fr-FR" sz="1400" dirty="0">
                <a:solidFill>
                  <a:srgbClr val="FFFFFF"/>
                </a:solidFill>
              </a:rPr>
              <a:t> in </a:t>
            </a:r>
            <a:r>
              <a:rPr lang="fr-FR" sz="1400" dirty="0" err="1">
                <a:solidFill>
                  <a:srgbClr val="FFFFFF"/>
                </a:solidFill>
              </a:rPr>
              <a:t>turpis</a:t>
            </a:r>
            <a:r>
              <a:rPr lang="fr-FR" sz="1400" dirty="0">
                <a:solidFill>
                  <a:srgbClr val="FFFFFF"/>
                </a:solidFill>
              </a:rPr>
              <a:t> </a:t>
            </a:r>
            <a:r>
              <a:rPr lang="fr-FR" sz="1400" dirty="0" err="1">
                <a:solidFill>
                  <a:srgbClr val="FFFFFF"/>
                </a:solidFill>
              </a:rPr>
              <a:t>suscipit</a:t>
            </a:r>
            <a:r>
              <a:rPr lang="fr-FR" sz="1400" dirty="0">
                <a:solidFill>
                  <a:srgbClr val="FFFFFF"/>
                </a:solidFill>
              </a:rPr>
              <a:t> </a:t>
            </a:r>
            <a:r>
              <a:rPr lang="fr-FR" sz="1400" dirty="0" err="1">
                <a:solidFill>
                  <a:srgbClr val="FFFFFF"/>
                </a:solidFill>
              </a:rPr>
              <a:t>egestas</a:t>
            </a:r>
            <a:r>
              <a:rPr lang="fr-FR" sz="1400" dirty="0">
                <a:solidFill>
                  <a:srgbClr val="FFFFFF"/>
                </a:solidFill>
              </a:rPr>
              <a:t>.</a:t>
            </a:r>
          </a:p>
        </p:txBody>
      </p:sp>
      <p:sp>
        <p:nvSpPr>
          <p:cNvPr id="18"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10069962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6.xml><?xml version="1.0" encoding="utf-8"?>
<p:sldLayout xmlns:a="http://schemas.openxmlformats.org/drawingml/2006/main" xmlns:r="http://schemas.openxmlformats.org/officeDocument/2006/relationships" xmlns:p="http://schemas.openxmlformats.org/presentationml/2006/main" preserve="1" userDrawn="1">
  <p:cSld name="1_Callouts">
    <p:spTree>
      <p:nvGrpSpPr>
        <p:cNvPr id="1" name=""/>
        <p:cNvGrpSpPr/>
        <p:nvPr/>
      </p:nvGrpSpPr>
      <p:grpSpPr>
        <a:xfrm>
          <a:off x="0" y="0"/>
          <a:ext cx="0" cy="0"/>
          <a:chOff x="0" y="0"/>
          <a:chExt cx="0" cy="0"/>
        </a:xfrm>
      </p:grpSpPr>
      <p:graphicFrame>
        <p:nvGraphicFramePr>
          <p:cNvPr id="40" name="Object 39" hidden="1"/>
          <p:cNvGraphicFramePr>
            <a:graphicFrameLocks noChangeAspect="1"/>
          </p:cNvGraphicFramePr>
          <p:nvPr>
            <p:custDataLst>
              <p:tags r:id="rId2"/>
            </p:custDataLst>
          </p:nvPr>
        </p:nvGraphicFramePr>
        <p:xfrm>
          <a:off x="2117" y="1589"/>
          <a:ext cx="2116" cy="1587"/>
        </p:xfrm>
        <a:graphic>
          <a:graphicData uri="http://schemas.openxmlformats.org/presentationml/2006/ole">
            <mc:AlternateContent xmlns:mc="http://schemas.openxmlformats.org/markup-compatibility/2006">
              <mc:Choice xmlns:v="urn:schemas-microsoft-com:vml" Requires="v">
                <p:oleObj spid="_x0000_s103501" name="think-cell Slide" r:id="rId4" imgW="6350000" imgH="6350000" progId="">
                  <p:embed/>
                </p:oleObj>
              </mc:Choice>
              <mc:Fallback>
                <p:oleObj name="think-cell Slide" r:id="rId4" imgW="6350000" imgH="6350000" progId="">
                  <p:embed/>
                  <p:pic>
                    <p:nvPicPr>
                      <p:cNvPr id="40" name="Object 39"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7" y="1589"/>
                        <a:ext cx="2116" cy="1587"/>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Text Placeholder 3"/>
          <p:cNvSpPr>
            <a:spLocks noGrp="1"/>
          </p:cNvSpPr>
          <p:nvPr>
            <p:ph type="body" sz="quarter" idx="16" hasCustomPrompt="1"/>
          </p:nvPr>
        </p:nvSpPr>
        <p:spPr>
          <a:xfrm>
            <a:off x="381060" y="1395413"/>
            <a:ext cx="3067534" cy="1825596"/>
          </a:xfrm>
          <a:prstGeom prst="wedgeRoundRectCallout">
            <a:avLst>
              <a:gd name="adj1" fmla="val 32583"/>
              <a:gd name="adj2" fmla="val 56385"/>
              <a:gd name="adj3" fmla="val 16667"/>
            </a:avLst>
          </a:prstGeom>
          <a:solidFill>
            <a:schemeClr val="tx1"/>
          </a:solidFill>
        </p:spPr>
        <p:txBody>
          <a:bodyPr lIns="36000" tIns="36000" rIns="36000" bIns="36000">
            <a:spAutoFit/>
          </a:bodyPr>
          <a:lstStyle>
            <a:lvl1pPr algn="ctr">
              <a:lnSpc>
                <a:spcPts val="1600"/>
              </a:lnSpc>
              <a:defRPr sz="1800" b="0">
                <a:solidFill>
                  <a:srgbClr val="FFFFFF"/>
                </a:solidFill>
              </a:defRPr>
            </a:lvl1pPr>
            <a:lvl2pPr algn="ctr">
              <a:lnSpc>
                <a:spcPts val="1900"/>
              </a:lnSpc>
              <a:defRPr sz="1800" b="0" baseline="0">
                <a:solidFill>
                  <a:srgbClr val="FFFFFF"/>
                </a:solidFill>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r>
              <a:rPr lang="en-US" dirty="0" err="1"/>
              <a:t>molestie</a:t>
            </a:r>
            <a:r>
              <a:rPr lang="en-US" dirty="0"/>
              <a:t> </a:t>
            </a:r>
            <a:r>
              <a:rPr lang="en-US" dirty="0" err="1"/>
              <a:t>lorem</a:t>
            </a:r>
            <a:r>
              <a:rPr lang="en-US" dirty="0"/>
              <a:t>, </a:t>
            </a:r>
            <a:r>
              <a:rPr lang="en-US" dirty="0" err="1"/>
              <a:t>quis</a:t>
            </a:r>
            <a:r>
              <a:rPr lang="en-US" dirty="0"/>
              <a:t> </a:t>
            </a:r>
            <a:r>
              <a:rPr lang="en-US" dirty="0" err="1"/>
              <a:t>adipiscing</a:t>
            </a:r>
            <a:r>
              <a:rPr lang="en-US" dirty="0"/>
              <a:t> ante </a:t>
            </a:r>
            <a:r>
              <a:rPr lang="en-US" dirty="0" err="1"/>
              <a:t>nulla</a:t>
            </a:r>
            <a:r>
              <a:rPr lang="en-US" dirty="0"/>
              <a:t> non </a:t>
            </a:r>
            <a:r>
              <a:rPr lang="en-US" dirty="0" err="1"/>
              <a:t>nisl</a:t>
            </a:r>
            <a:r>
              <a:rPr lang="en-US" dirty="0"/>
              <a:t>. Nam et </a:t>
            </a:r>
            <a:r>
              <a:rPr lang="en-US" dirty="0" err="1"/>
              <a:t>sapien</a:t>
            </a:r>
            <a:r>
              <a:rPr lang="en-US" dirty="0"/>
              <a:t>.</a:t>
            </a:r>
          </a:p>
          <a:p>
            <a:pPr lvl="2"/>
            <a:r>
              <a:rPr lang="en-US" dirty="0"/>
              <a:t>Third level</a:t>
            </a:r>
          </a:p>
        </p:txBody>
      </p:sp>
      <p:sp>
        <p:nvSpPr>
          <p:cNvPr id="14" name="Text Placeholder 3"/>
          <p:cNvSpPr>
            <a:spLocks noGrp="1"/>
          </p:cNvSpPr>
          <p:nvPr>
            <p:ph type="body" sz="quarter" idx="17" hasCustomPrompt="1"/>
          </p:nvPr>
        </p:nvSpPr>
        <p:spPr>
          <a:xfrm>
            <a:off x="381059" y="4415517"/>
            <a:ext cx="4145086" cy="931734"/>
          </a:xfrm>
          <a:prstGeom prst="wedgeRoundRectCallout">
            <a:avLst>
              <a:gd name="adj1" fmla="val 33517"/>
              <a:gd name="adj2" fmla="val 63613"/>
              <a:gd name="adj3" fmla="val 16667"/>
            </a:avLst>
          </a:prstGeom>
          <a:solidFill>
            <a:schemeClr val="tx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algn="ctr">
              <a:lnSpc>
                <a:spcPts val="1600"/>
              </a:lnSpc>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lvl="1"/>
            <a:r>
              <a:rPr lang="pt-BR" dirty="0"/>
              <a:t>Pellentesque aliquam eros non iaculis condimentum. </a:t>
            </a:r>
            <a:endParaRPr lang="en-US" dirty="0"/>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p>
        </p:txBody>
      </p:sp>
      <p:sp>
        <p:nvSpPr>
          <p:cNvPr id="15" name="Text Placeholder 3"/>
          <p:cNvSpPr>
            <a:spLocks noGrp="1"/>
          </p:cNvSpPr>
          <p:nvPr>
            <p:ph type="body" sz="quarter" idx="18" hasCustomPrompt="1"/>
          </p:nvPr>
        </p:nvSpPr>
        <p:spPr>
          <a:xfrm>
            <a:off x="3609487" y="1395414"/>
            <a:ext cx="5176064" cy="1059429"/>
          </a:xfrm>
          <a:prstGeom prst="wedgeRoundRectCallout">
            <a:avLst>
              <a:gd name="adj1" fmla="val 33254"/>
              <a:gd name="adj2" fmla="val 64183"/>
              <a:gd name="adj3" fmla="val 16667"/>
            </a:avLst>
          </a:prstGeom>
          <a:solidFill>
            <a:schemeClr val="accent1"/>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baseline="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Duis</a:t>
            </a:r>
            <a:r>
              <a:rPr lang="en-US" dirty="0"/>
              <a:t> </a:t>
            </a:r>
            <a:r>
              <a:rPr lang="en-US" dirty="0" err="1"/>
              <a:t>eu</a:t>
            </a:r>
            <a:r>
              <a:rPr lang="en-US" dirty="0"/>
              <a:t> </a:t>
            </a:r>
            <a:r>
              <a:rPr lang="en-US" dirty="0" err="1"/>
              <a:t>vehicula</a:t>
            </a:r>
            <a:r>
              <a:rPr lang="en-US" dirty="0"/>
              <a:t> </a:t>
            </a:r>
            <a:r>
              <a:rPr lang="en-US" dirty="0" err="1"/>
              <a:t>sem</a:t>
            </a:r>
            <a:r>
              <a:rPr lang="en-US" dirty="0"/>
              <a:t>, vitae </a:t>
            </a:r>
            <a:r>
              <a:rPr lang="en-US" dirty="0" err="1"/>
              <a:t>porttitor</a:t>
            </a:r>
            <a:r>
              <a:rPr lang="en-US" dirty="0"/>
              <a:t> </a:t>
            </a:r>
            <a:r>
              <a:rPr lang="en-US" dirty="0" err="1"/>
              <a:t>urna</a:t>
            </a:r>
            <a:r>
              <a:rPr lang="en-US" dirty="0"/>
              <a:t> semper </a:t>
            </a:r>
            <a:r>
              <a:rPr lang="en-US" dirty="0" err="1"/>
              <a:t>lorem</a:t>
            </a:r>
            <a:r>
              <a:rPr lang="en-US" dirty="0"/>
              <a:t> </a:t>
            </a:r>
            <a:r>
              <a:rPr lang="en-US" dirty="0" err="1"/>
              <a:t>placerat</a:t>
            </a:r>
            <a:r>
              <a:rPr lang="en-US" dirty="0"/>
              <a:t> non.</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6" name="Text Placeholder 3"/>
          <p:cNvSpPr>
            <a:spLocks noGrp="1"/>
          </p:cNvSpPr>
          <p:nvPr>
            <p:ph type="body" sz="quarter" idx="19" hasCustomPrompt="1"/>
          </p:nvPr>
        </p:nvSpPr>
        <p:spPr>
          <a:xfrm>
            <a:off x="4638651" y="3069320"/>
            <a:ext cx="3056645" cy="2095173"/>
          </a:xfrm>
          <a:prstGeom prst="wedgeRoundRectCallout">
            <a:avLst>
              <a:gd name="adj1" fmla="val 32603"/>
              <a:gd name="adj2" fmla="val 64713"/>
              <a:gd name="adj3" fmla="val 16667"/>
            </a:avLst>
          </a:prstGeom>
          <a:solidFill>
            <a:schemeClr val="bg2"/>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6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fr-FR" dirty="0"/>
              <a:t>Cum </a:t>
            </a:r>
            <a:r>
              <a:rPr lang="fr-FR" dirty="0" err="1"/>
              <a:t>sociis</a:t>
            </a:r>
            <a:r>
              <a:rPr lang="fr-FR" dirty="0"/>
              <a:t> </a:t>
            </a:r>
            <a:r>
              <a:rPr lang="fr-FR" dirty="0" err="1"/>
              <a:t>natoque</a:t>
            </a:r>
            <a:r>
              <a:rPr lang="fr-FR" dirty="0"/>
              <a:t> </a:t>
            </a:r>
            <a:r>
              <a:rPr lang="fr-FR" dirty="0" err="1"/>
              <a:t>penatibus</a:t>
            </a:r>
            <a:r>
              <a:rPr lang="fr-FR" dirty="0"/>
              <a:t> et </a:t>
            </a:r>
            <a:r>
              <a:rPr lang="fr-FR" dirty="0" err="1"/>
              <a:t>magnis</a:t>
            </a:r>
            <a:r>
              <a:rPr lang="fr-FR" dirty="0"/>
              <a:t> dis </a:t>
            </a:r>
            <a:r>
              <a:rPr lang="fr-FR" dirty="0" err="1"/>
              <a:t>parturient</a:t>
            </a:r>
            <a:r>
              <a:rPr lang="fr-FR" dirty="0"/>
              <a:t> montes, </a:t>
            </a:r>
            <a:r>
              <a:rPr lang="fr-FR" dirty="0" err="1"/>
              <a:t>nascetur</a:t>
            </a:r>
            <a:r>
              <a:rPr lang="fr-FR" dirty="0"/>
              <a:t> </a:t>
            </a:r>
            <a:r>
              <a:rPr lang="fr-FR" dirty="0" err="1"/>
              <a:t>ridiculus</a:t>
            </a:r>
            <a:r>
              <a:rPr lang="fr-FR" dirty="0"/>
              <a:t> mus. </a:t>
            </a:r>
            <a:r>
              <a:rPr lang="fr-FR" dirty="0" err="1"/>
              <a:t>Mauris</a:t>
            </a:r>
            <a:r>
              <a:rPr lang="fr-FR" dirty="0"/>
              <a:t> tristique massa </a:t>
            </a:r>
            <a:r>
              <a:rPr lang="fr-FR" dirty="0" err="1"/>
              <a:t>justo</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7" name="Text Placeholder 3"/>
          <p:cNvSpPr>
            <a:spLocks noGrp="1"/>
          </p:cNvSpPr>
          <p:nvPr>
            <p:ph type="body" sz="quarter" idx="20" hasCustomPrompt="1"/>
          </p:nvPr>
        </p:nvSpPr>
        <p:spPr>
          <a:xfrm>
            <a:off x="8946443" y="1398590"/>
            <a:ext cx="4130268" cy="1428324"/>
          </a:xfrm>
          <a:prstGeom prst="wedgeRoundRectCallout">
            <a:avLst>
              <a:gd name="adj1" fmla="val 33023"/>
              <a:gd name="adj2" fmla="val 57027"/>
              <a:gd name="adj3" fmla="val 16667"/>
            </a:avLst>
          </a:prstGeom>
          <a:solidFill>
            <a:schemeClr val="accent4"/>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accumsan</a:t>
            </a:r>
            <a:r>
              <a:rPr lang="en-US" dirty="0"/>
              <a:t> </a:t>
            </a:r>
            <a:r>
              <a:rPr lang="en-US" dirty="0" err="1"/>
              <a:t>vehicula</a:t>
            </a:r>
            <a:r>
              <a:rPr lang="en-US" dirty="0"/>
              <a:t> </a:t>
            </a:r>
            <a:r>
              <a:rPr lang="en-US" dirty="0" err="1"/>
              <a:t>vulputate</a:t>
            </a:r>
            <a:r>
              <a:rPr lang="en-US" dirty="0"/>
              <a:t>. In a </a:t>
            </a:r>
            <a:r>
              <a:rPr lang="en-US" dirty="0" err="1"/>
              <a:t>est</a:t>
            </a:r>
            <a:r>
              <a:rPr lang="en-US" dirty="0"/>
              <a:t> </a:t>
            </a:r>
            <a:r>
              <a:rPr lang="en-US" dirty="0" err="1"/>
              <a:t>velit</a:t>
            </a:r>
            <a:r>
              <a:rPr lang="en-US" dirty="0"/>
              <a:t>. </a:t>
            </a:r>
            <a:r>
              <a:rPr lang="en-US" dirty="0" err="1"/>
              <a:t>Mauris</a:t>
            </a:r>
            <a:r>
              <a:rPr lang="en-US" dirty="0"/>
              <a:t> </a:t>
            </a:r>
            <a:r>
              <a:rPr lang="en-US" dirty="0" err="1"/>
              <a:t>volutpat</a:t>
            </a:r>
            <a:r>
              <a:rPr lang="en-US" dirty="0"/>
              <a:t> </a:t>
            </a:r>
            <a:r>
              <a:rPr lang="en-US" dirty="0" err="1"/>
              <a:t>ultrices</a:t>
            </a:r>
            <a:r>
              <a:rPr lang="en-US" dirty="0"/>
              <a:t> </a:t>
            </a:r>
            <a:r>
              <a:rPr lang="en-US" dirty="0" err="1"/>
              <a:t>accumsan</a:t>
            </a:r>
            <a:r>
              <a:rPr lang="en-US" dirty="0"/>
              <a:t>. </a:t>
            </a:r>
            <a:r>
              <a:rPr lang="en-US" dirty="0" err="1"/>
              <a:t>Nunc</a:t>
            </a:r>
            <a:r>
              <a:rPr lang="en-US" dirty="0"/>
              <a:t> at </a:t>
            </a:r>
            <a:r>
              <a:rPr lang="en-US" dirty="0" err="1"/>
              <a:t>metus</a:t>
            </a:r>
            <a:r>
              <a:rPr lang="en-US" dirty="0"/>
              <a:t> </a:t>
            </a:r>
            <a:r>
              <a:rPr lang="en-US" dirty="0" err="1"/>
              <a:t>pulvinar</a:t>
            </a:r>
            <a:r>
              <a:rPr lang="en-US" dirty="0"/>
              <a:t>, dictum quam sit </a:t>
            </a:r>
            <a:r>
              <a:rPr lang="en-US" dirty="0" err="1"/>
              <a:t>amet</a:t>
            </a:r>
            <a:r>
              <a:rPr lang="en-US" dirty="0"/>
              <a:t>, </a:t>
            </a:r>
            <a:r>
              <a:rPr lang="en-US" dirty="0" err="1"/>
              <a:t>congue</a:t>
            </a:r>
            <a:r>
              <a:rPr lang="en-US" dirty="0"/>
              <a:t> </a:t>
            </a:r>
            <a:r>
              <a:rPr lang="en-US" dirty="0" err="1"/>
              <a:t>felis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8" name="Text Placeholder 3"/>
          <p:cNvSpPr>
            <a:spLocks noGrp="1"/>
          </p:cNvSpPr>
          <p:nvPr>
            <p:ph type="body" sz="quarter" idx="21" hasCustomPrompt="1"/>
          </p:nvPr>
        </p:nvSpPr>
        <p:spPr>
          <a:xfrm>
            <a:off x="7856188" y="4394881"/>
            <a:ext cx="5220522" cy="1059429"/>
          </a:xfrm>
          <a:prstGeom prst="wedgeRoundRectCallout">
            <a:avLst>
              <a:gd name="adj1" fmla="val 33471"/>
              <a:gd name="adj2" fmla="val 73344"/>
              <a:gd name="adj3" fmla="val 16667"/>
            </a:avLst>
          </a:prstGeom>
          <a:solidFill>
            <a:schemeClr val="accent3"/>
          </a:solidFill>
        </p:spPr>
        <p:txBody>
          <a:bodyPr lIns="36000" tIns="36000" rIns="36000" bIns="36000">
            <a:spAutoFit/>
          </a:bodyPr>
          <a:lstStyle>
            <a:lvl1pPr algn="ctr">
              <a:defRPr lang="en-US" sz="1800" b="0" kern="1200" dirty="0" smtClean="0">
                <a:solidFill>
                  <a:srgbClr val="FFFFFF"/>
                </a:solidFill>
                <a:latin typeface="+mn-lt"/>
                <a:ea typeface="+mn-ea"/>
                <a:cs typeface="+mn-cs"/>
              </a:defRPr>
            </a:lvl1pPr>
            <a:lvl2pPr marL="0" indent="0" algn="ctr" defTabSz="961844" rtl="0" eaLnBrk="1" latinLnBrk="0" hangingPunct="1">
              <a:lnSpc>
                <a:spcPts val="1900"/>
              </a:lnSpc>
              <a:spcBef>
                <a:spcPts val="0"/>
              </a:spcBef>
              <a:buClr>
                <a:srgbClr val="FFFFFF"/>
              </a:buClr>
              <a:buSzPct val="100000"/>
              <a:buFont typeface="Arial"/>
              <a:buNone/>
              <a:defRPr lang="en-US" sz="1800" b="0" kern="1200" dirty="0" smtClean="0">
                <a:solidFill>
                  <a:srgbClr val="FFFFFF"/>
                </a:solidFill>
                <a:latin typeface="+mn-lt"/>
                <a:ea typeface="+mn-ea"/>
                <a:cs typeface="+mn-cs"/>
              </a:defRPr>
            </a:lvl2pPr>
            <a:lvl3pPr algn="ctr">
              <a:defRPr lang="en-GB" sz="1000" b="0" kern="1200" baseline="0" dirty="0">
                <a:solidFill>
                  <a:srgbClr val="FFFFFF"/>
                </a:solidFill>
                <a:latin typeface="+mn-lt"/>
                <a:ea typeface="+mn-ea"/>
                <a:cs typeface="+mn-cs"/>
              </a:defRPr>
            </a:lvl3pPr>
            <a:lvl4pPr algn="ctr">
              <a:defRPr sz="1400" b="0">
                <a:solidFill>
                  <a:srgbClr val="FFFFFF"/>
                </a:solidFill>
              </a:defRPr>
            </a:lvl4pPr>
            <a:lvl5pPr algn="ctr">
              <a:defRPr sz="1400" b="0">
                <a:solidFill>
                  <a:srgbClr val="FFFFFF"/>
                </a:solidFill>
              </a:defRPr>
            </a:lvl5pPr>
          </a:lstStyle>
          <a:p>
            <a:pPr marL="0" lvl="0" indent="0" algn="ctr" defTabSz="961844" rtl="0" eaLnBrk="1" latinLnBrk="0" hangingPunct="1">
              <a:lnSpc>
                <a:spcPts val="1900"/>
              </a:lnSpc>
              <a:spcBef>
                <a:spcPts val="0"/>
              </a:spcBef>
              <a:buClr>
                <a:srgbClr val="FFFFFF"/>
              </a:buClr>
              <a:buSzPct val="100000"/>
              <a:buFont typeface="Arial"/>
              <a:buNone/>
            </a:pPr>
            <a:r>
              <a:rPr lang="en-US" dirty="0"/>
              <a:t>XX%</a:t>
            </a:r>
          </a:p>
          <a:p>
            <a:pPr marL="0" lvl="1" indent="0" algn="ctr" defTabSz="961844" rtl="0" eaLnBrk="1" latinLnBrk="0" hangingPunct="1">
              <a:lnSpc>
                <a:spcPts val="1900"/>
              </a:lnSpc>
              <a:spcBef>
                <a:spcPts val="0"/>
              </a:spcBef>
              <a:buClr>
                <a:srgbClr val="FFFFFF"/>
              </a:buClr>
              <a:buSzPct val="100000"/>
              <a:buFont typeface="Arial"/>
              <a:buNone/>
            </a:pPr>
            <a:r>
              <a:rPr lang="en-US" dirty="0" err="1"/>
              <a:t>Donec</a:t>
            </a:r>
            <a:r>
              <a:rPr lang="en-US" dirty="0"/>
              <a:t> </a:t>
            </a:r>
            <a:r>
              <a:rPr lang="en-US" dirty="0" err="1"/>
              <a:t>tincidunt</a:t>
            </a:r>
            <a:r>
              <a:rPr lang="en-US" dirty="0"/>
              <a:t> </a:t>
            </a:r>
            <a:r>
              <a:rPr lang="en-US" dirty="0" err="1"/>
              <a:t>risus</a:t>
            </a:r>
            <a:r>
              <a:rPr lang="en-US" dirty="0"/>
              <a:t> sit </a:t>
            </a:r>
            <a:r>
              <a:rPr lang="en-US" dirty="0" err="1"/>
              <a:t>amet</a:t>
            </a:r>
            <a:r>
              <a:rPr lang="en-US" dirty="0"/>
              <a:t> ante </a:t>
            </a:r>
            <a:r>
              <a:rPr lang="en-US" dirty="0" err="1"/>
              <a:t>rutrum</a:t>
            </a:r>
            <a:r>
              <a:rPr lang="en-US" dirty="0"/>
              <a:t> </a:t>
            </a:r>
            <a:r>
              <a:rPr lang="en-US" dirty="0" err="1"/>
              <a:t>ultrices</a:t>
            </a:r>
            <a:r>
              <a:rPr lang="en-US" dirty="0"/>
              <a:t>.</a:t>
            </a:r>
          </a:p>
          <a:p>
            <a:pPr marL="0" lvl="2" indent="0" algn="ctr" defTabSz="961844" rtl="0" eaLnBrk="1" latinLnBrk="0" hangingPunct="1">
              <a:lnSpc>
                <a:spcPts val="1200"/>
              </a:lnSpc>
              <a:spcBef>
                <a:spcPts val="0"/>
              </a:spcBef>
              <a:buClr>
                <a:srgbClr val="FFFFFF"/>
              </a:buClr>
              <a:buSzPct val="100000"/>
              <a:buFont typeface="Arial"/>
              <a:buNone/>
              <a:tabLst/>
            </a:pPr>
            <a:r>
              <a:rPr lang="en-US" dirty="0"/>
              <a:t>Reference</a:t>
            </a:r>
            <a:endParaRPr lang="en-GB" dirty="0"/>
          </a:p>
        </p:txBody>
      </p:sp>
      <p:sp>
        <p:nvSpPr>
          <p:cNvPr id="12"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2492569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userDrawn="1">
  <p:cSld name="1_People Callouts">
    <p:spTree>
      <p:nvGrpSpPr>
        <p:cNvPr id="1" name=""/>
        <p:cNvGrpSpPr/>
        <p:nvPr/>
      </p:nvGrpSpPr>
      <p:grpSpPr>
        <a:xfrm>
          <a:off x="0" y="0"/>
          <a:ext cx="0" cy="0"/>
          <a:chOff x="0" y="0"/>
          <a:chExt cx="0" cy="0"/>
        </a:xfrm>
      </p:grpSpPr>
      <p:graphicFrame>
        <p:nvGraphicFramePr>
          <p:cNvPr id="324" name="Object 323"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4525" name="think-cell Slide" r:id="rId4" imgW="6350000" imgH="6350000" progId="">
                  <p:embed/>
                </p:oleObj>
              </mc:Choice>
              <mc:Fallback>
                <p:oleObj name="think-cell Slide" r:id="rId4" imgW="6350000" imgH="6350000" progId="">
                  <p:embed/>
                  <p:pic>
                    <p:nvPicPr>
                      <p:cNvPr id="324" name="Object 323"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4" name="Picture Placeholder 3"/>
          <p:cNvSpPr>
            <a:spLocks noGrp="1"/>
          </p:cNvSpPr>
          <p:nvPr>
            <p:ph type="pic" sz="quarter" idx="20" hasCustomPrompt="1"/>
          </p:nvPr>
        </p:nvSpPr>
        <p:spPr>
          <a:xfrm>
            <a:off x="389528" y="3595688"/>
            <a:ext cx="12687182" cy="3206750"/>
          </a:xfrm>
          <a:prstGeom prst="rect">
            <a:avLst/>
          </a:prstGeom>
          <a:solidFill>
            <a:schemeClr val="accent6">
              <a:lumMod val="20000"/>
              <a:lumOff val="80000"/>
            </a:schemeClr>
          </a:solidFill>
        </p:spPr>
        <p:txBody>
          <a:bodyPr tIns="1080000"/>
          <a:lstStyle>
            <a:lvl1pPr algn="ctr">
              <a:defRPr baseline="0">
                <a:solidFill>
                  <a:schemeClr val="bg1"/>
                </a:solidFill>
              </a:defRPr>
            </a:lvl1pPr>
          </a:lstStyle>
          <a:p>
            <a:r>
              <a:rPr lang="en-GB" dirty="0"/>
              <a:t>Space for character illustrations – delete grey shape</a:t>
            </a:r>
          </a:p>
        </p:txBody>
      </p:sp>
      <p:sp>
        <p:nvSpPr>
          <p:cNvPr id="13" name="Text Placeholder 3"/>
          <p:cNvSpPr>
            <a:spLocks noGrp="1"/>
          </p:cNvSpPr>
          <p:nvPr>
            <p:ph type="body" sz="quarter" idx="16" hasCustomPrompt="1"/>
          </p:nvPr>
        </p:nvSpPr>
        <p:spPr>
          <a:xfrm>
            <a:off x="381059" y="1936750"/>
            <a:ext cx="4145086" cy="704722"/>
          </a:xfrm>
          <a:prstGeom prst="wedgeRoundRectCallout">
            <a:avLst>
              <a:gd name="adj1" fmla="val 33580"/>
              <a:gd name="adj2" fmla="val 72976"/>
              <a:gd name="adj3" fmla="val 16667"/>
            </a:avLst>
          </a:prstGeom>
          <a:solidFill>
            <a:schemeClr val="accent3"/>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err="1"/>
              <a:t>Donec</a:t>
            </a:r>
            <a:r>
              <a:rPr lang="en-US" dirty="0"/>
              <a:t> non </a:t>
            </a:r>
            <a:r>
              <a:rPr lang="en-US" dirty="0" err="1"/>
              <a:t>eleifend</a:t>
            </a:r>
            <a:r>
              <a:rPr lang="en-US" dirty="0"/>
              <a:t> </a:t>
            </a:r>
            <a:r>
              <a:rPr lang="en-US" dirty="0" err="1"/>
              <a:t>tortor</a:t>
            </a:r>
            <a:r>
              <a:rPr lang="en-US" dirty="0"/>
              <a:t>, in </a:t>
            </a:r>
            <a:r>
              <a:rPr lang="en-US" dirty="0" err="1"/>
              <a:t>interdum</a:t>
            </a:r>
            <a:r>
              <a:rPr lang="en-US" dirty="0"/>
              <a:t> </a:t>
            </a:r>
            <a:r>
              <a:rPr lang="en-US" dirty="0" err="1"/>
              <a:t>nunc</a:t>
            </a:r>
            <a:r>
              <a:rPr lang="en-US" dirty="0"/>
              <a:t>. </a:t>
            </a:r>
          </a:p>
          <a:p>
            <a:pPr lvl="2"/>
            <a:r>
              <a:rPr lang="en-US" dirty="0"/>
              <a:t>Reference</a:t>
            </a:r>
          </a:p>
        </p:txBody>
      </p:sp>
      <p:sp>
        <p:nvSpPr>
          <p:cNvPr id="14" name="Text Placeholder 3"/>
          <p:cNvSpPr>
            <a:spLocks noGrp="1"/>
          </p:cNvSpPr>
          <p:nvPr>
            <p:ph type="body" sz="quarter" idx="21" hasCustomPrompt="1"/>
          </p:nvPr>
        </p:nvSpPr>
        <p:spPr>
          <a:xfrm>
            <a:off x="4640465" y="1385024"/>
            <a:ext cx="3054832" cy="931734"/>
          </a:xfrm>
          <a:prstGeom prst="wedgeRoundRectCallout">
            <a:avLst>
              <a:gd name="adj1" fmla="val 33580"/>
              <a:gd name="adj2" fmla="val 72976"/>
              <a:gd name="adj3" fmla="val 16667"/>
            </a:avLst>
          </a:prstGeom>
          <a:solidFill>
            <a:schemeClr val="accent4"/>
          </a:solidFill>
        </p:spPr>
        <p:txBody>
          <a:bodyPr wrap="square" lIns="36000" tIns="36000" rIns="36000" bIns="36000">
            <a:spAutoFit/>
          </a:bodyPr>
          <a:lstStyle>
            <a:lvl1pPr algn="ctr">
              <a:lnSpc>
                <a:spcPts val="1600"/>
              </a:lnSpc>
              <a:defRPr sz="1800" b="0">
                <a:solidFill>
                  <a:srgbClr val="FFFFFF"/>
                </a:solidFill>
              </a:defRPr>
            </a:lvl1pPr>
            <a:lvl2pPr marL="0" indent="0" algn="ctr" defTabSz="961844" rtl="0" eaLnBrk="1" latinLnBrk="0" hangingPunct="1">
              <a:lnSpc>
                <a:spcPts val="1600"/>
              </a:lnSpc>
              <a:spcBef>
                <a:spcPts val="0"/>
              </a:spcBef>
              <a:buClr>
                <a:srgbClr val="FFFFFF"/>
              </a:buClr>
              <a:buSzPct val="100000"/>
              <a:buFont typeface="Arial"/>
              <a:buNone/>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pt-BR" dirty="0"/>
              <a:t>Duis eu vehicula sem, vitae porttitor urna semper lorem placerat non</a:t>
            </a:r>
            <a:r>
              <a:rPr lang="en-US" dirty="0"/>
              <a:t>. </a:t>
            </a:r>
          </a:p>
          <a:p>
            <a:pPr lvl="2"/>
            <a:r>
              <a:rPr lang="en-US" dirty="0"/>
              <a:t>Reference</a:t>
            </a:r>
          </a:p>
        </p:txBody>
      </p:sp>
      <p:sp>
        <p:nvSpPr>
          <p:cNvPr id="15" name="Text Placeholder 3"/>
          <p:cNvSpPr>
            <a:spLocks noGrp="1"/>
          </p:cNvSpPr>
          <p:nvPr>
            <p:ph type="body" sz="quarter" idx="22" hasCustomPrompt="1"/>
          </p:nvPr>
        </p:nvSpPr>
        <p:spPr>
          <a:xfrm>
            <a:off x="7856188" y="1936750"/>
            <a:ext cx="1994214" cy="931734"/>
          </a:xfrm>
          <a:prstGeom prst="wedgeRoundRectCallout">
            <a:avLst>
              <a:gd name="adj1" fmla="val 32943"/>
              <a:gd name="adj2" fmla="val 66312"/>
              <a:gd name="adj3" fmla="val 16667"/>
            </a:avLst>
          </a:prstGeom>
          <a:solidFill>
            <a:schemeClr val="tx2"/>
          </a:solidFill>
        </p:spPr>
        <p:txBody>
          <a:bodyPr wrap="square" lIns="36000" tIns="36000" rIns="36000" bIns="36000">
            <a:spAutoFit/>
          </a:bodyPr>
          <a:lstStyle>
            <a:lvl1pPr algn="ctr">
              <a:lnSpc>
                <a:spcPts val="1600"/>
              </a:lnSpc>
              <a:defRPr sz="1800" b="0">
                <a:solidFill>
                  <a:srgbClr val="FFFFFF"/>
                </a:solidFill>
              </a:defRPr>
            </a:lvl1pPr>
            <a:lvl2pPr algn="ctr">
              <a:lnSpc>
                <a:spcPts val="19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marL="0" lvl="1" indent="0" algn="ctr" defTabSz="961844" rtl="0" eaLnBrk="1" latinLnBrk="0" hangingPunct="1">
              <a:lnSpc>
                <a:spcPts val="1600"/>
              </a:lnSpc>
              <a:spcBef>
                <a:spcPts val="0"/>
              </a:spcBef>
              <a:buClr>
                <a:srgbClr val="FFFFFF"/>
              </a:buClr>
              <a:buSzPct val="100000"/>
              <a:buFont typeface="Arial"/>
              <a:buNone/>
            </a:pPr>
            <a:r>
              <a:rPr lang="en-US" dirty="0" err="1"/>
              <a:t>Quisque</a:t>
            </a:r>
            <a:r>
              <a:rPr lang="en-US" dirty="0"/>
              <a:t> </a:t>
            </a:r>
            <a:r>
              <a:rPr lang="en-US" dirty="0" err="1"/>
              <a:t>ultrices</a:t>
            </a:r>
            <a:r>
              <a:rPr lang="en-US" dirty="0"/>
              <a:t> </a:t>
            </a:r>
            <a:r>
              <a:rPr lang="en-US" dirty="0" err="1"/>
              <a:t>accumsan</a:t>
            </a:r>
            <a:r>
              <a:rPr lang="en-US" dirty="0"/>
              <a:t>. </a:t>
            </a:r>
          </a:p>
          <a:p>
            <a:pPr lvl="2"/>
            <a:r>
              <a:rPr lang="en-US" dirty="0"/>
              <a:t>Reference</a:t>
            </a:r>
          </a:p>
        </p:txBody>
      </p:sp>
      <p:sp>
        <p:nvSpPr>
          <p:cNvPr id="16" name="Text Placeholder 3"/>
          <p:cNvSpPr>
            <a:spLocks noGrp="1"/>
          </p:cNvSpPr>
          <p:nvPr>
            <p:ph type="body" sz="quarter" idx="23" hasCustomPrompt="1"/>
          </p:nvPr>
        </p:nvSpPr>
        <p:spPr>
          <a:xfrm>
            <a:off x="10019762" y="1401763"/>
            <a:ext cx="3056948" cy="704722"/>
          </a:xfrm>
          <a:prstGeom prst="wedgeRoundRectCallout">
            <a:avLst>
              <a:gd name="adj1" fmla="val 32943"/>
              <a:gd name="adj2" fmla="val 66312"/>
              <a:gd name="adj3" fmla="val 16667"/>
            </a:avLst>
          </a:prstGeom>
          <a:solidFill>
            <a:schemeClr val="bg2"/>
          </a:solidFill>
        </p:spPr>
        <p:txBody>
          <a:bodyPr wrap="square" lIns="36000" tIns="36000" rIns="36000" bIns="36000">
            <a:spAutoFit/>
          </a:bodyPr>
          <a:lstStyle>
            <a:lvl1pPr algn="ctr">
              <a:lnSpc>
                <a:spcPts val="1600"/>
              </a:lnSpc>
              <a:defRPr sz="1800" b="0">
                <a:solidFill>
                  <a:srgbClr val="FFFFFF"/>
                </a:solidFill>
              </a:defRPr>
            </a:lvl1pPr>
            <a:lvl2pPr algn="ctr">
              <a:lnSpc>
                <a:spcPts val="1600"/>
              </a:lnSpc>
              <a:defRPr lang="en-US" sz="1400" b="0" kern="1200" dirty="0" smtClean="0">
                <a:solidFill>
                  <a:srgbClr val="FFFFFF"/>
                </a:solidFill>
                <a:latin typeface="+mn-lt"/>
                <a:ea typeface="+mn-ea"/>
                <a:cs typeface="+mn-cs"/>
              </a:defRPr>
            </a:lvl2pPr>
            <a:lvl3pPr algn="ctr">
              <a:lnSpc>
                <a:spcPts val="1200"/>
              </a:lnSpc>
              <a:defRPr sz="1000" b="0">
                <a:solidFill>
                  <a:srgbClr val="FFFFFF"/>
                </a:solidFill>
              </a:defRPr>
            </a:lvl3pPr>
            <a:lvl4pPr algn="ctr">
              <a:lnSpc>
                <a:spcPts val="1200"/>
              </a:lnSpc>
              <a:defRPr sz="1000" b="0">
                <a:solidFill>
                  <a:srgbClr val="FFFFFF"/>
                </a:solidFill>
              </a:defRPr>
            </a:lvl4pPr>
            <a:lvl5pPr algn="ctr">
              <a:lnSpc>
                <a:spcPts val="1200"/>
              </a:lnSpc>
              <a:defRPr sz="1000" b="0">
                <a:solidFill>
                  <a:srgbClr val="FFFFFF"/>
                </a:solidFill>
              </a:defRPr>
            </a:lvl5pPr>
          </a:lstStyle>
          <a:p>
            <a:pPr lvl="0"/>
            <a:r>
              <a:rPr lang="en-US" dirty="0"/>
              <a:t>XX%</a:t>
            </a:r>
          </a:p>
          <a:p>
            <a:pPr lvl="1"/>
            <a:r>
              <a:rPr lang="en-US" dirty="0"/>
              <a:t>Gait, </a:t>
            </a:r>
            <a:r>
              <a:rPr lang="en-US" dirty="0" err="1"/>
              <a:t>quat</a:t>
            </a:r>
            <a:r>
              <a:rPr lang="en-US" dirty="0"/>
              <a:t>. San </a:t>
            </a:r>
            <a:r>
              <a:rPr lang="en-US" dirty="0" err="1"/>
              <a:t>exercilit</a:t>
            </a:r>
            <a:r>
              <a:rPr lang="en-US" dirty="0"/>
              <a:t>. </a:t>
            </a:r>
          </a:p>
          <a:p>
            <a:pPr lvl="2"/>
            <a:r>
              <a:rPr lang="en-US" dirty="0"/>
              <a:t>Reference</a:t>
            </a:r>
          </a:p>
        </p:txBody>
      </p:sp>
      <p:sp>
        <p:nvSpPr>
          <p:cNvPr id="11"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488374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userDrawn="1">
  <p:cSld name="1_Six Boxes with People">
    <p:spTree>
      <p:nvGrpSpPr>
        <p:cNvPr id="1" name=""/>
        <p:cNvGrpSpPr/>
        <p:nvPr/>
      </p:nvGrpSpPr>
      <p:grpSpPr>
        <a:xfrm>
          <a:off x="0" y="0"/>
          <a:ext cx="0" cy="0"/>
          <a:chOff x="0" y="0"/>
          <a:chExt cx="0" cy="0"/>
        </a:xfrm>
      </p:grpSpPr>
      <p:graphicFrame>
        <p:nvGraphicFramePr>
          <p:cNvPr id="17" name="Object 16"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05549" name="think-cell Slide" r:id="rId4" imgW="6350000" imgH="6350000" progId="">
                  <p:embed/>
                </p:oleObj>
              </mc:Choice>
              <mc:Fallback>
                <p:oleObj name="think-cell Slide" r:id="rId4" imgW="6350000" imgH="6350000" progId="">
                  <p:embed/>
                  <p:pic>
                    <p:nvPicPr>
                      <p:cNvPr id="17" name="Object 16"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16" name="Content Placeholder 2"/>
          <p:cNvSpPr>
            <a:spLocks noGrp="1"/>
          </p:cNvSpPr>
          <p:nvPr>
            <p:ph idx="19" hasCustomPrompt="1"/>
          </p:nvPr>
        </p:nvSpPr>
        <p:spPr bwMode="gray">
          <a:xfrm>
            <a:off x="343930" y="4087685"/>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vl5pPr>
              <a:lnSpc>
                <a:spcPts val="1000"/>
              </a:lnSpc>
              <a:defRPr/>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5" name="Content Placeholder 2"/>
          <p:cNvSpPr>
            <a:spLocks noGrp="1"/>
          </p:cNvSpPr>
          <p:nvPr>
            <p:ph idx="21" hasCustomPrompt="1"/>
          </p:nvPr>
        </p:nvSpPr>
        <p:spPr bwMode="gray">
          <a:xfrm>
            <a:off x="343930" y="1901113"/>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7" name="Content Placeholder 2"/>
          <p:cNvSpPr>
            <a:spLocks noGrp="1"/>
          </p:cNvSpPr>
          <p:nvPr>
            <p:ph idx="22" hasCustomPrompt="1"/>
          </p:nvPr>
        </p:nvSpPr>
        <p:spPr bwMode="gray">
          <a:xfrm>
            <a:off x="343930" y="2984756"/>
            <a:ext cx="415681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6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2" name="Title 1"/>
          <p:cNvSpPr>
            <a:spLocks noGrp="1"/>
          </p:cNvSpPr>
          <p:nvPr>
            <p:ph type="title" hasCustomPrompt="1"/>
          </p:nvPr>
        </p:nvSpPr>
        <p:spPr bwMode="gray">
          <a:xfrm>
            <a:off x="351316" y="344821"/>
            <a:ext cx="12413343" cy="409568"/>
          </a:xfrm>
          <a:prstGeom prst="rect">
            <a:avLst/>
          </a:prstGeo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376755" y="799410"/>
            <a:ext cx="12423740" cy="436608"/>
          </a:xfrm>
          <a:prstGeom prst="rect">
            <a:avLst/>
          </a:prstGeom>
        </p:spPr>
        <p:txBody>
          <a:bodyPr anchor="t" anchorCtr="0"/>
          <a:lstStyle>
            <a:lvl1pPr>
              <a:lnSpc>
                <a:spcPts val="1684"/>
              </a:lnSpc>
              <a:buNone/>
              <a:defRPr lang="en-GB" sz="1400" b="1" kern="1200" baseline="0" dirty="0">
                <a:solidFill>
                  <a:schemeClr val="accent6"/>
                </a:solidFill>
                <a:latin typeface="+mn-lt"/>
                <a:ea typeface="+mn-ea"/>
                <a:cs typeface="+mn-cs"/>
              </a:defRPr>
            </a:lvl1pPr>
          </a:lstStyle>
          <a:p>
            <a:pPr marL="96871" lvl="0" indent="-96871" algn="l" defTabSz="961844" rtl="0" eaLnBrk="1" latinLnBrk="0" hangingPunct="1">
              <a:lnSpc>
                <a:spcPts val="1500"/>
              </a:lnSpc>
              <a:spcBef>
                <a:spcPts val="0"/>
              </a:spcBef>
              <a:buClr>
                <a:srgbClr val="FFFFFF"/>
              </a:buClr>
              <a:buSzPct val="100000"/>
              <a:buFont typeface="Arial"/>
              <a:buNone/>
            </a:pPr>
            <a:r>
              <a:rPr lang="en-GB" dirty="0"/>
              <a:t>Sub copy line can run to a maximum of two lines</a:t>
            </a:r>
          </a:p>
        </p:txBody>
      </p:sp>
      <p:sp>
        <p:nvSpPr>
          <p:cNvPr id="29" name="Content Placeholder 2"/>
          <p:cNvSpPr>
            <a:spLocks noGrp="1"/>
          </p:cNvSpPr>
          <p:nvPr>
            <p:ph idx="23" hasCustomPrompt="1"/>
          </p:nvPr>
        </p:nvSpPr>
        <p:spPr bwMode="gray">
          <a:xfrm>
            <a:off x="8907307" y="4087685"/>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0" name="Content Placeholder 2"/>
          <p:cNvSpPr>
            <a:spLocks noGrp="1"/>
          </p:cNvSpPr>
          <p:nvPr>
            <p:ph idx="24" hasCustomPrompt="1"/>
          </p:nvPr>
        </p:nvSpPr>
        <p:spPr bwMode="gray">
          <a:xfrm>
            <a:off x="8907307" y="1901113"/>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31" name="Content Placeholder 2"/>
          <p:cNvSpPr>
            <a:spLocks noGrp="1"/>
          </p:cNvSpPr>
          <p:nvPr>
            <p:ph idx="25" hasCustomPrompt="1"/>
          </p:nvPr>
        </p:nvSpPr>
        <p:spPr bwMode="gray">
          <a:xfrm>
            <a:off x="8907307" y="2984756"/>
            <a:ext cx="4169403" cy="1003948"/>
          </a:xfrm>
          <a:prstGeom prst="rect">
            <a:avLst/>
          </a:prstGeom>
        </p:spPr>
        <p:txBody>
          <a:bodyPr/>
          <a:lstStyle>
            <a:lvl1pPr>
              <a:lnSpc>
                <a:spcPts val="2000"/>
              </a:lnSpc>
              <a:defRPr sz="1800" baseline="0">
                <a:solidFill>
                  <a:schemeClr val="tx2"/>
                </a:solidFill>
              </a:defRPr>
            </a:lvl1pPr>
            <a:lvl2pPr>
              <a:lnSpc>
                <a:spcPts val="2000"/>
              </a:lnSpc>
              <a:defRPr sz="1800" b="0">
                <a:solidFill>
                  <a:schemeClr val="bg1"/>
                </a:solidFill>
              </a:defRPr>
            </a:lvl2pPr>
            <a:lvl3pPr>
              <a:lnSpc>
                <a:spcPts val="1500"/>
              </a:lnSpc>
              <a:defRPr/>
            </a:lvl3pPr>
            <a:lvl4pPr>
              <a:lnSpc>
                <a:spcPts val="1500"/>
              </a:lnSpc>
              <a:defRPr lang="en-US" sz="1400" b="0" kern="1200" dirty="0" smtClean="0">
                <a:solidFill>
                  <a:srgbClr val="000000"/>
                </a:solidFill>
                <a:latin typeface="+mn-lt"/>
                <a:ea typeface="+mn-ea"/>
                <a:cs typeface="+mn-cs"/>
              </a:defRPr>
            </a:lvl4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4" name="Picture Placeholder 3"/>
          <p:cNvSpPr>
            <a:spLocks noGrp="1"/>
          </p:cNvSpPr>
          <p:nvPr>
            <p:ph type="pic" sz="quarter" idx="28" hasCustomPrompt="1"/>
          </p:nvPr>
        </p:nvSpPr>
        <p:spPr>
          <a:xfrm>
            <a:off x="4670102" y="1936750"/>
            <a:ext cx="4115448" cy="4313238"/>
          </a:xfrm>
          <a:prstGeom prst="rect">
            <a:avLst/>
          </a:prstGeom>
          <a:solidFill>
            <a:schemeClr val="accent5">
              <a:lumMod val="40000"/>
              <a:lumOff val="60000"/>
            </a:schemeClr>
          </a:solidFill>
        </p:spPr>
        <p:txBody>
          <a:bodyPr tIns="1800000" anchor="t"/>
          <a:lstStyle>
            <a:lvl1pPr algn="ctr">
              <a:defRPr baseline="0">
                <a:solidFill>
                  <a:schemeClr val="bg1"/>
                </a:solidFill>
              </a:defRPr>
            </a:lvl1pPr>
          </a:lstStyle>
          <a:p>
            <a:r>
              <a:rPr lang="en-GB" dirty="0"/>
              <a:t>Space for character illustration – delete grey shape</a:t>
            </a:r>
          </a:p>
        </p:txBody>
      </p:sp>
      <p:sp>
        <p:nvSpPr>
          <p:cNvPr id="13" name="Text Placeholder 13"/>
          <p:cNvSpPr>
            <a:spLocks noGrp="1"/>
          </p:cNvSpPr>
          <p:nvPr>
            <p:ph type="body" sz="quarter" idx="15" hasCustomPrompt="1"/>
          </p:nvPr>
        </p:nvSpPr>
        <p:spPr bwMode="gray">
          <a:xfrm>
            <a:off x="7079328" y="7048425"/>
            <a:ext cx="5977218" cy="308472"/>
          </a:xfrm>
          <a:prstGeom prst="rect">
            <a:avLst/>
          </a:prstGeom>
        </p:spPr>
        <p:txBody>
          <a:bodyPr anchor="b" anchorCtr="0"/>
          <a:lstStyle>
            <a:lvl1pPr algn="r">
              <a:lnSpc>
                <a:spcPts val="842"/>
              </a:lnSpc>
              <a:buNone/>
              <a:defRPr sz="800" b="0" baseline="0">
                <a:solidFill>
                  <a:srgbClr val="000000"/>
                </a:solidFill>
              </a:defRPr>
            </a:lvl1pPr>
          </a:lstStyle>
          <a:p>
            <a:pPr lvl="0"/>
            <a:r>
              <a:rPr lang="en-GB" dirty="0"/>
              <a:t>Source: Arial 8pt</a:t>
            </a:r>
          </a:p>
        </p:txBody>
      </p:sp>
    </p:spTree>
    <p:extLst>
      <p:ext uri="{BB962C8B-B14F-4D97-AF65-F5344CB8AC3E}">
        <p14:creationId xmlns:p14="http://schemas.microsoft.com/office/powerpoint/2010/main" val="36678532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sldLayout>
</file>

<file path=ppt/slideLayouts/slideLayout99.xml><?xml version="1.0" encoding="utf-8"?>
<p:sldLayout xmlns:a="http://schemas.openxmlformats.org/drawingml/2006/main" xmlns:r="http://schemas.openxmlformats.org/officeDocument/2006/relationships" xmlns:p="http://schemas.openxmlformats.org/presentationml/2006/main" preserve="1" userDrawn="1">
  <p:cSld name="2_One Content">
    <p:spTree>
      <p:nvGrpSpPr>
        <p:cNvPr id="1" name=""/>
        <p:cNvGrpSpPr/>
        <p:nvPr/>
      </p:nvGrpSpPr>
      <p:grpSpPr>
        <a:xfrm>
          <a:off x="0" y="0"/>
          <a:ext cx="0" cy="0"/>
          <a:chOff x="0" y="0"/>
          <a:chExt cx="0" cy="0"/>
        </a:xfrm>
      </p:grpSpPr>
      <p:graphicFrame>
        <p:nvGraphicFramePr>
          <p:cNvPr id="12" name="Object 11" hidden="1"/>
          <p:cNvGraphicFramePr>
            <a:graphicFrameLocks noChangeAspect="1"/>
          </p:cNvGraphicFramePr>
          <p:nvPr>
            <p:custDataLst>
              <p:tags r:id="rId2"/>
            </p:custDataLst>
          </p:nvPr>
        </p:nvGraphicFramePr>
        <p:xfrm>
          <a:off x="2156" y="1751"/>
          <a:ext cx="2154" cy="1750"/>
        </p:xfrm>
        <a:graphic>
          <a:graphicData uri="http://schemas.openxmlformats.org/presentationml/2006/ole">
            <mc:AlternateContent xmlns:mc="http://schemas.openxmlformats.org/markup-compatibility/2006">
              <mc:Choice xmlns:v="urn:schemas-microsoft-com:vml" Requires="v">
                <p:oleObj spid="_x0000_s119842" name="think-cell Slide" r:id="rId4" imgW="6350000" imgH="6350000" progId="">
                  <p:embed/>
                </p:oleObj>
              </mc:Choice>
              <mc:Fallback>
                <p:oleObj name="think-cell Slide" r:id="rId4" imgW="6350000" imgH="6350000" progId="">
                  <p:embed/>
                  <p:pic>
                    <p:nvPicPr>
                      <p:cNvPr id="12" name="Object 11"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6"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2" name="Title 1"/>
          <p:cNvSpPr>
            <a:spLocks noGrp="1"/>
          </p:cNvSpPr>
          <p:nvPr>
            <p:ph type="title" hasCustomPrompt="1"/>
          </p:nvPr>
        </p:nvSpPr>
        <p:spPr bwMode="gray">
          <a:xfrm>
            <a:off x="270000" y="270000"/>
            <a:ext cx="12413343" cy="297159"/>
          </a:xfrm>
        </p:spPr>
        <p:txBody>
          <a:bodyPr/>
          <a:lstStyle/>
          <a:p>
            <a:r>
              <a:rPr lang="en-US" dirty="0"/>
              <a:t>HEADER CANNOT RUN OVER MORE THAN ONE LINE</a:t>
            </a:r>
          </a:p>
        </p:txBody>
      </p:sp>
      <p:sp>
        <p:nvSpPr>
          <p:cNvPr id="9" name="Text Placeholder 13"/>
          <p:cNvSpPr>
            <a:spLocks noGrp="1"/>
          </p:cNvSpPr>
          <p:nvPr>
            <p:ph type="body" sz="quarter" idx="14" hasCustomPrompt="1"/>
          </p:nvPr>
        </p:nvSpPr>
        <p:spPr bwMode="gray">
          <a:xfrm>
            <a:off x="270000" y="664058"/>
            <a:ext cx="12423740" cy="436608"/>
          </a:xfrm>
        </p:spPr>
        <p:txBody>
          <a:bodyPr anchor="t" anchorCtr="0"/>
          <a:lstStyle>
            <a:lvl1pPr>
              <a:lnSpc>
                <a:spcPts val="1500"/>
              </a:lnSpc>
              <a:buNone/>
              <a:defRPr sz="1400" b="1" baseline="0">
                <a:solidFill>
                  <a:schemeClr val="accent6"/>
                </a:solidFill>
              </a:defRPr>
            </a:lvl1pPr>
          </a:lstStyle>
          <a:p>
            <a:pPr lvl="0"/>
            <a:r>
              <a:rPr lang="en-GB" dirty="0"/>
              <a:t>Sub copy line can run to a maximum of two lines</a:t>
            </a:r>
          </a:p>
        </p:txBody>
      </p:sp>
      <p:sp>
        <p:nvSpPr>
          <p:cNvPr id="7" name="Text Placeholder 13"/>
          <p:cNvSpPr>
            <a:spLocks noGrp="1"/>
          </p:cNvSpPr>
          <p:nvPr>
            <p:ph type="body" sz="quarter" idx="16" hasCustomPrompt="1"/>
          </p:nvPr>
        </p:nvSpPr>
        <p:spPr bwMode="gray">
          <a:xfrm>
            <a:off x="270000" y="1371821"/>
            <a:ext cx="8259575" cy="214058"/>
          </a:xfrm>
        </p:spPr>
        <p:txBody>
          <a:bodyPr anchor="t" anchorCtr="0"/>
          <a:lstStyle>
            <a:lvl1pPr>
              <a:lnSpc>
                <a:spcPts val="1500"/>
              </a:lnSpc>
              <a:buNone/>
              <a:defRPr sz="1400" b="1" baseline="0">
                <a:solidFill>
                  <a:schemeClr val="bg1"/>
                </a:solidFill>
              </a:defRPr>
            </a:lvl1pPr>
          </a:lstStyle>
          <a:p>
            <a:pPr lvl="0"/>
            <a:r>
              <a:rPr lang="en-GB" dirty="0"/>
              <a:t>Section Title</a:t>
            </a:r>
          </a:p>
        </p:txBody>
      </p:sp>
      <p:sp>
        <p:nvSpPr>
          <p:cNvPr id="8" name="Text Placeholder 13"/>
          <p:cNvSpPr>
            <a:spLocks noGrp="1"/>
          </p:cNvSpPr>
          <p:nvPr>
            <p:ph type="body" sz="quarter" idx="17" hasCustomPrompt="1"/>
          </p:nvPr>
        </p:nvSpPr>
        <p:spPr bwMode="gray">
          <a:xfrm>
            <a:off x="270000" y="1644183"/>
            <a:ext cx="8259575" cy="248708"/>
          </a:xfrm>
        </p:spPr>
        <p:txBody>
          <a:bodyPr anchor="t" anchorCtr="0"/>
          <a:lstStyle>
            <a:lvl1pPr>
              <a:lnSpc>
                <a:spcPts val="1500"/>
              </a:lnSpc>
              <a:buNone/>
              <a:defRPr sz="1400" b="1" baseline="0">
                <a:solidFill>
                  <a:schemeClr val="accent6"/>
                </a:solidFill>
              </a:defRPr>
            </a:lvl1pPr>
          </a:lstStyle>
          <a:p>
            <a:pPr lvl="0"/>
            <a:r>
              <a:rPr lang="en-GB" dirty="0"/>
              <a:t>Secondary Information</a:t>
            </a:r>
          </a:p>
        </p:txBody>
      </p:sp>
      <p:sp>
        <p:nvSpPr>
          <p:cNvPr id="3" name="Content Placeholder 2"/>
          <p:cNvSpPr>
            <a:spLocks noGrp="1"/>
          </p:cNvSpPr>
          <p:nvPr>
            <p:ph idx="1" hasCustomPrompt="1"/>
          </p:nvPr>
        </p:nvSpPr>
        <p:spPr bwMode="gray">
          <a:xfrm>
            <a:off x="270000" y="2030283"/>
            <a:ext cx="8426275" cy="4210169"/>
          </a:xfrm>
        </p:spPr>
        <p:txBody>
          <a:bodyPr/>
          <a:lstStyle>
            <a:lvl1pPr>
              <a:lnSpc>
                <a:spcPts val="2000"/>
              </a:lnSpc>
              <a:defRPr sz="1800">
                <a:solidFill>
                  <a:schemeClr val="tx2"/>
                </a:solidFill>
              </a:defRPr>
            </a:lvl1pPr>
            <a:lvl2pPr>
              <a:lnSpc>
                <a:spcPts val="2000"/>
              </a:lnSpc>
              <a:defRPr sz="1800" b="0">
                <a:solidFill>
                  <a:schemeClr val="bg1"/>
                </a:solidFill>
              </a:defRPr>
            </a:lvl2pPr>
            <a:lvl3pPr>
              <a:lnSpc>
                <a:spcPts val="1500"/>
              </a:lnSpc>
              <a:defRPr/>
            </a:lvl3pPr>
            <a:lvl4pPr>
              <a:defRPr lang="en-US" sz="1400" b="0" kern="1200" dirty="0" smtClean="0">
                <a:solidFill>
                  <a:srgbClr val="000000"/>
                </a:solidFill>
                <a:latin typeface="+mn-lt"/>
                <a:ea typeface="+mn-ea"/>
                <a:cs typeface="+mn-cs"/>
              </a:defRPr>
            </a:lvl4pPr>
            <a:lvl5pPr>
              <a:defRPr baseline="0"/>
            </a:lvl5pPr>
          </a:lstStyle>
          <a:p>
            <a:pPr lvl="0"/>
            <a:r>
              <a:rPr lang="en-US" dirty="0"/>
              <a:t>Larger Section Title</a:t>
            </a:r>
          </a:p>
          <a:p>
            <a:pPr lvl="1"/>
            <a:r>
              <a:rPr lang="en-US" dirty="0"/>
              <a:t>Larger body copy</a:t>
            </a:r>
          </a:p>
          <a:p>
            <a:pPr lvl="2"/>
            <a:r>
              <a:rPr lang="en-US" dirty="0"/>
              <a:t>Smaller Section Title</a:t>
            </a:r>
          </a:p>
          <a:p>
            <a:pPr marL="0" lvl="3" indent="0" algn="l" defTabSz="961844" rtl="0" eaLnBrk="1" latinLnBrk="0" hangingPunct="1">
              <a:lnSpc>
                <a:spcPts val="1600"/>
              </a:lnSpc>
              <a:spcBef>
                <a:spcPts val="0"/>
              </a:spcBef>
              <a:buClr>
                <a:srgbClr val="FFFFFF"/>
              </a:buClr>
              <a:buSzPct val="100000"/>
              <a:buFont typeface="Arial"/>
              <a:buNone/>
              <a:tabLst/>
            </a:pPr>
            <a:r>
              <a:rPr lang="en-US" dirty="0"/>
              <a:t>Smaller body copy</a:t>
            </a:r>
          </a:p>
          <a:p>
            <a:pPr lvl="4"/>
            <a:r>
              <a:rPr lang="en-US" dirty="0"/>
              <a:t>Reference copy and </a:t>
            </a:r>
            <a:r>
              <a:rPr lang="en-US" dirty="0" err="1"/>
              <a:t>infographic</a:t>
            </a:r>
            <a:r>
              <a:rPr lang="en-US" dirty="0"/>
              <a:t> label</a:t>
            </a:r>
          </a:p>
        </p:txBody>
      </p:sp>
      <p:sp>
        <p:nvSpPr>
          <p:cNvPr id="11" name="Text Placeholder 3"/>
          <p:cNvSpPr>
            <a:spLocks noGrp="1"/>
          </p:cNvSpPr>
          <p:nvPr>
            <p:ph type="body" sz="quarter" idx="11" hasCustomPrompt="1"/>
          </p:nvPr>
        </p:nvSpPr>
        <p:spPr>
          <a:xfrm>
            <a:off x="10182225" y="7251119"/>
            <a:ext cx="3116263" cy="123111"/>
          </a:xfrm>
          <a:prstGeom prst="rect">
            <a:avLst/>
          </a:prstGeom>
          <a:ln>
            <a:noFill/>
          </a:ln>
        </p:spPr>
        <p:txBody>
          <a:bodyPr lIns="0" tIns="0" rIns="0" bIns="0" anchor="ctr">
            <a:spAutoFit/>
          </a:bodyPr>
          <a:lstStyle>
            <a:lvl1pPr algn="r">
              <a:defRPr sz="800" b="0" baseline="0">
                <a:solidFill>
                  <a:schemeClr val="bg1"/>
                </a:solidFill>
              </a:defRPr>
            </a:lvl1pPr>
          </a:lstStyle>
          <a:p>
            <a:pPr lvl="0"/>
            <a:r>
              <a:rPr lang="en-US" dirty="0"/>
              <a:t>Source: Arial, 8pt</a:t>
            </a:r>
          </a:p>
        </p:txBody>
      </p:sp>
    </p:spTree>
    <p:extLst>
      <p:ext uri="{BB962C8B-B14F-4D97-AF65-F5344CB8AC3E}">
        <p14:creationId xmlns:p14="http://schemas.microsoft.com/office/powerpoint/2010/main" val="1337916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vmlDrawing" Target="../drawings/vmlDrawing1.vml"/><Relationship Id="rId2" Type="http://schemas.openxmlformats.org/officeDocument/2006/relationships/slideLayout" Target="../slideLayouts/slideLayout2.xml"/><Relationship Id="rId16" Type="http://schemas.openxmlformats.org/officeDocument/2006/relationships/image" Target="../media/image2.emf"/><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image" Target="../media/image1.emf"/><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oleObject" Target="../embeddings/oleObject1.bin"/></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18" Type="http://schemas.openxmlformats.org/officeDocument/2006/relationships/image" Target="../media/image1.emf"/><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17" Type="http://schemas.openxmlformats.org/officeDocument/2006/relationships/oleObject" Target="../embeddings/oleObject74.bin"/><Relationship Id="rId2" Type="http://schemas.openxmlformats.org/officeDocument/2006/relationships/slideLayout" Target="../slideLayouts/slideLayout69.xml"/><Relationship Id="rId16" Type="http://schemas.openxmlformats.org/officeDocument/2006/relationships/tags" Target="../tags/tag75.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vmlDrawing" Target="../drawings/vmlDrawing74.vml"/><Relationship Id="rId10" Type="http://schemas.openxmlformats.org/officeDocument/2006/relationships/slideLayout" Target="../slideLayouts/slideLayout77.xml"/><Relationship Id="rId19" Type="http://schemas.openxmlformats.org/officeDocument/2006/relationships/image" Target="../media/image2.emf"/><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10.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slideLayout" Target="../slideLayouts/slideLayout93.xml"/><Relationship Id="rId18" Type="http://schemas.openxmlformats.org/officeDocument/2006/relationships/slideLayout" Target="../slideLayouts/slideLayout98.xml"/><Relationship Id="rId3" Type="http://schemas.openxmlformats.org/officeDocument/2006/relationships/slideLayout" Target="../slideLayouts/slideLayout83.xml"/><Relationship Id="rId21" Type="http://schemas.openxmlformats.org/officeDocument/2006/relationships/tags" Target="../tags/tag86.xml"/><Relationship Id="rId7" Type="http://schemas.openxmlformats.org/officeDocument/2006/relationships/slideLayout" Target="../slideLayouts/slideLayout87.xml"/><Relationship Id="rId12" Type="http://schemas.openxmlformats.org/officeDocument/2006/relationships/slideLayout" Target="../slideLayouts/slideLayout92.xml"/><Relationship Id="rId17" Type="http://schemas.openxmlformats.org/officeDocument/2006/relationships/slideLayout" Target="../slideLayouts/slideLayout97.xml"/><Relationship Id="rId25" Type="http://schemas.openxmlformats.org/officeDocument/2006/relationships/image" Target="../media/image5.png"/><Relationship Id="rId2" Type="http://schemas.openxmlformats.org/officeDocument/2006/relationships/slideLayout" Target="../slideLayouts/slideLayout82.xml"/><Relationship Id="rId16" Type="http://schemas.openxmlformats.org/officeDocument/2006/relationships/slideLayout" Target="../slideLayouts/slideLayout96.xml"/><Relationship Id="rId20" Type="http://schemas.openxmlformats.org/officeDocument/2006/relationships/vmlDrawing" Target="../drawings/vmlDrawing85.v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24" Type="http://schemas.openxmlformats.org/officeDocument/2006/relationships/image" Target="../media/image4.emf"/><Relationship Id="rId5" Type="http://schemas.openxmlformats.org/officeDocument/2006/relationships/slideLayout" Target="../slideLayouts/slideLayout85.xml"/><Relationship Id="rId15" Type="http://schemas.openxmlformats.org/officeDocument/2006/relationships/slideLayout" Target="../slideLayouts/slideLayout95.xml"/><Relationship Id="rId23" Type="http://schemas.openxmlformats.org/officeDocument/2006/relationships/image" Target="../media/image1.emf"/><Relationship Id="rId10" Type="http://schemas.openxmlformats.org/officeDocument/2006/relationships/slideLayout" Target="../slideLayouts/slideLayout90.xml"/><Relationship Id="rId19" Type="http://schemas.openxmlformats.org/officeDocument/2006/relationships/theme" Target="../theme/theme11.xml"/><Relationship Id="rId4" Type="http://schemas.openxmlformats.org/officeDocument/2006/relationships/slideLayout" Target="../slideLayouts/slideLayout84.xml"/><Relationship Id="rId9" Type="http://schemas.openxmlformats.org/officeDocument/2006/relationships/slideLayout" Target="../slideLayouts/slideLayout89.xml"/><Relationship Id="rId14" Type="http://schemas.openxmlformats.org/officeDocument/2006/relationships/slideLayout" Target="../slideLayouts/slideLayout94.xml"/><Relationship Id="rId22" Type="http://schemas.openxmlformats.org/officeDocument/2006/relationships/oleObject" Target="../embeddings/oleObject85.bin"/></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06.xml"/><Relationship Id="rId13" Type="http://schemas.openxmlformats.org/officeDocument/2006/relationships/slideLayout" Target="../slideLayouts/slideLayout111.xml"/><Relationship Id="rId18" Type="http://schemas.openxmlformats.org/officeDocument/2006/relationships/slideLayout" Target="../slideLayouts/slideLayout116.xml"/><Relationship Id="rId26" Type="http://schemas.openxmlformats.org/officeDocument/2006/relationships/tags" Target="../tags/tag105.xml"/><Relationship Id="rId3" Type="http://schemas.openxmlformats.org/officeDocument/2006/relationships/slideLayout" Target="../slideLayouts/slideLayout101.xml"/><Relationship Id="rId21" Type="http://schemas.openxmlformats.org/officeDocument/2006/relationships/slideLayout" Target="../slideLayouts/slideLayout119.xml"/><Relationship Id="rId7" Type="http://schemas.openxmlformats.org/officeDocument/2006/relationships/slideLayout" Target="../slideLayouts/slideLayout105.xml"/><Relationship Id="rId12" Type="http://schemas.openxmlformats.org/officeDocument/2006/relationships/slideLayout" Target="../slideLayouts/slideLayout110.xml"/><Relationship Id="rId17" Type="http://schemas.openxmlformats.org/officeDocument/2006/relationships/slideLayout" Target="../slideLayouts/slideLayout115.xml"/><Relationship Id="rId25" Type="http://schemas.openxmlformats.org/officeDocument/2006/relationships/vmlDrawing" Target="../drawings/vmlDrawing104.vml"/><Relationship Id="rId2" Type="http://schemas.openxmlformats.org/officeDocument/2006/relationships/slideLayout" Target="../slideLayouts/slideLayout100.xml"/><Relationship Id="rId16" Type="http://schemas.openxmlformats.org/officeDocument/2006/relationships/slideLayout" Target="../slideLayouts/slideLayout114.xml"/><Relationship Id="rId20" Type="http://schemas.openxmlformats.org/officeDocument/2006/relationships/slideLayout" Target="../slideLayouts/slideLayout118.xml"/><Relationship Id="rId29" Type="http://schemas.openxmlformats.org/officeDocument/2006/relationships/image" Target="../media/image8.png"/><Relationship Id="rId1" Type="http://schemas.openxmlformats.org/officeDocument/2006/relationships/slideLayout" Target="../slideLayouts/slideLayout99.xml"/><Relationship Id="rId6" Type="http://schemas.openxmlformats.org/officeDocument/2006/relationships/slideLayout" Target="../slideLayouts/slideLayout104.xml"/><Relationship Id="rId11" Type="http://schemas.openxmlformats.org/officeDocument/2006/relationships/slideLayout" Target="../slideLayouts/slideLayout109.xml"/><Relationship Id="rId24" Type="http://schemas.openxmlformats.org/officeDocument/2006/relationships/theme" Target="../theme/theme12.xml"/><Relationship Id="rId5" Type="http://schemas.openxmlformats.org/officeDocument/2006/relationships/slideLayout" Target="../slideLayouts/slideLayout103.xml"/><Relationship Id="rId15" Type="http://schemas.openxmlformats.org/officeDocument/2006/relationships/slideLayout" Target="../slideLayouts/slideLayout113.xml"/><Relationship Id="rId23" Type="http://schemas.openxmlformats.org/officeDocument/2006/relationships/slideLayout" Target="../slideLayouts/slideLayout121.xml"/><Relationship Id="rId28" Type="http://schemas.openxmlformats.org/officeDocument/2006/relationships/image" Target="../media/image1.emf"/><Relationship Id="rId10" Type="http://schemas.openxmlformats.org/officeDocument/2006/relationships/slideLayout" Target="../slideLayouts/slideLayout108.xml"/><Relationship Id="rId19" Type="http://schemas.openxmlformats.org/officeDocument/2006/relationships/slideLayout" Target="../slideLayouts/slideLayout117.xml"/><Relationship Id="rId4" Type="http://schemas.openxmlformats.org/officeDocument/2006/relationships/slideLayout" Target="../slideLayouts/slideLayout102.xml"/><Relationship Id="rId9" Type="http://schemas.openxmlformats.org/officeDocument/2006/relationships/slideLayout" Target="../slideLayouts/slideLayout107.xml"/><Relationship Id="rId14" Type="http://schemas.openxmlformats.org/officeDocument/2006/relationships/slideLayout" Target="../slideLayouts/slideLayout112.xml"/><Relationship Id="rId22" Type="http://schemas.openxmlformats.org/officeDocument/2006/relationships/slideLayout" Target="../slideLayouts/slideLayout120.xml"/><Relationship Id="rId27" Type="http://schemas.openxmlformats.org/officeDocument/2006/relationships/oleObject" Target="../embeddings/oleObject104.bin"/></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13" Type="http://schemas.openxmlformats.org/officeDocument/2006/relationships/theme" Target="../theme/theme2.xml"/><Relationship Id="rId18" Type="http://schemas.openxmlformats.org/officeDocument/2006/relationships/image" Target="../media/image2.emf"/><Relationship Id="rId3" Type="http://schemas.openxmlformats.org/officeDocument/2006/relationships/slideLayout" Target="../slideLayouts/slideLayout13.xml"/><Relationship Id="rId7" Type="http://schemas.openxmlformats.org/officeDocument/2006/relationships/slideLayout" Target="../slideLayouts/slideLayout17.xml"/><Relationship Id="rId12" Type="http://schemas.openxmlformats.org/officeDocument/2006/relationships/slideLayout" Target="../slideLayouts/slideLayout22.xml"/><Relationship Id="rId17" Type="http://schemas.openxmlformats.org/officeDocument/2006/relationships/image" Target="../media/image1.emf"/><Relationship Id="rId2" Type="http://schemas.openxmlformats.org/officeDocument/2006/relationships/slideLayout" Target="../slideLayouts/slideLayout12.xml"/><Relationship Id="rId16" Type="http://schemas.openxmlformats.org/officeDocument/2006/relationships/oleObject" Target="../embeddings/oleObject12.bin"/><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slideLayout" Target="../slideLayouts/slideLayout21.xml"/><Relationship Id="rId5" Type="http://schemas.openxmlformats.org/officeDocument/2006/relationships/slideLayout" Target="../slideLayouts/slideLayout15.xml"/><Relationship Id="rId15" Type="http://schemas.openxmlformats.org/officeDocument/2006/relationships/tags" Target="../tags/tag13.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 Id="rId14" Type="http://schemas.openxmlformats.org/officeDocument/2006/relationships/vmlDrawing" Target="../drawings/vmlDrawing12.v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slideLayout" Target="../slideLayouts/slideLayout35.xml"/><Relationship Id="rId18" Type="http://schemas.openxmlformats.org/officeDocument/2006/relationships/slideLayout" Target="../slideLayouts/slideLayout40.xml"/><Relationship Id="rId3" Type="http://schemas.openxmlformats.org/officeDocument/2006/relationships/slideLayout" Target="../slideLayouts/slideLayout25.xml"/><Relationship Id="rId21" Type="http://schemas.openxmlformats.org/officeDocument/2006/relationships/tags" Target="../tags/tag24.xml"/><Relationship Id="rId7" Type="http://schemas.openxmlformats.org/officeDocument/2006/relationships/slideLayout" Target="../slideLayouts/slideLayout29.xml"/><Relationship Id="rId12" Type="http://schemas.openxmlformats.org/officeDocument/2006/relationships/slideLayout" Target="../slideLayouts/slideLayout34.xml"/><Relationship Id="rId17" Type="http://schemas.openxmlformats.org/officeDocument/2006/relationships/slideLayout" Target="../slideLayouts/slideLayout39.xml"/><Relationship Id="rId2" Type="http://schemas.openxmlformats.org/officeDocument/2006/relationships/slideLayout" Target="../slideLayouts/slideLayout24.xml"/><Relationship Id="rId16" Type="http://schemas.openxmlformats.org/officeDocument/2006/relationships/slideLayout" Target="../slideLayouts/slideLayout38.xml"/><Relationship Id="rId20" Type="http://schemas.openxmlformats.org/officeDocument/2006/relationships/vmlDrawing" Target="../drawings/vmlDrawing23.v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24" Type="http://schemas.openxmlformats.org/officeDocument/2006/relationships/image" Target="../media/image2.emf"/><Relationship Id="rId5" Type="http://schemas.openxmlformats.org/officeDocument/2006/relationships/slideLayout" Target="../slideLayouts/slideLayout27.xml"/><Relationship Id="rId15" Type="http://schemas.openxmlformats.org/officeDocument/2006/relationships/slideLayout" Target="../slideLayouts/slideLayout37.xml"/><Relationship Id="rId23" Type="http://schemas.openxmlformats.org/officeDocument/2006/relationships/image" Target="../media/image1.emf"/><Relationship Id="rId10" Type="http://schemas.openxmlformats.org/officeDocument/2006/relationships/slideLayout" Target="../slideLayouts/slideLayout32.xml"/><Relationship Id="rId19" Type="http://schemas.openxmlformats.org/officeDocument/2006/relationships/theme" Target="../theme/theme3.xml"/><Relationship Id="rId4" Type="http://schemas.openxmlformats.org/officeDocument/2006/relationships/slideLayout" Target="../slideLayouts/slideLayout26.xml"/><Relationship Id="rId9" Type="http://schemas.openxmlformats.org/officeDocument/2006/relationships/slideLayout" Target="../slideLayouts/slideLayout31.xml"/><Relationship Id="rId14" Type="http://schemas.openxmlformats.org/officeDocument/2006/relationships/slideLayout" Target="../slideLayouts/slideLayout36.xml"/><Relationship Id="rId22" Type="http://schemas.openxmlformats.org/officeDocument/2006/relationships/oleObject" Target="../embeddings/oleObject23.bin"/></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8.xml"/><Relationship Id="rId13" Type="http://schemas.openxmlformats.org/officeDocument/2006/relationships/slideLayout" Target="../slideLayouts/slideLayout53.xml"/><Relationship Id="rId18" Type="http://schemas.openxmlformats.org/officeDocument/2006/relationships/image" Target="../media/image1.emf"/><Relationship Id="rId3" Type="http://schemas.openxmlformats.org/officeDocument/2006/relationships/slideLayout" Target="../slideLayouts/slideLayout43.xml"/><Relationship Id="rId7" Type="http://schemas.openxmlformats.org/officeDocument/2006/relationships/slideLayout" Target="../slideLayouts/slideLayout47.xml"/><Relationship Id="rId12" Type="http://schemas.openxmlformats.org/officeDocument/2006/relationships/slideLayout" Target="../slideLayouts/slideLayout52.xml"/><Relationship Id="rId17" Type="http://schemas.openxmlformats.org/officeDocument/2006/relationships/oleObject" Target="../embeddings/oleObject42.bin"/><Relationship Id="rId2" Type="http://schemas.openxmlformats.org/officeDocument/2006/relationships/slideLayout" Target="../slideLayouts/slideLayout42.xml"/><Relationship Id="rId16" Type="http://schemas.openxmlformats.org/officeDocument/2006/relationships/tags" Target="../tags/tag43.xml"/><Relationship Id="rId1" Type="http://schemas.openxmlformats.org/officeDocument/2006/relationships/slideLayout" Target="../slideLayouts/slideLayout41.xml"/><Relationship Id="rId6" Type="http://schemas.openxmlformats.org/officeDocument/2006/relationships/slideLayout" Target="../slideLayouts/slideLayout46.xml"/><Relationship Id="rId11" Type="http://schemas.openxmlformats.org/officeDocument/2006/relationships/slideLayout" Target="../slideLayouts/slideLayout51.xml"/><Relationship Id="rId5" Type="http://schemas.openxmlformats.org/officeDocument/2006/relationships/slideLayout" Target="../slideLayouts/slideLayout45.xml"/><Relationship Id="rId15" Type="http://schemas.openxmlformats.org/officeDocument/2006/relationships/vmlDrawing" Target="../drawings/vmlDrawing42.vml"/><Relationship Id="rId10" Type="http://schemas.openxmlformats.org/officeDocument/2006/relationships/slideLayout" Target="../slideLayouts/slideLayout50.xml"/><Relationship Id="rId19" Type="http://schemas.openxmlformats.org/officeDocument/2006/relationships/image" Target="../media/image2.emf"/><Relationship Id="rId4" Type="http://schemas.openxmlformats.org/officeDocument/2006/relationships/slideLayout" Target="../slideLayouts/slideLayout44.xml"/><Relationship Id="rId9" Type="http://schemas.openxmlformats.org/officeDocument/2006/relationships/slideLayout" Target="../slideLayouts/slideLayout49.xml"/><Relationship Id="rId14" Type="http://schemas.openxmlformats.org/officeDocument/2006/relationships/theme" Target="../theme/theme4.xml"/></Relationships>
</file>

<file path=ppt/slideMasters/_rels/slideMaster5.xml.rels><?xml version="1.0" encoding="UTF-8" standalone="yes"?>
<Relationships xmlns="http://schemas.openxmlformats.org/package/2006/relationships"><Relationship Id="rId8" Type="http://schemas.openxmlformats.org/officeDocument/2006/relationships/image" Target="../media/image2.emf"/><Relationship Id="rId3" Type="http://schemas.openxmlformats.org/officeDocument/2006/relationships/theme" Target="../theme/theme5.xml"/><Relationship Id="rId7" Type="http://schemas.openxmlformats.org/officeDocument/2006/relationships/image" Target="../media/image1.emf"/><Relationship Id="rId2" Type="http://schemas.openxmlformats.org/officeDocument/2006/relationships/slideLayout" Target="../slideLayouts/slideLayout55.xml"/><Relationship Id="rId1" Type="http://schemas.openxmlformats.org/officeDocument/2006/relationships/slideLayout" Target="../slideLayouts/slideLayout54.xml"/><Relationship Id="rId6" Type="http://schemas.openxmlformats.org/officeDocument/2006/relationships/oleObject" Target="../embeddings/oleObject56.bin"/><Relationship Id="rId5" Type="http://schemas.openxmlformats.org/officeDocument/2006/relationships/tags" Target="../tags/tag57.xml"/><Relationship Id="rId4" Type="http://schemas.openxmlformats.org/officeDocument/2006/relationships/vmlDrawing" Target="../drawings/vmlDrawing56.vml"/></Relationships>
</file>

<file path=ppt/slideMasters/_rels/slideMaster6.xml.rels><?xml version="1.0" encoding="UTF-8" standalone="yes"?>
<Relationships xmlns="http://schemas.openxmlformats.org/package/2006/relationships"><Relationship Id="rId8" Type="http://schemas.openxmlformats.org/officeDocument/2006/relationships/vmlDrawing" Target="../drawings/vmlDrawing59.vml"/><Relationship Id="rId3" Type="http://schemas.openxmlformats.org/officeDocument/2006/relationships/slideLayout" Target="../slideLayouts/slideLayout58.xml"/><Relationship Id="rId7" Type="http://schemas.openxmlformats.org/officeDocument/2006/relationships/theme" Target="../theme/theme6.xml"/><Relationship Id="rId12" Type="http://schemas.openxmlformats.org/officeDocument/2006/relationships/image" Target="../media/image2.emf"/><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image" Target="../media/image1.emf"/><Relationship Id="rId5" Type="http://schemas.openxmlformats.org/officeDocument/2006/relationships/slideLayout" Target="../slideLayouts/slideLayout60.xml"/><Relationship Id="rId10" Type="http://schemas.openxmlformats.org/officeDocument/2006/relationships/oleObject" Target="../embeddings/oleObject59.bin"/><Relationship Id="rId4" Type="http://schemas.openxmlformats.org/officeDocument/2006/relationships/slideLayout" Target="../slideLayouts/slideLayout59.xml"/><Relationship Id="rId9" Type="http://schemas.openxmlformats.org/officeDocument/2006/relationships/tags" Target="../tags/tag60.xml"/></Relationships>
</file>

<file path=ppt/slideMasters/_rels/slideMaster7.xml.rels><?xml version="1.0" encoding="UTF-8" standalone="yes"?>
<Relationships xmlns="http://schemas.openxmlformats.org/package/2006/relationships"><Relationship Id="rId8" Type="http://schemas.openxmlformats.org/officeDocument/2006/relationships/tags" Target="../tags/tag66.xml"/><Relationship Id="rId3" Type="http://schemas.openxmlformats.org/officeDocument/2006/relationships/slideLayout" Target="../slideLayouts/slideLayout64.xml"/><Relationship Id="rId7" Type="http://schemas.openxmlformats.org/officeDocument/2006/relationships/vmlDrawing" Target="../drawings/vmlDrawing65.vml"/><Relationship Id="rId2" Type="http://schemas.openxmlformats.org/officeDocument/2006/relationships/slideLayout" Target="../slideLayouts/slideLayout63.xml"/><Relationship Id="rId1" Type="http://schemas.openxmlformats.org/officeDocument/2006/relationships/slideLayout" Target="../slideLayouts/slideLayout62.xml"/><Relationship Id="rId6" Type="http://schemas.openxmlformats.org/officeDocument/2006/relationships/theme" Target="../theme/theme7.xml"/><Relationship Id="rId11" Type="http://schemas.openxmlformats.org/officeDocument/2006/relationships/image" Target="../media/image2.emf"/><Relationship Id="rId5" Type="http://schemas.openxmlformats.org/officeDocument/2006/relationships/slideLayout" Target="../slideLayouts/slideLayout66.xml"/><Relationship Id="rId10" Type="http://schemas.openxmlformats.org/officeDocument/2006/relationships/image" Target="../media/image1.emf"/><Relationship Id="rId4" Type="http://schemas.openxmlformats.org/officeDocument/2006/relationships/slideLayout" Target="../slideLayouts/slideLayout65.xml"/><Relationship Id="rId9" Type="http://schemas.openxmlformats.org/officeDocument/2006/relationships/oleObject" Target="../embeddings/oleObject65.bin"/></Relationships>
</file>

<file path=ppt/slideMasters/_rels/slideMaster8.xml.rels><?xml version="1.0" encoding="UTF-8" standalone="yes"?>
<Relationships xmlns="http://schemas.openxmlformats.org/package/2006/relationships"><Relationship Id="rId3" Type="http://schemas.openxmlformats.org/officeDocument/2006/relationships/vmlDrawing" Target="../drawings/vmlDrawing71.vml"/><Relationship Id="rId7" Type="http://schemas.openxmlformats.org/officeDocument/2006/relationships/image" Target="../media/image2.emf"/><Relationship Id="rId2" Type="http://schemas.openxmlformats.org/officeDocument/2006/relationships/theme" Target="../theme/theme8.xml"/><Relationship Id="rId1" Type="http://schemas.openxmlformats.org/officeDocument/2006/relationships/slideLayout" Target="../slideLayouts/slideLayout67.xml"/><Relationship Id="rId6" Type="http://schemas.openxmlformats.org/officeDocument/2006/relationships/image" Target="../media/image1.emf"/><Relationship Id="rId5" Type="http://schemas.openxmlformats.org/officeDocument/2006/relationships/oleObject" Target="../embeddings/oleObject71.bin"/><Relationship Id="rId4" Type="http://schemas.openxmlformats.org/officeDocument/2006/relationships/tags" Target="../tags/tag72.xml"/></Relationships>
</file>

<file path=ppt/slideMasters/_rels/slideMaster9.xml.rels><?xml version="1.0" encoding="UTF-8" standalone="yes"?>
<Relationships xmlns="http://schemas.openxmlformats.org/package/2006/relationships"><Relationship Id="rId3" Type="http://schemas.openxmlformats.org/officeDocument/2006/relationships/tags" Target="../tags/tag74.xml"/><Relationship Id="rId2" Type="http://schemas.openxmlformats.org/officeDocument/2006/relationships/vmlDrawing" Target="../drawings/vmlDrawing73.vml"/><Relationship Id="rId1" Type="http://schemas.openxmlformats.org/officeDocument/2006/relationships/theme" Target="../theme/theme9.xml"/><Relationship Id="rId6" Type="http://schemas.openxmlformats.org/officeDocument/2006/relationships/image" Target="../media/image2.emf"/><Relationship Id="rId5" Type="http://schemas.openxmlformats.org/officeDocument/2006/relationships/image" Target="../media/image1.emf"/><Relationship Id="rId4" Type="http://schemas.openxmlformats.org/officeDocument/2006/relationships/oleObject" Target="../embeddings/oleObject73.bin"/></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01" name="think-cell Slide" r:id="rId14" imgW="6350000" imgH="6350000" progId="">
                  <p:embed/>
                </p:oleObj>
              </mc:Choice>
              <mc:Fallback>
                <p:oleObj name="think-cell Slide" r:id="rId14" imgW="6350000" imgH="6350000" progId="">
                  <p:embed/>
                  <p:pic>
                    <p:nvPicPr>
                      <p:cNvPr id="8" name="Object 7" hidden="1"/>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6" name="Picture 5"/>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80" r:id="rId1"/>
    <p:sldLayoutId id="2147483681" r:id="rId2"/>
    <p:sldLayoutId id="2147483682" r:id="rId3"/>
    <p:sldLayoutId id="2147483683" r:id="rId4"/>
    <p:sldLayoutId id="2147483742" r:id="rId5"/>
    <p:sldLayoutId id="2147483684" r:id="rId6"/>
    <p:sldLayoutId id="2147483685" r:id="rId7"/>
    <p:sldLayoutId id="2147483686" r:id="rId8"/>
    <p:sldLayoutId id="2147483687" r:id="rId9"/>
    <p:sldLayoutId id="2147483688" r:id="rId10"/>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3" y="1751"/>
          <a:ext cx="2154" cy="1749"/>
        </p:xfrm>
        <a:graphic>
          <a:graphicData uri="http://schemas.openxmlformats.org/presentationml/2006/ole">
            <mc:AlternateContent xmlns:mc="http://schemas.openxmlformats.org/markup-compatibility/2006">
              <mc:Choice xmlns:v="urn:schemas-microsoft-com:vml" Requires="v">
                <p:oleObj spid="_x0000_s75853"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3" y="1751"/>
                        <a:ext cx="2154" cy="1749"/>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9"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2"/>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7"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9" y="6969854"/>
            <a:ext cx="1249725" cy="434927"/>
          </a:xfrm>
          <a:prstGeom prst="rect">
            <a:avLst/>
          </a:prstGeom>
        </p:spPr>
      </p:pic>
    </p:spTree>
    <p:extLst>
      <p:ext uri="{BB962C8B-B14F-4D97-AF65-F5344CB8AC3E}">
        <p14:creationId xmlns:p14="http://schemas.microsoft.com/office/powerpoint/2010/main" val="1990020519"/>
      </p:ext>
    </p:extLst>
  </p:cSld>
  <p:clrMap bg1="lt1" tx1="dk1" bg2="lt2" tx2="dk2" accent1="accent1" accent2="accent2" accent3="accent3" accent4="accent4" accent5="accent5" accent6="accent6" hlink="hlink" folHlink="folHlink"/>
  <p:sldLayoutIdLst>
    <p:sldLayoutId id="2147483925" r:id="rId1"/>
    <p:sldLayoutId id="2147483926" r:id="rId2"/>
    <p:sldLayoutId id="2147483927" r:id="rId3"/>
    <p:sldLayoutId id="2147483928" r:id="rId4"/>
    <p:sldLayoutId id="2147483929" r:id="rId5"/>
    <p:sldLayoutId id="2147483930" r:id="rId6"/>
    <p:sldLayoutId id="2147483931" r:id="rId7"/>
    <p:sldLayoutId id="2147483932" r:id="rId8"/>
    <p:sldLayoutId id="2147483933" r:id="rId9"/>
    <p:sldLayoutId id="2147483934" r:id="rId10"/>
    <p:sldLayoutId id="2147483935" r:id="rId11"/>
    <p:sldLayoutId id="2147483936" r:id="rId12"/>
    <p:sldLayoutId id="2147483938"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07"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07" rtl="0" eaLnBrk="1" latinLnBrk="0" hangingPunct="1">
        <a:lnSpc>
          <a:spcPts val="1899"/>
        </a:lnSpc>
        <a:spcBef>
          <a:spcPts val="0"/>
        </a:spcBef>
        <a:buClr>
          <a:srgbClr val="FFFFFF"/>
        </a:buClr>
        <a:buSzPct val="100000"/>
        <a:buFont typeface="Arial"/>
        <a:buNone/>
        <a:defRPr sz="1799" b="1" kern="1200">
          <a:solidFill>
            <a:schemeClr val="tx2"/>
          </a:solidFill>
          <a:latin typeface="+mn-lt"/>
          <a:ea typeface="+mn-ea"/>
          <a:cs typeface="+mn-cs"/>
        </a:defRPr>
      </a:lvl1pPr>
      <a:lvl2pPr marL="0" indent="0" algn="l" defTabSz="961807" rtl="0" eaLnBrk="1" latinLnBrk="0" hangingPunct="1">
        <a:lnSpc>
          <a:spcPts val="1899"/>
        </a:lnSpc>
        <a:spcBef>
          <a:spcPts val="0"/>
        </a:spcBef>
        <a:buClr>
          <a:srgbClr val="FFFFFF"/>
        </a:buClr>
        <a:buSzPct val="100000"/>
        <a:buFont typeface="Arial"/>
        <a:buNone/>
        <a:defRPr sz="1799" b="0" kern="1200">
          <a:solidFill>
            <a:schemeClr val="bg1"/>
          </a:solidFill>
          <a:latin typeface="+mn-lt"/>
          <a:ea typeface="+mn-ea"/>
          <a:cs typeface="+mn-cs"/>
        </a:defRPr>
      </a:lvl2pPr>
      <a:lvl3pPr marL="0" indent="0" algn="l" defTabSz="961807"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07" rtl="0" eaLnBrk="1" latinLnBrk="0" hangingPunct="1">
        <a:lnSpc>
          <a:spcPts val="1599"/>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07"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497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6pPr>
      <a:lvl7pPr marL="3125878"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7pPr>
      <a:lvl8pPr marL="3606783"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8pPr>
      <a:lvl9pPr marL="4087687" indent="-240452" algn="l" defTabSz="961807" rtl="0" eaLnBrk="1" latinLnBrk="0" hangingPunct="1">
        <a:lnSpc>
          <a:spcPct val="90000"/>
        </a:lnSpc>
        <a:spcBef>
          <a:spcPct val="30000"/>
        </a:spcBef>
        <a:buClr>
          <a:schemeClr val="accent6"/>
        </a:buClr>
        <a:buSzPct val="70000"/>
        <a:buFont typeface="Wingdings" panose="05000000000000000000" pitchFamily="2" charset="2"/>
        <a:buChar char="¤"/>
        <a:defRPr sz="1899" kern="1200">
          <a:solidFill>
            <a:schemeClr val="tx1"/>
          </a:solidFill>
          <a:latin typeface="+mn-lt"/>
          <a:ea typeface="+mn-ea"/>
          <a:cs typeface="+mn-cs"/>
        </a:defRPr>
      </a:lvl9pPr>
    </p:bodyStyle>
    <p:otherStyle>
      <a:defPPr>
        <a:defRPr lang="en-US"/>
      </a:defPPr>
      <a:lvl1pPr marL="0" algn="l" defTabSz="961807" rtl="0" eaLnBrk="1" latinLnBrk="0" hangingPunct="1">
        <a:defRPr sz="1899" kern="1200">
          <a:solidFill>
            <a:schemeClr val="tx1"/>
          </a:solidFill>
          <a:latin typeface="+mn-lt"/>
          <a:ea typeface="+mn-ea"/>
          <a:cs typeface="+mn-cs"/>
        </a:defRPr>
      </a:lvl1pPr>
      <a:lvl2pPr marL="480905" algn="l" defTabSz="961807" rtl="0" eaLnBrk="1" latinLnBrk="0" hangingPunct="1">
        <a:defRPr sz="1899" kern="1200">
          <a:solidFill>
            <a:schemeClr val="tx1"/>
          </a:solidFill>
          <a:latin typeface="+mn-lt"/>
          <a:ea typeface="+mn-ea"/>
          <a:cs typeface="+mn-cs"/>
        </a:defRPr>
      </a:lvl2pPr>
      <a:lvl3pPr marL="961807" algn="l" defTabSz="961807" rtl="0" eaLnBrk="1" latinLnBrk="0" hangingPunct="1">
        <a:defRPr sz="1899" kern="1200">
          <a:solidFill>
            <a:schemeClr val="tx1"/>
          </a:solidFill>
          <a:latin typeface="+mn-lt"/>
          <a:ea typeface="+mn-ea"/>
          <a:cs typeface="+mn-cs"/>
        </a:defRPr>
      </a:lvl3pPr>
      <a:lvl4pPr marL="1442714" algn="l" defTabSz="961807" rtl="0" eaLnBrk="1" latinLnBrk="0" hangingPunct="1">
        <a:defRPr sz="1899" kern="1200">
          <a:solidFill>
            <a:schemeClr val="tx1"/>
          </a:solidFill>
          <a:latin typeface="+mn-lt"/>
          <a:ea typeface="+mn-ea"/>
          <a:cs typeface="+mn-cs"/>
        </a:defRPr>
      </a:lvl4pPr>
      <a:lvl5pPr marL="1923618" algn="l" defTabSz="961807" rtl="0" eaLnBrk="1" latinLnBrk="0" hangingPunct="1">
        <a:defRPr sz="1899" kern="1200">
          <a:solidFill>
            <a:schemeClr val="tx1"/>
          </a:solidFill>
          <a:latin typeface="+mn-lt"/>
          <a:ea typeface="+mn-ea"/>
          <a:cs typeface="+mn-cs"/>
        </a:defRPr>
      </a:lvl5pPr>
      <a:lvl6pPr marL="2404522" algn="l" defTabSz="961807" rtl="0" eaLnBrk="1" latinLnBrk="0" hangingPunct="1">
        <a:defRPr sz="1899" kern="1200">
          <a:solidFill>
            <a:schemeClr val="tx1"/>
          </a:solidFill>
          <a:latin typeface="+mn-lt"/>
          <a:ea typeface="+mn-ea"/>
          <a:cs typeface="+mn-cs"/>
        </a:defRPr>
      </a:lvl6pPr>
      <a:lvl7pPr marL="2885426" algn="l" defTabSz="961807" rtl="0" eaLnBrk="1" latinLnBrk="0" hangingPunct="1">
        <a:defRPr sz="1899" kern="1200">
          <a:solidFill>
            <a:schemeClr val="tx1"/>
          </a:solidFill>
          <a:latin typeface="+mn-lt"/>
          <a:ea typeface="+mn-ea"/>
          <a:cs typeface="+mn-cs"/>
        </a:defRPr>
      </a:lvl7pPr>
      <a:lvl8pPr marL="3366331" algn="l" defTabSz="961807" rtl="0" eaLnBrk="1" latinLnBrk="0" hangingPunct="1">
        <a:defRPr sz="1899" kern="1200">
          <a:solidFill>
            <a:schemeClr val="tx1"/>
          </a:solidFill>
          <a:latin typeface="+mn-lt"/>
          <a:ea typeface="+mn-ea"/>
          <a:cs typeface="+mn-cs"/>
        </a:defRPr>
      </a:lvl8pPr>
      <a:lvl9pPr marL="3847233" algn="l" defTabSz="961807" rtl="0" eaLnBrk="1" latinLnBrk="0" hangingPunct="1">
        <a:defRPr sz="1899"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87117"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a14="http://schemas.microsoft.com/office/drawing/2010/main" xmlns="">
                            <a:solidFill>
                              <a:srgbClr val="FFFFFF"/>
                            </a:solidFill>
                          </a14:hiddenFill>
                        </a:ext>
                      </a:extLst>
                    </p:spPr>
                  </p:pic>
                </p:oleObj>
              </mc:Fallback>
            </mc:AlternateContent>
          </a:graphicData>
        </a:graphic>
      </p:graphicFrame>
      <p:sp>
        <p:nvSpPr>
          <p:cNvPr id="7" name="Rectangle 6"/>
          <p:cNvSpPr/>
          <p:nvPr userDrawn="1"/>
        </p:nvSpPr>
        <p:spPr>
          <a:xfrm>
            <a:off x="1" y="1"/>
            <a:ext cx="13442950" cy="7561262"/>
          </a:xfrm>
          <a:prstGeom prst="rect">
            <a:avLst/>
          </a:prstGeom>
          <a:solidFill>
            <a:schemeClr val="bg1"/>
          </a:solidFill>
          <a:ln>
            <a:noFill/>
          </a:ln>
        </p:spPr>
        <p:style>
          <a:lnRef idx="1">
            <a:schemeClr val="accent1"/>
          </a:lnRef>
          <a:fillRef idx="2">
            <a:schemeClr val="accent1"/>
          </a:fillRef>
          <a:effectRef idx="1">
            <a:schemeClr val="accent1"/>
          </a:effectRef>
          <a:fontRef idx="minor">
            <a:schemeClr val="dk1"/>
          </a:fontRef>
        </p:style>
        <p:txBody>
          <a:bodyPr lIns="0" tIns="0" rIns="0" bIns="0" rtlCol="0" anchor="ctr"/>
          <a:lstStyle/>
          <a:p>
            <a:pPr algn="ctr"/>
            <a:endParaRPr lang="en-US" dirty="0">
              <a:solidFill>
                <a:schemeClr val="bg1"/>
              </a:solidFill>
            </a:endParaRPr>
          </a:p>
        </p:txBody>
      </p:sp>
      <p:cxnSp>
        <p:nvCxnSpPr>
          <p:cNvPr id="10" name="Straight Connector 9"/>
          <p:cNvCxnSpPr/>
          <p:nvPr userDrawn="1"/>
        </p:nvCxnSpPr>
        <p:spPr bwMode="gray">
          <a:xfrm>
            <a:off x="1" y="6647385"/>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11"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12" name="Picture 11"/>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51316" y="6854435"/>
            <a:ext cx="1202416" cy="418462"/>
          </a:xfrm>
          <a:prstGeom prst="rect">
            <a:avLst/>
          </a:prstGeom>
        </p:spPr>
      </p:pic>
      <p:pic>
        <p:nvPicPr>
          <p:cNvPr id="13" name="Picture 12"/>
          <p:cNvPicPr>
            <a:picLocks noChangeAspect="1"/>
          </p:cNvPicPr>
          <p:nvPr userDrawn="1"/>
        </p:nvPicPr>
        <p:blipFill>
          <a:blip r:embed="rId25">
            <a:extLst>
              <a:ext uri="{28A0092B-C50C-407E-A947-70E740481C1C}">
                <a14:useLocalDpi xmlns:a14="http://schemas.microsoft.com/office/drawing/2010/main" val="0"/>
              </a:ext>
            </a:extLst>
          </a:blip>
          <a:stretch>
            <a:fillRect/>
          </a:stretch>
        </p:blipFill>
        <p:spPr>
          <a:xfrm>
            <a:off x="2029312" y="6957529"/>
            <a:ext cx="1235710" cy="195580"/>
          </a:xfrm>
          <a:prstGeom prst="rect">
            <a:avLst/>
          </a:prstGeom>
        </p:spPr>
      </p:pic>
      <p:cxnSp>
        <p:nvCxnSpPr>
          <p:cNvPr id="14" name="Straight Connector 13"/>
          <p:cNvCxnSpPr/>
          <p:nvPr userDrawn="1"/>
        </p:nvCxnSpPr>
        <p:spPr>
          <a:xfrm>
            <a:off x="1790300" y="6776186"/>
            <a:ext cx="0" cy="577516"/>
          </a:xfrm>
          <a:prstGeom prst="line">
            <a:avLst/>
          </a:prstGeom>
          <a:ln>
            <a:solidFill>
              <a:schemeClr val="accent6"/>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27394039"/>
      </p:ext>
    </p:extLst>
  </p:cSld>
  <p:clrMap bg1="lt1" tx1="dk1" bg2="lt2" tx2="dk2" accent1="accent1" accent2="accent2" accent3="accent3" accent4="accent4" accent5="accent5" accent6="accent6" hlink="hlink" folHlink="folHlink"/>
  <p:sldLayoutIdLst>
    <p:sldLayoutId id="2147483951" r:id="rId1"/>
    <p:sldLayoutId id="2147483952" r:id="rId2"/>
    <p:sldLayoutId id="2147483953" r:id="rId3"/>
    <p:sldLayoutId id="2147483954" r:id="rId4"/>
    <p:sldLayoutId id="2147483955" r:id="rId5"/>
    <p:sldLayoutId id="2147483956" r:id="rId6"/>
    <p:sldLayoutId id="2147483957" r:id="rId7"/>
    <p:sldLayoutId id="2147483958" r:id="rId8"/>
    <p:sldLayoutId id="2147483959" r:id="rId9"/>
    <p:sldLayoutId id="2147483960" r:id="rId10"/>
    <p:sldLayoutId id="2147483961" r:id="rId11"/>
    <p:sldLayoutId id="2147483962" r:id="rId12"/>
    <p:sldLayoutId id="2147483963" r:id="rId13"/>
    <p:sldLayoutId id="2147483964" r:id="rId14"/>
    <p:sldLayoutId id="2147483965" r:id="rId15"/>
    <p:sldLayoutId id="2147483966" r:id="rId16"/>
    <p:sldLayoutId id="2147483967" r:id="rId17"/>
    <p:sldLayoutId id="2147483968" r:id="rId18"/>
  </p:sldLayoutIdLst>
  <mc:AlternateContent xmlns:mc="http://schemas.openxmlformats.org/markup-compatibility/2006" xmlns:p14="http://schemas.microsoft.com/office/powerpoint/2010/main">
    <mc:Choice Requires="p14">
      <p:transition spd="med" p14:dur="700">
        <p:fade/>
      </p:transition>
    </mc:Choice>
    <mc:Fallback xmlns="" xmlns:mv="urn:schemas-microsoft-com:mac:vml">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FFFFFF"/>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18818" name="think-cell Slide" r:id="rId27" imgW="6350000" imgH="6350000" progId="">
                  <p:embed/>
                </p:oleObj>
              </mc:Choice>
              <mc:Fallback>
                <p:oleObj name="think-cell Slide" r:id="rId27" imgW="6350000" imgH="6350000" progId="">
                  <p:embed/>
                  <p:pic>
                    <p:nvPicPr>
                      <p:cNvPr id="8" name="Object 7" hidden="1"/>
                      <p:cNvPicPr>
                        <a:picLocks noChangeAspect="1" noChangeArrowheads="1"/>
                      </p:cNvPicPr>
                      <p:nvPr/>
                    </p:nvPicPr>
                    <p:blipFill>
                      <a:blip r:embed="rId2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270000" y="126723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sp>
        <p:nvSpPr>
          <p:cNvPr id="2" name="Title Placeholder 1"/>
          <p:cNvSpPr>
            <a:spLocks noGrp="1"/>
          </p:cNvSpPr>
          <p:nvPr>
            <p:ph type="title"/>
          </p:nvPr>
        </p:nvSpPr>
        <p:spPr bwMode="gray">
          <a:xfrm>
            <a:off x="270000" y="270000"/>
            <a:ext cx="12413343" cy="297159"/>
          </a:xfrm>
          <a:prstGeom prst="rect">
            <a:avLst/>
          </a:prstGeom>
          <a:ln>
            <a:noFill/>
          </a:ln>
        </p:spPr>
        <p:txBody>
          <a:bodyPr vert="horz" wrap="none" lIns="0" tIns="0" rIns="0" bIns="0" rtlCol="0" anchor="ctr">
            <a:noAutofit/>
          </a:bodyPr>
          <a:lstStyle/>
          <a:p>
            <a:r>
              <a:rPr lang="en-US" dirty="0"/>
              <a:t>HEADER CANNOT RUN OVER MORE THAN ONE LINE</a:t>
            </a:r>
          </a:p>
        </p:txBody>
      </p:sp>
      <p:cxnSp>
        <p:nvCxnSpPr>
          <p:cNvPr id="7" name="Straight Connector 6"/>
          <p:cNvCxnSpPr/>
          <p:nvPr userDrawn="1"/>
        </p:nvCxnSpPr>
        <p:spPr bwMode="gray">
          <a:xfrm>
            <a:off x="0" y="7069863"/>
            <a:ext cx="13442950" cy="0"/>
          </a:xfrm>
          <a:prstGeom prst="line">
            <a:avLst/>
          </a:prstGeom>
          <a:ln w="6350">
            <a:solidFill>
              <a:schemeClr val="accent5"/>
            </a:solidFill>
          </a:ln>
        </p:spPr>
        <p:style>
          <a:lnRef idx="1">
            <a:schemeClr val="accent1"/>
          </a:lnRef>
          <a:fillRef idx="0">
            <a:schemeClr val="accent1"/>
          </a:fillRef>
          <a:effectRef idx="0">
            <a:schemeClr val="accent1"/>
          </a:effectRef>
          <a:fontRef idx="minor">
            <a:schemeClr val="tx1"/>
          </a:fontRef>
        </p:style>
      </p:cxnSp>
      <p:pic>
        <p:nvPicPr>
          <p:cNvPr id="10" name="Picture 9"/>
          <p:cNvPicPr>
            <a:picLocks noChangeAspect="1"/>
          </p:cNvPicPr>
          <p:nvPr userDrawn="1"/>
        </p:nvPicPr>
        <p:blipFill>
          <a:blip r:embed="rId29" cstate="print">
            <a:extLst>
              <a:ext uri="{28A0092B-C50C-407E-A947-70E740481C1C}">
                <a14:useLocalDpi xmlns:a14="http://schemas.microsoft.com/office/drawing/2010/main" val="0"/>
              </a:ext>
            </a:extLst>
          </a:blip>
          <a:stretch>
            <a:fillRect/>
          </a:stretch>
        </p:blipFill>
        <p:spPr>
          <a:xfrm>
            <a:off x="149350" y="7168845"/>
            <a:ext cx="931586" cy="323837"/>
          </a:xfrm>
          <a:prstGeom prst="rect">
            <a:avLst/>
          </a:prstGeom>
        </p:spPr>
      </p:pic>
    </p:spTree>
    <p:extLst>
      <p:ext uri="{BB962C8B-B14F-4D97-AF65-F5344CB8AC3E}">
        <p14:creationId xmlns:p14="http://schemas.microsoft.com/office/powerpoint/2010/main" val="1655588817"/>
      </p:ext>
    </p:extLst>
  </p:cSld>
  <p:clrMap bg1="lt1" tx1="dk1" bg2="lt2" tx2="dk2" accent1="accent1" accent2="accent2" accent3="accent3" accent4="accent4" accent5="accent5" accent6="accent6" hlink="hlink" folHlink="folHlink"/>
  <p:sldLayoutIdLst>
    <p:sldLayoutId id="2147483985" r:id="rId1"/>
    <p:sldLayoutId id="2147483986" r:id="rId2"/>
    <p:sldLayoutId id="2147483987" r:id="rId3"/>
    <p:sldLayoutId id="2147483988" r:id="rId4"/>
    <p:sldLayoutId id="2147483989" r:id="rId5"/>
    <p:sldLayoutId id="2147483990" r:id="rId6"/>
    <p:sldLayoutId id="2147483991" r:id="rId7"/>
    <p:sldLayoutId id="2147483992" r:id="rId8"/>
    <p:sldLayoutId id="2147483993" r:id="rId9"/>
    <p:sldLayoutId id="2147483994" r:id="rId10"/>
    <p:sldLayoutId id="2147483995" r:id="rId11"/>
    <p:sldLayoutId id="2147483996" r:id="rId12"/>
    <p:sldLayoutId id="2147483997" r:id="rId13"/>
    <p:sldLayoutId id="2147483998" r:id="rId14"/>
    <p:sldLayoutId id="2147483999" r:id="rId15"/>
    <p:sldLayoutId id="2147484000" r:id="rId16"/>
    <p:sldLayoutId id="2147484001" r:id="rId17"/>
    <p:sldLayoutId id="2147484002" r:id="rId18"/>
    <p:sldLayoutId id="2147484003" r:id="rId19"/>
    <p:sldLayoutId id="2147484004" r:id="rId20"/>
    <p:sldLayoutId id="2147484005" r:id="rId21"/>
    <p:sldLayoutId id="2147484006" r:id="rId22"/>
    <p:sldLayoutId id="2147484007" r:id="rId2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28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ct val="1000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ct val="1000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ct val="1000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ct val="1000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ct val="1000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12365" name="think-cell Slide" r:id="rId16" imgW="6350000" imgH="6350000" progId="">
                  <p:embed/>
                </p:oleObj>
              </mc:Choice>
              <mc:Fallback>
                <p:oleObj name="think-cell Slide" r:id="rId16" imgW="6350000" imgH="6350000" progId="">
                  <p:embed/>
                  <p:pic>
                    <p:nvPicPr>
                      <p:cNvPr id="8" name="Object 7" hidden="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7" r:id="rId1"/>
    <p:sldLayoutId id="2147483689" r:id="rId2"/>
    <p:sldLayoutId id="2147483690" r:id="rId3"/>
    <p:sldLayoutId id="2147483691" r:id="rId4"/>
    <p:sldLayoutId id="2147483692" r:id="rId5"/>
    <p:sldLayoutId id="2147483693" r:id="rId6"/>
    <p:sldLayoutId id="2147483919" r:id="rId7"/>
    <p:sldLayoutId id="2147483743" r:id="rId8"/>
    <p:sldLayoutId id="2147483694" r:id="rId9"/>
    <p:sldLayoutId id="2147483695" r:id="rId10"/>
    <p:sldLayoutId id="2147483697" r:id="rId11"/>
    <p:sldLayoutId id="2147483920" r:id="rId1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21"/>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23629" name="think-cell Slide" r:id="rId22" imgW="6350000" imgH="6350000" progId="">
                  <p:embed/>
                </p:oleObj>
              </mc:Choice>
              <mc:Fallback>
                <p:oleObj name="think-cell Slide" r:id="rId22" imgW="6350000" imgH="6350000" progId="">
                  <p:embed/>
                  <p:pic>
                    <p:nvPicPr>
                      <p:cNvPr id="8" name="Object 7" hidden="1"/>
                      <p:cNvPicPr>
                        <a:picLocks noChangeAspect="1" noChangeArrowheads="1"/>
                      </p:cNvPicPr>
                      <p:nvPr/>
                    </p:nvPicPr>
                    <p:blipFill>
                      <a:blip r:embed="rId23">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4" name="Picture 3"/>
          <p:cNvPicPr>
            <a:picLocks noChangeAspect="1"/>
          </p:cNvPicPr>
          <p:nvPr userDrawn="1"/>
        </p:nvPicPr>
        <p:blipFill>
          <a:blip r:embed="rId24"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676" r:id="rId1"/>
    <p:sldLayoutId id="2147483740" r:id="rId2"/>
    <p:sldLayoutId id="2147483698" r:id="rId3"/>
    <p:sldLayoutId id="2147483699" r:id="rId4"/>
    <p:sldLayoutId id="2147483700" r:id="rId5"/>
    <p:sldLayoutId id="2147483739" r:id="rId6"/>
    <p:sldLayoutId id="2147483701" r:id="rId7"/>
    <p:sldLayoutId id="2147483702" r:id="rId8"/>
    <p:sldLayoutId id="2147483703" r:id="rId9"/>
    <p:sldLayoutId id="2147483704" r:id="rId10"/>
    <p:sldLayoutId id="2147483705" r:id="rId11"/>
    <p:sldLayoutId id="2147483706" r:id="rId12"/>
    <p:sldLayoutId id="2147483707" r:id="rId13"/>
    <p:sldLayoutId id="2147483708" r:id="rId14"/>
    <p:sldLayoutId id="2147483709" r:id="rId15"/>
    <p:sldLayoutId id="2147483710" r:id="rId16"/>
    <p:sldLayoutId id="2147483711" r:id="rId17"/>
    <p:sldLayoutId id="2147483712" r:id="rId18"/>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16"/>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43085" name="think-cell Slide" r:id="rId17" imgW="6350000" imgH="6350000" progId="">
                  <p:embed/>
                </p:oleObj>
              </mc:Choice>
              <mc:Fallback>
                <p:oleObj name="think-cell Slide" r:id="rId17" imgW="6350000" imgH="6350000" progId="">
                  <p:embed/>
                  <p:pic>
                    <p:nvPicPr>
                      <p:cNvPr id="8" name="Object 7" hidden="1"/>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 id="2147483726" r:id="rId12"/>
    <p:sldLayoutId id="2147483727" r:id="rId13"/>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5"/>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57421" name="think-cell Slide" r:id="rId6" imgW="6350000" imgH="6350000" progId="">
                  <p:embed/>
                </p:oleObj>
              </mc:Choice>
              <mc:Fallback>
                <p:oleObj name="think-cell Slide" r:id="rId6" imgW="6350000" imgH="6350000" progId="">
                  <p:embed/>
                  <p:pic>
                    <p:nvPicPr>
                      <p:cNvPr id="8" name="Object 7" hidden="1"/>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8"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13" r:id="rId1"/>
    <p:sldLayoutId id="2147483714" r:id="rId2"/>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9"/>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0493" name="think-cell Slide" r:id="rId10" imgW="6350000" imgH="6350000" progId="">
                  <p:embed/>
                </p:oleObj>
              </mc:Choice>
              <mc:Fallback>
                <p:oleObj name="think-cell Slide" r:id="rId10" imgW="6350000" imgH="6350000" progId="">
                  <p:embed/>
                  <p:pic>
                    <p:nvPicPr>
                      <p:cNvPr id="8" name="Object 7" hidden="1"/>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2"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28" r:id="rId1"/>
    <p:sldLayoutId id="2147483729" r:id="rId2"/>
    <p:sldLayoutId id="2147483730" r:id="rId3"/>
    <p:sldLayoutId id="2147483923" r:id="rId4"/>
    <p:sldLayoutId id="2147483922" r:id="rId5"/>
    <p:sldLayoutId id="2147483731" r:id="rId6"/>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8"/>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66637" name="think-cell Slide" r:id="rId9" imgW="6350000" imgH="6350000" progId="">
                  <p:embed/>
                </p:oleObj>
              </mc:Choice>
              <mc:Fallback>
                <p:oleObj name="think-cell Slide" r:id="rId9" imgW="6350000" imgH="6350000" progId="">
                  <p:embed/>
                  <p:pic>
                    <p:nvPicPr>
                      <p:cNvPr id="8" name="Object 7" hidden="1"/>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11"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732" r:id="rId1"/>
    <p:sldLayoutId id="2147483738" r:id="rId2"/>
    <p:sldLayoutId id="2147483737" r:id="rId3"/>
    <p:sldLayoutId id="2147483733" r:id="rId4"/>
    <p:sldLayoutId id="2147483734" r:id="rId5"/>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4"/>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2781" name="think-cell Slide" r:id="rId5" imgW="6350000" imgH="6350000" progId="">
                  <p:embed/>
                </p:oleObj>
              </mc:Choice>
              <mc:Fallback>
                <p:oleObj name="think-cell Slide" r:id="rId5" imgW="6350000" imgH="6350000" progId="">
                  <p:embed/>
                  <p:pic>
                    <p:nvPicPr>
                      <p:cNvPr id="8" name="Object 7" hidden="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7"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p:sldLayoutIdLst>
    <p:sldLayoutId id="2147483898" r:id="rId1"/>
  </p:sldLayoutIdLst>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reserve="1">
  <p:cSld>
    <p:bg bwMode="ltGray">
      <p:bgPr>
        <a:solidFill>
          <a:srgbClr val="FFFFFF"/>
        </a:solidFill>
        <a:effectLst/>
      </p:bgPr>
    </p:bg>
    <p:spTree>
      <p:nvGrpSpPr>
        <p:cNvPr id="1" name=""/>
        <p:cNvGrpSpPr/>
        <p:nvPr/>
      </p:nvGrpSpPr>
      <p:grpSpPr>
        <a:xfrm>
          <a:off x="0" y="0"/>
          <a:ext cx="0" cy="0"/>
          <a:chOff x="0" y="0"/>
          <a:chExt cx="0" cy="0"/>
        </a:xfrm>
      </p:grpSpPr>
      <p:graphicFrame>
        <p:nvGraphicFramePr>
          <p:cNvPr id="8" name="Object 7" hidden="1"/>
          <p:cNvGraphicFramePr>
            <a:graphicFrameLocks noChangeAspect="1"/>
          </p:cNvGraphicFramePr>
          <p:nvPr>
            <p:custDataLst>
              <p:tags r:id="rId3"/>
            </p:custDataLst>
          </p:nvPr>
        </p:nvGraphicFramePr>
        <p:xfrm>
          <a:off x="2152" y="1751"/>
          <a:ext cx="2154" cy="1750"/>
        </p:xfrm>
        <a:graphic>
          <a:graphicData uri="http://schemas.openxmlformats.org/presentationml/2006/ole">
            <mc:AlternateContent xmlns:mc="http://schemas.openxmlformats.org/markup-compatibility/2006">
              <mc:Choice xmlns:v="urn:schemas-microsoft-com:vml" Requires="v">
                <p:oleObj spid="_x0000_s74829" name="think-cell Slide" r:id="rId4" imgW="6350000" imgH="6350000" progId="">
                  <p:embed/>
                </p:oleObj>
              </mc:Choice>
              <mc:Fallback>
                <p:oleObj name="think-cell Slide" r:id="rId4" imgW="6350000" imgH="6350000" progId="">
                  <p:embed/>
                  <p:pic>
                    <p:nvPicPr>
                      <p:cNvPr id="8" name="Object 7" hidden="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52" y="1751"/>
                        <a:ext cx="2154" cy="1750"/>
                      </a:xfrm>
                      <a:prstGeom prst="rect">
                        <a:avLst/>
                      </a:prstGeom>
                      <a:noFill/>
                      <a:extLst>
                        <a:ext uri="{909E8E84-426E-40dd-AFC4-6F175D3DCCD1}">
                          <a14:hiddenFill xmlns="" xmlns:a14="http://schemas.microsoft.com/office/drawing/2010/main">
                            <a:solidFill>
                              <a:srgbClr val="FFFFFF"/>
                            </a:solidFill>
                          </a14:hiddenFill>
                        </a:ext>
                      </a:extLst>
                    </p:spPr>
                  </p:pic>
                </p:oleObj>
              </mc:Fallback>
            </mc:AlternateContent>
          </a:graphicData>
        </a:graphic>
      </p:graphicFrame>
      <p:sp>
        <p:nvSpPr>
          <p:cNvPr id="3" name="Text Placeholder 2"/>
          <p:cNvSpPr>
            <a:spLocks noGrp="1"/>
          </p:cNvSpPr>
          <p:nvPr>
            <p:ph type="body" idx="1"/>
          </p:nvPr>
        </p:nvSpPr>
        <p:spPr bwMode="gray">
          <a:xfrm>
            <a:off x="352548" y="1366714"/>
            <a:ext cx="8368844" cy="4211286"/>
          </a:xfrm>
          <a:prstGeom prst="rect">
            <a:avLst/>
          </a:prstGeom>
        </p:spPr>
        <p:txBody>
          <a:bodyPr vert="horz" lIns="0" tIns="0" rIns="0" bIns="0" rtlCol="0">
            <a:noAutofit/>
          </a:bodyPr>
          <a:lstStyle/>
          <a:p>
            <a:pPr lvl="0"/>
            <a:r>
              <a:rPr lang="en-US" dirty="0"/>
              <a:t>Larger Section Title</a:t>
            </a:r>
          </a:p>
          <a:p>
            <a:pPr lvl="1"/>
            <a:r>
              <a:rPr lang="en-US" dirty="0"/>
              <a:t>Larger body copy</a:t>
            </a:r>
          </a:p>
          <a:p>
            <a:pPr lvl="2"/>
            <a:r>
              <a:rPr lang="en-US" dirty="0"/>
              <a:t>Smaller Section Title</a:t>
            </a:r>
          </a:p>
          <a:p>
            <a:pPr lvl="3"/>
            <a:r>
              <a:rPr lang="en-US" dirty="0"/>
              <a:t>Smaller body copy</a:t>
            </a:r>
          </a:p>
          <a:p>
            <a:pPr lvl="4"/>
            <a:r>
              <a:rPr lang="en-US" dirty="0"/>
              <a:t>Reference copy and </a:t>
            </a:r>
            <a:r>
              <a:rPr lang="en-US" dirty="0" err="1"/>
              <a:t>infographic</a:t>
            </a:r>
            <a:r>
              <a:rPr lang="en-US" dirty="0"/>
              <a:t> label</a:t>
            </a:r>
          </a:p>
        </p:txBody>
      </p:sp>
      <p:cxnSp>
        <p:nvCxnSpPr>
          <p:cNvPr id="71" name="Straight Connector 70"/>
          <p:cNvCxnSpPr/>
          <p:nvPr/>
        </p:nvCxnSpPr>
        <p:spPr bwMode="gray">
          <a:xfrm>
            <a:off x="1" y="6792023"/>
            <a:ext cx="13442950" cy="0"/>
          </a:xfrm>
          <a:prstGeom prst="line">
            <a:avLst/>
          </a:prstGeom>
          <a:ln w="6350">
            <a:solidFill>
              <a:srgbClr val="8A8A8D"/>
            </a:solidFill>
          </a:ln>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bwMode="gray">
          <a:xfrm>
            <a:off x="351316" y="344821"/>
            <a:ext cx="12413343" cy="409568"/>
          </a:xfrm>
          <a:prstGeom prst="rect">
            <a:avLst/>
          </a:prstGeom>
          <a:ln>
            <a:noFill/>
          </a:ln>
        </p:spPr>
        <p:txBody>
          <a:bodyPr vert="horz" wrap="none" lIns="0" tIns="0" rIns="0" bIns="0" rtlCol="0" anchor="ctr">
            <a:noAutofit/>
          </a:bodyPr>
          <a:lstStyle/>
          <a:p>
            <a:r>
              <a:rPr lang="en-US" dirty="0"/>
              <a:t>HEADER CANNOT RUN OVER MORE THAN ONE LINE</a:t>
            </a:r>
          </a:p>
        </p:txBody>
      </p:sp>
      <p:pic>
        <p:nvPicPr>
          <p:cNvPr id="7" name="Picture 6"/>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47188" y="6969855"/>
            <a:ext cx="1249725" cy="434926"/>
          </a:xfrm>
          <a:prstGeom prst="rect">
            <a:avLst/>
          </a:prstGeom>
        </p:spPr>
      </p:pic>
    </p:spTree>
    <p:extLst>
      <p:ext uri="{BB962C8B-B14F-4D97-AF65-F5344CB8AC3E}">
        <p14:creationId xmlns:p14="http://schemas.microsoft.com/office/powerpoint/2010/main" val="2418306645"/>
      </p:ext>
    </p:extLst>
  </p:cSld>
  <p:clrMap bg1="lt1" tx1="dk1" bg2="lt2" tx2="dk2" accent1="accent1" accent2="accent2" accent3="accent3" accent4="accent4" accent5="accent5" accent6="accent6" hlink="hlink" folHlink="folHlink"/>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txStyles>
    <p:titleStyle>
      <a:lvl1pPr algn="l" defTabSz="961844" rtl="0" eaLnBrk="1" latinLnBrk="0" hangingPunct="1">
        <a:spcBef>
          <a:spcPct val="0"/>
        </a:spcBef>
        <a:buNone/>
        <a:defRPr sz="3600" b="0" kern="1200" cap="all" spc="0">
          <a:ln w="22225">
            <a:noFill/>
            <a:prstDash val="solid"/>
          </a:ln>
          <a:solidFill>
            <a:srgbClr val="000000"/>
          </a:solidFill>
          <a:effectLst/>
          <a:latin typeface="+mj-lt"/>
          <a:ea typeface="+mj-ea"/>
          <a:cs typeface="+mj-cs"/>
        </a:defRPr>
      </a:lvl1pPr>
    </p:titleStyle>
    <p:bodyStyle>
      <a:lvl1pPr marL="0" indent="0" algn="l" defTabSz="961844" rtl="0" eaLnBrk="1" latinLnBrk="0" hangingPunct="1">
        <a:lnSpc>
          <a:spcPts val="1900"/>
        </a:lnSpc>
        <a:spcBef>
          <a:spcPts val="0"/>
        </a:spcBef>
        <a:buClr>
          <a:srgbClr val="FFFFFF"/>
        </a:buClr>
        <a:buSzPct val="100000"/>
        <a:buFont typeface="Arial"/>
        <a:buNone/>
        <a:defRPr sz="1800" b="1" kern="1200">
          <a:solidFill>
            <a:schemeClr val="tx2"/>
          </a:solidFill>
          <a:latin typeface="+mn-lt"/>
          <a:ea typeface="+mn-ea"/>
          <a:cs typeface="+mn-cs"/>
        </a:defRPr>
      </a:lvl1pPr>
      <a:lvl2pPr marL="0" indent="0" algn="l" defTabSz="961844" rtl="0" eaLnBrk="1" latinLnBrk="0" hangingPunct="1">
        <a:lnSpc>
          <a:spcPts val="1900"/>
        </a:lnSpc>
        <a:spcBef>
          <a:spcPts val="0"/>
        </a:spcBef>
        <a:buClr>
          <a:srgbClr val="FFFFFF"/>
        </a:buClr>
        <a:buSzPct val="100000"/>
        <a:buFont typeface="Arial"/>
        <a:buNone/>
        <a:defRPr sz="1800" b="0" kern="1200">
          <a:solidFill>
            <a:schemeClr val="bg1"/>
          </a:solidFill>
          <a:latin typeface="+mn-lt"/>
          <a:ea typeface="+mn-ea"/>
          <a:cs typeface="+mn-cs"/>
        </a:defRPr>
      </a:lvl2pPr>
      <a:lvl3pPr marL="0" indent="0" algn="l" defTabSz="961844" rtl="0" eaLnBrk="1" latinLnBrk="0" hangingPunct="1">
        <a:lnSpc>
          <a:spcPts val="1500"/>
        </a:lnSpc>
        <a:spcBef>
          <a:spcPts val="0"/>
        </a:spcBef>
        <a:buClr>
          <a:srgbClr val="FFFFFF"/>
        </a:buClr>
        <a:buSzPct val="100000"/>
        <a:buFont typeface="Arial"/>
        <a:buNone/>
        <a:tabLst/>
        <a:defRPr sz="1400" b="1" kern="1200" baseline="0">
          <a:solidFill>
            <a:schemeClr val="tx2"/>
          </a:solidFill>
          <a:latin typeface="+mn-lt"/>
          <a:ea typeface="+mn-ea"/>
          <a:cs typeface="+mn-cs"/>
        </a:defRPr>
      </a:lvl3pPr>
      <a:lvl4pPr marL="0" indent="0" algn="l" defTabSz="961844" rtl="0" eaLnBrk="1" latinLnBrk="0" hangingPunct="1">
        <a:lnSpc>
          <a:spcPts val="1600"/>
        </a:lnSpc>
        <a:spcBef>
          <a:spcPts val="0"/>
        </a:spcBef>
        <a:buClr>
          <a:srgbClr val="FFFFFF"/>
        </a:buClr>
        <a:buSzPct val="100000"/>
        <a:buFont typeface="Arial"/>
        <a:buNone/>
        <a:tabLst/>
        <a:defRPr sz="1400" b="0" kern="1200">
          <a:solidFill>
            <a:srgbClr val="000000"/>
          </a:solidFill>
          <a:latin typeface="+mn-lt"/>
          <a:ea typeface="+mn-ea"/>
          <a:cs typeface="+mn-cs"/>
        </a:defRPr>
      </a:lvl4pPr>
      <a:lvl5pPr marL="0" indent="0" algn="l" defTabSz="961844" rtl="0" eaLnBrk="1" latinLnBrk="0" hangingPunct="1">
        <a:lnSpc>
          <a:spcPts val="1100"/>
        </a:lnSpc>
        <a:spcBef>
          <a:spcPts val="0"/>
        </a:spcBef>
        <a:buClr>
          <a:srgbClr val="FFFFFF"/>
        </a:buClr>
        <a:buSzPct val="100000"/>
        <a:buFont typeface="Arial"/>
        <a:buNone/>
        <a:tabLst/>
        <a:defRPr sz="1000" b="0" kern="1200">
          <a:solidFill>
            <a:schemeClr val="accent6"/>
          </a:solidFill>
          <a:latin typeface="+mn-lt"/>
          <a:ea typeface="+mn-ea"/>
          <a:cs typeface="+mn-cs"/>
        </a:defRPr>
      </a:lvl5pPr>
      <a:lvl6pPr marL="2645074"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6pPr>
      <a:lvl7pPr marL="3125997"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7pPr>
      <a:lvl8pPr marL="3606920"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8pPr>
      <a:lvl9pPr marL="4087842" indent="-240462" algn="l" defTabSz="961844" rtl="0" eaLnBrk="1" latinLnBrk="0" hangingPunct="1">
        <a:lnSpc>
          <a:spcPct val="90000"/>
        </a:lnSpc>
        <a:spcBef>
          <a:spcPct val="30000"/>
        </a:spcBef>
        <a:buClr>
          <a:schemeClr val="accent6"/>
        </a:buClr>
        <a:buSzPct val="70000"/>
        <a:buFont typeface="Wingdings" panose="05000000000000000000" pitchFamily="2" charset="2"/>
        <a:buChar char="¤"/>
        <a:defRPr sz="1900" kern="1200">
          <a:solidFill>
            <a:schemeClr val="tx1"/>
          </a:solidFill>
          <a:latin typeface="+mn-lt"/>
          <a:ea typeface="+mn-ea"/>
          <a:cs typeface="+mn-cs"/>
        </a:defRPr>
      </a:lvl9pPr>
    </p:bodyStyle>
    <p:otherStyle>
      <a:defPPr>
        <a:defRPr lang="en-US"/>
      </a:defPPr>
      <a:lvl1pPr marL="0" algn="l" defTabSz="961844" rtl="0" eaLnBrk="1" latinLnBrk="0" hangingPunct="1">
        <a:defRPr sz="1900" kern="1200">
          <a:solidFill>
            <a:schemeClr val="tx1"/>
          </a:solidFill>
          <a:latin typeface="+mn-lt"/>
          <a:ea typeface="+mn-ea"/>
          <a:cs typeface="+mn-cs"/>
        </a:defRPr>
      </a:lvl1pPr>
      <a:lvl2pPr marL="480923" algn="l" defTabSz="961844" rtl="0" eaLnBrk="1" latinLnBrk="0" hangingPunct="1">
        <a:defRPr sz="1900" kern="1200">
          <a:solidFill>
            <a:schemeClr val="tx1"/>
          </a:solidFill>
          <a:latin typeface="+mn-lt"/>
          <a:ea typeface="+mn-ea"/>
          <a:cs typeface="+mn-cs"/>
        </a:defRPr>
      </a:lvl2pPr>
      <a:lvl3pPr marL="961844" algn="l" defTabSz="961844" rtl="0" eaLnBrk="1" latinLnBrk="0" hangingPunct="1">
        <a:defRPr sz="1900" kern="1200">
          <a:solidFill>
            <a:schemeClr val="tx1"/>
          </a:solidFill>
          <a:latin typeface="+mn-lt"/>
          <a:ea typeface="+mn-ea"/>
          <a:cs typeface="+mn-cs"/>
        </a:defRPr>
      </a:lvl3pPr>
      <a:lvl4pPr marL="1442769" algn="l" defTabSz="961844" rtl="0" eaLnBrk="1" latinLnBrk="0" hangingPunct="1">
        <a:defRPr sz="1900" kern="1200">
          <a:solidFill>
            <a:schemeClr val="tx1"/>
          </a:solidFill>
          <a:latin typeface="+mn-lt"/>
          <a:ea typeface="+mn-ea"/>
          <a:cs typeface="+mn-cs"/>
        </a:defRPr>
      </a:lvl4pPr>
      <a:lvl5pPr marL="1923691" algn="l" defTabSz="961844" rtl="0" eaLnBrk="1" latinLnBrk="0" hangingPunct="1">
        <a:defRPr sz="1900" kern="1200">
          <a:solidFill>
            <a:schemeClr val="tx1"/>
          </a:solidFill>
          <a:latin typeface="+mn-lt"/>
          <a:ea typeface="+mn-ea"/>
          <a:cs typeface="+mn-cs"/>
        </a:defRPr>
      </a:lvl5pPr>
      <a:lvl6pPr marL="2404613" algn="l" defTabSz="961844" rtl="0" eaLnBrk="1" latinLnBrk="0" hangingPunct="1">
        <a:defRPr sz="1900" kern="1200">
          <a:solidFill>
            <a:schemeClr val="tx1"/>
          </a:solidFill>
          <a:latin typeface="+mn-lt"/>
          <a:ea typeface="+mn-ea"/>
          <a:cs typeface="+mn-cs"/>
        </a:defRPr>
      </a:lvl6pPr>
      <a:lvl7pPr marL="2885535" algn="l" defTabSz="961844" rtl="0" eaLnBrk="1" latinLnBrk="0" hangingPunct="1">
        <a:defRPr sz="1900" kern="1200">
          <a:solidFill>
            <a:schemeClr val="tx1"/>
          </a:solidFill>
          <a:latin typeface="+mn-lt"/>
          <a:ea typeface="+mn-ea"/>
          <a:cs typeface="+mn-cs"/>
        </a:defRPr>
      </a:lvl7pPr>
      <a:lvl8pPr marL="3366458" algn="l" defTabSz="961844" rtl="0" eaLnBrk="1" latinLnBrk="0" hangingPunct="1">
        <a:defRPr sz="1900" kern="1200">
          <a:solidFill>
            <a:schemeClr val="tx1"/>
          </a:solidFill>
          <a:latin typeface="+mn-lt"/>
          <a:ea typeface="+mn-ea"/>
          <a:cs typeface="+mn-cs"/>
        </a:defRPr>
      </a:lvl8pPr>
      <a:lvl9pPr marL="3847378" algn="l" defTabSz="961844" rtl="0" eaLnBrk="1" latinLnBrk="0" hangingPunct="1">
        <a:defRPr sz="19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99.xml"/><Relationship Id="rId4" Type="http://schemas.openxmlformats.org/officeDocument/2006/relationships/hyperlink" Target="https://www.youtube.com/watch?v=0pbLPOrTSsI" TargetMode="External"/></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xml"/><Relationship Id="rId1" Type="http://schemas.openxmlformats.org/officeDocument/2006/relationships/slideLayout" Target="../slideLayouts/slideLayout1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B32C096B-3541-4EDE-8582-D701FB3C4B28}"/>
              </a:ext>
            </a:extLst>
          </p:cNvPr>
          <p:cNvPicPr>
            <a:picLocks noChangeAspect="1"/>
          </p:cNvPicPr>
          <p:nvPr/>
        </p:nvPicPr>
        <p:blipFill rotWithShape="1">
          <a:blip r:embed="rId3"/>
          <a:srcRect l="23563" r="31322"/>
          <a:stretch/>
        </p:blipFill>
        <p:spPr>
          <a:xfrm>
            <a:off x="7836173" y="1100666"/>
            <a:ext cx="5195608" cy="4993548"/>
          </a:xfrm>
          <a:prstGeom prst="rect">
            <a:avLst/>
          </a:prstGeom>
        </p:spPr>
      </p:pic>
      <p:sp>
        <p:nvSpPr>
          <p:cNvPr id="5" name="Title 4">
            <a:extLst>
              <a:ext uri="{FF2B5EF4-FFF2-40B4-BE49-F238E27FC236}">
                <a16:creationId xmlns:a16="http://schemas.microsoft.com/office/drawing/2014/main" id="{96D58C6F-AAA5-44A7-9C96-B309160D8317}"/>
              </a:ext>
            </a:extLst>
          </p:cNvPr>
          <p:cNvSpPr>
            <a:spLocks noGrp="1"/>
          </p:cNvSpPr>
          <p:nvPr>
            <p:ph type="title"/>
          </p:nvPr>
        </p:nvSpPr>
        <p:spPr/>
        <p:txBody>
          <a:bodyPr/>
          <a:lstStyle/>
          <a:p>
            <a:r>
              <a:rPr lang="en-GB" dirty="0"/>
              <a:t>THE KING’s MAN</a:t>
            </a:r>
            <a:endParaRPr lang="en-US" dirty="0"/>
          </a:p>
        </p:txBody>
      </p:sp>
      <p:sp>
        <p:nvSpPr>
          <p:cNvPr id="8" name="Text Placeholder 7">
            <a:extLst>
              <a:ext uri="{FF2B5EF4-FFF2-40B4-BE49-F238E27FC236}">
                <a16:creationId xmlns:a16="http://schemas.microsoft.com/office/drawing/2014/main" id="{C2A7988D-BBCB-4B53-861D-574B3D754BF4}"/>
              </a:ext>
            </a:extLst>
          </p:cNvPr>
          <p:cNvSpPr>
            <a:spLocks noGrp="1"/>
          </p:cNvSpPr>
          <p:nvPr>
            <p:ph type="body" sz="quarter" idx="14"/>
          </p:nvPr>
        </p:nvSpPr>
        <p:spPr/>
        <p:txBody>
          <a:bodyPr/>
          <a:lstStyle/>
          <a:p>
            <a:r>
              <a:rPr lang="en-GB" dirty="0">
                <a:solidFill>
                  <a:schemeClr val="accent3"/>
                </a:solidFill>
              </a:rPr>
              <a:t>The blockbuster series takes a eye-popping turn</a:t>
            </a:r>
            <a:endParaRPr lang="en-US" dirty="0">
              <a:solidFill>
                <a:schemeClr val="accent3"/>
              </a:solidFill>
            </a:endParaRPr>
          </a:p>
          <a:p>
            <a:endParaRPr lang="en-US" dirty="0"/>
          </a:p>
        </p:txBody>
      </p:sp>
      <p:sp>
        <p:nvSpPr>
          <p:cNvPr id="7" name="Text Placeholder 6">
            <a:extLst>
              <a:ext uri="{FF2B5EF4-FFF2-40B4-BE49-F238E27FC236}">
                <a16:creationId xmlns:a16="http://schemas.microsoft.com/office/drawing/2014/main" id="{145FC2E8-86EC-4A83-83CC-62FC6391A701}"/>
              </a:ext>
            </a:extLst>
          </p:cNvPr>
          <p:cNvSpPr>
            <a:spLocks noGrp="1"/>
          </p:cNvSpPr>
          <p:nvPr>
            <p:ph type="body" sz="quarter" idx="11"/>
          </p:nvPr>
        </p:nvSpPr>
        <p:spPr>
          <a:xfrm>
            <a:off x="9882225" y="7220344"/>
            <a:ext cx="3116263" cy="184666"/>
          </a:xfrm>
        </p:spPr>
        <p:txBody>
          <a:bodyPr/>
          <a:lstStyle/>
          <a:p>
            <a:r>
              <a:rPr lang="en-GB" sz="1200" b="1" dirty="0"/>
              <a:t>RELEASE DATE: 22 DECEMBER 2021</a:t>
            </a:r>
            <a:endParaRPr lang="en-US" sz="1200" b="1" dirty="0"/>
          </a:p>
        </p:txBody>
      </p:sp>
      <p:sp>
        <p:nvSpPr>
          <p:cNvPr id="12" name="Content Placeholder 6">
            <a:extLst>
              <a:ext uri="{FF2B5EF4-FFF2-40B4-BE49-F238E27FC236}">
                <a16:creationId xmlns:a16="http://schemas.microsoft.com/office/drawing/2014/main" id="{8BE5CF2A-327D-4688-A61C-3AA502037A15}"/>
              </a:ext>
            </a:extLst>
          </p:cNvPr>
          <p:cNvSpPr>
            <a:spLocks noGrp="1"/>
          </p:cNvSpPr>
          <p:nvPr>
            <p:ph idx="1"/>
          </p:nvPr>
        </p:nvSpPr>
        <p:spPr bwMode="gray">
          <a:xfrm>
            <a:off x="269999" y="1100666"/>
            <a:ext cx="7201353" cy="5498097"/>
          </a:xfrm>
        </p:spPr>
        <p:txBody>
          <a:bodyPr/>
          <a:lstStyle/>
          <a:p>
            <a:pPr>
              <a:lnSpc>
                <a:spcPts val="1800"/>
              </a:lnSpc>
            </a:pPr>
            <a:r>
              <a:rPr lang="en-GB" altLang="en-US" sz="1400" b="0" dirty="0">
                <a:solidFill>
                  <a:schemeClr val="bg1"/>
                </a:solidFill>
                <a:latin typeface="Arial" pitchFamily="34" charset="0"/>
                <a:cs typeface="Arial" pitchFamily="34" charset="0"/>
              </a:rPr>
              <a:t>The </a:t>
            </a:r>
            <a:r>
              <a:rPr lang="en-GB" altLang="en-US" sz="1400" b="0" i="1" dirty="0">
                <a:solidFill>
                  <a:schemeClr val="bg1"/>
                </a:solidFill>
                <a:latin typeface="Arial" pitchFamily="34" charset="0"/>
                <a:cs typeface="Arial" pitchFamily="34" charset="0"/>
              </a:rPr>
              <a:t>Kingsman</a:t>
            </a:r>
            <a:r>
              <a:rPr lang="en-GB" altLang="en-US" sz="1400" b="0" dirty="0">
                <a:solidFill>
                  <a:schemeClr val="bg1"/>
                </a:solidFill>
                <a:latin typeface="Arial" pitchFamily="34" charset="0"/>
                <a:cs typeface="Arial" pitchFamily="34" charset="0"/>
              </a:rPr>
              <a:t> series has been one of the most successful franchise launches of recent years. The two films to date have been thrilling, irreverent action films that have been ideal for an upmarket male audience. Keeping things fresh for this third film, Matthew Vaughn has fashioned a prequel that shows the spy organization at the turn of the 20th century, as a collection of history's worst tyrants and criminal masterminds gather to plot a war to wipe out millions. As usual a classy, predominantly British, cast has assembled for a blockbuster that’s likely to be as stylish as the suits.</a:t>
            </a:r>
          </a:p>
          <a:p>
            <a:pPr>
              <a:lnSpc>
                <a:spcPts val="1800"/>
              </a:lnSpc>
            </a:pPr>
            <a:endParaRPr lang="en-GB" altLang="en-US" sz="1400" b="0" dirty="0">
              <a:solidFill>
                <a:schemeClr val="bg1"/>
              </a:solidFill>
              <a:latin typeface="Arial" pitchFamily="34" charset="0"/>
              <a:cs typeface="Arial" pitchFamily="34" charset="0"/>
            </a:endParaRPr>
          </a:p>
          <a:p>
            <a:pPr>
              <a:lnSpc>
                <a:spcPts val="1800"/>
              </a:lnSpc>
            </a:pPr>
            <a:r>
              <a:rPr lang="en-GB" altLang="en-US" sz="1400" dirty="0">
                <a:solidFill>
                  <a:schemeClr val="bg1"/>
                </a:solidFill>
                <a:latin typeface="Arial" pitchFamily="34" charset="0"/>
                <a:cs typeface="Arial" pitchFamily="34" charset="0"/>
              </a:rPr>
              <a:t>CAST</a:t>
            </a:r>
          </a:p>
          <a:p>
            <a:pPr>
              <a:lnSpc>
                <a:spcPts val="1800"/>
              </a:lnSpc>
            </a:pPr>
            <a:r>
              <a:rPr lang="en-GB" sz="1400" b="0" dirty="0">
                <a:solidFill>
                  <a:schemeClr val="bg1"/>
                </a:solidFill>
                <a:latin typeface="Arial" pitchFamily="34" charset="0"/>
                <a:cs typeface="Arial" pitchFamily="34" charset="0"/>
              </a:rPr>
              <a:t>Ralph Fiennes, Harris Dickerson, Gemma </a:t>
            </a:r>
            <a:r>
              <a:rPr lang="en-GB" sz="1400" b="0" dirty="0" err="1">
                <a:solidFill>
                  <a:schemeClr val="bg1"/>
                </a:solidFill>
                <a:latin typeface="Arial" pitchFamily="34" charset="0"/>
                <a:cs typeface="Arial" pitchFamily="34" charset="0"/>
              </a:rPr>
              <a:t>Arterton</a:t>
            </a:r>
            <a:r>
              <a:rPr lang="en-GB" sz="1400" b="0" dirty="0">
                <a:solidFill>
                  <a:schemeClr val="bg1"/>
                </a:solidFill>
                <a:latin typeface="Arial" pitchFamily="34" charset="0"/>
                <a:cs typeface="Arial" pitchFamily="34" charset="0"/>
              </a:rPr>
              <a:t>, Matthew Goode, Rhys </a:t>
            </a:r>
            <a:r>
              <a:rPr lang="en-GB" sz="1400" b="0" dirty="0" err="1">
                <a:solidFill>
                  <a:schemeClr val="bg1"/>
                </a:solidFill>
                <a:latin typeface="Arial" pitchFamily="34" charset="0"/>
                <a:cs typeface="Arial" pitchFamily="34" charset="0"/>
              </a:rPr>
              <a:t>Ifans</a:t>
            </a:r>
            <a:r>
              <a:rPr lang="en-GB" sz="1400" b="0" dirty="0">
                <a:solidFill>
                  <a:schemeClr val="bg1"/>
                </a:solidFill>
                <a:latin typeface="Arial" pitchFamily="34" charset="0"/>
                <a:cs typeface="Arial" pitchFamily="34" charset="0"/>
              </a:rPr>
              <a:t>, </a:t>
            </a:r>
          </a:p>
          <a:p>
            <a:pPr>
              <a:lnSpc>
                <a:spcPts val="1800"/>
              </a:lnSpc>
            </a:pPr>
            <a:r>
              <a:rPr lang="en-GB" sz="1400" b="0" dirty="0">
                <a:solidFill>
                  <a:schemeClr val="bg1"/>
                </a:solidFill>
                <a:latin typeface="Arial" pitchFamily="34" charset="0"/>
                <a:cs typeface="Arial" pitchFamily="34" charset="0"/>
              </a:rPr>
              <a:t> </a:t>
            </a:r>
            <a:endParaRPr lang="en-GB" sz="1400" dirty="0"/>
          </a:p>
          <a:p>
            <a:pPr>
              <a:lnSpc>
                <a:spcPts val="1800"/>
              </a:lnSpc>
            </a:pPr>
            <a:r>
              <a:rPr lang="en-GB" altLang="en-US" sz="1400" dirty="0">
                <a:solidFill>
                  <a:schemeClr val="bg1"/>
                </a:solidFill>
                <a:latin typeface="Arial" pitchFamily="34" charset="0"/>
                <a:cs typeface="Arial" pitchFamily="34" charset="0"/>
              </a:rPr>
              <a:t>KEY STATS </a:t>
            </a:r>
            <a:endParaRPr lang="en-GB" altLang="en-US" sz="1400" b="0" dirty="0">
              <a:solidFill>
                <a:schemeClr val="bg1"/>
              </a:solidFill>
              <a:latin typeface="Arial" pitchFamily="34" charset="0"/>
              <a:cs typeface="Arial" pitchFamily="34" charset="0"/>
            </a:endParaRPr>
          </a:p>
          <a:p>
            <a:pPr>
              <a:lnSpc>
                <a:spcPts val="1800"/>
              </a:lnSpc>
            </a:pPr>
            <a:r>
              <a:rPr lang="en-GB" altLang="en-US" sz="1400" b="0" dirty="0">
                <a:solidFill>
                  <a:schemeClr val="bg1"/>
                </a:solidFill>
                <a:latin typeface="Arial" pitchFamily="34" charset="0"/>
                <a:cs typeface="Arial" pitchFamily="34" charset="0"/>
              </a:rPr>
              <a:t>The first two instalments, </a:t>
            </a:r>
            <a:r>
              <a:rPr lang="en-GB" altLang="en-US" sz="1400" b="0" i="1" dirty="0">
                <a:solidFill>
                  <a:schemeClr val="bg1"/>
                </a:solidFill>
                <a:latin typeface="Arial" pitchFamily="34" charset="0"/>
                <a:cs typeface="Arial" pitchFamily="34" charset="0"/>
              </a:rPr>
              <a:t>Kingsman: The Secret Service </a:t>
            </a:r>
            <a:r>
              <a:rPr lang="en-GB" altLang="en-US" sz="1400" b="0" dirty="0">
                <a:solidFill>
                  <a:schemeClr val="bg1"/>
                </a:solidFill>
                <a:latin typeface="Arial" pitchFamily="34" charset="0"/>
                <a:cs typeface="Arial" pitchFamily="34" charset="0"/>
              </a:rPr>
              <a:t>and </a:t>
            </a:r>
            <a:r>
              <a:rPr lang="en-GB" altLang="en-US" sz="1400" b="0" i="1" dirty="0">
                <a:solidFill>
                  <a:schemeClr val="bg1"/>
                </a:solidFill>
                <a:latin typeface="Arial" pitchFamily="34" charset="0"/>
                <a:cs typeface="Arial" pitchFamily="34" charset="0"/>
              </a:rPr>
              <a:t>Kingsman: The Golden Circle</a:t>
            </a:r>
            <a:r>
              <a:rPr lang="en-GB" altLang="en-US" sz="1400" b="0" dirty="0">
                <a:solidFill>
                  <a:schemeClr val="bg1"/>
                </a:solidFill>
                <a:latin typeface="Arial" pitchFamily="34" charset="0"/>
                <a:cs typeface="Arial" pitchFamily="34" charset="0"/>
              </a:rPr>
              <a:t>, delivered 4.3m DCM admissions between them</a:t>
            </a:r>
            <a:r>
              <a:rPr lang="en-GB" altLang="en-US" sz="1000" b="0" baseline="60000" dirty="0">
                <a:solidFill>
                  <a:schemeClr val="bg1"/>
                </a:solidFill>
                <a:latin typeface="Arial" pitchFamily="34" charset="0"/>
                <a:cs typeface="Arial" pitchFamily="34" charset="0"/>
              </a:rPr>
              <a:t>1</a:t>
            </a:r>
          </a:p>
          <a:p>
            <a:pPr>
              <a:lnSpc>
                <a:spcPts val="1800"/>
              </a:lnSpc>
            </a:pPr>
            <a:endParaRPr lang="en-GB" altLang="en-US" sz="1000" b="0" baseline="60000" dirty="0">
              <a:solidFill>
                <a:schemeClr val="bg1"/>
              </a:solidFill>
              <a:latin typeface="Arial" pitchFamily="34" charset="0"/>
              <a:cs typeface="Arial" pitchFamily="34" charset="0"/>
            </a:endParaRPr>
          </a:p>
          <a:p>
            <a:pPr lvl="0">
              <a:lnSpc>
                <a:spcPts val="1800"/>
              </a:lnSpc>
            </a:pPr>
            <a:r>
              <a:rPr lang="en-GB" altLang="en-US" sz="1400" b="0" i="1" dirty="0">
                <a:solidFill>
                  <a:schemeClr val="bg1"/>
                </a:solidFill>
                <a:latin typeface="Arial" pitchFamily="34" charset="0"/>
                <a:cs typeface="Arial" pitchFamily="34" charset="0"/>
              </a:rPr>
              <a:t>The King’s Man</a:t>
            </a:r>
            <a:r>
              <a:rPr lang="en-GB" altLang="en-US" sz="1400" b="0" dirty="0">
                <a:solidFill>
                  <a:schemeClr val="bg1"/>
                </a:solidFill>
                <a:latin typeface="Arial" pitchFamily="34" charset="0"/>
                <a:cs typeface="Arial" pitchFamily="34" charset="0"/>
              </a:rPr>
              <a:t> attracts a young male audience –</a:t>
            </a:r>
            <a:r>
              <a:rPr lang="en-GB" altLang="en-US" sz="1400" b="0" dirty="0">
                <a:solidFill>
                  <a:srgbClr val="000000"/>
                </a:solidFill>
                <a:latin typeface="Arial" pitchFamily="34" charset="0"/>
                <a:cs typeface="Arial" pitchFamily="34" charset="0"/>
              </a:rPr>
              <a:t> on average the previous films profiled 34% 16-34 men (243 index vs. UK population)</a:t>
            </a:r>
            <a:r>
              <a:rPr lang="en-GB" altLang="en-US" sz="1000" b="0" baseline="50000" dirty="0">
                <a:solidFill>
                  <a:srgbClr val="000000"/>
                </a:solidFill>
                <a:latin typeface="Arial" pitchFamily="34" charset="0"/>
                <a:cs typeface="Arial" pitchFamily="34" charset="0"/>
              </a:rPr>
              <a:t>2</a:t>
            </a:r>
            <a:endParaRPr lang="en-GB" altLang="en-US" sz="1000" b="0" baseline="50000" dirty="0">
              <a:solidFill>
                <a:schemeClr val="bg1"/>
              </a:solidFill>
              <a:latin typeface="Arial" pitchFamily="34" charset="0"/>
              <a:cs typeface="Arial" pitchFamily="34" charset="0"/>
            </a:endParaRPr>
          </a:p>
          <a:p>
            <a:pPr>
              <a:lnSpc>
                <a:spcPts val="1800"/>
              </a:lnSpc>
            </a:pPr>
            <a:endParaRPr lang="en-GB" altLang="en-US" sz="1400" b="0" i="1" dirty="0">
              <a:solidFill>
                <a:schemeClr val="bg1"/>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EST. INDUSTY ADMISSIONS</a:t>
            </a:r>
          </a:p>
          <a:p>
            <a:pPr>
              <a:lnSpc>
                <a:spcPts val="1800"/>
              </a:lnSpc>
            </a:pPr>
            <a:r>
              <a:rPr lang="en-GB" altLang="en-US" sz="1400" b="0" dirty="0">
                <a:solidFill>
                  <a:srgbClr val="000000"/>
                </a:solidFill>
                <a:latin typeface="Arial" pitchFamily="34" charset="0"/>
                <a:cs typeface="Arial" pitchFamily="34" charset="0"/>
              </a:rPr>
              <a:t>1.5m</a:t>
            </a:r>
          </a:p>
          <a:p>
            <a:pPr>
              <a:lnSpc>
                <a:spcPts val="1800"/>
              </a:lnSpc>
            </a:pPr>
            <a:endParaRPr lang="en-GB" altLang="en-US" sz="1400" b="0" dirty="0">
              <a:solidFill>
                <a:srgbClr val="000000"/>
              </a:solidFill>
              <a:latin typeface="Arial" pitchFamily="34" charset="0"/>
              <a:cs typeface="Arial" pitchFamily="34" charset="0"/>
            </a:endParaRPr>
          </a:p>
          <a:p>
            <a:pPr>
              <a:lnSpc>
                <a:spcPts val="1800"/>
              </a:lnSpc>
            </a:pPr>
            <a:r>
              <a:rPr lang="en-GB" altLang="en-US" sz="1400" dirty="0">
                <a:solidFill>
                  <a:srgbClr val="000000"/>
                </a:solidFill>
                <a:latin typeface="Arial" pitchFamily="34" charset="0"/>
                <a:cs typeface="Arial" pitchFamily="34" charset="0"/>
              </a:rPr>
              <a:t>REACH / IMPACTS / TVRs</a:t>
            </a:r>
            <a:r>
              <a:rPr lang="en-GB" altLang="en-US" sz="1000" baseline="50000" dirty="0">
                <a:solidFill>
                  <a:srgbClr val="000000"/>
                </a:solidFill>
                <a:latin typeface="Arial" pitchFamily="34" charset="0"/>
                <a:cs typeface="Arial" pitchFamily="34" charset="0"/>
              </a:rPr>
              <a:t>3</a:t>
            </a:r>
          </a:p>
          <a:p>
            <a:pPr>
              <a:lnSpc>
                <a:spcPts val="1800"/>
              </a:lnSpc>
            </a:pPr>
            <a:r>
              <a:rPr lang="en-GB" altLang="en-US" sz="1400" b="0" dirty="0">
                <a:solidFill>
                  <a:schemeClr val="bg1"/>
                </a:solidFill>
                <a:latin typeface="Arial" pitchFamily="34" charset="0"/>
                <a:cs typeface="Arial" pitchFamily="34" charset="0"/>
              </a:rPr>
              <a:t>All adults (16+): 2.8% / 1.5m / 3.0</a:t>
            </a:r>
          </a:p>
          <a:p>
            <a:pPr>
              <a:lnSpc>
                <a:spcPts val="1800"/>
              </a:lnSpc>
            </a:pPr>
            <a:r>
              <a:rPr lang="en-GB" altLang="en-US" sz="1400" b="0" dirty="0">
                <a:solidFill>
                  <a:schemeClr val="bg1"/>
                </a:solidFill>
                <a:latin typeface="Arial" pitchFamily="34" charset="0"/>
                <a:cs typeface="Arial" pitchFamily="34" charset="0"/>
              </a:rPr>
              <a:t>16-34 men: 6% / 517k / 6.6</a:t>
            </a:r>
          </a:p>
          <a:p>
            <a:pPr lvl="0">
              <a:lnSpc>
                <a:spcPts val="1800"/>
              </a:lnSpc>
            </a:pPr>
            <a:r>
              <a:rPr lang="en-GB" altLang="en-US" sz="1400" b="0" dirty="0">
                <a:solidFill>
                  <a:schemeClr val="bg1"/>
                </a:solidFill>
                <a:latin typeface="Arial" pitchFamily="34" charset="0"/>
                <a:cs typeface="Arial" pitchFamily="34" charset="0"/>
              </a:rPr>
              <a:t>ABC1 16-34 men: 7.7% / 322k </a:t>
            </a:r>
            <a:r>
              <a:rPr lang="en-GB" altLang="en-US" sz="1400" b="0">
                <a:solidFill>
                  <a:schemeClr val="bg1"/>
                </a:solidFill>
                <a:latin typeface="Arial" pitchFamily="34" charset="0"/>
                <a:cs typeface="Arial" pitchFamily="34" charset="0"/>
              </a:rPr>
              <a:t>/ 7.7</a:t>
            </a:r>
            <a:endParaRPr lang="en-GB" altLang="en-US" sz="1400" b="0" dirty="0">
              <a:solidFill>
                <a:schemeClr val="bg1"/>
              </a:solidFill>
              <a:latin typeface="Arial" pitchFamily="34" charset="0"/>
              <a:cs typeface="Arial" pitchFamily="34" charset="0"/>
            </a:endParaRPr>
          </a:p>
          <a:p>
            <a:pPr>
              <a:lnSpc>
                <a:spcPts val="1800"/>
              </a:lnSpc>
            </a:pPr>
            <a:endParaRPr lang="en-GB" altLang="en-US" sz="1400" b="0" dirty="0">
              <a:solidFill>
                <a:srgbClr val="000000"/>
              </a:solidFill>
              <a:latin typeface="Arial" pitchFamily="34" charset="0"/>
              <a:cs typeface="Arial" pitchFamily="34" charset="0"/>
            </a:endParaRPr>
          </a:p>
          <a:p>
            <a:pPr>
              <a:lnSpc>
                <a:spcPts val="1800"/>
              </a:lnSpc>
            </a:pPr>
            <a:endParaRPr lang="en-GB" altLang="en-US" sz="1400" b="0" dirty="0">
              <a:solidFill>
                <a:srgbClr val="000000"/>
              </a:solidFill>
              <a:latin typeface="Arial" pitchFamily="34" charset="0"/>
              <a:cs typeface="Arial" pitchFamily="34" charset="0"/>
            </a:endParaRPr>
          </a:p>
          <a:p>
            <a:pPr>
              <a:lnSpc>
                <a:spcPts val="1800"/>
              </a:lnSpc>
            </a:pPr>
            <a:endParaRPr lang="en-GB" altLang="en-US" sz="1400" b="0" dirty="0">
              <a:solidFill>
                <a:srgbClr val="000000"/>
              </a:solidFill>
              <a:latin typeface="Arial" pitchFamily="34" charset="0"/>
              <a:cs typeface="Arial" pitchFamily="34" charset="0"/>
            </a:endParaRPr>
          </a:p>
        </p:txBody>
      </p:sp>
      <p:sp>
        <p:nvSpPr>
          <p:cNvPr id="16" name="Rectangle 15">
            <a:extLst>
              <a:ext uri="{FF2B5EF4-FFF2-40B4-BE49-F238E27FC236}">
                <a16:creationId xmlns:a16="http://schemas.microsoft.com/office/drawing/2014/main" id="{55822937-1369-4930-8648-0951018680F8}"/>
              </a:ext>
            </a:extLst>
          </p:cNvPr>
          <p:cNvSpPr/>
          <p:nvPr/>
        </p:nvSpPr>
        <p:spPr>
          <a:xfrm>
            <a:off x="9530872" y="6175256"/>
            <a:ext cx="3467616" cy="194925"/>
          </a:xfrm>
          <a:prstGeom prst="rect">
            <a:avLst/>
          </a:prstGeom>
        </p:spPr>
        <p:txBody>
          <a:bodyPr wrap="none">
            <a:spAutoFit/>
          </a:bodyPr>
          <a:lstStyle/>
          <a:p>
            <a:pPr marL="0" marR="0" lvl="0" indent="0" algn="r" defTabSz="961844" rtl="0" eaLnBrk="1" fontAlgn="auto" latinLnBrk="0" hangingPunct="1">
              <a:lnSpc>
                <a:spcPts val="842"/>
              </a:lnSpc>
              <a:spcBef>
                <a:spcPts val="0"/>
              </a:spcBef>
              <a:spcAft>
                <a:spcPts val="0"/>
              </a:spcAft>
              <a:buClr>
                <a:srgbClr val="FFFFFF"/>
              </a:buClr>
              <a:buSzPct val="100000"/>
              <a:buFontTx/>
              <a:buNone/>
              <a:tabLst/>
              <a:defRPr/>
            </a:pPr>
            <a:r>
              <a:rPr kumimoji="0" lang="en-GB" sz="700" b="1" i="0" u="none" strike="noStrike" kern="1200" cap="none" spc="0" normalizeH="0" baseline="0" noProof="0" dirty="0">
                <a:ln>
                  <a:noFill/>
                </a:ln>
                <a:solidFill>
                  <a:srgbClr val="000000"/>
                </a:solidFill>
                <a:effectLst/>
                <a:uLnTx/>
                <a:uFillTx/>
                <a:latin typeface="Arial"/>
                <a:ea typeface="+mn-ea"/>
                <a:cs typeface="+mn-cs"/>
              </a:rPr>
              <a:t>Source: </a:t>
            </a:r>
            <a:r>
              <a:rPr kumimoji="0" lang="en-GB" sz="700" b="0" i="0" u="none" strike="noStrike" kern="1200" cap="none" spc="0" normalizeH="0" baseline="0" noProof="0" dirty="0">
                <a:ln>
                  <a:noFill/>
                </a:ln>
                <a:solidFill>
                  <a:srgbClr val="000000"/>
                </a:solidFill>
                <a:effectLst/>
                <a:uLnTx/>
                <a:uFillTx/>
                <a:latin typeface="Arial"/>
                <a:ea typeface="+mn-ea"/>
                <a:cs typeface="+mn-cs"/>
              </a:rPr>
              <a:t>1. </a:t>
            </a:r>
            <a:r>
              <a:rPr lang="en-GB" sz="700" dirty="0">
                <a:solidFill>
                  <a:srgbClr val="000000"/>
                </a:solidFill>
                <a:latin typeface="Arial"/>
              </a:rPr>
              <a:t>Kantar TNS Film Monitor. 2. DCM admissions Cube. 3. Industry figures.</a:t>
            </a:r>
            <a:endParaRPr kumimoji="0" lang="en-US" sz="700" b="0" i="0" u="none" strike="noStrike" kern="1200" cap="none" spc="0" normalizeH="0" baseline="0" noProof="0" dirty="0">
              <a:ln>
                <a:noFill/>
              </a:ln>
              <a:solidFill>
                <a:srgbClr val="000000"/>
              </a:solidFill>
              <a:effectLst/>
              <a:uLnTx/>
              <a:uFillTx/>
              <a:latin typeface="Arial"/>
              <a:ea typeface="+mn-ea"/>
              <a:cs typeface="+mn-cs"/>
            </a:endParaRPr>
          </a:p>
        </p:txBody>
      </p:sp>
      <p:grpSp>
        <p:nvGrpSpPr>
          <p:cNvPr id="19" name="Group 18">
            <a:extLst>
              <a:ext uri="{FF2B5EF4-FFF2-40B4-BE49-F238E27FC236}">
                <a16:creationId xmlns:a16="http://schemas.microsoft.com/office/drawing/2014/main" id="{94DF5DB7-A253-4880-8766-B684CED84839}"/>
              </a:ext>
            </a:extLst>
          </p:cNvPr>
          <p:cNvGrpSpPr/>
          <p:nvPr/>
        </p:nvGrpSpPr>
        <p:grpSpPr>
          <a:xfrm>
            <a:off x="9869247" y="3032920"/>
            <a:ext cx="1129460" cy="1129040"/>
            <a:chOff x="3429000" y="327025"/>
            <a:chExt cx="4267200" cy="4265613"/>
          </a:xfrm>
          <a:solidFill>
            <a:srgbClr val="FFFFFF">
              <a:alpha val="80000"/>
            </a:srgbClr>
          </a:solidFill>
        </p:grpSpPr>
        <p:sp>
          <p:nvSpPr>
            <p:cNvPr id="20" name="Freeform 5">
              <a:extLst>
                <a:ext uri="{FF2B5EF4-FFF2-40B4-BE49-F238E27FC236}">
                  <a16:creationId xmlns:a16="http://schemas.microsoft.com/office/drawing/2014/main" id="{0A8F0FCA-2319-4963-862C-4D4ED24FC7B9}"/>
                </a:ext>
              </a:extLst>
            </p:cNvPr>
            <p:cNvSpPr>
              <a:spLocks noEditPoints="1"/>
            </p:cNvSpPr>
            <p:nvPr/>
          </p:nvSpPr>
          <p:spPr bwMode="auto">
            <a:xfrm>
              <a:off x="3429000" y="327025"/>
              <a:ext cx="4267200" cy="4265613"/>
            </a:xfrm>
            <a:custGeom>
              <a:avLst/>
              <a:gdLst>
                <a:gd name="T0" fmla="*/ 1139 w 2688"/>
                <a:gd name="T1" fmla="*/ 16 h 2687"/>
                <a:gd name="T2" fmla="*/ 882 w 2688"/>
                <a:gd name="T3" fmla="*/ 82 h 2687"/>
                <a:gd name="T4" fmla="*/ 647 w 2688"/>
                <a:gd name="T5" fmla="*/ 194 h 2687"/>
                <a:gd name="T6" fmla="*/ 440 w 2688"/>
                <a:gd name="T7" fmla="*/ 349 h 2687"/>
                <a:gd name="T8" fmla="*/ 267 w 2688"/>
                <a:gd name="T9" fmla="*/ 540 h 2687"/>
                <a:gd name="T10" fmla="*/ 133 w 2688"/>
                <a:gd name="T11" fmla="*/ 761 h 2687"/>
                <a:gd name="T12" fmla="*/ 43 w 2688"/>
                <a:gd name="T13" fmla="*/ 1008 h 2687"/>
                <a:gd name="T14" fmla="*/ 2 w 2688"/>
                <a:gd name="T15" fmla="*/ 1275 h 2687"/>
                <a:gd name="T16" fmla="*/ 11 w 2688"/>
                <a:gd name="T17" fmla="*/ 1515 h 2687"/>
                <a:gd name="T18" fmla="*/ 71 w 2688"/>
                <a:gd name="T19" fmla="*/ 1775 h 2687"/>
                <a:gd name="T20" fmla="*/ 178 w 2688"/>
                <a:gd name="T21" fmla="*/ 2012 h 2687"/>
                <a:gd name="T22" fmla="*/ 327 w 2688"/>
                <a:gd name="T23" fmla="*/ 2222 h 2687"/>
                <a:gd name="T24" fmla="*/ 514 w 2688"/>
                <a:gd name="T25" fmla="*/ 2400 h 2687"/>
                <a:gd name="T26" fmla="*/ 732 w 2688"/>
                <a:gd name="T27" fmla="*/ 2540 h 2687"/>
                <a:gd name="T28" fmla="*/ 976 w 2688"/>
                <a:gd name="T29" fmla="*/ 2637 h 2687"/>
                <a:gd name="T30" fmla="*/ 1241 w 2688"/>
                <a:gd name="T31" fmla="*/ 2683 h 2687"/>
                <a:gd name="T32" fmla="*/ 1481 w 2688"/>
                <a:gd name="T33" fmla="*/ 2681 h 2687"/>
                <a:gd name="T34" fmla="*/ 1743 w 2688"/>
                <a:gd name="T35" fmla="*/ 2627 h 2687"/>
                <a:gd name="T36" fmla="*/ 1985 w 2688"/>
                <a:gd name="T37" fmla="*/ 2525 h 2687"/>
                <a:gd name="T38" fmla="*/ 2198 w 2688"/>
                <a:gd name="T39" fmla="*/ 2380 h 2687"/>
                <a:gd name="T40" fmla="*/ 2381 w 2688"/>
                <a:gd name="T41" fmla="*/ 2199 h 2687"/>
                <a:gd name="T42" fmla="*/ 2526 w 2688"/>
                <a:gd name="T43" fmla="*/ 1984 h 2687"/>
                <a:gd name="T44" fmla="*/ 2628 w 2688"/>
                <a:gd name="T45" fmla="*/ 1743 h 2687"/>
                <a:gd name="T46" fmla="*/ 2682 w 2688"/>
                <a:gd name="T47" fmla="*/ 1481 h 2687"/>
                <a:gd name="T48" fmla="*/ 2684 w 2688"/>
                <a:gd name="T49" fmla="*/ 1240 h 2687"/>
                <a:gd name="T50" fmla="*/ 2638 w 2688"/>
                <a:gd name="T51" fmla="*/ 975 h 2687"/>
                <a:gd name="T52" fmla="*/ 2541 w 2688"/>
                <a:gd name="T53" fmla="*/ 732 h 2687"/>
                <a:gd name="T54" fmla="*/ 2401 w 2688"/>
                <a:gd name="T55" fmla="*/ 514 h 2687"/>
                <a:gd name="T56" fmla="*/ 2223 w 2688"/>
                <a:gd name="T57" fmla="*/ 328 h 2687"/>
                <a:gd name="T58" fmla="*/ 2013 w 2688"/>
                <a:gd name="T59" fmla="*/ 178 h 2687"/>
                <a:gd name="T60" fmla="*/ 1776 w 2688"/>
                <a:gd name="T61" fmla="*/ 71 h 2687"/>
                <a:gd name="T62" fmla="*/ 1516 w 2688"/>
                <a:gd name="T63" fmla="*/ 11 h 2687"/>
                <a:gd name="T64" fmla="*/ 1344 w 2688"/>
                <a:gd name="T65" fmla="*/ 2417 h 2687"/>
                <a:gd name="T66" fmla="*/ 1128 w 2688"/>
                <a:gd name="T67" fmla="*/ 2395 h 2687"/>
                <a:gd name="T68" fmla="*/ 926 w 2688"/>
                <a:gd name="T69" fmla="*/ 2333 h 2687"/>
                <a:gd name="T70" fmla="*/ 585 w 2688"/>
                <a:gd name="T71" fmla="*/ 2102 h 2687"/>
                <a:gd name="T72" fmla="*/ 355 w 2688"/>
                <a:gd name="T73" fmla="*/ 1761 h 2687"/>
                <a:gd name="T74" fmla="*/ 292 w 2688"/>
                <a:gd name="T75" fmla="*/ 1560 h 2687"/>
                <a:gd name="T76" fmla="*/ 271 w 2688"/>
                <a:gd name="T77" fmla="*/ 1344 h 2687"/>
                <a:gd name="T78" fmla="*/ 288 w 2688"/>
                <a:gd name="T79" fmla="*/ 1154 h 2687"/>
                <a:gd name="T80" fmla="*/ 346 w 2688"/>
                <a:gd name="T81" fmla="*/ 951 h 2687"/>
                <a:gd name="T82" fmla="*/ 550 w 2688"/>
                <a:gd name="T83" fmla="*/ 622 h 2687"/>
                <a:gd name="T84" fmla="*/ 879 w 2688"/>
                <a:gd name="T85" fmla="*/ 377 h 2687"/>
                <a:gd name="T86" fmla="*/ 1101 w 2688"/>
                <a:gd name="T87" fmla="*/ 298 h 2687"/>
                <a:gd name="T88" fmla="*/ 1316 w 2688"/>
                <a:gd name="T89" fmla="*/ 271 h 2687"/>
                <a:gd name="T90" fmla="*/ 1507 w 2688"/>
                <a:gd name="T91" fmla="*/ 283 h 2687"/>
                <a:gd name="T92" fmla="*/ 1713 w 2688"/>
                <a:gd name="T93" fmla="*/ 336 h 2687"/>
                <a:gd name="T94" fmla="*/ 2027 w 2688"/>
                <a:gd name="T95" fmla="*/ 516 h 2687"/>
                <a:gd name="T96" fmla="*/ 2288 w 2688"/>
                <a:gd name="T97" fmla="*/ 833 h 2687"/>
                <a:gd name="T98" fmla="*/ 2384 w 2688"/>
                <a:gd name="T99" fmla="*/ 1075 h 2687"/>
                <a:gd name="T100" fmla="*/ 2416 w 2688"/>
                <a:gd name="T101" fmla="*/ 1289 h 2687"/>
                <a:gd name="T102" fmla="*/ 2409 w 2688"/>
                <a:gd name="T103" fmla="*/ 1481 h 2687"/>
                <a:gd name="T104" fmla="*/ 2362 w 2688"/>
                <a:gd name="T105" fmla="*/ 1688 h 2687"/>
                <a:gd name="T106" fmla="*/ 2204 w 2688"/>
                <a:gd name="T107" fmla="*/ 1985 h 2687"/>
                <a:gd name="T108" fmla="*/ 1901 w 2688"/>
                <a:gd name="T109" fmla="*/ 2261 h 2687"/>
                <a:gd name="T110" fmla="*/ 1638 w 2688"/>
                <a:gd name="T111" fmla="*/ 2376 h 2687"/>
                <a:gd name="T112" fmla="*/ 1427 w 2688"/>
                <a:gd name="T113" fmla="*/ 2413 h 26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688" h="2687">
                  <a:moveTo>
                    <a:pt x="1344" y="0"/>
                  </a:moveTo>
                  <a:lnTo>
                    <a:pt x="1344" y="0"/>
                  </a:lnTo>
                  <a:lnTo>
                    <a:pt x="1310" y="1"/>
                  </a:lnTo>
                  <a:lnTo>
                    <a:pt x="1275" y="2"/>
                  </a:lnTo>
                  <a:lnTo>
                    <a:pt x="1241" y="4"/>
                  </a:lnTo>
                  <a:lnTo>
                    <a:pt x="1207" y="8"/>
                  </a:lnTo>
                  <a:lnTo>
                    <a:pt x="1173" y="11"/>
                  </a:lnTo>
                  <a:lnTo>
                    <a:pt x="1139" y="16"/>
                  </a:lnTo>
                  <a:lnTo>
                    <a:pt x="1107" y="21"/>
                  </a:lnTo>
                  <a:lnTo>
                    <a:pt x="1073" y="28"/>
                  </a:lnTo>
                  <a:lnTo>
                    <a:pt x="1040" y="34"/>
                  </a:lnTo>
                  <a:lnTo>
                    <a:pt x="1008" y="43"/>
                  </a:lnTo>
                  <a:lnTo>
                    <a:pt x="976" y="52"/>
                  </a:lnTo>
                  <a:lnTo>
                    <a:pt x="945" y="60"/>
                  </a:lnTo>
                  <a:lnTo>
                    <a:pt x="914" y="71"/>
                  </a:lnTo>
                  <a:lnTo>
                    <a:pt x="882" y="82"/>
                  </a:lnTo>
                  <a:lnTo>
                    <a:pt x="851" y="93"/>
                  </a:lnTo>
                  <a:lnTo>
                    <a:pt x="821" y="106"/>
                  </a:lnTo>
                  <a:lnTo>
                    <a:pt x="791" y="119"/>
                  </a:lnTo>
                  <a:lnTo>
                    <a:pt x="761" y="133"/>
                  </a:lnTo>
                  <a:lnTo>
                    <a:pt x="732" y="147"/>
                  </a:lnTo>
                  <a:lnTo>
                    <a:pt x="703" y="162"/>
                  </a:lnTo>
                  <a:lnTo>
                    <a:pt x="675" y="178"/>
                  </a:lnTo>
                  <a:lnTo>
                    <a:pt x="647" y="194"/>
                  </a:lnTo>
                  <a:lnTo>
                    <a:pt x="619" y="211"/>
                  </a:lnTo>
                  <a:lnTo>
                    <a:pt x="593" y="230"/>
                  </a:lnTo>
                  <a:lnTo>
                    <a:pt x="566" y="248"/>
                  </a:lnTo>
                  <a:lnTo>
                    <a:pt x="540" y="267"/>
                  </a:lnTo>
                  <a:lnTo>
                    <a:pt x="514" y="287"/>
                  </a:lnTo>
                  <a:lnTo>
                    <a:pt x="490" y="307"/>
                  </a:lnTo>
                  <a:lnTo>
                    <a:pt x="465" y="328"/>
                  </a:lnTo>
                  <a:lnTo>
                    <a:pt x="440" y="349"/>
                  </a:lnTo>
                  <a:lnTo>
                    <a:pt x="417" y="371"/>
                  </a:lnTo>
                  <a:lnTo>
                    <a:pt x="394" y="394"/>
                  </a:lnTo>
                  <a:lnTo>
                    <a:pt x="371" y="416"/>
                  </a:lnTo>
                  <a:lnTo>
                    <a:pt x="349" y="440"/>
                  </a:lnTo>
                  <a:lnTo>
                    <a:pt x="327" y="465"/>
                  </a:lnTo>
                  <a:lnTo>
                    <a:pt x="307" y="489"/>
                  </a:lnTo>
                  <a:lnTo>
                    <a:pt x="287" y="514"/>
                  </a:lnTo>
                  <a:lnTo>
                    <a:pt x="267" y="540"/>
                  </a:lnTo>
                  <a:lnTo>
                    <a:pt x="248" y="566"/>
                  </a:lnTo>
                  <a:lnTo>
                    <a:pt x="230" y="592"/>
                  </a:lnTo>
                  <a:lnTo>
                    <a:pt x="211" y="619"/>
                  </a:lnTo>
                  <a:lnTo>
                    <a:pt x="194" y="647"/>
                  </a:lnTo>
                  <a:lnTo>
                    <a:pt x="178" y="675"/>
                  </a:lnTo>
                  <a:lnTo>
                    <a:pt x="162" y="703"/>
                  </a:lnTo>
                  <a:lnTo>
                    <a:pt x="147" y="732"/>
                  </a:lnTo>
                  <a:lnTo>
                    <a:pt x="133" y="761"/>
                  </a:lnTo>
                  <a:lnTo>
                    <a:pt x="119" y="791"/>
                  </a:lnTo>
                  <a:lnTo>
                    <a:pt x="106" y="821"/>
                  </a:lnTo>
                  <a:lnTo>
                    <a:pt x="93" y="851"/>
                  </a:lnTo>
                  <a:lnTo>
                    <a:pt x="82" y="882"/>
                  </a:lnTo>
                  <a:lnTo>
                    <a:pt x="71" y="913"/>
                  </a:lnTo>
                  <a:lnTo>
                    <a:pt x="60" y="944"/>
                  </a:lnTo>
                  <a:lnTo>
                    <a:pt x="52" y="975"/>
                  </a:lnTo>
                  <a:lnTo>
                    <a:pt x="43" y="1008"/>
                  </a:lnTo>
                  <a:lnTo>
                    <a:pt x="34" y="1040"/>
                  </a:lnTo>
                  <a:lnTo>
                    <a:pt x="28" y="1073"/>
                  </a:lnTo>
                  <a:lnTo>
                    <a:pt x="21" y="1106"/>
                  </a:lnTo>
                  <a:lnTo>
                    <a:pt x="16" y="1140"/>
                  </a:lnTo>
                  <a:lnTo>
                    <a:pt x="11" y="1173"/>
                  </a:lnTo>
                  <a:lnTo>
                    <a:pt x="8" y="1206"/>
                  </a:lnTo>
                  <a:lnTo>
                    <a:pt x="4" y="1240"/>
                  </a:lnTo>
                  <a:lnTo>
                    <a:pt x="2" y="1275"/>
                  </a:lnTo>
                  <a:lnTo>
                    <a:pt x="1" y="1309"/>
                  </a:lnTo>
                  <a:lnTo>
                    <a:pt x="0" y="1344"/>
                  </a:lnTo>
                  <a:lnTo>
                    <a:pt x="0" y="1344"/>
                  </a:lnTo>
                  <a:lnTo>
                    <a:pt x="1" y="1378"/>
                  </a:lnTo>
                  <a:lnTo>
                    <a:pt x="2" y="1413"/>
                  </a:lnTo>
                  <a:lnTo>
                    <a:pt x="4" y="1447"/>
                  </a:lnTo>
                  <a:lnTo>
                    <a:pt x="8" y="1481"/>
                  </a:lnTo>
                  <a:lnTo>
                    <a:pt x="11" y="1515"/>
                  </a:lnTo>
                  <a:lnTo>
                    <a:pt x="16" y="1548"/>
                  </a:lnTo>
                  <a:lnTo>
                    <a:pt x="21" y="1582"/>
                  </a:lnTo>
                  <a:lnTo>
                    <a:pt x="28" y="1614"/>
                  </a:lnTo>
                  <a:lnTo>
                    <a:pt x="34" y="1647"/>
                  </a:lnTo>
                  <a:lnTo>
                    <a:pt x="43" y="1679"/>
                  </a:lnTo>
                  <a:lnTo>
                    <a:pt x="52" y="1712"/>
                  </a:lnTo>
                  <a:lnTo>
                    <a:pt x="60" y="1743"/>
                  </a:lnTo>
                  <a:lnTo>
                    <a:pt x="71" y="1775"/>
                  </a:lnTo>
                  <a:lnTo>
                    <a:pt x="82" y="1806"/>
                  </a:lnTo>
                  <a:lnTo>
                    <a:pt x="93" y="1836"/>
                  </a:lnTo>
                  <a:lnTo>
                    <a:pt x="106" y="1866"/>
                  </a:lnTo>
                  <a:lnTo>
                    <a:pt x="119" y="1896"/>
                  </a:lnTo>
                  <a:lnTo>
                    <a:pt x="133" y="1926"/>
                  </a:lnTo>
                  <a:lnTo>
                    <a:pt x="147" y="1955"/>
                  </a:lnTo>
                  <a:lnTo>
                    <a:pt x="162" y="1984"/>
                  </a:lnTo>
                  <a:lnTo>
                    <a:pt x="178" y="2012"/>
                  </a:lnTo>
                  <a:lnTo>
                    <a:pt x="194" y="2040"/>
                  </a:lnTo>
                  <a:lnTo>
                    <a:pt x="211" y="2068"/>
                  </a:lnTo>
                  <a:lnTo>
                    <a:pt x="230" y="2095"/>
                  </a:lnTo>
                  <a:lnTo>
                    <a:pt x="248" y="2121"/>
                  </a:lnTo>
                  <a:lnTo>
                    <a:pt x="267" y="2147"/>
                  </a:lnTo>
                  <a:lnTo>
                    <a:pt x="287" y="2173"/>
                  </a:lnTo>
                  <a:lnTo>
                    <a:pt x="307" y="2199"/>
                  </a:lnTo>
                  <a:lnTo>
                    <a:pt x="327" y="2222"/>
                  </a:lnTo>
                  <a:lnTo>
                    <a:pt x="349" y="2247"/>
                  </a:lnTo>
                  <a:lnTo>
                    <a:pt x="371" y="2271"/>
                  </a:lnTo>
                  <a:lnTo>
                    <a:pt x="394" y="2293"/>
                  </a:lnTo>
                  <a:lnTo>
                    <a:pt x="417" y="2316"/>
                  </a:lnTo>
                  <a:lnTo>
                    <a:pt x="440" y="2338"/>
                  </a:lnTo>
                  <a:lnTo>
                    <a:pt x="465" y="2360"/>
                  </a:lnTo>
                  <a:lnTo>
                    <a:pt x="490" y="2380"/>
                  </a:lnTo>
                  <a:lnTo>
                    <a:pt x="514" y="2400"/>
                  </a:lnTo>
                  <a:lnTo>
                    <a:pt x="540" y="2420"/>
                  </a:lnTo>
                  <a:lnTo>
                    <a:pt x="566" y="2439"/>
                  </a:lnTo>
                  <a:lnTo>
                    <a:pt x="593" y="2457"/>
                  </a:lnTo>
                  <a:lnTo>
                    <a:pt x="619" y="2476"/>
                  </a:lnTo>
                  <a:lnTo>
                    <a:pt x="647" y="2493"/>
                  </a:lnTo>
                  <a:lnTo>
                    <a:pt x="675" y="2509"/>
                  </a:lnTo>
                  <a:lnTo>
                    <a:pt x="703" y="2525"/>
                  </a:lnTo>
                  <a:lnTo>
                    <a:pt x="732" y="2540"/>
                  </a:lnTo>
                  <a:lnTo>
                    <a:pt x="761" y="2555"/>
                  </a:lnTo>
                  <a:lnTo>
                    <a:pt x="791" y="2569"/>
                  </a:lnTo>
                  <a:lnTo>
                    <a:pt x="821" y="2582"/>
                  </a:lnTo>
                  <a:lnTo>
                    <a:pt x="851" y="2594"/>
                  </a:lnTo>
                  <a:lnTo>
                    <a:pt x="882" y="2605"/>
                  </a:lnTo>
                  <a:lnTo>
                    <a:pt x="914" y="2616"/>
                  </a:lnTo>
                  <a:lnTo>
                    <a:pt x="945" y="2627"/>
                  </a:lnTo>
                  <a:lnTo>
                    <a:pt x="976" y="2637"/>
                  </a:lnTo>
                  <a:lnTo>
                    <a:pt x="1008" y="2645"/>
                  </a:lnTo>
                  <a:lnTo>
                    <a:pt x="1040" y="2653"/>
                  </a:lnTo>
                  <a:lnTo>
                    <a:pt x="1073" y="2660"/>
                  </a:lnTo>
                  <a:lnTo>
                    <a:pt x="1107" y="2667"/>
                  </a:lnTo>
                  <a:lnTo>
                    <a:pt x="1139" y="2672"/>
                  </a:lnTo>
                  <a:lnTo>
                    <a:pt x="1173" y="2676"/>
                  </a:lnTo>
                  <a:lnTo>
                    <a:pt x="1207" y="2681"/>
                  </a:lnTo>
                  <a:lnTo>
                    <a:pt x="1241" y="2683"/>
                  </a:lnTo>
                  <a:lnTo>
                    <a:pt x="1275" y="2686"/>
                  </a:lnTo>
                  <a:lnTo>
                    <a:pt x="1310" y="2687"/>
                  </a:lnTo>
                  <a:lnTo>
                    <a:pt x="1344" y="2687"/>
                  </a:lnTo>
                  <a:lnTo>
                    <a:pt x="1344" y="2687"/>
                  </a:lnTo>
                  <a:lnTo>
                    <a:pt x="1378" y="2687"/>
                  </a:lnTo>
                  <a:lnTo>
                    <a:pt x="1414" y="2686"/>
                  </a:lnTo>
                  <a:lnTo>
                    <a:pt x="1447" y="2683"/>
                  </a:lnTo>
                  <a:lnTo>
                    <a:pt x="1481" y="2681"/>
                  </a:lnTo>
                  <a:lnTo>
                    <a:pt x="1516" y="2676"/>
                  </a:lnTo>
                  <a:lnTo>
                    <a:pt x="1549" y="2672"/>
                  </a:lnTo>
                  <a:lnTo>
                    <a:pt x="1582" y="2667"/>
                  </a:lnTo>
                  <a:lnTo>
                    <a:pt x="1615" y="2660"/>
                  </a:lnTo>
                  <a:lnTo>
                    <a:pt x="1648" y="2653"/>
                  </a:lnTo>
                  <a:lnTo>
                    <a:pt x="1680" y="2645"/>
                  </a:lnTo>
                  <a:lnTo>
                    <a:pt x="1712" y="2637"/>
                  </a:lnTo>
                  <a:lnTo>
                    <a:pt x="1743" y="2627"/>
                  </a:lnTo>
                  <a:lnTo>
                    <a:pt x="1776" y="2616"/>
                  </a:lnTo>
                  <a:lnTo>
                    <a:pt x="1807" y="2605"/>
                  </a:lnTo>
                  <a:lnTo>
                    <a:pt x="1837" y="2594"/>
                  </a:lnTo>
                  <a:lnTo>
                    <a:pt x="1867" y="2582"/>
                  </a:lnTo>
                  <a:lnTo>
                    <a:pt x="1897" y="2569"/>
                  </a:lnTo>
                  <a:lnTo>
                    <a:pt x="1927" y="2555"/>
                  </a:lnTo>
                  <a:lnTo>
                    <a:pt x="1956" y="2540"/>
                  </a:lnTo>
                  <a:lnTo>
                    <a:pt x="1985" y="2525"/>
                  </a:lnTo>
                  <a:lnTo>
                    <a:pt x="2013" y="2509"/>
                  </a:lnTo>
                  <a:lnTo>
                    <a:pt x="2041" y="2493"/>
                  </a:lnTo>
                  <a:lnTo>
                    <a:pt x="2069" y="2476"/>
                  </a:lnTo>
                  <a:lnTo>
                    <a:pt x="2095" y="2457"/>
                  </a:lnTo>
                  <a:lnTo>
                    <a:pt x="2122" y="2439"/>
                  </a:lnTo>
                  <a:lnTo>
                    <a:pt x="2148" y="2420"/>
                  </a:lnTo>
                  <a:lnTo>
                    <a:pt x="2174" y="2400"/>
                  </a:lnTo>
                  <a:lnTo>
                    <a:pt x="2198" y="2380"/>
                  </a:lnTo>
                  <a:lnTo>
                    <a:pt x="2223" y="2360"/>
                  </a:lnTo>
                  <a:lnTo>
                    <a:pt x="2248" y="2338"/>
                  </a:lnTo>
                  <a:lnTo>
                    <a:pt x="2271" y="2316"/>
                  </a:lnTo>
                  <a:lnTo>
                    <a:pt x="2294" y="2293"/>
                  </a:lnTo>
                  <a:lnTo>
                    <a:pt x="2317" y="2271"/>
                  </a:lnTo>
                  <a:lnTo>
                    <a:pt x="2339" y="2247"/>
                  </a:lnTo>
                  <a:lnTo>
                    <a:pt x="2361" y="2222"/>
                  </a:lnTo>
                  <a:lnTo>
                    <a:pt x="2381" y="2199"/>
                  </a:lnTo>
                  <a:lnTo>
                    <a:pt x="2401" y="2173"/>
                  </a:lnTo>
                  <a:lnTo>
                    <a:pt x="2421" y="2147"/>
                  </a:lnTo>
                  <a:lnTo>
                    <a:pt x="2440" y="2121"/>
                  </a:lnTo>
                  <a:lnTo>
                    <a:pt x="2458" y="2095"/>
                  </a:lnTo>
                  <a:lnTo>
                    <a:pt x="2477" y="2068"/>
                  </a:lnTo>
                  <a:lnTo>
                    <a:pt x="2494" y="2040"/>
                  </a:lnTo>
                  <a:lnTo>
                    <a:pt x="2510" y="2012"/>
                  </a:lnTo>
                  <a:lnTo>
                    <a:pt x="2526" y="1984"/>
                  </a:lnTo>
                  <a:lnTo>
                    <a:pt x="2541" y="1955"/>
                  </a:lnTo>
                  <a:lnTo>
                    <a:pt x="2556" y="1926"/>
                  </a:lnTo>
                  <a:lnTo>
                    <a:pt x="2569" y="1896"/>
                  </a:lnTo>
                  <a:lnTo>
                    <a:pt x="2583" y="1866"/>
                  </a:lnTo>
                  <a:lnTo>
                    <a:pt x="2595" y="1836"/>
                  </a:lnTo>
                  <a:lnTo>
                    <a:pt x="2606" y="1806"/>
                  </a:lnTo>
                  <a:lnTo>
                    <a:pt x="2617" y="1775"/>
                  </a:lnTo>
                  <a:lnTo>
                    <a:pt x="2628" y="1743"/>
                  </a:lnTo>
                  <a:lnTo>
                    <a:pt x="2638" y="1712"/>
                  </a:lnTo>
                  <a:lnTo>
                    <a:pt x="2646" y="1679"/>
                  </a:lnTo>
                  <a:lnTo>
                    <a:pt x="2654" y="1647"/>
                  </a:lnTo>
                  <a:lnTo>
                    <a:pt x="2661" y="1614"/>
                  </a:lnTo>
                  <a:lnTo>
                    <a:pt x="2668" y="1582"/>
                  </a:lnTo>
                  <a:lnTo>
                    <a:pt x="2673" y="1548"/>
                  </a:lnTo>
                  <a:lnTo>
                    <a:pt x="2677" y="1515"/>
                  </a:lnTo>
                  <a:lnTo>
                    <a:pt x="2682" y="1481"/>
                  </a:lnTo>
                  <a:lnTo>
                    <a:pt x="2684" y="1447"/>
                  </a:lnTo>
                  <a:lnTo>
                    <a:pt x="2686" y="1413"/>
                  </a:lnTo>
                  <a:lnTo>
                    <a:pt x="2688" y="1378"/>
                  </a:lnTo>
                  <a:lnTo>
                    <a:pt x="2688" y="1344"/>
                  </a:lnTo>
                  <a:lnTo>
                    <a:pt x="2688" y="1344"/>
                  </a:lnTo>
                  <a:lnTo>
                    <a:pt x="2688" y="1309"/>
                  </a:lnTo>
                  <a:lnTo>
                    <a:pt x="2686" y="1275"/>
                  </a:lnTo>
                  <a:lnTo>
                    <a:pt x="2684" y="1240"/>
                  </a:lnTo>
                  <a:lnTo>
                    <a:pt x="2682" y="1206"/>
                  </a:lnTo>
                  <a:lnTo>
                    <a:pt x="2677" y="1173"/>
                  </a:lnTo>
                  <a:lnTo>
                    <a:pt x="2673" y="1140"/>
                  </a:lnTo>
                  <a:lnTo>
                    <a:pt x="2668" y="1106"/>
                  </a:lnTo>
                  <a:lnTo>
                    <a:pt x="2661" y="1073"/>
                  </a:lnTo>
                  <a:lnTo>
                    <a:pt x="2654" y="1040"/>
                  </a:lnTo>
                  <a:lnTo>
                    <a:pt x="2646" y="1008"/>
                  </a:lnTo>
                  <a:lnTo>
                    <a:pt x="2638" y="975"/>
                  </a:lnTo>
                  <a:lnTo>
                    <a:pt x="2628" y="944"/>
                  </a:lnTo>
                  <a:lnTo>
                    <a:pt x="2617" y="913"/>
                  </a:lnTo>
                  <a:lnTo>
                    <a:pt x="2606" y="882"/>
                  </a:lnTo>
                  <a:lnTo>
                    <a:pt x="2595" y="851"/>
                  </a:lnTo>
                  <a:lnTo>
                    <a:pt x="2583" y="821"/>
                  </a:lnTo>
                  <a:lnTo>
                    <a:pt x="2569" y="791"/>
                  </a:lnTo>
                  <a:lnTo>
                    <a:pt x="2556" y="761"/>
                  </a:lnTo>
                  <a:lnTo>
                    <a:pt x="2541" y="732"/>
                  </a:lnTo>
                  <a:lnTo>
                    <a:pt x="2526" y="703"/>
                  </a:lnTo>
                  <a:lnTo>
                    <a:pt x="2510" y="675"/>
                  </a:lnTo>
                  <a:lnTo>
                    <a:pt x="2494" y="647"/>
                  </a:lnTo>
                  <a:lnTo>
                    <a:pt x="2477" y="619"/>
                  </a:lnTo>
                  <a:lnTo>
                    <a:pt x="2458" y="592"/>
                  </a:lnTo>
                  <a:lnTo>
                    <a:pt x="2440" y="566"/>
                  </a:lnTo>
                  <a:lnTo>
                    <a:pt x="2421" y="540"/>
                  </a:lnTo>
                  <a:lnTo>
                    <a:pt x="2401" y="514"/>
                  </a:lnTo>
                  <a:lnTo>
                    <a:pt x="2381" y="489"/>
                  </a:lnTo>
                  <a:lnTo>
                    <a:pt x="2361" y="465"/>
                  </a:lnTo>
                  <a:lnTo>
                    <a:pt x="2339" y="440"/>
                  </a:lnTo>
                  <a:lnTo>
                    <a:pt x="2317" y="416"/>
                  </a:lnTo>
                  <a:lnTo>
                    <a:pt x="2294" y="394"/>
                  </a:lnTo>
                  <a:lnTo>
                    <a:pt x="2271" y="371"/>
                  </a:lnTo>
                  <a:lnTo>
                    <a:pt x="2248" y="349"/>
                  </a:lnTo>
                  <a:lnTo>
                    <a:pt x="2223" y="328"/>
                  </a:lnTo>
                  <a:lnTo>
                    <a:pt x="2198" y="307"/>
                  </a:lnTo>
                  <a:lnTo>
                    <a:pt x="2174" y="287"/>
                  </a:lnTo>
                  <a:lnTo>
                    <a:pt x="2148" y="267"/>
                  </a:lnTo>
                  <a:lnTo>
                    <a:pt x="2122" y="248"/>
                  </a:lnTo>
                  <a:lnTo>
                    <a:pt x="2095" y="230"/>
                  </a:lnTo>
                  <a:lnTo>
                    <a:pt x="2069" y="211"/>
                  </a:lnTo>
                  <a:lnTo>
                    <a:pt x="2041" y="194"/>
                  </a:lnTo>
                  <a:lnTo>
                    <a:pt x="2013" y="178"/>
                  </a:lnTo>
                  <a:lnTo>
                    <a:pt x="1985" y="162"/>
                  </a:lnTo>
                  <a:lnTo>
                    <a:pt x="1956" y="147"/>
                  </a:lnTo>
                  <a:lnTo>
                    <a:pt x="1927" y="133"/>
                  </a:lnTo>
                  <a:lnTo>
                    <a:pt x="1897" y="119"/>
                  </a:lnTo>
                  <a:lnTo>
                    <a:pt x="1867" y="106"/>
                  </a:lnTo>
                  <a:lnTo>
                    <a:pt x="1837" y="93"/>
                  </a:lnTo>
                  <a:lnTo>
                    <a:pt x="1807" y="82"/>
                  </a:lnTo>
                  <a:lnTo>
                    <a:pt x="1776" y="71"/>
                  </a:lnTo>
                  <a:lnTo>
                    <a:pt x="1743" y="60"/>
                  </a:lnTo>
                  <a:lnTo>
                    <a:pt x="1712" y="52"/>
                  </a:lnTo>
                  <a:lnTo>
                    <a:pt x="1680" y="43"/>
                  </a:lnTo>
                  <a:lnTo>
                    <a:pt x="1648" y="34"/>
                  </a:lnTo>
                  <a:lnTo>
                    <a:pt x="1615" y="28"/>
                  </a:lnTo>
                  <a:lnTo>
                    <a:pt x="1582" y="21"/>
                  </a:lnTo>
                  <a:lnTo>
                    <a:pt x="1549" y="16"/>
                  </a:lnTo>
                  <a:lnTo>
                    <a:pt x="1516" y="11"/>
                  </a:lnTo>
                  <a:lnTo>
                    <a:pt x="1481" y="8"/>
                  </a:lnTo>
                  <a:lnTo>
                    <a:pt x="1447" y="4"/>
                  </a:lnTo>
                  <a:lnTo>
                    <a:pt x="1414" y="2"/>
                  </a:lnTo>
                  <a:lnTo>
                    <a:pt x="1378" y="1"/>
                  </a:lnTo>
                  <a:lnTo>
                    <a:pt x="1344" y="0"/>
                  </a:lnTo>
                  <a:lnTo>
                    <a:pt x="1344" y="0"/>
                  </a:lnTo>
                  <a:close/>
                  <a:moveTo>
                    <a:pt x="1344" y="2417"/>
                  </a:moveTo>
                  <a:lnTo>
                    <a:pt x="1344" y="2417"/>
                  </a:lnTo>
                  <a:lnTo>
                    <a:pt x="1316" y="2417"/>
                  </a:lnTo>
                  <a:lnTo>
                    <a:pt x="1289" y="2416"/>
                  </a:lnTo>
                  <a:lnTo>
                    <a:pt x="1261" y="2413"/>
                  </a:lnTo>
                  <a:lnTo>
                    <a:pt x="1235" y="2411"/>
                  </a:lnTo>
                  <a:lnTo>
                    <a:pt x="1208" y="2408"/>
                  </a:lnTo>
                  <a:lnTo>
                    <a:pt x="1181" y="2405"/>
                  </a:lnTo>
                  <a:lnTo>
                    <a:pt x="1154" y="2400"/>
                  </a:lnTo>
                  <a:lnTo>
                    <a:pt x="1128" y="2395"/>
                  </a:lnTo>
                  <a:lnTo>
                    <a:pt x="1101" y="2390"/>
                  </a:lnTo>
                  <a:lnTo>
                    <a:pt x="1076" y="2383"/>
                  </a:lnTo>
                  <a:lnTo>
                    <a:pt x="1050" y="2376"/>
                  </a:lnTo>
                  <a:lnTo>
                    <a:pt x="1025" y="2368"/>
                  </a:lnTo>
                  <a:lnTo>
                    <a:pt x="999" y="2361"/>
                  </a:lnTo>
                  <a:lnTo>
                    <a:pt x="975" y="2351"/>
                  </a:lnTo>
                  <a:lnTo>
                    <a:pt x="950" y="2343"/>
                  </a:lnTo>
                  <a:lnTo>
                    <a:pt x="926" y="2333"/>
                  </a:lnTo>
                  <a:lnTo>
                    <a:pt x="879" y="2311"/>
                  </a:lnTo>
                  <a:lnTo>
                    <a:pt x="832" y="2287"/>
                  </a:lnTo>
                  <a:lnTo>
                    <a:pt x="788" y="2261"/>
                  </a:lnTo>
                  <a:lnTo>
                    <a:pt x="744" y="2233"/>
                  </a:lnTo>
                  <a:lnTo>
                    <a:pt x="702" y="2203"/>
                  </a:lnTo>
                  <a:lnTo>
                    <a:pt x="661" y="2172"/>
                  </a:lnTo>
                  <a:lnTo>
                    <a:pt x="623" y="2138"/>
                  </a:lnTo>
                  <a:lnTo>
                    <a:pt x="585" y="2102"/>
                  </a:lnTo>
                  <a:lnTo>
                    <a:pt x="550" y="2066"/>
                  </a:lnTo>
                  <a:lnTo>
                    <a:pt x="516" y="2026"/>
                  </a:lnTo>
                  <a:lnTo>
                    <a:pt x="484" y="1985"/>
                  </a:lnTo>
                  <a:lnTo>
                    <a:pt x="454" y="1943"/>
                  </a:lnTo>
                  <a:lnTo>
                    <a:pt x="426" y="1900"/>
                  </a:lnTo>
                  <a:lnTo>
                    <a:pt x="400" y="1855"/>
                  </a:lnTo>
                  <a:lnTo>
                    <a:pt x="377" y="1809"/>
                  </a:lnTo>
                  <a:lnTo>
                    <a:pt x="355" y="1761"/>
                  </a:lnTo>
                  <a:lnTo>
                    <a:pt x="346" y="1737"/>
                  </a:lnTo>
                  <a:lnTo>
                    <a:pt x="336" y="1713"/>
                  </a:lnTo>
                  <a:lnTo>
                    <a:pt x="327" y="1688"/>
                  </a:lnTo>
                  <a:lnTo>
                    <a:pt x="319" y="1663"/>
                  </a:lnTo>
                  <a:lnTo>
                    <a:pt x="311" y="1638"/>
                  </a:lnTo>
                  <a:lnTo>
                    <a:pt x="305" y="1612"/>
                  </a:lnTo>
                  <a:lnTo>
                    <a:pt x="298" y="1586"/>
                  </a:lnTo>
                  <a:lnTo>
                    <a:pt x="292" y="1560"/>
                  </a:lnTo>
                  <a:lnTo>
                    <a:pt x="288" y="1533"/>
                  </a:lnTo>
                  <a:lnTo>
                    <a:pt x="283" y="1507"/>
                  </a:lnTo>
                  <a:lnTo>
                    <a:pt x="279" y="1481"/>
                  </a:lnTo>
                  <a:lnTo>
                    <a:pt x="276" y="1453"/>
                  </a:lnTo>
                  <a:lnTo>
                    <a:pt x="274" y="1426"/>
                  </a:lnTo>
                  <a:lnTo>
                    <a:pt x="272" y="1399"/>
                  </a:lnTo>
                  <a:lnTo>
                    <a:pt x="272" y="1371"/>
                  </a:lnTo>
                  <a:lnTo>
                    <a:pt x="271" y="1344"/>
                  </a:lnTo>
                  <a:lnTo>
                    <a:pt x="271" y="1344"/>
                  </a:lnTo>
                  <a:lnTo>
                    <a:pt x="272" y="1316"/>
                  </a:lnTo>
                  <a:lnTo>
                    <a:pt x="272" y="1289"/>
                  </a:lnTo>
                  <a:lnTo>
                    <a:pt x="274" y="1261"/>
                  </a:lnTo>
                  <a:lnTo>
                    <a:pt x="276" y="1234"/>
                  </a:lnTo>
                  <a:lnTo>
                    <a:pt x="279" y="1207"/>
                  </a:lnTo>
                  <a:lnTo>
                    <a:pt x="283" y="1180"/>
                  </a:lnTo>
                  <a:lnTo>
                    <a:pt x="288" y="1154"/>
                  </a:lnTo>
                  <a:lnTo>
                    <a:pt x="292" y="1128"/>
                  </a:lnTo>
                  <a:lnTo>
                    <a:pt x="298" y="1101"/>
                  </a:lnTo>
                  <a:lnTo>
                    <a:pt x="305" y="1075"/>
                  </a:lnTo>
                  <a:lnTo>
                    <a:pt x="311" y="1049"/>
                  </a:lnTo>
                  <a:lnTo>
                    <a:pt x="319" y="1025"/>
                  </a:lnTo>
                  <a:lnTo>
                    <a:pt x="327" y="999"/>
                  </a:lnTo>
                  <a:lnTo>
                    <a:pt x="336" y="974"/>
                  </a:lnTo>
                  <a:lnTo>
                    <a:pt x="346" y="951"/>
                  </a:lnTo>
                  <a:lnTo>
                    <a:pt x="355" y="926"/>
                  </a:lnTo>
                  <a:lnTo>
                    <a:pt x="377" y="879"/>
                  </a:lnTo>
                  <a:lnTo>
                    <a:pt x="400" y="833"/>
                  </a:lnTo>
                  <a:lnTo>
                    <a:pt x="426" y="788"/>
                  </a:lnTo>
                  <a:lnTo>
                    <a:pt x="454" y="744"/>
                  </a:lnTo>
                  <a:lnTo>
                    <a:pt x="484" y="702"/>
                  </a:lnTo>
                  <a:lnTo>
                    <a:pt x="516" y="661"/>
                  </a:lnTo>
                  <a:lnTo>
                    <a:pt x="550" y="622"/>
                  </a:lnTo>
                  <a:lnTo>
                    <a:pt x="585" y="585"/>
                  </a:lnTo>
                  <a:lnTo>
                    <a:pt x="623" y="549"/>
                  </a:lnTo>
                  <a:lnTo>
                    <a:pt x="661" y="516"/>
                  </a:lnTo>
                  <a:lnTo>
                    <a:pt x="702" y="484"/>
                  </a:lnTo>
                  <a:lnTo>
                    <a:pt x="744" y="454"/>
                  </a:lnTo>
                  <a:lnTo>
                    <a:pt x="788" y="426"/>
                  </a:lnTo>
                  <a:lnTo>
                    <a:pt x="832" y="400"/>
                  </a:lnTo>
                  <a:lnTo>
                    <a:pt x="879" y="377"/>
                  </a:lnTo>
                  <a:lnTo>
                    <a:pt x="926" y="355"/>
                  </a:lnTo>
                  <a:lnTo>
                    <a:pt x="950" y="346"/>
                  </a:lnTo>
                  <a:lnTo>
                    <a:pt x="975" y="336"/>
                  </a:lnTo>
                  <a:lnTo>
                    <a:pt x="999" y="327"/>
                  </a:lnTo>
                  <a:lnTo>
                    <a:pt x="1025" y="319"/>
                  </a:lnTo>
                  <a:lnTo>
                    <a:pt x="1050" y="311"/>
                  </a:lnTo>
                  <a:lnTo>
                    <a:pt x="1076" y="305"/>
                  </a:lnTo>
                  <a:lnTo>
                    <a:pt x="1101" y="298"/>
                  </a:lnTo>
                  <a:lnTo>
                    <a:pt x="1128" y="293"/>
                  </a:lnTo>
                  <a:lnTo>
                    <a:pt x="1154" y="288"/>
                  </a:lnTo>
                  <a:lnTo>
                    <a:pt x="1181" y="283"/>
                  </a:lnTo>
                  <a:lnTo>
                    <a:pt x="1208" y="279"/>
                  </a:lnTo>
                  <a:lnTo>
                    <a:pt x="1235" y="276"/>
                  </a:lnTo>
                  <a:lnTo>
                    <a:pt x="1261" y="274"/>
                  </a:lnTo>
                  <a:lnTo>
                    <a:pt x="1289" y="273"/>
                  </a:lnTo>
                  <a:lnTo>
                    <a:pt x="1316" y="271"/>
                  </a:lnTo>
                  <a:lnTo>
                    <a:pt x="1344" y="270"/>
                  </a:lnTo>
                  <a:lnTo>
                    <a:pt x="1344" y="270"/>
                  </a:lnTo>
                  <a:lnTo>
                    <a:pt x="1372" y="271"/>
                  </a:lnTo>
                  <a:lnTo>
                    <a:pt x="1400" y="273"/>
                  </a:lnTo>
                  <a:lnTo>
                    <a:pt x="1427" y="274"/>
                  </a:lnTo>
                  <a:lnTo>
                    <a:pt x="1453" y="276"/>
                  </a:lnTo>
                  <a:lnTo>
                    <a:pt x="1480" y="279"/>
                  </a:lnTo>
                  <a:lnTo>
                    <a:pt x="1507" y="283"/>
                  </a:lnTo>
                  <a:lnTo>
                    <a:pt x="1534" y="288"/>
                  </a:lnTo>
                  <a:lnTo>
                    <a:pt x="1561" y="293"/>
                  </a:lnTo>
                  <a:lnTo>
                    <a:pt x="1587" y="298"/>
                  </a:lnTo>
                  <a:lnTo>
                    <a:pt x="1612" y="305"/>
                  </a:lnTo>
                  <a:lnTo>
                    <a:pt x="1638" y="311"/>
                  </a:lnTo>
                  <a:lnTo>
                    <a:pt x="1663" y="319"/>
                  </a:lnTo>
                  <a:lnTo>
                    <a:pt x="1689" y="327"/>
                  </a:lnTo>
                  <a:lnTo>
                    <a:pt x="1713" y="336"/>
                  </a:lnTo>
                  <a:lnTo>
                    <a:pt x="1738" y="346"/>
                  </a:lnTo>
                  <a:lnTo>
                    <a:pt x="1762" y="355"/>
                  </a:lnTo>
                  <a:lnTo>
                    <a:pt x="1810" y="377"/>
                  </a:lnTo>
                  <a:lnTo>
                    <a:pt x="1856" y="400"/>
                  </a:lnTo>
                  <a:lnTo>
                    <a:pt x="1901" y="426"/>
                  </a:lnTo>
                  <a:lnTo>
                    <a:pt x="1944" y="454"/>
                  </a:lnTo>
                  <a:lnTo>
                    <a:pt x="1986" y="484"/>
                  </a:lnTo>
                  <a:lnTo>
                    <a:pt x="2027" y="516"/>
                  </a:lnTo>
                  <a:lnTo>
                    <a:pt x="2065" y="549"/>
                  </a:lnTo>
                  <a:lnTo>
                    <a:pt x="2103" y="585"/>
                  </a:lnTo>
                  <a:lnTo>
                    <a:pt x="2138" y="622"/>
                  </a:lnTo>
                  <a:lnTo>
                    <a:pt x="2173" y="661"/>
                  </a:lnTo>
                  <a:lnTo>
                    <a:pt x="2204" y="702"/>
                  </a:lnTo>
                  <a:lnTo>
                    <a:pt x="2234" y="744"/>
                  </a:lnTo>
                  <a:lnTo>
                    <a:pt x="2262" y="788"/>
                  </a:lnTo>
                  <a:lnTo>
                    <a:pt x="2288" y="833"/>
                  </a:lnTo>
                  <a:lnTo>
                    <a:pt x="2311" y="879"/>
                  </a:lnTo>
                  <a:lnTo>
                    <a:pt x="2333" y="926"/>
                  </a:lnTo>
                  <a:lnTo>
                    <a:pt x="2343" y="951"/>
                  </a:lnTo>
                  <a:lnTo>
                    <a:pt x="2352" y="974"/>
                  </a:lnTo>
                  <a:lnTo>
                    <a:pt x="2362" y="999"/>
                  </a:lnTo>
                  <a:lnTo>
                    <a:pt x="2369" y="1025"/>
                  </a:lnTo>
                  <a:lnTo>
                    <a:pt x="2377" y="1049"/>
                  </a:lnTo>
                  <a:lnTo>
                    <a:pt x="2384" y="1075"/>
                  </a:lnTo>
                  <a:lnTo>
                    <a:pt x="2390" y="1101"/>
                  </a:lnTo>
                  <a:lnTo>
                    <a:pt x="2396" y="1128"/>
                  </a:lnTo>
                  <a:lnTo>
                    <a:pt x="2400" y="1154"/>
                  </a:lnTo>
                  <a:lnTo>
                    <a:pt x="2406" y="1180"/>
                  </a:lnTo>
                  <a:lnTo>
                    <a:pt x="2409" y="1207"/>
                  </a:lnTo>
                  <a:lnTo>
                    <a:pt x="2412" y="1234"/>
                  </a:lnTo>
                  <a:lnTo>
                    <a:pt x="2414" y="1261"/>
                  </a:lnTo>
                  <a:lnTo>
                    <a:pt x="2416" y="1289"/>
                  </a:lnTo>
                  <a:lnTo>
                    <a:pt x="2417" y="1316"/>
                  </a:lnTo>
                  <a:lnTo>
                    <a:pt x="2417" y="1344"/>
                  </a:lnTo>
                  <a:lnTo>
                    <a:pt x="2417" y="1344"/>
                  </a:lnTo>
                  <a:lnTo>
                    <a:pt x="2417" y="1371"/>
                  </a:lnTo>
                  <a:lnTo>
                    <a:pt x="2416" y="1399"/>
                  </a:lnTo>
                  <a:lnTo>
                    <a:pt x="2414" y="1426"/>
                  </a:lnTo>
                  <a:lnTo>
                    <a:pt x="2412" y="1453"/>
                  </a:lnTo>
                  <a:lnTo>
                    <a:pt x="2409" y="1481"/>
                  </a:lnTo>
                  <a:lnTo>
                    <a:pt x="2406" y="1507"/>
                  </a:lnTo>
                  <a:lnTo>
                    <a:pt x="2400" y="1533"/>
                  </a:lnTo>
                  <a:lnTo>
                    <a:pt x="2396" y="1560"/>
                  </a:lnTo>
                  <a:lnTo>
                    <a:pt x="2390" y="1586"/>
                  </a:lnTo>
                  <a:lnTo>
                    <a:pt x="2384" y="1612"/>
                  </a:lnTo>
                  <a:lnTo>
                    <a:pt x="2377" y="1638"/>
                  </a:lnTo>
                  <a:lnTo>
                    <a:pt x="2369" y="1663"/>
                  </a:lnTo>
                  <a:lnTo>
                    <a:pt x="2362" y="1688"/>
                  </a:lnTo>
                  <a:lnTo>
                    <a:pt x="2352" y="1713"/>
                  </a:lnTo>
                  <a:lnTo>
                    <a:pt x="2343" y="1737"/>
                  </a:lnTo>
                  <a:lnTo>
                    <a:pt x="2333" y="1761"/>
                  </a:lnTo>
                  <a:lnTo>
                    <a:pt x="2311" y="1809"/>
                  </a:lnTo>
                  <a:lnTo>
                    <a:pt x="2288" y="1855"/>
                  </a:lnTo>
                  <a:lnTo>
                    <a:pt x="2262" y="1900"/>
                  </a:lnTo>
                  <a:lnTo>
                    <a:pt x="2234" y="1943"/>
                  </a:lnTo>
                  <a:lnTo>
                    <a:pt x="2204" y="1985"/>
                  </a:lnTo>
                  <a:lnTo>
                    <a:pt x="2173" y="2026"/>
                  </a:lnTo>
                  <a:lnTo>
                    <a:pt x="2138" y="2066"/>
                  </a:lnTo>
                  <a:lnTo>
                    <a:pt x="2103" y="2102"/>
                  </a:lnTo>
                  <a:lnTo>
                    <a:pt x="2065" y="2138"/>
                  </a:lnTo>
                  <a:lnTo>
                    <a:pt x="2027" y="2172"/>
                  </a:lnTo>
                  <a:lnTo>
                    <a:pt x="1986" y="2203"/>
                  </a:lnTo>
                  <a:lnTo>
                    <a:pt x="1944" y="2233"/>
                  </a:lnTo>
                  <a:lnTo>
                    <a:pt x="1901" y="2261"/>
                  </a:lnTo>
                  <a:lnTo>
                    <a:pt x="1856" y="2287"/>
                  </a:lnTo>
                  <a:lnTo>
                    <a:pt x="1810" y="2311"/>
                  </a:lnTo>
                  <a:lnTo>
                    <a:pt x="1762" y="2333"/>
                  </a:lnTo>
                  <a:lnTo>
                    <a:pt x="1738" y="2343"/>
                  </a:lnTo>
                  <a:lnTo>
                    <a:pt x="1713" y="2351"/>
                  </a:lnTo>
                  <a:lnTo>
                    <a:pt x="1689" y="2361"/>
                  </a:lnTo>
                  <a:lnTo>
                    <a:pt x="1663" y="2368"/>
                  </a:lnTo>
                  <a:lnTo>
                    <a:pt x="1638" y="2376"/>
                  </a:lnTo>
                  <a:lnTo>
                    <a:pt x="1612" y="2383"/>
                  </a:lnTo>
                  <a:lnTo>
                    <a:pt x="1587" y="2390"/>
                  </a:lnTo>
                  <a:lnTo>
                    <a:pt x="1561" y="2395"/>
                  </a:lnTo>
                  <a:lnTo>
                    <a:pt x="1534" y="2400"/>
                  </a:lnTo>
                  <a:lnTo>
                    <a:pt x="1507" y="2405"/>
                  </a:lnTo>
                  <a:lnTo>
                    <a:pt x="1480" y="2408"/>
                  </a:lnTo>
                  <a:lnTo>
                    <a:pt x="1453" y="2411"/>
                  </a:lnTo>
                  <a:lnTo>
                    <a:pt x="1427" y="2413"/>
                  </a:lnTo>
                  <a:lnTo>
                    <a:pt x="1400" y="2416"/>
                  </a:lnTo>
                  <a:lnTo>
                    <a:pt x="1372" y="2417"/>
                  </a:lnTo>
                  <a:lnTo>
                    <a:pt x="1344" y="2417"/>
                  </a:lnTo>
                  <a:lnTo>
                    <a:pt x="1344" y="24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00BFD6"/>
                </a:solidFill>
                <a:effectLst/>
                <a:uLnTx/>
                <a:uFillTx/>
                <a:latin typeface="Arial"/>
                <a:ea typeface="+mn-ea"/>
                <a:cs typeface="+mn-cs"/>
              </a:endParaRPr>
            </a:p>
          </p:txBody>
        </p:sp>
        <p:sp>
          <p:nvSpPr>
            <p:cNvPr id="21" name="Freeform 6">
              <a:hlinkClick r:id="rId4"/>
              <a:extLst>
                <a:ext uri="{FF2B5EF4-FFF2-40B4-BE49-F238E27FC236}">
                  <a16:creationId xmlns:a16="http://schemas.microsoft.com/office/drawing/2014/main" id="{559DB1CB-A9D4-4F2E-8A52-DE7EFE8FDCAA}"/>
                </a:ext>
              </a:extLst>
            </p:cNvPr>
            <p:cNvSpPr>
              <a:spLocks/>
            </p:cNvSpPr>
            <p:nvPr/>
          </p:nvSpPr>
          <p:spPr bwMode="auto">
            <a:xfrm>
              <a:off x="5065714" y="1663701"/>
              <a:ext cx="1377948" cy="1592264"/>
            </a:xfrm>
            <a:custGeom>
              <a:avLst/>
              <a:gdLst>
                <a:gd name="T0" fmla="*/ 0 w 868"/>
                <a:gd name="T1" fmla="*/ 1003 h 1003"/>
                <a:gd name="T2" fmla="*/ 0 w 868"/>
                <a:gd name="T3" fmla="*/ 0 h 1003"/>
                <a:gd name="T4" fmla="*/ 868 w 868"/>
                <a:gd name="T5" fmla="*/ 502 h 1003"/>
                <a:gd name="T6" fmla="*/ 0 w 868"/>
                <a:gd name="T7" fmla="*/ 1003 h 1003"/>
              </a:gdLst>
              <a:ahLst/>
              <a:cxnLst>
                <a:cxn ang="0">
                  <a:pos x="T0" y="T1"/>
                </a:cxn>
                <a:cxn ang="0">
                  <a:pos x="T2" y="T3"/>
                </a:cxn>
                <a:cxn ang="0">
                  <a:pos x="T4" y="T5"/>
                </a:cxn>
                <a:cxn ang="0">
                  <a:pos x="T6" y="T7"/>
                </a:cxn>
              </a:cxnLst>
              <a:rect l="0" t="0" r="r" b="b"/>
              <a:pathLst>
                <a:path w="868" h="1003">
                  <a:moveTo>
                    <a:pt x="0" y="1003"/>
                  </a:moveTo>
                  <a:lnTo>
                    <a:pt x="0" y="0"/>
                  </a:lnTo>
                  <a:lnTo>
                    <a:pt x="868" y="502"/>
                  </a:lnTo>
                  <a:lnTo>
                    <a:pt x="0" y="100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dirty="0">
                <a:ln>
                  <a:noFill/>
                </a:ln>
                <a:solidFill>
                  <a:srgbClr val="00BFD6"/>
                </a:solidFill>
                <a:effectLst/>
                <a:uLnTx/>
                <a:uFillTx/>
                <a:latin typeface="Arial"/>
                <a:ea typeface="+mn-ea"/>
                <a:cs typeface="+mn-cs"/>
              </a:endParaRPr>
            </a:p>
          </p:txBody>
        </p:sp>
      </p:grpSp>
    </p:spTree>
    <p:extLst>
      <p:ext uri="{BB962C8B-B14F-4D97-AF65-F5344CB8AC3E}">
        <p14:creationId xmlns:p14="http://schemas.microsoft.com/office/powerpoint/2010/main" val="606520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Kingsman attracts a consistent attractive profile </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2" y="695560"/>
            <a:ext cx="13053135" cy="436608"/>
          </a:xfrm>
        </p:spPr>
        <p:txBody>
          <a:bodyPr/>
          <a:lstStyle/>
          <a:p>
            <a:r>
              <a:rPr lang="en-GB" dirty="0"/>
              <a:t>16-34, ABC1, male - the last two </a:t>
            </a:r>
            <a:r>
              <a:rPr lang="en-GB" i="1" dirty="0"/>
              <a:t>Kingsman </a:t>
            </a:r>
            <a:r>
              <a:rPr lang="en-GB" dirty="0"/>
              <a:t>films have delivered a very consistent profile - a must have for any brand looking to engage this audience</a:t>
            </a:r>
            <a:endParaRPr lang="en-US" i="1"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314049" y="7113857"/>
            <a:ext cx="5977218" cy="308472"/>
          </a:xfrm>
        </p:spPr>
        <p:txBody>
          <a:bodyPr/>
          <a:lstStyle/>
          <a:p>
            <a:r>
              <a:rPr lang="en-GB" b="1" dirty="0"/>
              <a:t>Source: </a:t>
            </a:r>
            <a:r>
              <a:rPr lang="en-GB" dirty="0"/>
              <a:t>Kantar TNS Film Monitor.  Index based on spit in UK population. </a:t>
            </a:r>
            <a:endParaRPr lang="en-US" dirty="0"/>
          </a:p>
        </p:txBody>
      </p:sp>
      <p:sp>
        <p:nvSpPr>
          <p:cNvPr id="8" name="TextBox 7">
            <a:extLst>
              <a:ext uri="{FF2B5EF4-FFF2-40B4-BE49-F238E27FC236}">
                <a16:creationId xmlns:a16="http://schemas.microsoft.com/office/drawing/2014/main" id="{BF3A4119-8D8B-4914-8A6F-3D41368D3855}"/>
              </a:ext>
            </a:extLst>
          </p:cNvPr>
          <p:cNvSpPr txBox="1"/>
          <p:nvPr/>
        </p:nvSpPr>
        <p:spPr>
          <a:xfrm>
            <a:off x="3505133" y="21476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38%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12" name="TextBox 11">
            <a:extLst>
              <a:ext uri="{FF2B5EF4-FFF2-40B4-BE49-F238E27FC236}">
                <a16:creationId xmlns:a16="http://schemas.microsoft.com/office/drawing/2014/main" id="{FEA9654C-24F8-4936-9E53-F6AFEF5AE6A0}"/>
              </a:ext>
            </a:extLst>
          </p:cNvPr>
          <p:cNvSpPr txBox="1"/>
          <p:nvPr/>
        </p:nvSpPr>
        <p:spPr>
          <a:xfrm>
            <a:off x="7687179" y="21476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Women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59%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129</a:t>
            </a:r>
          </a:p>
        </p:txBody>
      </p:sp>
      <p:sp>
        <p:nvSpPr>
          <p:cNvPr id="13" name="TextBox 12">
            <a:extLst>
              <a:ext uri="{FF2B5EF4-FFF2-40B4-BE49-F238E27FC236}">
                <a16:creationId xmlns:a16="http://schemas.microsoft.com/office/drawing/2014/main" id="{A3FF52EC-7F47-4324-9AD3-838D6F25284E}"/>
              </a:ext>
            </a:extLst>
          </p:cNvPr>
          <p:cNvSpPr txBox="1"/>
          <p:nvPr/>
        </p:nvSpPr>
        <p:spPr>
          <a:xfrm>
            <a:off x="5756924" y="55672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72%</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150</a:t>
            </a:r>
          </a:p>
        </p:txBody>
      </p:sp>
      <p:graphicFrame>
        <p:nvGraphicFramePr>
          <p:cNvPr id="18" name="Chart 17">
            <a:extLst>
              <a:ext uri="{FF2B5EF4-FFF2-40B4-BE49-F238E27FC236}">
                <a16:creationId xmlns:a16="http://schemas.microsoft.com/office/drawing/2014/main" id="{CDCB67D4-A83D-4FCE-9B4A-A1A9BAED88E4}"/>
              </a:ext>
            </a:extLst>
          </p:cNvPr>
          <p:cNvGraphicFramePr>
            <a:graphicFrameLocks/>
          </p:cNvGraphicFramePr>
          <p:nvPr>
            <p:extLst>
              <p:ext uri="{D42A27DB-BD31-4B8C-83A1-F6EECF244321}">
                <p14:modId xmlns:p14="http://schemas.microsoft.com/office/powerpoint/2010/main" val="3688953889"/>
              </p:ext>
            </p:extLst>
          </p:nvPr>
        </p:nvGraphicFramePr>
        <p:xfrm>
          <a:off x="903491" y="1605202"/>
          <a:ext cx="11358390" cy="5113182"/>
        </p:xfrm>
        <a:graphic>
          <a:graphicData uri="http://schemas.openxmlformats.org/drawingml/2006/chart">
            <c:chart xmlns:c="http://schemas.openxmlformats.org/drawingml/2006/chart" xmlns:r="http://schemas.openxmlformats.org/officeDocument/2006/relationships" r:id="rId3"/>
          </a:graphicData>
        </a:graphic>
      </p:graphicFrame>
      <p:cxnSp>
        <p:nvCxnSpPr>
          <p:cNvPr id="19" name="Straight Connector 18">
            <a:extLst>
              <a:ext uri="{FF2B5EF4-FFF2-40B4-BE49-F238E27FC236}">
                <a16:creationId xmlns:a16="http://schemas.microsoft.com/office/drawing/2014/main" id="{6FE3C423-8EB8-49E9-ADE5-1F78437248DB}"/>
              </a:ext>
            </a:extLst>
          </p:cNvPr>
          <p:cNvCxnSpPr>
            <a:cxnSpLocks/>
          </p:cNvCxnSpPr>
          <p:nvPr/>
        </p:nvCxnSpPr>
        <p:spPr>
          <a:xfrm>
            <a:off x="5449779" y="3301451"/>
            <a:ext cx="2592534"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0" name="TextBox 19">
            <a:extLst>
              <a:ext uri="{FF2B5EF4-FFF2-40B4-BE49-F238E27FC236}">
                <a16:creationId xmlns:a16="http://schemas.microsoft.com/office/drawing/2014/main" id="{D4A77610-A07D-4C56-84FF-10D4344DA53F}"/>
              </a:ext>
            </a:extLst>
          </p:cNvPr>
          <p:cNvSpPr txBox="1"/>
          <p:nvPr/>
        </p:nvSpPr>
        <p:spPr>
          <a:xfrm>
            <a:off x="8042313" y="3201423"/>
            <a:ext cx="843280" cy="200055"/>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100 index line</a:t>
            </a:r>
            <a:endParaRPr kumimoji="0" lang="en-US" sz="7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21" name="Straight Connector 20">
            <a:extLst>
              <a:ext uri="{FF2B5EF4-FFF2-40B4-BE49-F238E27FC236}">
                <a16:creationId xmlns:a16="http://schemas.microsoft.com/office/drawing/2014/main" id="{2D6DE90B-1B0B-4117-BBD7-CDF42E701053}"/>
              </a:ext>
            </a:extLst>
          </p:cNvPr>
          <p:cNvCxnSpPr>
            <a:cxnSpLocks/>
          </p:cNvCxnSpPr>
          <p:nvPr/>
        </p:nvCxnSpPr>
        <p:spPr>
          <a:xfrm>
            <a:off x="9006391" y="3567230"/>
            <a:ext cx="2592534"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2" name="TextBox 21">
            <a:extLst>
              <a:ext uri="{FF2B5EF4-FFF2-40B4-BE49-F238E27FC236}">
                <a16:creationId xmlns:a16="http://schemas.microsoft.com/office/drawing/2014/main" id="{B41A6FE3-7034-4066-84D6-07D1800C6033}"/>
              </a:ext>
            </a:extLst>
          </p:cNvPr>
          <p:cNvSpPr txBox="1"/>
          <p:nvPr/>
        </p:nvSpPr>
        <p:spPr>
          <a:xfrm>
            <a:off x="11598925" y="3467202"/>
            <a:ext cx="843280" cy="200055"/>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100 index line</a:t>
            </a:r>
            <a:endParaRPr kumimoji="0" lang="en-US" sz="700" b="0" i="0" u="none" strike="noStrike" kern="1200" cap="none" spc="0" normalizeH="0" baseline="0" noProof="0" dirty="0" err="1">
              <a:ln>
                <a:noFill/>
              </a:ln>
              <a:solidFill>
                <a:srgbClr val="000000"/>
              </a:solidFill>
              <a:effectLst/>
              <a:uLnTx/>
              <a:uFillTx/>
              <a:latin typeface="Arial"/>
              <a:ea typeface="+mn-ea"/>
              <a:cs typeface="+mn-cs"/>
            </a:endParaRPr>
          </a:p>
        </p:txBody>
      </p:sp>
      <p:cxnSp>
        <p:nvCxnSpPr>
          <p:cNvPr id="24" name="Straight Connector 23">
            <a:extLst>
              <a:ext uri="{FF2B5EF4-FFF2-40B4-BE49-F238E27FC236}">
                <a16:creationId xmlns:a16="http://schemas.microsoft.com/office/drawing/2014/main" id="{586FC226-5F44-46FF-ABB7-476C0928B579}"/>
              </a:ext>
            </a:extLst>
          </p:cNvPr>
          <p:cNvCxnSpPr>
            <a:cxnSpLocks/>
          </p:cNvCxnSpPr>
          <p:nvPr/>
        </p:nvCxnSpPr>
        <p:spPr>
          <a:xfrm>
            <a:off x="1841392" y="4758163"/>
            <a:ext cx="2592534" cy="0"/>
          </a:xfrm>
          <a:prstGeom prst="line">
            <a:avLst/>
          </a:prstGeom>
          <a:ln>
            <a:solidFill>
              <a:schemeClr val="accent1"/>
            </a:solidFill>
            <a:prstDash val="lgDash"/>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id="{7EFB88A5-7D25-468F-9A9B-91293A13E2C9}"/>
              </a:ext>
            </a:extLst>
          </p:cNvPr>
          <p:cNvSpPr txBox="1"/>
          <p:nvPr/>
        </p:nvSpPr>
        <p:spPr>
          <a:xfrm>
            <a:off x="4441516" y="4658136"/>
            <a:ext cx="843280" cy="200055"/>
          </a:xfrm>
          <a:prstGeom prst="rect">
            <a:avLst/>
          </a:prstGeom>
          <a:noFill/>
          <a:ln>
            <a:noFill/>
          </a:ln>
        </p:spPr>
        <p:txBody>
          <a:bodyPr wrap="square" rtlCol="0">
            <a:spAutoFit/>
          </a:bodyPr>
          <a:lstStyle/>
          <a:p>
            <a:pPr marL="0" marR="0" lvl="0" indent="0" algn="l" defTabSz="961844" rtl="0" eaLnBrk="1" fontAlgn="auto" latinLnBrk="0" hangingPunct="1">
              <a:lnSpc>
                <a:spcPct val="100000"/>
              </a:lnSpc>
              <a:spcBef>
                <a:spcPts val="0"/>
              </a:spcBef>
              <a:spcAft>
                <a:spcPts val="0"/>
              </a:spcAft>
              <a:buClrTx/>
              <a:buSzTx/>
              <a:buFontTx/>
              <a:buNone/>
              <a:tabLst/>
              <a:defRPr/>
            </a:pPr>
            <a:r>
              <a:rPr kumimoji="0" lang="en-GB" sz="700" b="0" i="0" u="none" strike="noStrike" kern="1200" cap="none" spc="0" normalizeH="0" baseline="0" noProof="0" dirty="0">
                <a:ln>
                  <a:noFill/>
                </a:ln>
                <a:solidFill>
                  <a:srgbClr val="000000"/>
                </a:solidFill>
                <a:effectLst/>
                <a:uLnTx/>
                <a:uFillTx/>
                <a:latin typeface="Arial"/>
                <a:ea typeface="+mn-ea"/>
                <a:cs typeface="+mn-cs"/>
              </a:rPr>
              <a:t>100 index line</a:t>
            </a:r>
            <a:endParaRPr kumimoji="0" lang="en-US" sz="700" b="0" i="0" u="none" strike="noStrike" kern="1200" cap="none" spc="0" normalizeH="0" baseline="0" noProof="0" dirty="0" err="1">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28233454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2">
            <a:extLst>
              <a:ext uri="{FF2B5EF4-FFF2-40B4-BE49-F238E27FC236}">
                <a16:creationId xmlns:a16="http://schemas.microsoft.com/office/drawing/2014/main" id="{B3CEA3F1-7147-41E0-A39B-1CEB3D863512}"/>
              </a:ext>
            </a:extLst>
          </p:cNvPr>
          <p:cNvSpPr>
            <a:spLocks noGrp="1"/>
          </p:cNvSpPr>
          <p:nvPr>
            <p:ph type="title"/>
          </p:nvPr>
        </p:nvSpPr>
        <p:spPr>
          <a:xfrm>
            <a:off x="238133" y="209421"/>
            <a:ext cx="12413343" cy="409568"/>
          </a:xfrm>
          <a:ln>
            <a:noFill/>
          </a:ln>
        </p:spPr>
        <p:txBody>
          <a:bodyPr vert="horz" wrap="none" lIns="0" tIns="0" rIns="0" bIns="0" rtlCol="0" anchor="ctr">
            <a:noAutofit/>
          </a:bodyPr>
          <a:lstStyle/>
          <a:p>
            <a:r>
              <a:rPr lang="en-GB" dirty="0"/>
              <a:t>Reach and impact a sweet spot audience</a:t>
            </a:r>
            <a:endParaRPr lang="en-US" dirty="0"/>
          </a:p>
        </p:txBody>
      </p:sp>
      <p:sp>
        <p:nvSpPr>
          <p:cNvPr id="25" name="Text Placeholder 24">
            <a:extLst>
              <a:ext uri="{FF2B5EF4-FFF2-40B4-BE49-F238E27FC236}">
                <a16:creationId xmlns:a16="http://schemas.microsoft.com/office/drawing/2014/main" id="{19DDE0B6-2881-4AE2-A328-8A120EEAFECC}"/>
              </a:ext>
            </a:extLst>
          </p:cNvPr>
          <p:cNvSpPr>
            <a:spLocks noGrp="1"/>
          </p:cNvSpPr>
          <p:nvPr>
            <p:ph type="body" sz="quarter" idx="14"/>
          </p:nvPr>
        </p:nvSpPr>
        <p:spPr>
          <a:xfrm>
            <a:off x="238133" y="695560"/>
            <a:ext cx="12689106" cy="436608"/>
          </a:xfrm>
        </p:spPr>
        <p:txBody>
          <a:bodyPr/>
          <a:lstStyle/>
          <a:p>
            <a:r>
              <a:rPr lang="en-GB" i="1" dirty="0">
                <a:solidFill>
                  <a:srgbClr val="8A8A8D"/>
                </a:solidFill>
              </a:rPr>
              <a:t>The King’s Man</a:t>
            </a:r>
            <a:r>
              <a:rPr lang="en-GB" dirty="0">
                <a:solidFill>
                  <a:srgbClr val="8A8A8D"/>
                </a:solidFill>
              </a:rPr>
              <a:t> is predicted to attract ABC1 Men aged 16-34 – an audience that has become hard to reach on other AV medias </a:t>
            </a:r>
            <a:endParaRPr lang="en-US" dirty="0"/>
          </a:p>
          <a:p>
            <a:endParaRPr lang="en-US" dirty="0"/>
          </a:p>
        </p:txBody>
      </p:sp>
      <p:sp>
        <p:nvSpPr>
          <p:cNvPr id="26" name="Text Placeholder 25">
            <a:extLst>
              <a:ext uri="{FF2B5EF4-FFF2-40B4-BE49-F238E27FC236}">
                <a16:creationId xmlns:a16="http://schemas.microsoft.com/office/drawing/2014/main" id="{F692C41E-5206-4292-BAF3-7F3E34BBC79B}"/>
              </a:ext>
            </a:extLst>
          </p:cNvPr>
          <p:cNvSpPr>
            <a:spLocks noGrp="1"/>
          </p:cNvSpPr>
          <p:nvPr>
            <p:ph type="body" sz="quarter" idx="15"/>
          </p:nvPr>
        </p:nvSpPr>
        <p:spPr>
          <a:xfrm>
            <a:off x="7314049" y="7113857"/>
            <a:ext cx="5977218" cy="308472"/>
          </a:xfrm>
        </p:spPr>
        <p:txBody>
          <a:bodyPr/>
          <a:lstStyle/>
          <a:p>
            <a:r>
              <a:rPr lang="en-GB" b="1" dirty="0"/>
              <a:t>Source: </a:t>
            </a:r>
            <a:r>
              <a:rPr lang="en-GB" dirty="0"/>
              <a:t>Kantar TNS Film Monitor.  Index based on spit in UK population. </a:t>
            </a:r>
            <a:endParaRPr lang="en-US" dirty="0"/>
          </a:p>
        </p:txBody>
      </p:sp>
      <p:sp>
        <p:nvSpPr>
          <p:cNvPr id="8" name="TextBox 7">
            <a:extLst>
              <a:ext uri="{FF2B5EF4-FFF2-40B4-BE49-F238E27FC236}">
                <a16:creationId xmlns:a16="http://schemas.microsoft.com/office/drawing/2014/main" id="{BF3A4119-8D8B-4914-8A6F-3D41368D3855}"/>
              </a:ext>
            </a:extLst>
          </p:cNvPr>
          <p:cNvSpPr txBox="1"/>
          <p:nvPr/>
        </p:nvSpPr>
        <p:spPr>
          <a:xfrm>
            <a:off x="3505133" y="21476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38%</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12" name="TextBox 11">
            <a:extLst>
              <a:ext uri="{FF2B5EF4-FFF2-40B4-BE49-F238E27FC236}">
                <a16:creationId xmlns:a16="http://schemas.microsoft.com/office/drawing/2014/main" id="{FEA9654C-24F8-4936-9E53-F6AFEF5AE6A0}"/>
              </a:ext>
            </a:extLst>
          </p:cNvPr>
          <p:cNvSpPr txBox="1"/>
          <p:nvPr/>
        </p:nvSpPr>
        <p:spPr>
          <a:xfrm>
            <a:off x="7687179" y="21476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Women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59%</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129</a:t>
            </a:r>
          </a:p>
        </p:txBody>
      </p:sp>
      <p:sp>
        <p:nvSpPr>
          <p:cNvPr id="13" name="TextBox 12">
            <a:extLst>
              <a:ext uri="{FF2B5EF4-FFF2-40B4-BE49-F238E27FC236}">
                <a16:creationId xmlns:a16="http://schemas.microsoft.com/office/drawing/2014/main" id="{A3FF52EC-7F47-4324-9AD3-838D6F25284E}"/>
              </a:ext>
            </a:extLst>
          </p:cNvPr>
          <p:cNvSpPr txBox="1"/>
          <p:nvPr/>
        </p:nvSpPr>
        <p:spPr>
          <a:xfrm>
            <a:off x="5756924" y="55672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72%</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150</a:t>
            </a:r>
          </a:p>
        </p:txBody>
      </p:sp>
      <p:sp>
        <p:nvSpPr>
          <p:cNvPr id="15" name="Oval 14">
            <a:extLst>
              <a:ext uri="{FF2B5EF4-FFF2-40B4-BE49-F238E27FC236}">
                <a16:creationId xmlns:a16="http://schemas.microsoft.com/office/drawing/2014/main" id="{C7B8D5DB-C07B-406C-B62B-DF0AB210CCF2}"/>
              </a:ext>
            </a:extLst>
          </p:cNvPr>
          <p:cNvSpPr/>
          <p:nvPr/>
        </p:nvSpPr>
        <p:spPr>
          <a:xfrm>
            <a:off x="3500034" y="1491365"/>
            <a:ext cx="3678022" cy="3564682"/>
          </a:xfrm>
          <a:prstGeom prst="ellipse">
            <a:avLst/>
          </a:pr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8F8F8"/>
              </a:solidFill>
              <a:effectLst/>
              <a:uLnTx/>
              <a:uFillTx/>
              <a:latin typeface="Arial"/>
              <a:ea typeface="+mn-ea"/>
              <a:cs typeface="+mn-cs"/>
            </a:endParaRPr>
          </a:p>
        </p:txBody>
      </p:sp>
      <p:sp>
        <p:nvSpPr>
          <p:cNvPr id="16" name="TextBox 15">
            <a:extLst>
              <a:ext uri="{FF2B5EF4-FFF2-40B4-BE49-F238E27FC236}">
                <a16:creationId xmlns:a16="http://schemas.microsoft.com/office/drawing/2014/main" id="{CE0F1EFE-085A-4DFE-B7A3-9C35CD8244EA}"/>
              </a:ext>
            </a:extLst>
          </p:cNvPr>
          <p:cNvSpPr txBox="1"/>
          <p:nvPr/>
        </p:nvSpPr>
        <p:spPr>
          <a:xfrm>
            <a:off x="3657533" y="2300079"/>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16-34 adults</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dirty="0">
                <a:solidFill>
                  <a:srgbClr val="F8F8F8"/>
                </a:solidFill>
                <a:latin typeface="Arial"/>
              </a:rPr>
              <a:t>56</a:t>
            </a:r>
            <a:r>
              <a:rPr kumimoji="0" lang="en-GB" sz="1400" b="0" i="0" u="none" strike="noStrike" kern="1200" cap="none" spc="0" normalizeH="0" baseline="0" noProof="0" dirty="0">
                <a:ln>
                  <a:noFill/>
                </a:ln>
                <a:solidFill>
                  <a:srgbClr val="F8F8F8"/>
                </a:solidFill>
                <a:effectLst/>
                <a:uLnTx/>
                <a:uFillTx/>
                <a:latin typeface="Arial"/>
                <a:ea typeface="+mn-ea"/>
                <a:cs typeface="+mn-cs"/>
              </a:rPr>
              <a: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a:t>
            </a:r>
            <a:r>
              <a:rPr lang="en-GB" sz="1400" dirty="0">
                <a:solidFill>
                  <a:srgbClr val="F8F8F8"/>
                </a:solidFill>
                <a:latin typeface="Arial"/>
              </a:rPr>
              <a:t>202</a:t>
            </a:r>
            <a:endParaRPr kumimoji="0" lang="en-GB" sz="1400" b="0" i="0" u="none" strike="noStrike" kern="1200" cap="none" spc="0" normalizeH="0" baseline="0" noProof="0" dirty="0">
              <a:ln>
                <a:noFill/>
              </a:ln>
              <a:solidFill>
                <a:srgbClr val="F8F8F8"/>
              </a:solidFill>
              <a:effectLst/>
              <a:uLnTx/>
              <a:uFillTx/>
              <a:latin typeface="Arial"/>
              <a:ea typeface="+mn-ea"/>
              <a:cs typeface="+mn-cs"/>
            </a:endParaRPr>
          </a:p>
        </p:txBody>
      </p:sp>
      <p:sp>
        <p:nvSpPr>
          <p:cNvPr id="17" name="Oval 16">
            <a:extLst>
              <a:ext uri="{FF2B5EF4-FFF2-40B4-BE49-F238E27FC236}">
                <a16:creationId xmlns:a16="http://schemas.microsoft.com/office/drawing/2014/main" id="{AA0C262A-74A2-4360-A239-1D02207F1B13}"/>
              </a:ext>
            </a:extLst>
          </p:cNvPr>
          <p:cNvSpPr/>
          <p:nvPr/>
        </p:nvSpPr>
        <p:spPr>
          <a:xfrm>
            <a:off x="5846709" y="1491365"/>
            <a:ext cx="3699425" cy="3551221"/>
          </a:xfrm>
          <a:prstGeom prst="ellipse">
            <a:avLst/>
          </a:prstGeom>
          <a:solidFill>
            <a:schemeClr val="accent4">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8F8F8"/>
              </a:solidFill>
              <a:effectLst/>
              <a:uLnTx/>
              <a:uFillTx/>
              <a:latin typeface="Arial"/>
              <a:ea typeface="+mn-ea"/>
              <a:cs typeface="+mn-cs"/>
            </a:endParaRPr>
          </a:p>
        </p:txBody>
      </p:sp>
      <p:sp>
        <p:nvSpPr>
          <p:cNvPr id="28" name="Oval 27">
            <a:extLst>
              <a:ext uri="{FF2B5EF4-FFF2-40B4-BE49-F238E27FC236}">
                <a16:creationId xmlns:a16="http://schemas.microsoft.com/office/drawing/2014/main" id="{F117D465-D535-49BC-80B8-0F6A303BB7B3}"/>
              </a:ext>
            </a:extLst>
          </p:cNvPr>
          <p:cNvSpPr/>
          <p:nvPr/>
        </p:nvSpPr>
        <p:spPr>
          <a:xfrm>
            <a:off x="4719095" y="3009368"/>
            <a:ext cx="3703613" cy="3553848"/>
          </a:xfrm>
          <a:prstGeom prst="ellipse">
            <a:avLst/>
          </a:prstGeom>
          <a:solidFill>
            <a:schemeClr val="accent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900" b="0" i="0" u="none" strike="noStrike" kern="1200" cap="none" spc="0" normalizeH="0" baseline="0" noProof="0">
              <a:ln>
                <a:noFill/>
              </a:ln>
              <a:solidFill>
                <a:srgbClr val="F8F8F8"/>
              </a:solidFill>
              <a:effectLst/>
              <a:uLnTx/>
              <a:uFillTx/>
              <a:latin typeface="Arial"/>
              <a:ea typeface="+mn-ea"/>
              <a:cs typeface="+mn-cs"/>
            </a:endParaRPr>
          </a:p>
        </p:txBody>
      </p:sp>
      <p:sp>
        <p:nvSpPr>
          <p:cNvPr id="29" name="TextBox 28">
            <a:extLst>
              <a:ext uri="{FF2B5EF4-FFF2-40B4-BE49-F238E27FC236}">
                <a16:creationId xmlns:a16="http://schemas.microsoft.com/office/drawing/2014/main" id="{0424CCD5-C044-4B05-B971-B99B18DED115}"/>
              </a:ext>
            </a:extLst>
          </p:cNvPr>
          <p:cNvSpPr txBox="1"/>
          <p:nvPr/>
        </p:nvSpPr>
        <p:spPr>
          <a:xfrm>
            <a:off x="5969113" y="3058378"/>
            <a:ext cx="1061973" cy="1453405"/>
          </a:xfrm>
          <a:prstGeom prst="rect">
            <a:avLst/>
          </a:prstGeom>
          <a:noFill/>
          <a:ln>
            <a:noFill/>
          </a:ln>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16-34  ABC1 </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500" b="1" i="0" u="none" strike="noStrike" kern="1200" cap="none" spc="0" normalizeH="0" baseline="0" noProof="0" dirty="0">
                <a:ln>
                  <a:noFill/>
                </a:ln>
                <a:solidFill>
                  <a:srgbClr val="FFFFFF"/>
                </a:solidFill>
                <a:effectLst/>
                <a:uLnTx/>
                <a:uFillTx/>
                <a:latin typeface="Arial"/>
                <a:ea typeface="+mn-ea"/>
                <a:cs typeface="+mn-cs"/>
              </a:rPr>
              <a:t>M</a:t>
            </a:r>
            <a:r>
              <a:rPr kumimoji="0" lang="en-GB" sz="1500" b="1" i="0" u="none" strike="noStrike" kern="1200" cap="none" spc="0" normalizeH="0" baseline="0" noProof="0" dirty="0" err="1">
                <a:ln>
                  <a:noFill/>
                </a:ln>
                <a:solidFill>
                  <a:srgbClr val="FFFFFF"/>
                </a:solidFill>
                <a:effectLst/>
                <a:uLnTx/>
                <a:uFillTx/>
                <a:latin typeface="Arial"/>
                <a:ea typeface="+mn-ea"/>
                <a:cs typeface="+mn-cs"/>
              </a:rPr>
              <a:t>en</a:t>
            </a:r>
            <a:endParaRPr kumimoji="0" lang="en-GB" sz="15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500" b="1" dirty="0">
                <a:solidFill>
                  <a:srgbClr val="FFFFFF"/>
                </a:solidFill>
                <a:latin typeface="Arial"/>
              </a:rPr>
              <a:t>21</a:t>
            </a:r>
            <a:r>
              <a:rPr kumimoji="0" lang="en-GB" sz="1500" b="1"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solidFill>
                  <a:srgbClr val="FFFFFF"/>
                </a:solidFill>
                <a:effectLst/>
                <a:uLnTx/>
                <a:uFillTx/>
                <a:latin typeface="Arial"/>
                <a:ea typeface="+mn-ea"/>
                <a:cs typeface="+mn-cs"/>
              </a:rPr>
              <a:t>Index </a:t>
            </a:r>
            <a:r>
              <a:rPr lang="en-GB" sz="1200" b="1" dirty="0">
                <a:solidFill>
                  <a:srgbClr val="FFFFFF"/>
                </a:solidFill>
                <a:latin typeface="Arial"/>
              </a:rPr>
              <a:t>277</a:t>
            </a:r>
            <a:endParaRPr kumimoji="0" lang="en-GB" sz="1200" b="1" i="0" u="none" strike="noStrike" kern="1200" cap="none" spc="0" normalizeH="0" baseline="0" noProof="0" dirty="0">
              <a:ln>
                <a:noFill/>
              </a:ln>
              <a:solidFill>
                <a:srgbClr val="FFFFFF"/>
              </a:solidFill>
              <a:effectLst/>
              <a:uLnTx/>
              <a:uFillTx/>
              <a:latin typeface="Arial"/>
              <a:ea typeface="+mn-ea"/>
              <a:cs typeface="+mn-cs"/>
            </a:endParaRPr>
          </a:p>
          <a:p>
            <a:pPr marL="0" marR="0" lvl="0" indent="0" algn="ctr" defTabSz="961844" rtl="0" eaLnBrk="1" fontAlgn="auto" latinLnBrk="0" hangingPunct="1">
              <a:lnSpc>
                <a:spcPct val="100000"/>
              </a:lnSpc>
              <a:spcBef>
                <a:spcPts val="0"/>
              </a:spcBef>
              <a:spcAft>
                <a:spcPts val="0"/>
              </a:spcAft>
              <a:buClrTx/>
              <a:buSzTx/>
              <a:buFontTx/>
              <a:buNone/>
              <a:tabLst/>
              <a:defRPr/>
            </a:pPr>
            <a:endParaRPr kumimoji="0" lang="en-GB" sz="1400" b="0" i="0" u="none" strike="noStrike" kern="1200" cap="none" spc="0" normalizeH="0" baseline="0" noProof="0" dirty="0">
              <a:ln>
                <a:noFill/>
              </a:ln>
              <a:solidFill>
                <a:srgbClr val="000000"/>
              </a:solidFill>
              <a:effectLst/>
              <a:uLnTx/>
              <a:uFillTx/>
              <a:latin typeface="Arial"/>
              <a:ea typeface="+mn-ea"/>
              <a:cs typeface="+mn-cs"/>
            </a:endParaRPr>
          </a:p>
        </p:txBody>
      </p:sp>
      <p:sp>
        <p:nvSpPr>
          <p:cNvPr id="30" name="TextBox 29">
            <a:extLst>
              <a:ext uri="{FF2B5EF4-FFF2-40B4-BE49-F238E27FC236}">
                <a16:creationId xmlns:a16="http://schemas.microsoft.com/office/drawing/2014/main" id="{1A054776-1F09-4FC2-998B-F63181DA38DB}"/>
              </a:ext>
            </a:extLst>
          </p:cNvPr>
          <p:cNvSpPr txBox="1"/>
          <p:nvPr/>
        </p:nvSpPr>
        <p:spPr>
          <a:xfrm>
            <a:off x="7946088" y="2300079"/>
            <a:ext cx="1538182"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Men (16+)</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dirty="0">
                <a:solidFill>
                  <a:srgbClr val="F8F8F8"/>
                </a:solidFill>
                <a:latin typeface="Arial"/>
              </a:rPr>
              <a:t>56</a:t>
            </a:r>
            <a:r>
              <a:rPr kumimoji="0" lang="en-GB" sz="1400" b="0" i="0" u="none" strike="noStrike" kern="1200" cap="none" spc="0" normalizeH="0" baseline="0" noProof="0" dirty="0">
                <a:ln>
                  <a:noFill/>
                </a:ln>
                <a:solidFill>
                  <a:srgbClr val="F8F8F8"/>
                </a:solidFill>
                <a:effectLst/>
                <a:uLnTx/>
                <a:uFillTx/>
                <a:latin typeface="Arial"/>
                <a:ea typeface="+mn-ea"/>
                <a:cs typeface="+mn-cs"/>
              </a:rPr>
              <a: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8F8F8"/>
                </a:solidFill>
                <a:effectLst/>
                <a:uLnTx/>
                <a:uFillTx/>
                <a:latin typeface="Arial"/>
                <a:ea typeface="+mn-ea"/>
                <a:cs typeface="+mn-cs"/>
              </a:rPr>
              <a:t>Index 130</a:t>
            </a:r>
          </a:p>
        </p:txBody>
      </p:sp>
      <p:sp>
        <p:nvSpPr>
          <p:cNvPr id="31" name="TextBox 30">
            <a:extLst>
              <a:ext uri="{FF2B5EF4-FFF2-40B4-BE49-F238E27FC236}">
                <a16:creationId xmlns:a16="http://schemas.microsoft.com/office/drawing/2014/main" id="{47F5A31F-1107-41D4-8423-41190E714123}"/>
              </a:ext>
            </a:extLst>
          </p:cNvPr>
          <p:cNvSpPr txBox="1"/>
          <p:nvPr/>
        </p:nvSpPr>
        <p:spPr>
          <a:xfrm>
            <a:off x="5909324" y="5719663"/>
            <a:ext cx="1305755" cy="758299"/>
          </a:xfrm>
          <a:prstGeom prst="rect">
            <a:avLst/>
          </a:prstGeom>
          <a:noFill/>
        </p:spPr>
        <p:txBody>
          <a:bodyPr wrap="square" rtlCol="0">
            <a:spAutoFit/>
          </a:bodyPr>
          <a:lstStyle/>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ABC1 (16+)</a:t>
            </a:r>
          </a:p>
          <a:p>
            <a:pPr marL="0" marR="0" lvl="0" indent="0" algn="ctr" defTabSz="961844" rtl="0" eaLnBrk="1" fontAlgn="auto" latinLnBrk="0" hangingPunct="1">
              <a:lnSpc>
                <a:spcPct val="100000"/>
              </a:lnSpc>
              <a:spcBef>
                <a:spcPts val="0"/>
              </a:spcBef>
              <a:spcAft>
                <a:spcPts val="0"/>
              </a:spcAft>
              <a:buClrTx/>
              <a:buSzTx/>
              <a:buFontTx/>
              <a:buNone/>
              <a:tabLst/>
              <a:defRPr/>
            </a:pPr>
            <a:r>
              <a:rPr lang="en-GB" sz="1400" dirty="0">
                <a:solidFill>
                  <a:srgbClr val="FFFFFF"/>
                </a:solidFill>
                <a:latin typeface="Arial"/>
              </a:rPr>
              <a:t>68</a:t>
            </a:r>
            <a:r>
              <a:rPr kumimoji="0" lang="en-GB" sz="1400" b="0" i="0" u="none" strike="noStrike" kern="1200" cap="none" spc="0" normalizeH="0" baseline="0" noProof="0" dirty="0">
                <a:ln>
                  <a:noFill/>
                </a:ln>
                <a:solidFill>
                  <a:srgbClr val="FFFFFF"/>
                </a:solidFill>
                <a:effectLst/>
                <a:uLnTx/>
                <a:uFillTx/>
                <a:latin typeface="Arial"/>
                <a:ea typeface="+mn-ea"/>
                <a:cs typeface="+mn-cs"/>
              </a:rPr>
              <a:t>%</a:t>
            </a:r>
          </a:p>
          <a:p>
            <a:pPr marL="0" marR="0" lvl="0" indent="0" algn="ctr" defTabSz="961844" rtl="0" eaLnBrk="1" fontAlgn="auto" latinLnBrk="0" hangingPunct="1">
              <a:lnSpc>
                <a:spcPct val="100000"/>
              </a:lnSpc>
              <a:spcBef>
                <a:spcPts val="0"/>
              </a:spcBef>
              <a:spcAft>
                <a:spcPts val="0"/>
              </a:spcAft>
              <a:buClrTx/>
              <a:buSzTx/>
              <a:buFontTx/>
              <a:buNone/>
              <a:tabLst/>
              <a:defRPr/>
            </a:pPr>
            <a:r>
              <a:rPr kumimoji="0" lang="en-GB" sz="1400" b="0" i="0" u="none" strike="noStrike" kern="1200" cap="none" spc="0" normalizeH="0" baseline="0" noProof="0" dirty="0">
                <a:ln>
                  <a:noFill/>
                </a:ln>
                <a:solidFill>
                  <a:srgbClr val="FFFFFF"/>
                </a:solidFill>
                <a:effectLst/>
                <a:uLnTx/>
                <a:uFillTx/>
                <a:latin typeface="Arial"/>
                <a:ea typeface="+mn-ea"/>
                <a:cs typeface="+mn-cs"/>
              </a:rPr>
              <a:t>Index 141</a:t>
            </a:r>
          </a:p>
        </p:txBody>
      </p:sp>
    </p:spTree>
    <p:extLst>
      <p:ext uri="{BB962C8B-B14F-4D97-AF65-F5344CB8AC3E}">
        <p14:creationId xmlns:p14="http://schemas.microsoft.com/office/powerpoint/2010/main" val="648967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mv="urn:schemas-microsoft-com:mac:vml"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THINKCELLUNDODONOTDELETE" val="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0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6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7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8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1.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3.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5.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7.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8.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99.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heme/theme1.xml><?xml version="1.0" encoding="utf-8"?>
<a:theme xmlns:a="http://schemas.openxmlformats.org/drawingml/2006/main" name="Divider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3FF2144C-6A1C-4BE4-8D4D-241065ABE363}"/>
    </a:ext>
  </a:extLst>
</a:theme>
</file>

<file path=ppt/theme/theme10.xml><?xml version="1.0" encoding="utf-8"?>
<a:theme xmlns:a="http://schemas.openxmlformats.org/drawingml/2006/main" name="4_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11.xml><?xml version="1.0" encoding="utf-8"?>
<a:theme xmlns:a="http://schemas.openxmlformats.org/drawingml/2006/main" name="1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12.xml><?xml version="1.0" encoding="utf-8"?>
<a:theme xmlns:a="http://schemas.openxmlformats.org/drawingml/2006/main" name="2_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DCM Default Presentation_widescreen" id="{8BEE6B09-292A-A146-8F9D-1B76002E7790}" vid="{22701653-4465-F94D-97F9-4C49C5F07FCB}"/>
    </a:ext>
  </a:extLst>
</a:theme>
</file>

<file path=ppt/theme/theme13.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14.xml><?xml version="1.0" encoding="utf-8"?>
<a:theme xmlns:a="http://schemas.openxmlformats.org/drawingml/2006/main" name="Office Theme">
  <a:themeElements>
    <a:clrScheme name="Violet">
      <a:dk1>
        <a:sysClr val="windowText" lastClr="000000"/>
      </a:dk1>
      <a:lt1>
        <a:sysClr val="window" lastClr="FFFFFF"/>
      </a:lt1>
      <a:dk2>
        <a:srgbClr val="373545"/>
      </a:dk2>
      <a:lt2>
        <a:srgbClr val="DCD8DC"/>
      </a:lt2>
      <a:accent1>
        <a:srgbClr val="AD84C6"/>
      </a:accent1>
      <a:accent2>
        <a:srgbClr val="8784C7"/>
      </a:accent2>
      <a:accent3>
        <a:srgbClr val="5D739A"/>
      </a:accent3>
      <a:accent4>
        <a:srgbClr val="6997AF"/>
      </a:accent4>
      <a:accent5>
        <a:srgbClr val="84ACB6"/>
      </a:accent5>
      <a:accent6>
        <a:srgbClr val="6F8183"/>
      </a:accent6>
      <a:hlink>
        <a:srgbClr val="69A020"/>
      </a:hlink>
      <a:folHlink>
        <a:srgbClr val="8C8C8C"/>
      </a:folHlink>
    </a:clrScheme>
    <a:fontScheme name="Century Gothic">
      <a:maj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tatement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8D9017D-C4CA-4838-ACF9-A3DBB91DF9E4}"/>
    </a:ext>
  </a:extLst>
</a:theme>
</file>

<file path=ppt/theme/theme3.xml><?xml version="1.0" encoding="utf-8"?>
<a:theme xmlns:a="http://schemas.openxmlformats.org/drawingml/2006/main" name="Copy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35F174-4106-4D07-964D-DD66A52DE9DB}"/>
    </a:ext>
  </a:extLst>
</a:theme>
</file>

<file path=ppt/theme/theme4.xml><?xml version="1.0" encoding="utf-8"?>
<a:theme xmlns:a="http://schemas.openxmlformats.org/drawingml/2006/main" name="Image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C9FD65CF-771B-485A-85FD-E946D489AD66}"/>
    </a:ext>
  </a:extLst>
</a:theme>
</file>

<file path=ppt/theme/theme5.xml><?xml version="1.0" encoding="utf-8"?>
<a:theme xmlns:a="http://schemas.openxmlformats.org/drawingml/2006/main" name="Co-branding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AA65A6D-50E3-401E-92D2-748547AE51FA}"/>
    </a:ext>
  </a:extLst>
</a:theme>
</file>

<file path=ppt/theme/theme6.xml><?xml version="1.0" encoding="utf-8"?>
<a:theme xmlns:a="http://schemas.openxmlformats.org/drawingml/2006/main" name="Video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64D13C3F-F175-440C-9544-A8078A72D770}"/>
    </a:ext>
  </a:extLst>
</a:theme>
</file>

<file path=ppt/theme/theme7.xml><?xml version="1.0" encoding="utf-8"?>
<a:theme xmlns:a="http://schemas.openxmlformats.org/drawingml/2006/main" name="Charts and Graphs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53E78992-053D-4CFA-A3B0-5AC09EE9680E}"/>
    </a:ext>
  </a:extLst>
</a:theme>
</file>

<file path=ppt/theme/theme8.xml><?xml version="1.0" encoding="utf-8"?>
<a:theme xmlns:a="http://schemas.openxmlformats.org/drawingml/2006/main" name="Thank You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095D18DF-51D0-478F-97B5-360C6FA66EE5}"/>
    </a:ext>
  </a:extLst>
</a:theme>
</file>

<file path=ppt/theme/theme9.xml><?xml version="1.0" encoding="utf-8"?>
<a:theme xmlns:a="http://schemas.openxmlformats.org/drawingml/2006/main" name="Appendix Slides">
  <a:themeElements>
    <a:clrScheme name="DCM">
      <a:dk1>
        <a:srgbClr val="00BFD6"/>
      </a:dk1>
      <a:lt1>
        <a:srgbClr val="000000"/>
      </a:lt1>
      <a:dk2>
        <a:srgbClr val="B6008D"/>
      </a:dk2>
      <a:lt2>
        <a:srgbClr val="0099A8"/>
      </a:lt2>
      <a:accent1>
        <a:srgbClr val="77226C"/>
      </a:accent1>
      <a:accent2>
        <a:srgbClr val="AC162C"/>
      </a:accent2>
      <a:accent3>
        <a:srgbClr val="8547AD"/>
      </a:accent3>
      <a:accent4>
        <a:srgbClr val="33006F"/>
      </a:accent4>
      <a:accent5>
        <a:srgbClr val="CAC8C8"/>
      </a:accent5>
      <a:accent6>
        <a:srgbClr val="8A8A8D"/>
      </a:accent6>
      <a:hlink>
        <a:srgbClr val="000000"/>
      </a:hlink>
      <a:folHlink>
        <a:srgbClr val="000000"/>
      </a:folHlink>
    </a:clrScheme>
    <a:fontScheme name="DCM FAME">
      <a:majorFont>
        <a:latin typeface="Impact"/>
        <a:ea typeface=""/>
        <a:cs typeface=""/>
      </a:majorFont>
      <a:minorFont>
        <a:latin typeface="Arial"/>
        <a:ea typeface=""/>
        <a:cs typeface=""/>
      </a:minorFont>
    </a:fontScheme>
    <a:fmtScheme name="Horizon">
      <a:fillStyleLst>
        <a:solidFill>
          <a:schemeClr val="phClr"/>
        </a:solidFill>
        <a:gradFill rotWithShape="1">
          <a:gsLst>
            <a:gs pos="0">
              <a:schemeClr val="phClr">
                <a:tint val="83000"/>
                <a:shade val="100000"/>
                <a:satMod val="100000"/>
              </a:schemeClr>
            </a:gs>
            <a:gs pos="100000">
              <a:schemeClr val="phClr">
                <a:tint val="61000"/>
                <a:alpha val="100000"/>
                <a:satMod val="180000"/>
              </a:schemeClr>
            </a:gs>
          </a:gsLst>
          <a:path path="circle">
            <a:fillToRect l="100000" t="100000" r="100000" b="100000"/>
          </a:path>
        </a:gradFill>
        <a:gradFill rotWithShape="1">
          <a:gsLst>
            <a:gs pos="0">
              <a:schemeClr val="phClr">
                <a:shade val="85000"/>
              </a:schemeClr>
            </a:gs>
            <a:gs pos="100000">
              <a:schemeClr val="phClr">
                <a:tint val="90000"/>
                <a:alpha val="100000"/>
                <a:satMod val="180000"/>
              </a:schemeClr>
            </a:gs>
          </a:gsLst>
          <a:path path="circle">
            <a:fillToRect l="100000" t="100000" r="100000" b="100000"/>
          </a:path>
        </a:gradFill>
      </a:fillStyleLst>
      <a:lnStyleLst>
        <a:ln w="9525" cap="flat" cmpd="sng" algn="ctr">
          <a:solidFill>
            <a:schemeClr val="phClr"/>
          </a:solidFill>
          <a:prstDash val="solid"/>
        </a:ln>
        <a:ln w="10795" cap="flat" cmpd="sng" algn="ctr">
          <a:solidFill>
            <a:schemeClr val="phClr"/>
          </a:solidFill>
          <a:prstDash val="solid"/>
        </a:ln>
        <a:ln w="15240" cap="flat" cmpd="sng" algn="ctr">
          <a:solidFill>
            <a:schemeClr val="phClr">
              <a:tint val="25000"/>
              <a:alpha val="25000"/>
            </a:schemeClr>
          </a:solidFill>
          <a:prstDash val="solid"/>
        </a:ln>
      </a:lnStyleLst>
      <a:effectStyleLst>
        <a:effectStyle>
          <a:effectLst/>
        </a:effectStyle>
        <a:effectStyle>
          <a:effectLst/>
        </a:effectStyle>
        <a:effectStyle>
          <a:effectLst>
            <a:outerShdw blurRad="44450" dist="21590" dir="5400000" rotWithShape="0">
              <a:srgbClr val="000000">
                <a:alpha val="40000"/>
              </a:srgbClr>
            </a:outerShdw>
          </a:effectLst>
          <a:scene3d>
            <a:camera prst="orthographicFront">
              <a:rot lat="0" lon="0" rev="0"/>
            </a:camera>
            <a:lightRig rig="flat" dir="t">
              <a:rot lat="0" lon="0" rev="3600000"/>
            </a:lightRig>
          </a:scene3d>
          <a:sp3d prstMaterial="flat">
            <a:bevelT w="28575" h="41275" prst="coolSlant"/>
          </a:sp3d>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1"/>
        </a:solidFill>
        <a:ln>
          <a:noFill/>
        </a:ln>
      </a:spPr>
      <a:bodyPr lIns="0" tIns="0" rIns="0" bIns="0" rtlCol="0" anchor="ctr"/>
      <a:lstStyle>
        <a:defPPr algn="ctr">
          <a:defRPr dirty="0" smtClean="0">
            <a:solidFill>
              <a:schemeClr val="bg1"/>
            </a:solidFill>
          </a:defRPr>
        </a:defPPr>
      </a:lstStyle>
      <a:style>
        <a:lnRef idx="1">
          <a:schemeClr val="accent1"/>
        </a:lnRef>
        <a:fillRef idx="2">
          <a:schemeClr val="accent1"/>
        </a:fillRef>
        <a:effectRef idx="1">
          <a:schemeClr val="accent1"/>
        </a:effectRef>
        <a:fontRef idx="minor">
          <a:schemeClr val="dk1"/>
        </a:fontRef>
      </a:style>
    </a:spDef>
    <a:lnDef>
      <a:spPr/>
      <a:bodyPr/>
      <a:lstStyle/>
      <a:style>
        <a:lnRef idx="1">
          <a:schemeClr val="accent1"/>
        </a:lnRef>
        <a:fillRef idx="0">
          <a:schemeClr val="accent1"/>
        </a:fillRef>
        <a:effectRef idx="0">
          <a:schemeClr val="accent1"/>
        </a:effectRef>
        <a:fontRef idx="minor">
          <a:schemeClr val="tx1"/>
        </a:fontRef>
      </a:style>
    </a:lnDef>
    <a:txDef>
      <a:spPr>
        <a:noFill/>
        <a:ln>
          <a:solidFill>
            <a:schemeClr val="bg2"/>
          </a:solidFill>
        </a:ln>
      </a:spPr>
      <a:bodyPr wrap="none" rtlCol="0">
        <a:spAutoFit/>
      </a:bodyPr>
      <a:lstStyle>
        <a:defPPr>
          <a:defRPr dirty="0" err="1" smtClean="0"/>
        </a:defPPr>
      </a:lstStyle>
    </a:txDef>
  </a:objectDefaults>
  <a:extraClrSchemeLst/>
  <a:extLst>
    <a:ext uri="{05A4C25C-085E-4340-85A3-A5531E510DB2}">
      <thm15:themeFamily xmlns:thm15="http://schemas.microsoft.com/office/thememl/2012/main" name="Powerpoint Template_DCM.pptx" id="{93DE5DA1-8A3E-4DD3-BA13-306F839BB70D}" vid="{248835ED-A982-47BF-944B-5F4719FEBC62}"/>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8"?>
<?mso-contentType ?>
<FormTemplates xmlns="http://schemas.microsoft.com/sharepoint/v3/contenttype/forms">
  <Display>DocumentLibraryForm</Display>
  <Edit>AssetEditForm</Edit>
  <New>DocumentLibraryForm</New>
</FormTemplates>
</file>

<file path=customXml/itemProps1.xml><?xml version="1.0" encoding="utf-8"?>
<ds:datastoreItem xmlns:ds="http://schemas.openxmlformats.org/officeDocument/2006/customXml" ds:itemID="{0179E9E3-37F6-48A1-9F8E-150B0F8195F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blank</Template>
  <TotalTime>0</TotalTime>
  <Words>436</Words>
  <Application>Microsoft Office PowerPoint</Application>
  <PresentationFormat>Custom</PresentationFormat>
  <Paragraphs>65</Paragraphs>
  <Slides>3</Slides>
  <Notes>3</Notes>
  <HiddenSlides>0</HiddenSlides>
  <MMClips>0</MMClips>
  <ScaleCrop>false</ScaleCrop>
  <HeadingPairs>
    <vt:vector size="8" baseType="variant">
      <vt:variant>
        <vt:lpstr>Fonts Used</vt:lpstr>
      </vt:variant>
      <vt:variant>
        <vt:i4>4</vt:i4>
      </vt:variant>
      <vt:variant>
        <vt:lpstr>Theme</vt:lpstr>
      </vt:variant>
      <vt:variant>
        <vt:i4>12</vt:i4>
      </vt:variant>
      <vt:variant>
        <vt:lpstr>Embedded OLE Servers</vt:lpstr>
      </vt:variant>
      <vt:variant>
        <vt:i4>1</vt:i4>
      </vt:variant>
      <vt:variant>
        <vt:lpstr>Slide Titles</vt:lpstr>
      </vt:variant>
      <vt:variant>
        <vt:i4>3</vt:i4>
      </vt:variant>
    </vt:vector>
  </HeadingPairs>
  <TitlesOfParts>
    <vt:vector size="20" baseType="lpstr">
      <vt:lpstr>Arial</vt:lpstr>
      <vt:lpstr>Century Gothic</vt:lpstr>
      <vt:lpstr>Impact</vt:lpstr>
      <vt:lpstr>Wingdings</vt:lpstr>
      <vt:lpstr>Divider Slides</vt:lpstr>
      <vt:lpstr>Statement Slides</vt:lpstr>
      <vt:lpstr>Copy Slides</vt:lpstr>
      <vt:lpstr>Image Slides</vt:lpstr>
      <vt:lpstr>Co-branding Slides</vt:lpstr>
      <vt:lpstr>Video Slides</vt:lpstr>
      <vt:lpstr>Charts and Graphs Slides</vt:lpstr>
      <vt:lpstr>Thank You Slides</vt:lpstr>
      <vt:lpstr>Appendix Slides</vt:lpstr>
      <vt:lpstr>4_Statement Slides</vt:lpstr>
      <vt:lpstr>1_Copy Slides</vt:lpstr>
      <vt:lpstr>2_Copy Slides</vt:lpstr>
      <vt:lpstr>think-cell Slide</vt:lpstr>
      <vt:lpstr>THE KING’s MAN</vt:lpstr>
      <vt:lpstr>Kingsman attracts a consistent attractive profile </vt:lpstr>
      <vt:lpstr>Reach and impact a sweet spot audience</vt:lpstr>
    </vt:vector>
  </TitlesOfParts>
  <Manager/>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2016-12-08T16:13:43Z</dcterms:created>
  <dcterms:modified xsi:type="dcterms:W3CDTF">2021-05-20T15:47:40Z</dcterms:modified>
  <cp:version/>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TemplateID">
    <vt:lpwstr>TC034606149991</vt:lpwstr>
  </property>
</Properties>
</file>