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08551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83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VoJc2tH3WB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759EEFA6-20C1-494B-BB05-AC0268FB923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4" t="2943" r="18524" b="3947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6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Dev Patel, Alicia Vikander, Joel Edgerton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David </a:t>
            </a:r>
            <a:r>
              <a:rPr lang="en-US" dirty="0" err="1">
                <a:solidFill>
                  <a:schemeClr val="accent6"/>
                </a:solidFill>
              </a:rPr>
              <a:t>Lowrey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Pete’s Dragon, A Ghost Story, The Old Man and The Gun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Midsommar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latest from blockbusting arthouse studio A24 (</a:t>
            </a:r>
            <a:r>
              <a:rPr lang="en-US" i="1" dirty="0">
                <a:solidFill>
                  <a:schemeClr val="accent6"/>
                </a:solidFill>
              </a:rPr>
              <a:t>Midsommar, Hereditary, The Farewell</a:t>
            </a:r>
            <a:r>
              <a:rPr lang="en-US" dirty="0">
                <a:solidFill>
                  <a:schemeClr val="accent6"/>
                </a:solidFill>
              </a:rPr>
              <a:t>), this moody, fantastical journey stars Dev Patel as a knight tasked with a dangerous journey into the unknown.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136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23k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fantasy re-telling of Sir Gawain and the Green Knight, a medieval legend from the times of King Arthur.</a:t>
            </a:r>
          </a:p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green Knight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An </a:t>
            </a:r>
            <a:r>
              <a:rPr lang="en-US" dirty="0"/>
              <a:t>legend reborn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7428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119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green Knight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The green Knight</dc:description>
  <cp:lastModifiedBy/>
  <cp:revision>1</cp:revision>
  <dcterms:created xsi:type="dcterms:W3CDTF">2019-03-25T11:13:20Z</dcterms:created>
  <dcterms:modified xsi:type="dcterms:W3CDTF">2021-07-07T10:43:51Z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The green Knight</vt:lpwstr>
  </property>
</Properties>
</file>