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2277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2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TcPk2p0Zaw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26E2AA91-7560-4734-9785-A03C525E74F2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r="648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22 October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Timothee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Chalamet</a:t>
            </a:r>
            <a:r>
              <a:rPr lang="en-US" dirty="0">
                <a:solidFill>
                  <a:schemeClr val="accent6"/>
                </a:solidFill>
              </a:rPr>
              <a:t>, Elisabeth Moss, Frances McDormand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Wes </a:t>
            </a:r>
            <a:r>
              <a:rPr lang="en-US" dirty="0" err="1">
                <a:solidFill>
                  <a:schemeClr val="accent6"/>
                </a:solidFill>
              </a:rPr>
              <a:t>Adnerson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Isle of Dogs, The Grand Budapest Hotel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Grand Budapest Hotel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Wes Anderson is a singular voice in cinema, with his instantly-recognizable aesthetic and keen eye for ensemble casts. His films have grossed over $500 million worldwide.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love letter to journalists, set in an outpost of an American newspaper in a fictional twentieth-century French city that brings to life a collection of stories published in ‘The French Dispatch Magazine’.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French Dispatch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quirky new journey from a cinematic master!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639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French Dispatch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The French Dispatch</dc:description>
  <cp:lastModifiedBy/>
  <cp:revision>1</cp:revision>
  <dcterms:created xsi:type="dcterms:W3CDTF">2019-03-25T11:13:20Z</dcterms:created>
  <dcterms:modified xsi:type="dcterms:W3CDTF">2021-07-07T10:36:16Z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The French Dispatch</vt:lpwstr>
  </property>
</Properties>
</file>