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1591878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88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cm.co.uk/planner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D95637F3-0E4E-40FA-B421-39710C21ED6E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243" b="9361"/>
          <a:stretch/>
        </p:blipFill>
        <p:spPr>
          <a:xfrm>
            <a:off x="6934200" y="1371600"/>
            <a:ext cx="6121400" cy="5092700"/>
          </a:xfrm>
        </p:spPr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16 July 2021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Ana de la </a:t>
            </a:r>
            <a:r>
              <a:rPr lang="en-US" dirty="0" err="1">
                <a:solidFill>
                  <a:schemeClr val="accent6"/>
                </a:solidFill>
              </a:rPr>
              <a:t>Reguera</a:t>
            </a:r>
            <a:r>
              <a:rPr lang="en-US" dirty="0">
                <a:solidFill>
                  <a:schemeClr val="accent6"/>
                </a:solidFill>
              </a:rPr>
              <a:t>, Josh Lucas, Will Patton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 err="1">
                <a:solidFill>
                  <a:schemeClr val="accent6"/>
                </a:solidFill>
              </a:rPr>
              <a:t>Everardo</a:t>
            </a:r>
            <a:r>
              <a:rPr lang="en-US" dirty="0">
                <a:solidFill>
                  <a:schemeClr val="accent6"/>
                </a:solidFill>
              </a:rPr>
              <a:t> Gout (Feature Debut)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The First Purge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The Purge </a:t>
            </a:r>
            <a:r>
              <a:rPr lang="en-US" dirty="0">
                <a:solidFill>
                  <a:schemeClr val="accent6"/>
                </a:solidFill>
              </a:rPr>
              <a:t>franchise has brought heated political topics to the big screen in accessible, mainstream thriller films that have grossed over $600 million worldwide.</a:t>
            </a:r>
            <a:endParaRPr lang="en-US" i="1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16-34 Men Index: 313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210k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r>
              <a:rPr lang="en-GB" b="0" dirty="0"/>
              <a:t>Plot currently unknown – the fifth and instalment of </a:t>
            </a:r>
            <a:r>
              <a:rPr lang="en-GB" b="0" i="1" dirty="0"/>
              <a:t>The Purge </a:t>
            </a:r>
            <a:r>
              <a:rPr lang="en-GB" b="0" dirty="0"/>
              <a:t>series.</a:t>
            </a:r>
          </a:p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The forever purge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GB" sz="1400" dirty="0">
                <a:solidFill>
                  <a:schemeClr val="accent6"/>
                </a:solidFill>
              </a:rPr>
              <a:t>The successful horror series continues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hlinkClick r:id="rId3"/>
              </a:rPr>
              <a:t>Plan your campaign</a:t>
            </a:r>
            <a:endParaRPr lang="en-US" sz="1600" b="1" dirty="0"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31983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98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The forever purge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Q3 2021</dc:title>
  <dc:creator/>
  <dc:description>The forever purge</dc:description>
  <cp:lastModifiedBy/>
  <cp:revision>1</cp:revision>
  <dcterms:created xsi:type="dcterms:W3CDTF">2019-03-25T11:13:20Z</dcterms:created>
  <dcterms:modified xsi:type="dcterms:W3CDTF">2021-07-07T10:43:50Z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Q3 2021</vt:lpwstr>
  </property>
  <property fmtid="{D5CDD505-2E9C-101B-9397-08002B2CF9AE}" pid="4" name="SlideDescription">
    <vt:lpwstr>The forever purge</vt:lpwstr>
  </property>
</Properties>
</file>