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9703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GkXeVIfbJO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8AF78380-5CB2-4858-BB52-0331170B294B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16178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Nicolas Cage, Emma Stone, Ryan Reynolds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Joel Crawford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LEGO Movie 2, Trolls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first </a:t>
            </a:r>
            <a:r>
              <a:rPr lang="en-US" i="1" dirty="0" err="1">
                <a:solidFill>
                  <a:schemeClr val="accent6"/>
                </a:solidFill>
              </a:rPr>
              <a:t>Croods</a:t>
            </a:r>
            <a:r>
              <a:rPr lang="en-US" i="1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was released in 2013 and grossed a stunning £27 million at the UK box office and almost $600 million worldwide – this sequel is already a massively successful film in other regions.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HW w/Kids Index: 127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935k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The prehistoric family are challenged by a rival family, The </a:t>
            </a:r>
            <a:r>
              <a:rPr lang="en-GB" b="0" dirty="0" err="1"/>
              <a:t>Bettermans</a:t>
            </a:r>
            <a:r>
              <a:rPr lang="en-GB" b="0" dirty="0"/>
              <a:t>, who claim to be more evolved.</a:t>
            </a: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</a:t>
            </a:r>
            <a:r>
              <a:rPr lang="en-US" sz="2800" dirty="0" err="1"/>
              <a:t>Croods</a:t>
            </a:r>
            <a:r>
              <a:rPr lang="en-US" sz="2800" dirty="0"/>
              <a:t> 2: A New 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The pre-historic family is back!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390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Croods 2: A New Age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The Croods 2: A New Age</dc:description>
  <cp:lastModifiedBy/>
  <cp:revision>1</cp:revision>
  <dcterms:created xsi:type="dcterms:W3CDTF">2019-03-25T11:13:20Z</dcterms:created>
  <dcterms:modified xsi:type="dcterms:W3CDTF">2021-07-07T10:43:50Z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The Croods 2: A New Age</vt:lpwstr>
  </property>
</Properties>
</file>