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3242859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64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mqqft2x_Aa4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dcm.co.uk/plann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hlinkClick r:id="rId2"/>
            <a:extLst>
              <a:ext uri="{FF2B5EF4-FFF2-40B4-BE49-F238E27FC236}">
                <a16:creationId xmlns:a16="http://schemas.microsoft.com/office/drawing/2014/main" id="{729EEF38-9A07-4320-94E4-105817EAA7BE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13" r="16213"/>
          <a:stretch>
            <a:fillRect/>
          </a:stretch>
        </p:blipFill>
        <p:spPr/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4 March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Robert Pattinson, Andy Serkis, Zoe </a:t>
            </a:r>
            <a:r>
              <a:rPr lang="en-US" dirty="0" err="1">
                <a:solidFill>
                  <a:schemeClr val="accent6"/>
                </a:solidFill>
              </a:rPr>
              <a:t>Kravitz</a:t>
            </a: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Matt Reeves (</a:t>
            </a:r>
            <a:r>
              <a:rPr lang="en-US" i="1" dirty="0">
                <a:solidFill>
                  <a:schemeClr val="accent6"/>
                </a:solidFill>
              </a:rPr>
              <a:t>War for the Planet of the Apes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Joker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Matt Reeves success in blending gritty action with philosophical themes in his </a:t>
            </a:r>
            <a:r>
              <a:rPr lang="en-US" i="1" dirty="0">
                <a:solidFill>
                  <a:schemeClr val="accent6"/>
                </a:solidFill>
              </a:rPr>
              <a:t>Planet of the Apes </a:t>
            </a:r>
            <a:r>
              <a:rPr lang="en-US" dirty="0">
                <a:solidFill>
                  <a:schemeClr val="accent6"/>
                </a:solidFill>
              </a:rPr>
              <a:t>films makes his jump to the DC comics classic character an incredibly exciting prospect, especially hot-on-the-heels of </a:t>
            </a:r>
            <a:r>
              <a:rPr lang="en-US" i="1" dirty="0">
                <a:solidFill>
                  <a:schemeClr val="accent6"/>
                </a:solidFill>
              </a:rPr>
              <a:t>Joker</a:t>
            </a:r>
            <a:r>
              <a:rPr lang="en-US" dirty="0">
                <a:solidFill>
                  <a:schemeClr val="accent6"/>
                </a:solidFill>
              </a:rPr>
              <a:t>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16-34 Men Index: 291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3.5m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GB" b="0" dirty="0"/>
              <a:t>A young Bruce Wayne begins his career as Gotham’s crimefighting vigilante, and comes up against </a:t>
            </a:r>
            <a:r>
              <a:rPr lang="en-GB" b="0" dirty="0" err="1"/>
              <a:t>Catwoman</a:t>
            </a:r>
            <a:r>
              <a:rPr lang="en-GB" b="0" dirty="0"/>
              <a:t> and The Penguin.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0000" y="270000"/>
            <a:ext cx="12413343" cy="297159"/>
          </a:xfrm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The Batman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US" sz="1400" dirty="0">
                <a:solidFill>
                  <a:schemeClr val="accent6"/>
                </a:solidFill>
              </a:rPr>
              <a:t>A</a:t>
            </a:r>
            <a:r>
              <a:rPr lang="en-GB" sz="1400" dirty="0">
                <a:solidFill>
                  <a:schemeClr val="accent6"/>
                </a:solidFill>
              </a:rPr>
              <a:t> new tak</a:t>
            </a:r>
            <a:r>
              <a:rPr lang="en-GB" dirty="0"/>
              <a:t>e on DC’s darkest hero!</a:t>
            </a:r>
            <a:endParaRPr lang="en-GB" sz="1400" dirty="0">
              <a:solidFill>
                <a:schemeClr val="accent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4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0784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117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The Batman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Q1 2022</dc:title>
  <dc:creator/>
  <dc:description>The Batman</dc:description>
  <cp:lastModifiedBy/>
  <cp:revision>1</cp:revision>
  <dcterms:created xsi:type="dcterms:W3CDTF">2019-03-25T11:13:20Z</dcterms:created>
  <dcterms:modified xsi:type="dcterms:W3CDTF">2022-01-19T16:59:24Z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Q1 2022</vt:lpwstr>
  </property>
  <property fmtid="{D5CDD505-2E9C-101B-9397-08002B2CF9AE}" pid="4" name="SlideDescription">
    <vt:lpwstr>The Batman</vt:lpwstr>
  </property>
</Properties>
</file>