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324285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4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mqqft2x_Aa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729EEF38-9A07-4320-94E4-105817EAA7BE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3" r="1621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 March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Robert Pattinson, Andy Serkis, Zoe </a:t>
            </a:r>
            <a:r>
              <a:rPr lang="en-US" dirty="0" err="1">
                <a:solidFill>
                  <a:schemeClr val="accent6"/>
                </a:solidFill>
              </a:rPr>
              <a:t>Kravitz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Matt Reeves (</a:t>
            </a:r>
            <a:r>
              <a:rPr lang="en-US" i="1" dirty="0">
                <a:solidFill>
                  <a:schemeClr val="accent6"/>
                </a:solidFill>
              </a:rPr>
              <a:t>War for the Planet of the Apes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Joker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Matt Reeves success in blending gritty action with philosophical themes in his </a:t>
            </a:r>
            <a:r>
              <a:rPr lang="en-US" i="1" dirty="0">
                <a:solidFill>
                  <a:schemeClr val="accent6"/>
                </a:solidFill>
              </a:rPr>
              <a:t>Planet of the Apes </a:t>
            </a:r>
            <a:r>
              <a:rPr lang="en-US" dirty="0">
                <a:solidFill>
                  <a:schemeClr val="accent6"/>
                </a:solidFill>
              </a:rPr>
              <a:t>films makes his jump to the DC comics classic character an incredibly exciting prospect, especially hot-on-the-heels of </a:t>
            </a:r>
            <a:r>
              <a:rPr lang="en-US" i="1" dirty="0">
                <a:solidFill>
                  <a:schemeClr val="accent6"/>
                </a:solidFill>
              </a:rPr>
              <a:t>Joker</a:t>
            </a:r>
            <a:r>
              <a:rPr lang="en-US" dirty="0">
                <a:solidFill>
                  <a:schemeClr val="accent6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291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3.5m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young Bruce Wayne begins his career as Gotham’s crimefighting vigilante, and comes up against </a:t>
            </a:r>
            <a:r>
              <a:rPr lang="en-GB" b="0" dirty="0" err="1"/>
              <a:t>Catwoman</a:t>
            </a:r>
            <a:r>
              <a:rPr lang="en-GB" b="0" dirty="0"/>
              <a:t> and The Penguin.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Batman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new tak</a:t>
            </a:r>
            <a:r>
              <a:rPr lang="en-GB" dirty="0"/>
              <a:t>e on DC’s darkest hero!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078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Batman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The Batman</dc:description>
  <cp:lastModifiedBy/>
  <cp:revision>1</cp:revision>
  <dcterms:created xsi:type="dcterms:W3CDTF">2019-03-25T11:13:20Z</dcterms:created>
  <dcterms:modified xsi:type="dcterms:W3CDTF">2022-01-19T16:59:24Z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The Batman</vt:lpwstr>
  </property>
</Properties>
</file>