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409595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66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490F2700-6620-4900-A28A-8BC10762D34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4" r="16194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 April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chemeClr val="accent6"/>
                </a:solidFill>
              </a:rPr>
              <a:t>Awkwafina</a:t>
            </a:r>
            <a:r>
              <a:rPr lang="en-US" dirty="0">
                <a:solidFill>
                  <a:schemeClr val="accent6"/>
                </a:solidFill>
              </a:rPr>
              <a:t>, Marc </a:t>
            </a:r>
            <a:r>
              <a:rPr lang="en-US" dirty="0" err="1">
                <a:solidFill>
                  <a:schemeClr val="accent6"/>
                </a:solidFill>
              </a:rPr>
              <a:t>Maron</a:t>
            </a:r>
            <a:r>
              <a:rPr lang="en-US" dirty="0">
                <a:solidFill>
                  <a:schemeClr val="accent6"/>
                </a:solidFill>
              </a:rPr>
              <a:t>, Anthony Ramos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Pierre </a:t>
            </a:r>
            <a:r>
              <a:rPr lang="en-US" dirty="0" err="1">
                <a:solidFill>
                  <a:schemeClr val="accent6"/>
                </a:solidFill>
              </a:rPr>
              <a:t>Perifel</a:t>
            </a:r>
            <a:r>
              <a:rPr lang="en-US" dirty="0">
                <a:solidFill>
                  <a:schemeClr val="accent6"/>
                </a:solidFill>
              </a:rPr>
              <a:t> (Feature Debut)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The Secret Life of Pets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book series are bestsellers, and this will be a strong family performer in the Easter holidays.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HW w/kids Index: 178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1.1m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0" dirty="0"/>
              <a:t>Based on the children’s book series: a group of devious animals team up for the ultimate heist.</a:t>
            </a: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Bad Guys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 daring adventure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618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94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The Bad Guys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 2022</dc:title>
  <dc:creator/>
  <dc:description>The Bad Guys</dc:description>
  <cp:lastModifiedBy/>
  <cp:revision>1</cp:revision>
  <dcterms:created xsi:type="dcterms:W3CDTF">2019-03-25T11:13:20Z</dcterms:created>
  <dcterms:modified xsi:type="dcterms:W3CDTF">2022-01-19T16:57:24Z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Q2 2022</vt:lpwstr>
  </property>
  <property fmtid="{D5CDD505-2E9C-101B-9397-08002B2CF9AE}" pid="4" name="SlideDescription">
    <vt:lpwstr>The Bad Guys</vt:lpwstr>
  </property>
</Properties>
</file>