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76" r:id="rId21"/>
  </p:sldIdLst>
  <p:sldSz cx="9144000" cy="5143500" type="screen16x9"/>
  <p:notesSz cx="6858000" cy="9144000"/>
  <p:embeddedFontLst>
    <p:embeddedFont>
      <p:font typeface="Proxima Nova Semibold" panose="020B0604020202020204" charset="0"/>
      <p:regular r:id="rId23"/>
      <p:bold r:id="rId24"/>
      <p:boldItalic r:id="rId25"/>
    </p:embeddedFont>
    <p:embeddedFont>
      <p:font typeface="Roboto" panose="020B0604020202020204" charset="0"/>
      <p:regular r:id="rId26"/>
      <p:bold r:id="rId27"/>
      <p:italic r:id="rId28"/>
      <p:boldItalic r:id="rId29"/>
    </p:embeddedFont>
    <p:embeddedFont>
      <p:font typeface="Proxima Nova Extrabold" panose="020B0604020202020204" charset="0"/>
      <p:bold r:id="rId30"/>
    </p:embeddedFont>
    <p:embeddedFont>
      <p:font typeface="Proxima Nova" panose="020B060402020202020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y Sadegh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58" y="8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4-07T20:31:23.459" idx="1">
    <p:pos x="6000" y="0"/>
    <p:text>We haven't announced the slate publicly so not sure we can use in pitch deck yet. Let's ask in our next touch base meeting with the team if we can or not and when they plan to announce - I'm not sure!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7a223e1c59_1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g7a223e1c59_1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7a223ef08d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7a223ef08d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7a223ef4c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g7a223ef4c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7a223ef4c3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g7a223ef4c3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7a223ef4c3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g7a223ef4c3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7a223ef4c3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g7a223ef4c3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Google Shape;22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cc4a08a78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gcc4a08a78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7a223e1c59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g7a223e1c59_1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7a223e1c59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g7a223e1c59_1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a223ef08d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7a223ef08d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2" type="tx">
  <p:cSld name="TITLE_AND_BODY">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a:off x="0" y="0"/>
            <a:ext cx="9143995" cy="5144492"/>
          </a:xfrm>
          <a:prstGeom prst="rect">
            <a:avLst/>
          </a:prstGeom>
          <a:noFill/>
          <a:ln>
            <a:noFill/>
          </a:ln>
        </p:spPr>
      </p:pic>
      <p:sp>
        <p:nvSpPr>
          <p:cNvPr id="11" name="Google Shape;11;p2"/>
          <p:cNvSpPr txBox="1">
            <a:spLocks noGrp="1"/>
          </p:cNvSpPr>
          <p:nvPr>
            <p:ph type="title"/>
          </p:nvPr>
        </p:nvSpPr>
        <p:spPr>
          <a:xfrm>
            <a:off x="375150" y="50275"/>
            <a:ext cx="83937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Proxima Nova Extrabold"/>
              <a:buNone/>
              <a:defRPr>
                <a:latin typeface="Proxima Nova Extrabold"/>
                <a:ea typeface="Proxima Nova Extrabold"/>
                <a:cs typeface="Proxima Nova Extrabold"/>
                <a:sym typeface="Proxima Nova Extrabold"/>
              </a:defRPr>
            </a:lvl1pPr>
            <a:lvl2pPr lvl="1" algn="l">
              <a:lnSpc>
                <a:spcPct val="100000"/>
              </a:lnSpc>
              <a:spcBef>
                <a:spcPts val="0"/>
              </a:spcBef>
              <a:spcAft>
                <a:spcPts val="0"/>
              </a:spcAft>
              <a:buClr>
                <a:srgbClr val="000000"/>
              </a:buClr>
              <a:buSzPts val="2800"/>
              <a:buFont typeface="Proxima Nova Extrabold"/>
              <a:buNone/>
              <a:defRPr>
                <a:solidFill>
                  <a:srgbClr val="000000"/>
                </a:solidFill>
                <a:latin typeface="Proxima Nova Extrabold"/>
                <a:ea typeface="Proxima Nova Extrabold"/>
                <a:cs typeface="Proxima Nova Extrabold"/>
                <a:sym typeface="Proxima Nova Extrabold"/>
              </a:defRPr>
            </a:lvl2pPr>
            <a:lvl3pPr lvl="2" algn="l">
              <a:lnSpc>
                <a:spcPct val="100000"/>
              </a:lnSpc>
              <a:spcBef>
                <a:spcPts val="0"/>
              </a:spcBef>
              <a:spcAft>
                <a:spcPts val="0"/>
              </a:spcAft>
              <a:buClr>
                <a:srgbClr val="000000"/>
              </a:buClr>
              <a:buSzPts val="2800"/>
              <a:buFont typeface="Proxima Nova Extrabold"/>
              <a:buNone/>
              <a:defRPr>
                <a:solidFill>
                  <a:srgbClr val="000000"/>
                </a:solidFill>
                <a:latin typeface="Proxima Nova Extrabold"/>
                <a:ea typeface="Proxima Nova Extrabold"/>
                <a:cs typeface="Proxima Nova Extrabold"/>
                <a:sym typeface="Proxima Nova Extrabold"/>
              </a:defRPr>
            </a:lvl3pPr>
            <a:lvl4pPr lvl="3" algn="l">
              <a:lnSpc>
                <a:spcPct val="100000"/>
              </a:lnSpc>
              <a:spcBef>
                <a:spcPts val="0"/>
              </a:spcBef>
              <a:spcAft>
                <a:spcPts val="0"/>
              </a:spcAft>
              <a:buClr>
                <a:srgbClr val="000000"/>
              </a:buClr>
              <a:buSzPts val="2800"/>
              <a:buFont typeface="Proxima Nova Extrabold"/>
              <a:buNone/>
              <a:defRPr>
                <a:solidFill>
                  <a:srgbClr val="000000"/>
                </a:solidFill>
                <a:latin typeface="Proxima Nova Extrabold"/>
                <a:ea typeface="Proxima Nova Extrabold"/>
                <a:cs typeface="Proxima Nova Extrabold"/>
                <a:sym typeface="Proxima Nova Extrabold"/>
              </a:defRPr>
            </a:lvl4pPr>
            <a:lvl5pPr lvl="4" algn="l">
              <a:lnSpc>
                <a:spcPct val="100000"/>
              </a:lnSpc>
              <a:spcBef>
                <a:spcPts val="0"/>
              </a:spcBef>
              <a:spcAft>
                <a:spcPts val="0"/>
              </a:spcAft>
              <a:buClr>
                <a:srgbClr val="000000"/>
              </a:buClr>
              <a:buSzPts val="2800"/>
              <a:buFont typeface="Proxima Nova Extrabold"/>
              <a:buNone/>
              <a:defRPr>
                <a:solidFill>
                  <a:srgbClr val="000000"/>
                </a:solidFill>
                <a:latin typeface="Proxima Nova Extrabold"/>
                <a:ea typeface="Proxima Nova Extrabold"/>
                <a:cs typeface="Proxima Nova Extrabold"/>
                <a:sym typeface="Proxima Nova Extrabold"/>
              </a:defRPr>
            </a:lvl5pPr>
            <a:lvl6pPr lvl="5" algn="l">
              <a:lnSpc>
                <a:spcPct val="100000"/>
              </a:lnSpc>
              <a:spcBef>
                <a:spcPts val="0"/>
              </a:spcBef>
              <a:spcAft>
                <a:spcPts val="0"/>
              </a:spcAft>
              <a:buClr>
                <a:srgbClr val="000000"/>
              </a:buClr>
              <a:buSzPts val="2800"/>
              <a:buFont typeface="Proxima Nova Extrabold"/>
              <a:buNone/>
              <a:defRPr>
                <a:solidFill>
                  <a:srgbClr val="000000"/>
                </a:solidFill>
                <a:latin typeface="Proxima Nova Extrabold"/>
                <a:ea typeface="Proxima Nova Extrabold"/>
                <a:cs typeface="Proxima Nova Extrabold"/>
                <a:sym typeface="Proxima Nova Extrabold"/>
              </a:defRPr>
            </a:lvl6pPr>
            <a:lvl7pPr lvl="6" algn="l">
              <a:lnSpc>
                <a:spcPct val="100000"/>
              </a:lnSpc>
              <a:spcBef>
                <a:spcPts val="0"/>
              </a:spcBef>
              <a:spcAft>
                <a:spcPts val="0"/>
              </a:spcAft>
              <a:buClr>
                <a:srgbClr val="000000"/>
              </a:buClr>
              <a:buSzPts val="2800"/>
              <a:buFont typeface="Proxima Nova Extrabold"/>
              <a:buNone/>
              <a:defRPr>
                <a:solidFill>
                  <a:srgbClr val="000000"/>
                </a:solidFill>
                <a:latin typeface="Proxima Nova Extrabold"/>
                <a:ea typeface="Proxima Nova Extrabold"/>
                <a:cs typeface="Proxima Nova Extrabold"/>
                <a:sym typeface="Proxima Nova Extrabold"/>
              </a:defRPr>
            </a:lvl7pPr>
            <a:lvl8pPr lvl="7" algn="l">
              <a:lnSpc>
                <a:spcPct val="100000"/>
              </a:lnSpc>
              <a:spcBef>
                <a:spcPts val="0"/>
              </a:spcBef>
              <a:spcAft>
                <a:spcPts val="0"/>
              </a:spcAft>
              <a:buClr>
                <a:srgbClr val="000000"/>
              </a:buClr>
              <a:buSzPts val="2800"/>
              <a:buFont typeface="Proxima Nova Extrabold"/>
              <a:buNone/>
              <a:defRPr>
                <a:solidFill>
                  <a:srgbClr val="000000"/>
                </a:solidFill>
                <a:latin typeface="Proxima Nova Extrabold"/>
                <a:ea typeface="Proxima Nova Extrabold"/>
                <a:cs typeface="Proxima Nova Extrabold"/>
                <a:sym typeface="Proxima Nova Extrabold"/>
              </a:defRPr>
            </a:lvl8pPr>
            <a:lvl9pPr lvl="8" algn="l">
              <a:lnSpc>
                <a:spcPct val="100000"/>
              </a:lnSpc>
              <a:spcBef>
                <a:spcPts val="0"/>
              </a:spcBef>
              <a:spcAft>
                <a:spcPts val="0"/>
              </a:spcAft>
              <a:buClr>
                <a:srgbClr val="000000"/>
              </a:buClr>
              <a:buSzPts val="2800"/>
              <a:buFont typeface="Proxima Nova Extrabold"/>
              <a:buNone/>
              <a:defRPr>
                <a:solidFill>
                  <a:srgbClr val="000000"/>
                </a:solidFill>
                <a:latin typeface="Proxima Nova Extrabold"/>
                <a:ea typeface="Proxima Nova Extrabold"/>
                <a:cs typeface="Proxima Nova Extrabold"/>
                <a:sym typeface="Proxima Nova Extrabold"/>
              </a:defRPr>
            </a:lvl9pPr>
          </a:lstStyle>
          <a:p>
            <a:endParaRPr/>
          </a:p>
        </p:txBody>
      </p:sp>
      <p:sp>
        <p:nvSpPr>
          <p:cNvPr id="12" name="Google Shape;12;p2"/>
          <p:cNvSpPr txBox="1">
            <a:spLocks noGrp="1"/>
          </p:cNvSpPr>
          <p:nvPr>
            <p:ph type="title" idx="2"/>
          </p:nvPr>
        </p:nvSpPr>
        <p:spPr>
          <a:xfrm>
            <a:off x="7710300" y="4711525"/>
            <a:ext cx="1433700" cy="347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2pPr>
            <a:lvl3pPr lvl="2" algn="l">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3pPr>
            <a:lvl4pPr lvl="3" algn="l">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4pPr>
            <a:lvl5pPr lvl="4" algn="l">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5pPr>
            <a:lvl6pPr lvl="5" algn="l">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6pPr>
            <a:lvl7pPr lvl="6" algn="l">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7pPr>
            <a:lvl8pPr lvl="7" algn="l">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8pPr>
            <a:lvl9pPr lvl="8" algn="l">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Slide_Photo (1 image)">
  <p:cSld name="BLANK_1">
    <p:bg>
      <p:bgPr>
        <a:solidFill>
          <a:srgbClr val="9E9E9E">
            <a:alpha val="0"/>
          </a:srgbClr>
        </a:solidFill>
        <a:effectLst/>
      </p:bgPr>
    </p:bg>
    <p:spTree>
      <p:nvGrpSpPr>
        <p:cNvPr id="1" name="Shape 48"/>
        <p:cNvGrpSpPr/>
        <p:nvPr/>
      </p:nvGrpSpPr>
      <p:grpSpPr>
        <a:xfrm>
          <a:off x="0" y="0"/>
          <a:ext cx="0" cy="0"/>
          <a:chOff x="0" y="0"/>
          <a:chExt cx="0" cy="0"/>
        </a:xfrm>
      </p:grpSpPr>
      <p:pic>
        <p:nvPicPr>
          <p:cNvPr id="49" name="Google Shape;49;p11"/>
          <p:cNvPicPr preferRelativeResize="0"/>
          <p:nvPr/>
        </p:nvPicPr>
        <p:blipFill rotWithShape="1">
          <a:blip r:embed="rId2">
            <a:alphaModFix/>
          </a:blip>
          <a:srcRect/>
          <a:stretch/>
        </p:blipFill>
        <p:spPr>
          <a:xfrm>
            <a:off x="3" y="0"/>
            <a:ext cx="9143995" cy="5144509"/>
          </a:xfrm>
          <a:prstGeom prst="rect">
            <a:avLst/>
          </a:prstGeom>
          <a:noFill/>
          <a:ln>
            <a:noFill/>
          </a:ln>
        </p:spPr>
      </p:pic>
      <p:pic>
        <p:nvPicPr>
          <p:cNvPr id="50" name="Google Shape;50;p11"/>
          <p:cNvPicPr preferRelativeResize="0"/>
          <p:nvPr/>
        </p:nvPicPr>
        <p:blipFill rotWithShape="1">
          <a:blip r:embed="rId3">
            <a:alphaModFix/>
          </a:blip>
          <a:srcRect l="48736" r="48684"/>
          <a:stretch/>
        </p:blipFill>
        <p:spPr>
          <a:xfrm>
            <a:off x="4505349" y="0"/>
            <a:ext cx="122352" cy="4768850"/>
          </a:xfrm>
          <a:prstGeom prst="rect">
            <a:avLst/>
          </a:prstGeom>
          <a:noFill/>
          <a:ln>
            <a:noFill/>
          </a:ln>
        </p:spPr>
      </p:pic>
      <p:sp>
        <p:nvSpPr>
          <p:cNvPr id="51" name="Google Shape;51;p11"/>
          <p:cNvSpPr txBox="1">
            <a:spLocks noGrp="1"/>
          </p:cNvSpPr>
          <p:nvPr>
            <p:ph type="title"/>
          </p:nvPr>
        </p:nvSpPr>
        <p:spPr>
          <a:xfrm>
            <a:off x="514150" y="483425"/>
            <a:ext cx="3991200" cy="797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3000"/>
              <a:buFont typeface="Proxima Nova"/>
              <a:buNone/>
              <a:defRPr sz="3000" b="1">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3000"/>
              <a:buFont typeface="Proxima Nova Semibold"/>
              <a:buNone/>
              <a:defRPr sz="3000">
                <a:solidFill>
                  <a:schemeClr val="dk1"/>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chemeClr val="dk1"/>
              </a:buClr>
              <a:buSzPts val="3000"/>
              <a:buFont typeface="Proxima Nova Semibold"/>
              <a:buNone/>
              <a:defRPr sz="3000">
                <a:solidFill>
                  <a:schemeClr val="dk1"/>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chemeClr val="dk1"/>
              </a:buClr>
              <a:buSzPts val="3000"/>
              <a:buFont typeface="Proxima Nova Semibold"/>
              <a:buNone/>
              <a:defRPr sz="3000">
                <a:solidFill>
                  <a:schemeClr val="dk1"/>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chemeClr val="dk1"/>
              </a:buClr>
              <a:buSzPts val="3000"/>
              <a:buFont typeface="Proxima Nova Semibold"/>
              <a:buNone/>
              <a:defRPr sz="3000">
                <a:solidFill>
                  <a:schemeClr val="dk1"/>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chemeClr val="dk1"/>
              </a:buClr>
              <a:buSzPts val="3000"/>
              <a:buFont typeface="Proxima Nova Semibold"/>
              <a:buNone/>
              <a:defRPr sz="3000">
                <a:solidFill>
                  <a:schemeClr val="dk1"/>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chemeClr val="dk1"/>
              </a:buClr>
              <a:buSzPts val="3000"/>
              <a:buFont typeface="Proxima Nova Semibold"/>
              <a:buNone/>
              <a:defRPr sz="3000">
                <a:solidFill>
                  <a:schemeClr val="dk1"/>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chemeClr val="dk1"/>
              </a:buClr>
              <a:buSzPts val="3000"/>
              <a:buFont typeface="Proxima Nova Semibold"/>
              <a:buNone/>
              <a:defRPr sz="3000">
                <a:solidFill>
                  <a:schemeClr val="dk1"/>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chemeClr val="dk1"/>
              </a:buClr>
              <a:buSzPts val="3000"/>
              <a:buFont typeface="Proxima Nova Semibold"/>
              <a:buNone/>
              <a:defRPr sz="3000">
                <a:solidFill>
                  <a:schemeClr val="dk1"/>
                </a:solidFill>
                <a:latin typeface="Proxima Nova Semibold"/>
                <a:ea typeface="Proxima Nova Semibold"/>
                <a:cs typeface="Proxima Nova Semibold"/>
                <a:sym typeface="Proxima Nova Semibold"/>
              </a:defRPr>
            </a:lvl9pPr>
          </a:lstStyle>
          <a:p>
            <a:endParaRPr/>
          </a:p>
        </p:txBody>
      </p:sp>
      <p:sp>
        <p:nvSpPr>
          <p:cNvPr id="52" name="Google Shape;52;p11"/>
          <p:cNvSpPr txBox="1">
            <a:spLocks noGrp="1"/>
          </p:cNvSpPr>
          <p:nvPr>
            <p:ph type="title" idx="2"/>
          </p:nvPr>
        </p:nvSpPr>
        <p:spPr>
          <a:xfrm>
            <a:off x="514150" y="1620375"/>
            <a:ext cx="3942300" cy="2816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1600"/>
              <a:buFont typeface="Proxima Nova"/>
              <a:buNone/>
              <a:defRPr sz="16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53" name="Google Shape;53;p11"/>
          <p:cNvSpPr txBox="1">
            <a:spLocks noGrp="1"/>
          </p:cNvSpPr>
          <p:nvPr>
            <p:ph type="title" idx="3"/>
          </p:nvPr>
        </p:nvSpPr>
        <p:spPr>
          <a:xfrm>
            <a:off x="514150" y="1051925"/>
            <a:ext cx="3991200" cy="663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2400"/>
              <a:buFont typeface="Proxima Nova"/>
              <a:buNone/>
              <a:defRPr sz="24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400"/>
              <a:buNone/>
              <a:defRPr sz="2400">
                <a:solidFill>
                  <a:schemeClr val="dk1"/>
                </a:solidFill>
              </a:defRPr>
            </a:lvl2pPr>
            <a:lvl3pPr lvl="2" algn="ctr">
              <a:lnSpc>
                <a:spcPct val="100000"/>
              </a:lnSpc>
              <a:spcBef>
                <a:spcPts val="0"/>
              </a:spcBef>
              <a:spcAft>
                <a:spcPts val="0"/>
              </a:spcAft>
              <a:buClr>
                <a:schemeClr val="dk1"/>
              </a:buClr>
              <a:buSzPts val="2400"/>
              <a:buNone/>
              <a:defRPr sz="2400">
                <a:solidFill>
                  <a:schemeClr val="dk1"/>
                </a:solidFill>
              </a:defRPr>
            </a:lvl3pPr>
            <a:lvl4pPr lvl="3" algn="ctr">
              <a:lnSpc>
                <a:spcPct val="100000"/>
              </a:lnSpc>
              <a:spcBef>
                <a:spcPts val="0"/>
              </a:spcBef>
              <a:spcAft>
                <a:spcPts val="0"/>
              </a:spcAft>
              <a:buClr>
                <a:schemeClr val="dk1"/>
              </a:buClr>
              <a:buSzPts val="2400"/>
              <a:buNone/>
              <a:defRPr sz="2400">
                <a:solidFill>
                  <a:schemeClr val="dk1"/>
                </a:solidFill>
              </a:defRPr>
            </a:lvl4pPr>
            <a:lvl5pPr lvl="4" algn="ctr">
              <a:lnSpc>
                <a:spcPct val="100000"/>
              </a:lnSpc>
              <a:spcBef>
                <a:spcPts val="0"/>
              </a:spcBef>
              <a:spcAft>
                <a:spcPts val="0"/>
              </a:spcAft>
              <a:buClr>
                <a:schemeClr val="dk1"/>
              </a:buClr>
              <a:buSzPts val="2400"/>
              <a:buNone/>
              <a:defRPr sz="2400">
                <a:solidFill>
                  <a:schemeClr val="dk1"/>
                </a:solidFill>
              </a:defRPr>
            </a:lvl5pPr>
            <a:lvl6pPr lvl="5" algn="ctr">
              <a:lnSpc>
                <a:spcPct val="100000"/>
              </a:lnSpc>
              <a:spcBef>
                <a:spcPts val="0"/>
              </a:spcBef>
              <a:spcAft>
                <a:spcPts val="0"/>
              </a:spcAft>
              <a:buClr>
                <a:schemeClr val="dk1"/>
              </a:buClr>
              <a:buSzPts val="2400"/>
              <a:buNone/>
              <a:defRPr sz="2400">
                <a:solidFill>
                  <a:schemeClr val="dk1"/>
                </a:solidFill>
              </a:defRPr>
            </a:lvl6pPr>
            <a:lvl7pPr lvl="6" algn="ctr">
              <a:lnSpc>
                <a:spcPct val="100000"/>
              </a:lnSpc>
              <a:spcBef>
                <a:spcPts val="0"/>
              </a:spcBef>
              <a:spcAft>
                <a:spcPts val="0"/>
              </a:spcAft>
              <a:buClr>
                <a:schemeClr val="dk1"/>
              </a:buClr>
              <a:buSzPts val="2400"/>
              <a:buNone/>
              <a:defRPr sz="2400">
                <a:solidFill>
                  <a:schemeClr val="dk1"/>
                </a:solidFill>
              </a:defRPr>
            </a:lvl7pPr>
            <a:lvl8pPr lvl="7" algn="ctr">
              <a:lnSpc>
                <a:spcPct val="100000"/>
              </a:lnSpc>
              <a:spcBef>
                <a:spcPts val="0"/>
              </a:spcBef>
              <a:spcAft>
                <a:spcPts val="0"/>
              </a:spcAft>
              <a:buClr>
                <a:schemeClr val="dk1"/>
              </a:buClr>
              <a:buSzPts val="2400"/>
              <a:buNone/>
              <a:defRPr sz="2400">
                <a:solidFill>
                  <a:schemeClr val="dk1"/>
                </a:solidFill>
              </a:defRPr>
            </a:lvl8pPr>
            <a:lvl9pPr lvl="8" algn="ctr">
              <a:lnSpc>
                <a:spcPct val="100000"/>
              </a:lnSpc>
              <a:spcBef>
                <a:spcPts val="0"/>
              </a:spcBef>
              <a:spcAft>
                <a:spcPts val="0"/>
              </a:spcAft>
              <a:buClr>
                <a:schemeClr val="dk1"/>
              </a:buClr>
              <a:buSzPts val="2400"/>
              <a:buNone/>
              <a:defRPr sz="2400">
                <a:solidFill>
                  <a:schemeClr val="dk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Slide 3a">
  <p:cSld name="CAPTION_ONLY_1">
    <p:bg>
      <p:bgPr>
        <a:solidFill>
          <a:srgbClr val="9E9E9E">
            <a:alpha val="0"/>
          </a:srgbClr>
        </a:solidFill>
        <a:effectLst/>
      </p:bgPr>
    </p:bg>
    <p:spTree>
      <p:nvGrpSpPr>
        <p:cNvPr id="1" name="Shape 54"/>
        <p:cNvGrpSpPr/>
        <p:nvPr/>
      </p:nvGrpSpPr>
      <p:grpSpPr>
        <a:xfrm>
          <a:off x="0" y="0"/>
          <a:ext cx="0" cy="0"/>
          <a:chOff x="0" y="0"/>
          <a:chExt cx="0" cy="0"/>
        </a:xfrm>
      </p:grpSpPr>
      <p:pic>
        <p:nvPicPr>
          <p:cNvPr id="55" name="Google Shape;55;p12"/>
          <p:cNvPicPr preferRelativeResize="0"/>
          <p:nvPr/>
        </p:nvPicPr>
        <p:blipFill rotWithShape="1">
          <a:blip r:embed="rId2">
            <a:alphaModFix/>
          </a:blip>
          <a:srcRect l="39" r="28"/>
          <a:stretch/>
        </p:blipFill>
        <p:spPr>
          <a:xfrm>
            <a:off x="4229" y="0"/>
            <a:ext cx="9135543" cy="5143501"/>
          </a:xfrm>
          <a:prstGeom prst="rect">
            <a:avLst/>
          </a:prstGeom>
          <a:noFill/>
          <a:ln>
            <a:noFill/>
          </a:ln>
        </p:spPr>
      </p:pic>
      <p:sp>
        <p:nvSpPr>
          <p:cNvPr id="56" name="Google Shape;56;p12"/>
          <p:cNvSpPr txBox="1">
            <a:spLocks noGrp="1"/>
          </p:cNvSpPr>
          <p:nvPr>
            <p:ph type="title"/>
          </p:nvPr>
        </p:nvSpPr>
        <p:spPr>
          <a:xfrm>
            <a:off x="4966725" y="445025"/>
            <a:ext cx="3852900" cy="106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3000"/>
              <a:buFont typeface="Proxima Nova"/>
              <a:buNone/>
              <a:defRPr sz="30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57" name="Google Shape;57;p12"/>
          <p:cNvSpPr txBox="1">
            <a:spLocks noGrp="1"/>
          </p:cNvSpPr>
          <p:nvPr>
            <p:ph type="title" idx="2"/>
          </p:nvPr>
        </p:nvSpPr>
        <p:spPr>
          <a:xfrm>
            <a:off x="4966725" y="1507625"/>
            <a:ext cx="3976500" cy="3357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1600"/>
              <a:buFont typeface="Proxima Nova"/>
              <a:buNone/>
              <a:defRPr sz="16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58" name="Google Shape;58;p12"/>
          <p:cNvSpPr txBox="1">
            <a:spLocks noGrp="1"/>
          </p:cNvSpPr>
          <p:nvPr>
            <p:ph type="title" idx="3"/>
          </p:nvPr>
        </p:nvSpPr>
        <p:spPr>
          <a:xfrm>
            <a:off x="356300" y="542250"/>
            <a:ext cx="3852900" cy="376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6000"/>
              <a:buFont typeface="Proxima Nova Extrabold"/>
              <a:buNone/>
              <a:defRPr sz="6000">
                <a:solidFill>
                  <a:srgbClr val="000000"/>
                </a:solidFill>
                <a:latin typeface="Proxima Nova Extrabold"/>
                <a:ea typeface="Proxima Nova Extrabold"/>
                <a:cs typeface="Proxima Nova Extrabold"/>
                <a:sym typeface="Proxima Nova Extrabold"/>
              </a:defRPr>
            </a:lvl1pPr>
            <a:lvl2pPr lvl="1"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2pPr>
            <a:lvl3pPr lvl="2"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3pPr>
            <a:lvl4pPr lvl="3"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4pPr>
            <a:lvl5pPr lvl="4"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5pPr>
            <a:lvl6pPr lvl="5"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6pPr>
            <a:lvl7pPr lvl="6"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7pPr>
            <a:lvl8pPr lvl="7"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8pPr>
            <a:lvl9pPr lvl="8"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Slide 3a">
  <p:cSld name="TITLE_ONLY_1">
    <p:bg>
      <p:bgPr>
        <a:solidFill>
          <a:srgbClr val="9E9E9E">
            <a:alpha val="0"/>
          </a:srgbClr>
        </a:solidFill>
        <a:effectLst/>
      </p:bgPr>
    </p:bg>
    <p:spTree>
      <p:nvGrpSpPr>
        <p:cNvPr id="1" name="Shape 59"/>
        <p:cNvGrpSpPr/>
        <p:nvPr/>
      </p:nvGrpSpPr>
      <p:grpSpPr>
        <a:xfrm>
          <a:off x="0" y="0"/>
          <a:ext cx="0" cy="0"/>
          <a:chOff x="0" y="0"/>
          <a:chExt cx="0" cy="0"/>
        </a:xfrm>
      </p:grpSpPr>
      <p:pic>
        <p:nvPicPr>
          <p:cNvPr id="60" name="Google Shape;60;p13"/>
          <p:cNvPicPr preferRelativeResize="0"/>
          <p:nvPr/>
        </p:nvPicPr>
        <p:blipFill rotWithShape="1">
          <a:blip r:embed="rId2">
            <a:alphaModFix/>
          </a:blip>
          <a:srcRect/>
          <a:stretch/>
        </p:blipFill>
        <p:spPr>
          <a:xfrm>
            <a:off x="0" y="0"/>
            <a:ext cx="9143995" cy="5144503"/>
          </a:xfrm>
          <a:prstGeom prst="rect">
            <a:avLst/>
          </a:prstGeom>
          <a:noFill/>
          <a:ln>
            <a:noFill/>
          </a:ln>
        </p:spPr>
      </p:pic>
      <p:sp>
        <p:nvSpPr>
          <p:cNvPr id="61" name="Google Shape;61;p13"/>
          <p:cNvSpPr txBox="1">
            <a:spLocks noGrp="1"/>
          </p:cNvSpPr>
          <p:nvPr>
            <p:ph type="title"/>
          </p:nvPr>
        </p:nvSpPr>
        <p:spPr>
          <a:xfrm>
            <a:off x="4456625" y="594350"/>
            <a:ext cx="3852900" cy="3955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6000"/>
              <a:buFont typeface="Proxima Nova Extrabold"/>
              <a:buNone/>
              <a:defRPr sz="6000">
                <a:solidFill>
                  <a:srgbClr val="000000"/>
                </a:solidFill>
                <a:latin typeface="Proxima Nova Extrabold"/>
                <a:ea typeface="Proxima Nova Extrabold"/>
                <a:cs typeface="Proxima Nova Extrabold"/>
                <a:sym typeface="Proxima Nova Extrabold"/>
              </a:defRPr>
            </a:lvl1pPr>
            <a:lvl2pPr lvl="1"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2pPr>
            <a:lvl3pPr lvl="2"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3pPr>
            <a:lvl4pPr lvl="3"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4pPr>
            <a:lvl5pPr lvl="4"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5pPr>
            <a:lvl6pPr lvl="5"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6pPr>
            <a:lvl7pPr lvl="6"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7pPr>
            <a:lvl8pPr lvl="7"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8pPr>
            <a:lvl9pPr lvl="8"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3">
  <p:cSld name="TITLE_AND_BODY_1">
    <p:spTree>
      <p:nvGrpSpPr>
        <p:cNvPr id="1" name="Shape 62"/>
        <p:cNvGrpSpPr/>
        <p:nvPr/>
      </p:nvGrpSpPr>
      <p:grpSpPr>
        <a:xfrm>
          <a:off x="0" y="0"/>
          <a:ext cx="0" cy="0"/>
          <a:chOff x="0" y="0"/>
          <a:chExt cx="0" cy="0"/>
        </a:xfrm>
      </p:grpSpPr>
      <p:pic>
        <p:nvPicPr>
          <p:cNvPr id="63" name="Google Shape;63;p14"/>
          <p:cNvPicPr preferRelativeResize="0"/>
          <p:nvPr/>
        </p:nvPicPr>
        <p:blipFill rotWithShape="1">
          <a:blip r:embed="rId2">
            <a:alphaModFix/>
          </a:blip>
          <a:srcRect/>
          <a:stretch/>
        </p:blipFill>
        <p:spPr>
          <a:xfrm>
            <a:off x="1756" y="0"/>
            <a:ext cx="9142245" cy="5143501"/>
          </a:xfrm>
          <a:prstGeom prst="rect">
            <a:avLst/>
          </a:prstGeom>
          <a:noFill/>
          <a:ln>
            <a:noFill/>
          </a:ln>
        </p:spPr>
      </p:pic>
      <p:sp>
        <p:nvSpPr>
          <p:cNvPr id="64" name="Google Shape;64;p14"/>
          <p:cNvSpPr txBox="1">
            <a:spLocks noGrp="1"/>
          </p:cNvSpPr>
          <p:nvPr>
            <p:ph type="title"/>
          </p:nvPr>
        </p:nvSpPr>
        <p:spPr>
          <a:xfrm>
            <a:off x="375150" y="50275"/>
            <a:ext cx="83937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2800"/>
              <a:buFont typeface="Proxima Nova Extrabold"/>
              <a:buNone/>
              <a:defRPr>
                <a:solidFill>
                  <a:schemeClr val="lt1"/>
                </a:solidFill>
                <a:latin typeface="Proxima Nova Extrabold"/>
                <a:ea typeface="Proxima Nova Extrabold"/>
                <a:cs typeface="Proxima Nova Extrabold"/>
                <a:sym typeface="Proxima Nova Extrabold"/>
              </a:defRPr>
            </a:lvl1pPr>
            <a:lvl2pPr lvl="1" algn="l">
              <a:lnSpc>
                <a:spcPct val="100000"/>
              </a:lnSpc>
              <a:spcBef>
                <a:spcPts val="0"/>
              </a:spcBef>
              <a:spcAft>
                <a:spcPts val="0"/>
              </a:spcAft>
              <a:buClr>
                <a:srgbClr val="000000"/>
              </a:buClr>
              <a:buSzPts val="2800"/>
              <a:buFont typeface="Proxima Nova Extrabold"/>
              <a:buNone/>
              <a:defRPr>
                <a:solidFill>
                  <a:srgbClr val="000000"/>
                </a:solidFill>
                <a:latin typeface="Proxima Nova Extrabold"/>
                <a:ea typeface="Proxima Nova Extrabold"/>
                <a:cs typeface="Proxima Nova Extrabold"/>
                <a:sym typeface="Proxima Nova Extrabold"/>
              </a:defRPr>
            </a:lvl2pPr>
            <a:lvl3pPr lvl="2" algn="l">
              <a:lnSpc>
                <a:spcPct val="100000"/>
              </a:lnSpc>
              <a:spcBef>
                <a:spcPts val="0"/>
              </a:spcBef>
              <a:spcAft>
                <a:spcPts val="0"/>
              </a:spcAft>
              <a:buClr>
                <a:srgbClr val="000000"/>
              </a:buClr>
              <a:buSzPts val="2800"/>
              <a:buFont typeface="Proxima Nova Extrabold"/>
              <a:buNone/>
              <a:defRPr>
                <a:solidFill>
                  <a:srgbClr val="000000"/>
                </a:solidFill>
                <a:latin typeface="Proxima Nova Extrabold"/>
                <a:ea typeface="Proxima Nova Extrabold"/>
                <a:cs typeface="Proxima Nova Extrabold"/>
                <a:sym typeface="Proxima Nova Extrabold"/>
              </a:defRPr>
            </a:lvl3pPr>
            <a:lvl4pPr lvl="3" algn="l">
              <a:lnSpc>
                <a:spcPct val="100000"/>
              </a:lnSpc>
              <a:spcBef>
                <a:spcPts val="0"/>
              </a:spcBef>
              <a:spcAft>
                <a:spcPts val="0"/>
              </a:spcAft>
              <a:buClr>
                <a:srgbClr val="000000"/>
              </a:buClr>
              <a:buSzPts val="2800"/>
              <a:buFont typeface="Proxima Nova Extrabold"/>
              <a:buNone/>
              <a:defRPr>
                <a:solidFill>
                  <a:srgbClr val="000000"/>
                </a:solidFill>
                <a:latin typeface="Proxima Nova Extrabold"/>
                <a:ea typeface="Proxima Nova Extrabold"/>
                <a:cs typeface="Proxima Nova Extrabold"/>
                <a:sym typeface="Proxima Nova Extrabold"/>
              </a:defRPr>
            </a:lvl4pPr>
            <a:lvl5pPr lvl="4" algn="l">
              <a:lnSpc>
                <a:spcPct val="100000"/>
              </a:lnSpc>
              <a:spcBef>
                <a:spcPts val="0"/>
              </a:spcBef>
              <a:spcAft>
                <a:spcPts val="0"/>
              </a:spcAft>
              <a:buClr>
                <a:srgbClr val="000000"/>
              </a:buClr>
              <a:buSzPts val="2800"/>
              <a:buFont typeface="Proxima Nova Extrabold"/>
              <a:buNone/>
              <a:defRPr>
                <a:solidFill>
                  <a:srgbClr val="000000"/>
                </a:solidFill>
                <a:latin typeface="Proxima Nova Extrabold"/>
                <a:ea typeface="Proxima Nova Extrabold"/>
                <a:cs typeface="Proxima Nova Extrabold"/>
                <a:sym typeface="Proxima Nova Extrabold"/>
              </a:defRPr>
            </a:lvl5pPr>
            <a:lvl6pPr lvl="5" algn="l">
              <a:lnSpc>
                <a:spcPct val="100000"/>
              </a:lnSpc>
              <a:spcBef>
                <a:spcPts val="0"/>
              </a:spcBef>
              <a:spcAft>
                <a:spcPts val="0"/>
              </a:spcAft>
              <a:buClr>
                <a:srgbClr val="000000"/>
              </a:buClr>
              <a:buSzPts val="2800"/>
              <a:buFont typeface="Proxima Nova Extrabold"/>
              <a:buNone/>
              <a:defRPr>
                <a:solidFill>
                  <a:srgbClr val="000000"/>
                </a:solidFill>
                <a:latin typeface="Proxima Nova Extrabold"/>
                <a:ea typeface="Proxima Nova Extrabold"/>
                <a:cs typeface="Proxima Nova Extrabold"/>
                <a:sym typeface="Proxima Nova Extrabold"/>
              </a:defRPr>
            </a:lvl6pPr>
            <a:lvl7pPr lvl="6" algn="l">
              <a:lnSpc>
                <a:spcPct val="100000"/>
              </a:lnSpc>
              <a:spcBef>
                <a:spcPts val="0"/>
              </a:spcBef>
              <a:spcAft>
                <a:spcPts val="0"/>
              </a:spcAft>
              <a:buClr>
                <a:srgbClr val="000000"/>
              </a:buClr>
              <a:buSzPts val="2800"/>
              <a:buFont typeface="Proxima Nova Extrabold"/>
              <a:buNone/>
              <a:defRPr>
                <a:solidFill>
                  <a:srgbClr val="000000"/>
                </a:solidFill>
                <a:latin typeface="Proxima Nova Extrabold"/>
                <a:ea typeface="Proxima Nova Extrabold"/>
                <a:cs typeface="Proxima Nova Extrabold"/>
                <a:sym typeface="Proxima Nova Extrabold"/>
              </a:defRPr>
            </a:lvl7pPr>
            <a:lvl8pPr lvl="7" algn="l">
              <a:lnSpc>
                <a:spcPct val="100000"/>
              </a:lnSpc>
              <a:spcBef>
                <a:spcPts val="0"/>
              </a:spcBef>
              <a:spcAft>
                <a:spcPts val="0"/>
              </a:spcAft>
              <a:buClr>
                <a:srgbClr val="000000"/>
              </a:buClr>
              <a:buSzPts val="2800"/>
              <a:buFont typeface="Proxima Nova Extrabold"/>
              <a:buNone/>
              <a:defRPr>
                <a:solidFill>
                  <a:srgbClr val="000000"/>
                </a:solidFill>
                <a:latin typeface="Proxima Nova Extrabold"/>
                <a:ea typeface="Proxima Nova Extrabold"/>
                <a:cs typeface="Proxima Nova Extrabold"/>
                <a:sym typeface="Proxima Nova Extrabold"/>
              </a:defRPr>
            </a:lvl8pPr>
            <a:lvl9pPr lvl="8" algn="l">
              <a:lnSpc>
                <a:spcPct val="100000"/>
              </a:lnSpc>
              <a:spcBef>
                <a:spcPts val="0"/>
              </a:spcBef>
              <a:spcAft>
                <a:spcPts val="0"/>
              </a:spcAft>
              <a:buClr>
                <a:srgbClr val="000000"/>
              </a:buClr>
              <a:buSzPts val="2800"/>
              <a:buFont typeface="Proxima Nova Extrabold"/>
              <a:buNone/>
              <a:defRPr>
                <a:solidFill>
                  <a:srgbClr val="000000"/>
                </a:solidFill>
                <a:latin typeface="Proxima Nova Extrabold"/>
                <a:ea typeface="Proxima Nova Extrabold"/>
                <a:cs typeface="Proxima Nova Extrabold"/>
                <a:sym typeface="Proxima Nova Extrabold"/>
              </a:defRPr>
            </a:lvl9pPr>
          </a:lstStyle>
          <a:p>
            <a:endParaRPr/>
          </a:p>
        </p:txBody>
      </p:sp>
      <p:sp>
        <p:nvSpPr>
          <p:cNvPr id="65" name="Google Shape;65;p14"/>
          <p:cNvSpPr txBox="1">
            <a:spLocks noGrp="1"/>
          </p:cNvSpPr>
          <p:nvPr>
            <p:ph type="title" idx="2"/>
          </p:nvPr>
        </p:nvSpPr>
        <p:spPr>
          <a:xfrm>
            <a:off x="7710300" y="4711525"/>
            <a:ext cx="1433700" cy="347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2pPr>
            <a:lvl3pPr lvl="2" algn="l">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3pPr>
            <a:lvl4pPr lvl="3" algn="l">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4pPr>
            <a:lvl5pPr lvl="4" algn="l">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5pPr>
            <a:lvl6pPr lvl="5" algn="l">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6pPr>
            <a:lvl7pPr lvl="6" algn="l">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7pPr>
            <a:lvl8pPr lvl="7" algn="l">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8pPr>
            <a:lvl9pPr lvl="8" algn="l">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Slide 3b">
  <p:cSld name="BLANK_2_1">
    <p:bg>
      <p:bgPr>
        <a:solidFill>
          <a:srgbClr val="9E9E9E">
            <a:alpha val="0"/>
          </a:srgbClr>
        </a:solidFill>
        <a:effectLst/>
      </p:bgPr>
    </p:bg>
    <p:spTree>
      <p:nvGrpSpPr>
        <p:cNvPr id="1" name="Shape 66"/>
        <p:cNvGrpSpPr/>
        <p:nvPr/>
      </p:nvGrpSpPr>
      <p:grpSpPr>
        <a:xfrm>
          <a:off x="0" y="0"/>
          <a:ext cx="0" cy="0"/>
          <a:chOff x="0" y="0"/>
          <a:chExt cx="0" cy="0"/>
        </a:xfrm>
      </p:grpSpPr>
      <p:pic>
        <p:nvPicPr>
          <p:cNvPr id="67" name="Google Shape;67;p15"/>
          <p:cNvPicPr preferRelativeResize="0"/>
          <p:nvPr/>
        </p:nvPicPr>
        <p:blipFill rotWithShape="1">
          <a:blip r:embed="rId2">
            <a:alphaModFix/>
          </a:blip>
          <a:srcRect/>
          <a:stretch/>
        </p:blipFill>
        <p:spPr>
          <a:xfrm>
            <a:off x="876" y="0"/>
            <a:ext cx="9142225" cy="5143501"/>
          </a:xfrm>
          <a:prstGeom prst="rect">
            <a:avLst/>
          </a:prstGeom>
          <a:noFill/>
          <a:ln>
            <a:noFill/>
          </a:ln>
        </p:spPr>
      </p:pic>
      <p:sp>
        <p:nvSpPr>
          <p:cNvPr id="68" name="Google Shape;68;p15"/>
          <p:cNvSpPr txBox="1">
            <a:spLocks noGrp="1"/>
          </p:cNvSpPr>
          <p:nvPr>
            <p:ph type="title"/>
          </p:nvPr>
        </p:nvSpPr>
        <p:spPr>
          <a:xfrm>
            <a:off x="514150" y="483425"/>
            <a:ext cx="7958400" cy="797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4600"/>
              <a:buFont typeface="Proxima Nova"/>
              <a:buNone/>
              <a:defRPr sz="4600" b="1">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9pPr>
          </a:lstStyle>
          <a:p>
            <a:endParaRPr/>
          </a:p>
        </p:txBody>
      </p:sp>
      <p:sp>
        <p:nvSpPr>
          <p:cNvPr id="69" name="Google Shape;69;p15"/>
          <p:cNvSpPr txBox="1">
            <a:spLocks noGrp="1"/>
          </p:cNvSpPr>
          <p:nvPr>
            <p:ph type="title" idx="2"/>
          </p:nvPr>
        </p:nvSpPr>
        <p:spPr>
          <a:xfrm>
            <a:off x="514150" y="2001375"/>
            <a:ext cx="3804000" cy="2816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1600"/>
              <a:buFont typeface="Proxima Nova"/>
              <a:buNone/>
              <a:defRPr sz="16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70" name="Google Shape;70;p15"/>
          <p:cNvSpPr txBox="1">
            <a:spLocks noGrp="1"/>
          </p:cNvSpPr>
          <p:nvPr>
            <p:ph type="title" idx="3"/>
          </p:nvPr>
        </p:nvSpPr>
        <p:spPr>
          <a:xfrm>
            <a:off x="514150" y="1280525"/>
            <a:ext cx="7958400" cy="663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3000"/>
              <a:buFont typeface="Proxima Nova"/>
              <a:buNone/>
              <a:defRPr sz="30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71" name="Google Shape;71;p15"/>
          <p:cNvSpPr txBox="1">
            <a:spLocks noGrp="1"/>
          </p:cNvSpPr>
          <p:nvPr>
            <p:ph type="title" idx="4"/>
          </p:nvPr>
        </p:nvSpPr>
        <p:spPr>
          <a:xfrm>
            <a:off x="4668500" y="2001375"/>
            <a:ext cx="3804000" cy="2816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1600"/>
              <a:buFont typeface="Proxima Nova"/>
              <a:buNone/>
              <a:defRPr sz="16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72"/>
        <p:cNvGrpSpPr/>
        <p:nvPr/>
      </p:nvGrpSpPr>
      <p:grpSpPr>
        <a:xfrm>
          <a:off x="0" y="0"/>
          <a:ext cx="0" cy="0"/>
          <a:chOff x="0" y="0"/>
          <a:chExt cx="0" cy="0"/>
        </a:xfrm>
      </p:grpSpPr>
      <p:pic>
        <p:nvPicPr>
          <p:cNvPr id="73" name="Google Shape;73;p16"/>
          <p:cNvPicPr preferRelativeResize="0"/>
          <p:nvPr/>
        </p:nvPicPr>
        <p:blipFill rotWithShape="1">
          <a:blip r:embed="rId2">
            <a:alphaModFix/>
          </a:blip>
          <a:srcRect/>
          <a:stretch/>
        </p:blipFill>
        <p:spPr>
          <a:xfrm>
            <a:off x="1762" y="0"/>
            <a:ext cx="9142235" cy="5143501"/>
          </a:xfrm>
          <a:prstGeom prst="rect">
            <a:avLst/>
          </a:prstGeom>
          <a:noFill/>
          <a:ln>
            <a:noFill/>
          </a:ln>
        </p:spPr>
      </p:pic>
      <p:sp>
        <p:nvSpPr>
          <p:cNvPr id="74" name="Google Shape;74;p16"/>
          <p:cNvSpPr txBox="1">
            <a:spLocks noGrp="1"/>
          </p:cNvSpPr>
          <p:nvPr>
            <p:ph type="title"/>
          </p:nvPr>
        </p:nvSpPr>
        <p:spPr>
          <a:xfrm>
            <a:off x="375150" y="50275"/>
            <a:ext cx="83937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Font typeface="Proxima Nova Extrabold"/>
              <a:buNone/>
              <a:defRPr>
                <a:solidFill>
                  <a:schemeClr val="accent1"/>
                </a:solidFill>
                <a:latin typeface="Proxima Nova Extrabold"/>
                <a:ea typeface="Proxima Nova Extrabold"/>
                <a:cs typeface="Proxima Nova Extrabold"/>
                <a:sym typeface="Proxima Nova Extrabold"/>
              </a:defRPr>
            </a:lvl1pPr>
            <a:lvl2pPr lvl="1" algn="l">
              <a:lnSpc>
                <a:spcPct val="100000"/>
              </a:lnSpc>
              <a:spcBef>
                <a:spcPts val="0"/>
              </a:spcBef>
              <a:spcAft>
                <a:spcPts val="0"/>
              </a:spcAft>
              <a:buClr>
                <a:srgbClr val="000000"/>
              </a:buClr>
              <a:buSzPts val="2800"/>
              <a:buFont typeface="Proxima Nova Extrabold"/>
              <a:buNone/>
              <a:defRPr>
                <a:solidFill>
                  <a:srgbClr val="000000"/>
                </a:solidFill>
                <a:latin typeface="Proxima Nova Extrabold"/>
                <a:ea typeface="Proxima Nova Extrabold"/>
                <a:cs typeface="Proxima Nova Extrabold"/>
                <a:sym typeface="Proxima Nova Extrabold"/>
              </a:defRPr>
            </a:lvl2pPr>
            <a:lvl3pPr lvl="2" algn="l">
              <a:lnSpc>
                <a:spcPct val="100000"/>
              </a:lnSpc>
              <a:spcBef>
                <a:spcPts val="0"/>
              </a:spcBef>
              <a:spcAft>
                <a:spcPts val="0"/>
              </a:spcAft>
              <a:buClr>
                <a:srgbClr val="000000"/>
              </a:buClr>
              <a:buSzPts val="2800"/>
              <a:buFont typeface="Proxima Nova Extrabold"/>
              <a:buNone/>
              <a:defRPr>
                <a:solidFill>
                  <a:srgbClr val="000000"/>
                </a:solidFill>
                <a:latin typeface="Proxima Nova Extrabold"/>
                <a:ea typeface="Proxima Nova Extrabold"/>
                <a:cs typeface="Proxima Nova Extrabold"/>
                <a:sym typeface="Proxima Nova Extrabold"/>
              </a:defRPr>
            </a:lvl3pPr>
            <a:lvl4pPr lvl="3" algn="l">
              <a:lnSpc>
                <a:spcPct val="100000"/>
              </a:lnSpc>
              <a:spcBef>
                <a:spcPts val="0"/>
              </a:spcBef>
              <a:spcAft>
                <a:spcPts val="0"/>
              </a:spcAft>
              <a:buClr>
                <a:srgbClr val="000000"/>
              </a:buClr>
              <a:buSzPts val="2800"/>
              <a:buFont typeface="Proxima Nova Extrabold"/>
              <a:buNone/>
              <a:defRPr>
                <a:solidFill>
                  <a:srgbClr val="000000"/>
                </a:solidFill>
                <a:latin typeface="Proxima Nova Extrabold"/>
                <a:ea typeface="Proxima Nova Extrabold"/>
                <a:cs typeface="Proxima Nova Extrabold"/>
                <a:sym typeface="Proxima Nova Extrabold"/>
              </a:defRPr>
            </a:lvl4pPr>
            <a:lvl5pPr lvl="4" algn="l">
              <a:lnSpc>
                <a:spcPct val="100000"/>
              </a:lnSpc>
              <a:spcBef>
                <a:spcPts val="0"/>
              </a:spcBef>
              <a:spcAft>
                <a:spcPts val="0"/>
              </a:spcAft>
              <a:buClr>
                <a:srgbClr val="000000"/>
              </a:buClr>
              <a:buSzPts val="2800"/>
              <a:buFont typeface="Proxima Nova Extrabold"/>
              <a:buNone/>
              <a:defRPr>
                <a:solidFill>
                  <a:srgbClr val="000000"/>
                </a:solidFill>
                <a:latin typeface="Proxima Nova Extrabold"/>
                <a:ea typeface="Proxima Nova Extrabold"/>
                <a:cs typeface="Proxima Nova Extrabold"/>
                <a:sym typeface="Proxima Nova Extrabold"/>
              </a:defRPr>
            </a:lvl5pPr>
            <a:lvl6pPr lvl="5" algn="l">
              <a:lnSpc>
                <a:spcPct val="100000"/>
              </a:lnSpc>
              <a:spcBef>
                <a:spcPts val="0"/>
              </a:spcBef>
              <a:spcAft>
                <a:spcPts val="0"/>
              </a:spcAft>
              <a:buClr>
                <a:srgbClr val="000000"/>
              </a:buClr>
              <a:buSzPts val="2800"/>
              <a:buFont typeface="Proxima Nova Extrabold"/>
              <a:buNone/>
              <a:defRPr>
                <a:solidFill>
                  <a:srgbClr val="000000"/>
                </a:solidFill>
                <a:latin typeface="Proxima Nova Extrabold"/>
                <a:ea typeface="Proxima Nova Extrabold"/>
                <a:cs typeface="Proxima Nova Extrabold"/>
                <a:sym typeface="Proxima Nova Extrabold"/>
              </a:defRPr>
            </a:lvl6pPr>
            <a:lvl7pPr lvl="6" algn="l">
              <a:lnSpc>
                <a:spcPct val="100000"/>
              </a:lnSpc>
              <a:spcBef>
                <a:spcPts val="0"/>
              </a:spcBef>
              <a:spcAft>
                <a:spcPts val="0"/>
              </a:spcAft>
              <a:buClr>
                <a:srgbClr val="000000"/>
              </a:buClr>
              <a:buSzPts val="2800"/>
              <a:buFont typeface="Proxima Nova Extrabold"/>
              <a:buNone/>
              <a:defRPr>
                <a:solidFill>
                  <a:srgbClr val="000000"/>
                </a:solidFill>
                <a:latin typeface="Proxima Nova Extrabold"/>
                <a:ea typeface="Proxima Nova Extrabold"/>
                <a:cs typeface="Proxima Nova Extrabold"/>
                <a:sym typeface="Proxima Nova Extrabold"/>
              </a:defRPr>
            </a:lvl7pPr>
            <a:lvl8pPr lvl="7" algn="l">
              <a:lnSpc>
                <a:spcPct val="100000"/>
              </a:lnSpc>
              <a:spcBef>
                <a:spcPts val="0"/>
              </a:spcBef>
              <a:spcAft>
                <a:spcPts val="0"/>
              </a:spcAft>
              <a:buClr>
                <a:srgbClr val="000000"/>
              </a:buClr>
              <a:buSzPts val="2800"/>
              <a:buFont typeface="Proxima Nova Extrabold"/>
              <a:buNone/>
              <a:defRPr>
                <a:solidFill>
                  <a:srgbClr val="000000"/>
                </a:solidFill>
                <a:latin typeface="Proxima Nova Extrabold"/>
                <a:ea typeface="Proxima Nova Extrabold"/>
                <a:cs typeface="Proxima Nova Extrabold"/>
                <a:sym typeface="Proxima Nova Extrabold"/>
              </a:defRPr>
            </a:lvl8pPr>
            <a:lvl9pPr lvl="8" algn="l">
              <a:lnSpc>
                <a:spcPct val="100000"/>
              </a:lnSpc>
              <a:spcBef>
                <a:spcPts val="0"/>
              </a:spcBef>
              <a:spcAft>
                <a:spcPts val="0"/>
              </a:spcAft>
              <a:buClr>
                <a:srgbClr val="000000"/>
              </a:buClr>
              <a:buSzPts val="2800"/>
              <a:buFont typeface="Proxima Nova Extrabold"/>
              <a:buNone/>
              <a:defRPr>
                <a:solidFill>
                  <a:srgbClr val="000000"/>
                </a:solidFill>
                <a:latin typeface="Proxima Nova Extrabold"/>
                <a:ea typeface="Proxima Nova Extrabold"/>
                <a:cs typeface="Proxima Nova Extrabold"/>
                <a:sym typeface="Proxima Nova Extrabold"/>
              </a:defRPr>
            </a:lvl9pPr>
          </a:lstStyle>
          <a:p>
            <a:endParaRPr/>
          </a:p>
        </p:txBody>
      </p:sp>
      <p:sp>
        <p:nvSpPr>
          <p:cNvPr id="75" name="Google Shape;75;p16"/>
          <p:cNvSpPr txBox="1">
            <a:spLocks noGrp="1"/>
          </p:cNvSpPr>
          <p:nvPr>
            <p:ph type="title" idx="2"/>
          </p:nvPr>
        </p:nvSpPr>
        <p:spPr>
          <a:xfrm>
            <a:off x="7710300" y="4711525"/>
            <a:ext cx="1433700" cy="347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2pPr>
            <a:lvl3pPr lvl="2" algn="l">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3pPr>
            <a:lvl4pPr lvl="3" algn="l">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4pPr>
            <a:lvl5pPr lvl="4" algn="l">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5pPr>
            <a:lvl6pPr lvl="5" algn="l">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6pPr>
            <a:lvl7pPr lvl="6" algn="l">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7pPr>
            <a:lvl8pPr lvl="7" algn="l">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8pPr>
            <a:lvl9pPr lvl="8" algn="l">
              <a:lnSpc>
                <a:spcPct val="100000"/>
              </a:lnSpc>
              <a:spcBef>
                <a:spcPts val="0"/>
              </a:spcBef>
              <a:spcAft>
                <a:spcPts val="0"/>
              </a:spcAft>
              <a:buClr>
                <a:schemeClr val="accent3"/>
              </a:buClr>
              <a:buSzPts val="1100"/>
              <a:buFont typeface="Proxima Nova Semibold"/>
              <a:buNone/>
              <a:defRPr sz="1100">
                <a:solidFill>
                  <a:schemeClr val="accent3"/>
                </a:solidFill>
                <a:latin typeface="Proxima Nova Semibold"/>
                <a:ea typeface="Proxima Nova Semibold"/>
                <a:cs typeface="Proxima Nova Semibold"/>
                <a:sym typeface="Proxima Nova Semibold"/>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Slide 3a 1">
  <p:cSld name="TITLE_ONLY_1_1">
    <p:bg>
      <p:bgPr>
        <a:solidFill>
          <a:srgbClr val="9E9E9E">
            <a:alpha val="0"/>
          </a:srgbClr>
        </a:solidFill>
        <a:effectLst/>
      </p:bgPr>
    </p:bg>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4456625" y="594350"/>
            <a:ext cx="3852900" cy="3955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6000"/>
              <a:buFont typeface="Proxima Nova Extrabold"/>
              <a:buNone/>
              <a:defRPr sz="6000">
                <a:solidFill>
                  <a:srgbClr val="000000"/>
                </a:solidFill>
                <a:latin typeface="Proxima Nova Extrabold"/>
                <a:ea typeface="Proxima Nova Extrabold"/>
                <a:cs typeface="Proxima Nova Extrabold"/>
                <a:sym typeface="Proxima Nova Extrabold"/>
              </a:defRPr>
            </a:lvl1pPr>
            <a:lvl2pPr lvl="1"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2pPr>
            <a:lvl3pPr lvl="2"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3pPr>
            <a:lvl4pPr lvl="3"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4pPr>
            <a:lvl5pPr lvl="4"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5pPr>
            <a:lvl6pPr lvl="5"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6pPr>
            <a:lvl7pPr lvl="6"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7pPr>
            <a:lvl8pPr lvl="7"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8pPr>
            <a:lvl9pPr lvl="8"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9pPr>
          </a:lstStyle>
          <a:p>
            <a:endParaRPr/>
          </a:p>
        </p:txBody>
      </p:sp>
      <p:pic>
        <p:nvPicPr>
          <p:cNvPr id="78" name="Google Shape;78;p17"/>
          <p:cNvPicPr preferRelativeResize="0"/>
          <p:nvPr/>
        </p:nvPicPr>
        <p:blipFill rotWithShape="1">
          <a:blip r:embed="rId2">
            <a:alphaModFix/>
          </a:blip>
          <a:srcRect t="219" b="227"/>
          <a:stretch/>
        </p:blipFill>
        <p:spPr>
          <a:xfrm>
            <a:off x="0" y="0"/>
            <a:ext cx="3645203" cy="5143498"/>
          </a:xfrm>
          <a:prstGeom prst="rect">
            <a:avLst/>
          </a:prstGeom>
          <a:noFill/>
          <a:ln>
            <a:noFill/>
          </a:ln>
        </p:spPr>
      </p:pic>
      <p:pic>
        <p:nvPicPr>
          <p:cNvPr id="79" name="Google Shape;79;p17"/>
          <p:cNvPicPr preferRelativeResize="0"/>
          <p:nvPr/>
        </p:nvPicPr>
        <p:blipFill rotWithShape="1">
          <a:blip r:embed="rId3">
            <a:alphaModFix/>
          </a:blip>
          <a:srcRect l="48736" r="48684"/>
          <a:stretch/>
        </p:blipFill>
        <p:spPr>
          <a:xfrm>
            <a:off x="3595925" y="-33550"/>
            <a:ext cx="86525" cy="52106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Slide 1a">
  <p:cSld name="SECTION_TITLE_AND_DESCRIPTION">
    <p:bg>
      <p:bgPr>
        <a:solidFill>
          <a:srgbClr val="9E9E9E">
            <a:alpha val="0"/>
          </a:srgbClr>
        </a:solidFill>
        <a:effectLst/>
      </p:bgPr>
    </p:bg>
    <p:spTree>
      <p:nvGrpSpPr>
        <p:cNvPr id="1" name="Shape 80"/>
        <p:cNvGrpSpPr/>
        <p:nvPr/>
      </p:nvGrpSpPr>
      <p:grpSpPr>
        <a:xfrm>
          <a:off x="0" y="0"/>
          <a:ext cx="0" cy="0"/>
          <a:chOff x="0" y="0"/>
          <a:chExt cx="0" cy="0"/>
        </a:xfrm>
      </p:grpSpPr>
      <p:pic>
        <p:nvPicPr>
          <p:cNvPr id="81" name="Google Shape;81;p18"/>
          <p:cNvPicPr preferRelativeResize="0"/>
          <p:nvPr/>
        </p:nvPicPr>
        <p:blipFill rotWithShape="1">
          <a:blip r:embed="rId2">
            <a:alphaModFix/>
          </a:blip>
          <a:srcRect/>
          <a:stretch/>
        </p:blipFill>
        <p:spPr>
          <a:xfrm>
            <a:off x="876" y="0"/>
            <a:ext cx="9142225" cy="5143501"/>
          </a:xfrm>
          <a:prstGeom prst="rect">
            <a:avLst/>
          </a:prstGeom>
          <a:noFill/>
          <a:ln>
            <a:noFill/>
          </a:ln>
        </p:spPr>
      </p:pic>
      <p:sp>
        <p:nvSpPr>
          <p:cNvPr id="82" name="Google Shape;82;p18"/>
          <p:cNvSpPr txBox="1">
            <a:spLocks noGrp="1"/>
          </p:cNvSpPr>
          <p:nvPr>
            <p:ph type="title"/>
          </p:nvPr>
        </p:nvSpPr>
        <p:spPr>
          <a:xfrm>
            <a:off x="4966725" y="445025"/>
            <a:ext cx="3852900" cy="106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3000"/>
              <a:buFont typeface="Proxima Nova"/>
              <a:buNone/>
              <a:defRPr sz="30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83" name="Google Shape;83;p18"/>
          <p:cNvSpPr txBox="1">
            <a:spLocks noGrp="1"/>
          </p:cNvSpPr>
          <p:nvPr>
            <p:ph type="title" idx="2"/>
          </p:nvPr>
        </p:nvSpPr>
        <p:spPr>
          <a:xfrm>
            <a:off x="4966725" y="1507625"/>
            <a:ext cx="3976500" cy="3357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1600"/>
              <a:buFont typeface="Proxima Nova"/>
              <a:buNone/>
              <a:defRPr sz="16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84" name="Google Shape;84;p18"/>
          <p:cNvSpPr txBox="1">
            <a:spLocks noGrp="1"/>
          </p:cNvSpPr>
          <p:nvPr>
            <p:ph type="title" idx="3"/>
          </p:nvPr>
        </p:nvSpPr>
        <p:spPr>
          <a:xfrm>
            <a:off x="356300" y="542250"/>
            <a:ext cx="3852900" cy="376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6000"/>
              <a:buFont typeface="Proxima Nova Extrabold"/>
              <a:buNone/>
              <a:defRPr sz="6000">
                <a:solidFill>
                  <a:srgbClr val="000000"/>
                </a:solidFill>
                <a:latin typeface="Proxima Nova Extrabold"/>
                <a:ea typeface="Proxima Nova Extrabold"/>
                <a:cs typeface="Proxima Nova Extrabold"/>
                <a:sym typeface="Proxima Nova Extrabold"/>
              </a:defRPr>
            </a:lvl1pPr>
            <a:lvl2pPr lvl="1"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2pPr>
            <a:lvl3pPr lvl="2"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3pPr>
            <a:lvl4pPr lvl="3"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4pPr>
            <a:lvl5pPr lvl="4"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5pPr>
            <a:lvl6pPr lvl="5"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6pPr>
            <a:lvl7pPr lvl="6"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7pPr>
            <a:lvl8pPr lvl="7"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8pPr>
            <a:lvl9pPr lvl="8"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Slide 3a 1">
  <p:cSld name="CAPTION_ONLY_1_1">
    <p:bg>
      <p:bgPr>
        <a:solidFill>
          <a:srgbClr val="9E9E9E">
            <a:alpha val="0"/>
          </a:srgbClr>
        </a:solidFill>
        <a:effectLst/>
      </p:bgPr>
    </p:bg>
    <p:spTree>
      <p:nvGrpSpPr>
        <p:cNvPr id="1" name="Shape 85"/>
        <p:cNvGrpSpPr/>
        <p:nvPr/>
      </p:nvGrpSpPr>
      <p:grpSpPr>
        <a:xfrm>
          <a:off x="0" y="0"/>
          <a:ext cx="0" cy="0"/>
          <a:chOff x="0" y="0"/>
          <a:chExt cx="0" cy="0"/>
        </a:xfrm>
      </p:grpSpPr>
      <p:pic>
        <p:nvPicPr>
          <p:cNvPr id="86" name="Google Shape;86;p19"/>
          <p:cNvPicPr preferRelativeResize="0"/>
          <p:nvPr/>
        </p:nvPicPr>
        <p:blipFill rotWithShape="1">
          <a:blip r:embed="rId2">
            <a:alphaModFix/>
          </a:blip>
          <a:srcRect/>
          <a:stretch/>
        </p:blipFill>
        <p:spPr>
          <a:xfrm>
            <a:off x="876" y="0"/>
            <a:ext cx="9142225" cy="5143501"/>
          </a:xfrm>
          <a:prstGeom prst="rect">
            <a:avLst/>
          </a:prstGeom>
          <a:noFill/>
          <a:ln>
            <a:noFill/>
          </a:ln>
        </p:spPr>
      </p:pic>
      <p:sp>
        <p:nvSpPr>
          <p:cNvPr id="87" name="Google Shape;87;p19"/>
          <p:cNvSpPr txBox="1">
            <a:spLocks noGrp="1"/>
          </p:cNvSpPr>
          <p:nvPr>
            <p:ph type="title"/>
          </p:nvPr>
        </p:nvSpPr>
        <p:spPr>
          <a:xfrm>
            <a:off x="4966725" y="445025"/>
            <a:ext cx="3852900" cy="106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3000"/>
              <a:buFont typeface="Proxima Nova"/>
              <a:buNone/>
              <a:defRPr sz="30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88" name="Google Shape;88;p19"/>
          <p:cNvSpPr txBox="1">
            <a:spLocks noGrp="1"/>
          </p:cNvSpPr>
          <p:nvPr>
            <p:ph type="title" idx="2"/>
          </p:nvPr>
        </p:nvSpPr>
        <p:spPr>
          <a:xfrm>
            <a:off x="4966725" y="1507625"/>
            <a:ext cx="3976500" cy="3357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1600"/>
              <a:buFont typeface="Proxima Nova"/>
              <a:buNone/>
              <a:defRPr sz="16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89" name="Google Shape;89;p19"/>
          <p:cNvSpPr txBox="1">
            <a:spLocks noGrp="1"/>
          </p:cNvSpPr>
          <p:nvPr>
            <p:ph type="title" idx="3"/>
          </p:nvPr>
        </p:nvSpPr>
        <p:spPr>
          <a:xfrm>
            <a:off x="356300" y="542250"/>
            <a:ext cx="3852900" cy="376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FFFFFF"/>
              </a:buClr>
              <a:buSzPts val="6000"/>
              <a:buFont typeface="Proxima Nova Extrabold"/>
              <a:buNone/>
              <a:defRPr sz="6000">
                <a:solidFill>
                  <a:srgbClr val="FFFFFF"/>
                </a:solidFill>
                <a:latin typeface="Proxima Nova Extrabold"/>
                <a:ea typeface="Proxima Nova Extrabold"/>
                <a:cs typeface="Proxima Nova Extrabold"/>
                <a:sym typeface="Proxima Nova Extrabold"/>
              </a:defRPr>
            </a:lvl1pPr>
            <a:lvl2pPr lvl="1"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2pPr>
            <a:lvl3pPr lvl="2"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3pPr>
            <a:lvl4pPr lvl="3"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4pPr>
            <a:lvl5pPr lvl="4"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5pPr>
            <a:lvl6pPr lvl="5"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6pPr>
            <a:lvl7pPr lvl="6"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7pPr>
            <a:lvl8pPr lvl="7"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8pPr>
            <a:lvl9pPr lvl="8"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OT A SLIDE">
  <p:cSld name="BIG_NUMBER">
    <p:bg>
      <p:bgPr>
        <a:solidFill>
          <a:srgbClr val="9E9E9E">
            <a:alpha val="0"/>
          </a:srgbClr>
        </a:solidFill>
        <a:effectLst/>
      </p:bgPr>
    </p:bg>
    <p:spTree>
      <p:nvGrpSpPr>
        <p:cNvPr id="1" name="Shape 9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Slide 2b">
  <p:cSld name="BLANK_2">
    <p:bg>
      <p:bgPr>
        <a:solidFill>
          <a:srgbClr val="9E9E9E">
            <a:alpha val="0"/>
          </a:srgbClr>
        </a:solidFill>
        <a:effectLst/>
      </p:bgPr>
    </p:bg>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a:stretch/>
        </p:blipFill>
        <p:spPr>
          <a:xfrm>
            <a:off x="876" y="0"/>
            <a:ext cx="9142225" cy="5143501"/>
          </a:xfrm>
          <a:prstGeom prst="rect">
            <a:avLst/>
          </a:prstGeom>
          <a:noFill/>
          <a:ln>
            <a:noFill/>
          </a:ln>
        </p:spPr>
      </p:pic>
      <p:sp>
        <p:nvSpPr>
          <p:cNvPr id="15" name="Google Shape;15;p3"/>
          <p:cNvSpPr txBox="1">
            <a:spLocks noGrp="1"/>
          </p:cNvSpPr>
          <p:nvPr>
            <p:ph type="title"/>
          </p:nvPr>
        </p:nvSpPr>
        <p:spPr>
          <a:xfrm>
            <a:off x="514150" y="483425"/>
            <a:ext cx="7958400" cy="797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4600"/>
              <a:buFont typeface="Proxima Nova"/>
              <a:buNone/>
              <a:defRPr sz="4600" b="1">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9pPr>
          </a:lstStyle>
          <a:p>
            <a:endParaRPr/>
          </a:p>
        </p:txBody>
      </p:sp>
      <p:sp>
        <p:nvSpPr>
          <p:cNvPr id="16" name="Google Shape;16;p3"/>
          <p:cNvSpPr txBox="1">
            <a:spLocks noGrp="1"/>
          </p:cNvSpPr>
          <p:nvPr>
            <p:ph type="title" idx="2"/>
          </p:nvPr>
        </p:nvSpPr>
        <p:spPr>
          <a:xfrm>
            <a:off x="514150" y="2001375"/>
            <a:ext cx="3804000" cy="2816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1600"/>
              <a:buFont typeface="Proxima Nova"/>
              <a:buNone/>
              <a:defRPr sz="16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7" name="Google Shape;17;p3"/>
          <p:cNvSpPr txBox="1">
            <a:spLocks noGrp="1"/>
          </p:cNvSpPr>
          <p:nvPr>
            <p:ph type="title" idx="3"/>
          </p:nvPr>
        </p:nvSpPr>
        <p:spPr>
          <a:xfrm>
            <a:off x="514150" y="1280525"/>
            <a:ext cx="7958400" cy="663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3000"/>
              <a:buFont typeface="Proxima Nova"/>
              <a:buNone/>
              <a:defRPr sz="30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8" name="Google Shape;18;p3"/>
          <p:cNvSpPr txBox="1">
            <a:spLocks noGrp="1"/>
          </p:cNvSpPr>
          <p:nvPr>
            <p:ph type="title" idx="4"/>
          </p:nvPr>
        </p:nvSpPr>
        <p:spPr>
          <a:xfrm>
            <a:off x="4668500" y="2001375"/>
            <a:ext cx="3804000" cy="2816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1600"/>
              <a:buFont typeface="Proxima Nova"/>
              <a:buNone/>
              <a:defRPr sz="16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Slide 3b 1">
  <p:cSld name="BLANK_2_1_1">
    <p:bg>
      <p:bgPr>
        <a:solidFill>
          <a:srgbClr val="9E9E9E">
            <a:alpha val="0"/>
          </a:srgbClr>
        </a:solidFill>
        <a:effectLst/>
      </p:bgPr>
    </p:bg>
    <p:spTree>
      <p:nvGrpSpPr>
        <p:cNvPr id="1" name="Shape 91"/>
        <p:cNvGrpSpPr/>
        <p:nvPr/>
      </p:nvGrpSpPr>
      <p:grpSpPr>
        <a:xfrm>
          <a:off x="0" y="0"/>
          <a:ext cx="0" cy="0"/>
          <a:chOff x="0" y="0"/>
          <a:chExt cx="0" cy="0"/>
        </a:xfrm>
      </p:grpSpPr>
      <p:pic>
        <p:nvPicPr>
          <p:cNvPr id="92" name="Google Shape;92;p21"/>
          <p:cNvPicPr preferRelativeResize="0"/>
          <p:nvPr/>
        </p:nvPicPr>
        <p:blipFill rotWithShape="1">
          <a:blip r:embed="rId2">
            <a:alphaModFix/>
          </a:blip>
          <a:srcRect/>
          <a:stretch/>
        </p:blipFill>
        <p:spPr>
          <a:xfrm>
            <a:off x="876" y="0"/>
            <a:ext cx="9142225" cy="5143501"/>
          </a:xfrm>
          <a:prstGeom prst="rect">
            <a:avLst/>
          </a:prstGeom>
          <a:noFill/>
          <a:ln>
            <a:noFill/>
          </a:ln>
        </p:spPr>
      </p:pic>
      <p:sp>
        <p:nvSpPr>
          <p:cNvPr id="93" name="Google Shape;93;p21"/>
          <p:cNvSpPr txBox="1">
            <a:spLocks noGrp="1"/>
          </p:cNvSpPr>
          <p:nvPr>
            <p:ph type="title"/>
          </p:nvPr>
        </p:nvSpPr>
        <p:spPr>
          <a:xfrm>
            <a:off x="514150" y="483425"/>
            <a:ext cx="7958400" cy="797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4600"/>
              <a:buFont typeface="Proxima Nova"/>
              <a:buNone/>
              <a:defRPr sz="4600" b="1">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9pPr>
          </a:lstStyle>
          <a:p>
            <a:endParaRPr/>
          </a:p>
        </p:txBody>
      </p:sp>
      <p:sp>
        <p:nvSpPr>
          <p:cNvPr id="94" name="Google Shape;94;p21"/>
          <p:cNvSpPr txBox="1">
            <a:spLocks noGrp="1"/>
          </p:cNvSpPr>
          <p:nvPr>
            <p:ph type="title" idx="2"/>
          </p:nvPr>
        </p:nvSpPr>
        <p:spPr>
          <a:xfrm>
            <a:off x="514150" y="2001375"/>
            <a:ext cx="3804000" cy="2816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1600"/>
              <a:buFont typeface="Proxima Nova"/>
              <a:buNone/>
              <a:defRPr sz="16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95" name="Google Shape;95;p21"/>
          <p:cNvSpPr txBox="1">
            <a:spLocks noGrp="1"/>
          </p:cNvSpPr>
          <p:nvPr>
            <p:ph type="title" idx="3"/>
          </p:nvPr>
        </p:nvSpPr>
        <p:spPr>
          <a:xfrm>
            <a:off x="514150" y="1280525"/>
            <a:ext cx="7958400" cy="663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3000"/>
              <a:buFont typeface="Proxima Nova"/>
              <a:buNone/>
              <a:defRPr sz="30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96" name="Google Shape;96;p21"/>
          <p:cNvSpPr txBox="1">
            <a:spLocks noGrp="1"/>
          </p:cNvSpPr>
          <p:nvPr>
            <p:ph type="title" idx="4"/>
          </p:nvPr>
        </p:nvSpPr>
        <p:spPr>
          <a:xfrm>
            <a:off x="4668500" y="2001375"/>
            <a:ext cx="3804000" cy="2816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1600"/>
              <a:buFont typeface="Proxima Nova"/>
              <a:buNone/>
              <a:defRPr sz="16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slide_Yellow">
  <p:cSld name="BIG_NUMBER_1">
    <p:bg>
      <p:bgPr>
        <a:solidFill>
          <a:srgbClr val="9E9E9E">
            <a:alpha val="0"/>
          </a:srgbClr>
        </a:solidFill>
        <a:effectLst/>
      </p:bgPr>
    </p:bg>
    <p:spTree>
      <p:nvGrpSpPr>
        <p:cNvPr id="1" name="Shape 97"/>
        <p:cNvGrpSpPr/>
        <p:nvPr/>
      </p:nvGrpSpPr>
      <p:grpSpPr>
        <a:xfrm>
          <a:off x="0" y="0"/>
          <a:ext cx="0" cy="0"/>
          <a:chOff x="0" y="0"/>
          <a:chExt cx="0" cy="0"/>
        </a:xfrm>
      </p:grpSpPr>
      <p:sp>
        <p:nvSpPr>
          <p:cNvPr id="98" name="Google Shape;9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9" name="Google Shape;99;p22"/>
          <p:cNvPicPr preferRelativeResize="0"/>
          <p:nvPr/>
        </p:nvPicPr>
        <p:blipFill rotWithShape="1">
          <a:blip r:embed="rId2">
            <a:alphaModFix/>
          </a:blip>
          <a:srcRect/>
          <a:stretch/>
        </p:blipFill>
        <p:spPr>
          <a:xfrm>
            <a:off x="4229" y="0"/>
            <a:ext cx="9135542" cy="5143501"/>
          </a:xfrm>
          <a:prstGeom prst="rect">
            <a:avLst/>
          </a:prstGeom>
          <a:noFill/>
          <a:ln>
            <a:noFill/>
          </a:ln>
        </p:spPr>
      </p:pic>
      <p:sp>
        <p:nvSpPr>
          <p:cNvPr id="100" name="Google Shape;100;p22"/>
          <p:cNvSpPr txBox="1">
            <a:spLocks noGrp="1"/>
          </p:cNvSpPr>
          <p:nvPr>
            <p:ph type="title"/>
          </p:nvPr>
        </p:nvSpPr>
        <p:spPr>
          <a:xfrm>
            <a:off x="514150" y="483425"/>
            <a:ext cx="7958400" cy="797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4600"/>
              <a:buFont typeface="Proxima Nova"/>
              <a:buNone/>
              <a:defRPr sz="4600" b="1" i="1">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Font typeface="Proxima Nova Semibold"/>
              <a:buNone/>
              <a:defRPr sz="2800" i="1">
                <a:solidFill>
                  <a:schemeClr val="dk1"/>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chemeClr val="dk1"/>
              </a:buClr>
              <a:buSzPts val="2800"/>
              <a:buFont typeface="Proxima Nova Semibold"/>
              <a:buNone/>
              <a:defRPr sz="2800" i="1">
                <a:solidFill>
                  <a:schemeClr val="dk1"/>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chemeClr val="dk1"/>
              </a:buClr>
              <a:buSzPts val="2800"/>
              <a:buFont typeface="Proxima Nova Semibold"/>
              <a:buNone/>
              <a:defRPr sz="2800" i="1">
                <a:solidFill>
                  <a:schemeClr val="dk1"/>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chemeClr val="dk1"/>
              </a:buClr>
              <a:buSzPts val="2800"/>
              <a:buFont typeface="Proxima Nova Semibold"/>
              <a:buNone/>
              <a:defRPr sz="2800" i="1">
                <a:solidFill>
                  <a:schemeClr val="dk1"/>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chemeClr val="dk1"/>
              </a:buClr>
              <a:buSzPts val="2800"/>
              <a:buFont typeface="Proxima Nova Semibold"/>
              <a:buNone/>
              <a:defRPr sz="2800" i="1">
                <a:solidFill>
                  <a:schemeClr val="dk1"/>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chemeClr val="dk1"/>
              </a:buClr>
              <a:buSzPts val="2800"/>
              <a:buFont typeface="Proxima Nova Semibold"/>
              <a:buNone/>
              <a:defRPr sz="2800" i="1">
                <a:solidFill>
                  <a:schemeClr val="dk1"/>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chemeClr val="dk1"/>
              </a:buClr>
              <a:buSzPts val="2800"/>
              <a:buFont typeface="Proxima Nova Semibold"/>
              <a:buNone/>
              <a:defRPr sz="2800" i="1">
                <a:solidFill>
                  <a:schemeClr val="dk1"/>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chemeClr val="dk1"/>
              </a:buClr>
              <a:buSzPts val="2800"/>
              <a:buFont typeface="Proxima Nova Semibold"/>
              <a:buNone/>
              <a:defRPr sz="2800" i="1">
                <a:solidFill>
                  <a:schemeClr val="dk1"/>
                </a:solidFill>
                <a:latin typeface="Proxima Nova Semibold"/>
                <a:ea typeface="Proxima Nova Semibold"/>
                <a:cs typeface="Proxima Nova Semibold"/>
                <a:sym typeface="Proxima Nova Semibold"/>
              </a:defRPr>
            </a:lvl9pPr>
          </a:lstStyle>
          <a:p>
            <a:endParaRPr/>
          </a:p>
        </p:txBody>
      </p:sp>
      <p:sp>
        <p:nvSpPr>
          <p:cNvPr id="101" name="Google Shape;101;p22"/>
          <p:cNvSpPr txBox="1">
            <a:spLocks noGrp="1"/>
          </p:cNvSpPr>
          <p:nvPr>
            <p:ph type="title" idx="2"/>
          </p:nvPr>
        </p:nvSpPr>
        <p:spPr>
          <a:xfrm>
            <a:off x="514150" y="1280525"/>
            <a:ext cx="8013600" cy="663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3000"/>
              <a:buFont typeface="Proxima Nova"/>
              <a:buNone/>
              <a:defRPr sz="30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02" name="Google Shape;102;p22"/>
          <p:cNvSpPr txBox="1">
            <a:spLocks noGrp="1"/>
          </p:cNvSpPr>
          <p:nvPr>
            <p:ph type="title" idx="3"/>
          </p:nvPr>
        </p:nvSpPr>
        <p:spPr>
          <a:xfrm>
            <a:off x="514150" y="2001375"/>
            <a:ext cx="3804000" cy="2816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1600"/>
              <a:buFont typeface="Proxima Nova"/>
              <a:buNone/>
              <a:defRPr sz="16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03" name="Google Shape;103;p22"/>
          <p:cNvSpPr txBox="1">
            <a:spLocks noGrp="1"/>
          </p:cNvSpPr>
          <p:nvPr>
            <p:ph type="title" idx="4"/>
          </p:nvPr>
        </p:nvSpPr>
        <p:spPr>
          <a:xfrm>
            <a:off x="4668500" y="2001375"/>
            <a:ext cx="3804000" cy="2816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1600"/>
              <a:buFont typeface="Proxima Nova"/>
              <a:buNone/>
              <a:defRPr sz="16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Slide 2b">
  <p:cSld name="MAIN_POINT">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a:stretch/>
        </p:blipFill>
        <p:spPr>
          <a:xfrm>
            <a:off x="0" y="-512"/>
            <a:ext cx="9143995" cy="5144514"/>
          </a:xfrm>
          <a:prstGeom prst="rect">
            <a:avLst/>
          </a:prstGeom>
          <a:noFill/>
          <a:ln>
            <a:noFill/>
          </a:ln>
        </p:spPr>
      </p:pic>
      <p:sp>
        <p:nvSpPr>
          <p:cNvPr id="21" name="Google Shape;21;p4"/>
          <p:cNvSpPr txBox="1">
            <a:spLocks noGrp="1"/>
          </p:cNvSpPr>
          <p:nvPr>
            <p:ph type="title"/>
          </p:nvPr>
        </p:nvSpPr>
        <p:spPr>
          <a:xfrm>
            <a:off x="375150" y="50275"/>
            <a:ext cx="83937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1pPr>
            <a:lvl2pPr lvl="1" algn="l">
              <a:lnSpc>
                <a:spcPct val="100000"/>
              </a:lnSpc>
              <a:spcBef>
                <a:spcPts val="0"/>
              </a:spcBef>
              <a:spcAft>
                <a:spcPts val="0"/>
              </a:spcAft>
              <a:buClr>
                <a:srgbClr val="000000"/>
              </a:buClr>
              <a:buSzPts val="2800"/>
              <a:buFont typeface="Proxima Nova Semibold"/>
              <a:buNone/>
              <a:defRPr>
                <a:solidFill>
                  <a:srgbClr val="000000"/>
                </a:solidFill>
                <a:latin typeface="Proxima Nova Semibold"/>
                <a:ea typeface="Proxima Nova Semibold"/>
                <a:cs typeface="Proxima Nova Semibold"/>
                <a:sym typeface="Proxima Nova Semibold"/>
              </a:defRPr>
            </a:lvl2pPr>
            <a:lvl3pPr lvl="2" algn="l">
              <a:lnSpc>
                <a:spcPct val="100000"/>
              </a:lnSpc>
              <a:spcBef>
                <a:spcPts val="0"/>
              </a:spcBef>
              <a:spcAft>
                <a:spcPts val="0"/>
              </a:spcAft>
              <a:buClr>
                <a:srgbClr val="000000"/>
              </a:buClr>
              <a:buSzPts val="2800"/>
              <a:buFont typeface="Proxima Nova Semibold"/>
              <a:buNone/>
              <a:defRPr>
                <a:solidFill>
                  <a:srgbClr val="000000"/>
                </a:solidFill>
                <a:latin typeface="Proxima Nova Semibold"/>
                <a:ea typeface="Proxima Nova Semibold"/>
                <a:cs typeface="Proxima Nova Semibold"/>
                <a:sym typeface="Proxima Nova Semibold"/>
              </a:defRPr>
            </a:lvl3pPr>
            <a:lvl4pPr lvl="3" algn="l">
              <a:lnSpc>
                <a:spcPct val="100000"/>
              </a:lnSpc>
              <a:spcBef>
                <a:spcPts val="0"/>
              </a:spcBef>
              <a:spcAft>
                <a:spcPts val="0"/>
              </a:spcAft>
              <a:buClr>
                <a:srgbClr val="000000"/>
              </a:buClr>
              <a:buSzPts val="2800"/>
              <a:buFont typeface="Proxima Nova Semibold"/>
              <a:buNone/>
              <a:defRPr>
                <a:solidFill>
                  <a:srgbClr val="000000"/>
                </a:solidFill>
                <a:latin typeface="Proxima Nova Semibold"/>
                <a:ea typeface="Proxima Nova Semibold"/>
                <a:cs typeface="Proxima Nova Semibold"/>
                <a:sym typeface="Proxima Nova Semibold"/>
              </a:defRPr>
            </a:lvl4pPr>
            <a:lvl5pPr lvl="4" algn="l">
              <a:lnSpc>
                <a:spcPct val="100000"/>
              </a:lnSpc>
              <a:spcBef>
                <a:spcPts val="0"/>
              </a:spcBef>
              <a:spcAft>
                <a:spcPts val="0"/>
              </a:spcAft>
              <a:buClr>
                <a:srgbClr val="000000"/>
              </a:buClr>
              <a:buSzPts val="2800"/>
              <a:buFont typeface="Proxima Nova Semibold"/>
              <a:buNone/>
              <a:defRPr>
                <a:solidFill>
                  <a:srgbClr val="000000"/>
                </a:solidFill>
                <a:latin typeface="Proxima Nova Semibold"/>
                <a:ea typeface="Proxima Nova Semibold"/>
                <a:cs typeface="Proxima Nova Semibold"/>
                <a:sym typeface="Proxima Nova Semibold"/>
              </a:defRPr>
            </a:lvl5pPr>
            <a:lvl6pPr lvl="5" algn="l">
              <a:lnSpc>
                <a:spcPct val="100000"/>
              </a:lnSpc>
              <a:spcBef>
                <a:spcPts val="0"/>
              </a:spcBef>
              <a:spcAft>
                <a:spcPts val="0"/>
              </a:spcAft>
              <a:buClr>
                <a:srgbClr val="000000"/>
              </a:buClr>
              <a:buSzPts val="2800"/>
              <a:buFont typeface="Proxima Nova Semibold"/>
              <a:buNone/>
              <a:defRPr>
                <a:solidFill>
                  <a:srgbClr val="000000"/>
                </a:solidFill>
                <a:latin typeface="Proxima Nova Semibold"/>
                <a:ea typeface="Proxima Nova Semibold"/>
                <a:cs typeface="Proxima Nova Semibold"/>
                <a:sym typeface="Proxima Nova Semibold"/>
              </a:defRPr>
            </a:lvl6pPr>
            <a:lvl7pPr lvl="6" algn="l">
              <a:lnSpc>
                <a:spcPct val="100000"/>
              </a:lnSpc>
              <a:spcBef>
                <a:spcPts val="0"/>
              </a:spcBef>
              <a:spcAft>
                <a:spcPts val="0"/>
              </a:spcAft>
              <a:buClr>
                <a:srgbClr val="000000"/>
              </a:buClr>
              <a:buSzPts val="2800"/>
              <a:buFont typeface="Proxima Nova Semibold"/>
              <a:buNone/>
              <a:defRPr>
                <a:solidFill>
                  <a:srgbClr val="000000"/>
                </a:solidFill>
                <a:latin typeface="Proxima Nova Semibold"/>
                <a:ea typeface="Proxima Nova Semibold"/>
                <a:cs typeface="Proxima Nova Semibold"/>
                <a:sym typeface="Proxima Nova Semibold"/>
              </a:defRPr>
            </a:lvl7pPr>
            <a:lvl8pPr lvl="7" algn="l">
              <a:lnSpc>
                <a:spcPct val="100000"/>
              </a:lnSpc>
              <a:spcBef>
                <a:spcPts val="0"/>
              </a:spcBef>
              <a:spcAft>
                <a:spcPts val="0"/>
              </a:spcAft>
              <a:buClr>
                <a:srgbClr val="000000"/>
              </a:buClr>
              <a:buSzPts val="2800"/>
              <a:buFont typeface="Proxima Nova Semibold"/>
              <a:buNone/>
              <a:defRPr>
                <a:solidFill>
                  <a:srgbClr val="000000"/>
                </a:solidFill>
                <a:latin typeface="Proxima Nova Semibold"/>
                <a:ea typeface="Proxima Nova Semibold"/>
                <a:cs typeface="Proxima Nova Semibold"/>
                <a:sym typeface="Proxima Nova Semibold"/>
              </a:defRPr>
            </a:lvl8pPr>
            <a:lvl9pPr lvl="8" algn="l">
              <a:lnSpc>
                <a:spcPct val="100000"/>
              </a:lnSpc>
              <a:spcBef>
                <a:spcPts val="0"/>
              </a:spcBef>
              <a:spcAft>
                <a:spcPts val="0"/>
              </a:spcAft>
              <a:buClr>
                <a:srgbClr val="000000"/>
              </a:buClr>
              <a:buSzPts val="2800"/>
              <a:buFont typeface="Proxima Nova Semibold"/>
              <a:buNone/>
              <a:defRPr>
                <a:solidFill>
                  <a:srgbClr val="000000"/>
                </a:solidFill>
                <a:latin typeface="Proxima Nova Semibold"/>
                <a:ea typeface="Proxima Nova Semibold"/>
                <a:cs typeface="Proxima Nova Semibold"/>
                <a:sym typeface="Proxima Nova Semibol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2a">
  <p:cSld name="CAPTION_ONLY">
    <p:bg>
      <p:bgPr>
        <a:solidFill>
          <a:srgbClr val="9E9E9E">
            <a:alpha val="0"/>
          </a:srgbClr>
        </a:solidFill>
        <a:effectLst/>
      </p:bgPr>
    </p:bg>
    <p:spTree>
      <p:nvGrpSpPr>
        <p:cNvPr id="1" name="Shape 22"/>
        <p:cNvGrpSpPr/>
        <p:nvPr/>
      </p:nvGrpSpPr>
      <p:grpSpPr>
        <a:xfrm>
          <a:off x="0" y="0"/>
          <a:ext cx="0" cy="0"/>
          <a:chOff x="0" y="0"/>
          <a:chExt cx="0" cy="0"/>
        </a:xfrm>
      </p:grpSpPr>
      <p:pic>
        <p:nvPicPr>
          <p:cNvPr id="23" name="Google Shape;23;p5"/>
          <p:cNvPicPr preferRelativeResize="0"/>
          <p:nvPr/>
        </p:nvPicPr>
        <p:blipFill rotWithShape="1">
          <a:blip r:embed="rId2">
            <a:alphaModFix/>
          </a:blip>
          <a:srcRect l="39" r="28"/>
          <a:stretch/>
        </p:blipFill>
        <p:spPr>
          <a:xfrm>
            <a:off x="4229" y="0"/>
            <a:ext cx="9135543" cy="5143501"/>
          </a:xfrm>
          <a:prstGeom prst="rect">
            <a:avLst/>
          </a:prstGeom>
          <a:noFill/>
          <a:ln>
            <a:noFill/>
          </a:ln>
        </p:spPr>
      </p:pic>
      <p:sp>
        <p:nvSpPr>
          <p:cNvPr id="24" name="Google Shape;24;p5"/>
          <p:cNvSpPr txBox="1">
            <a:spLocks noGrp="1"/>
          </p:cNvSpPr>
          <p:nvPr>
            <p:ph type="title"/>
          </p:nvPr>
        </p:nvSpPr>
        <p:spPr>
          <a:xfrm>
            <a:off x="4966725" y="445025"/>
            <a:ext cx="3852900" cy="106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3000"/>
              <a:buFont typeface="Proxima Nova"/>
              <a:buNone/>
              <a:defRPr sz="30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25" name="Google Shape;25;p5"/>
          <p:cNvSpPr txBox="1">
            <a:spLocks noGrp="1"/>
          </p:cNvSpPr>
          <p:nvPr>
            <p:ph type="title" idx="2"/>
          </p:nvPr>
        </p:nvSpPr>
        <p:spPr>
          <a:xfrm>
            <a:off x="4966725" y="1507625"/>
            <a:ext cx="3976500" cy="3357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1600"/>
              <a:buFont typeface="Proxima Nova"/>
              <a:buNone/>
              <a:defRPr sz="16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26" name="Google Shape;26;p5"/>
          <p:cNvSpPr txBox="1">
            <a:spLocks noGrp="1"/>
          </p:cNvSpPr>
          <p:nvPr>
            <p:ph type="title" idx="3"/>
          </p:nvPr>
        </p:nvSpPr>
        <p:spPr>
          <a:xfrm>
            <a:off x="356300" y="542250"/>
            <a:ext cx="3852900" cy="376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6000"/>
              <a:buFont typeface="Proxima Nova Extrabold"/>
              <a:buNone/>
              <a:defRPr sz="6000">
                <a:solidFill>
                  <a:srgbClr val="000000"/>
                </a:solidFill>
                <a:latin typeface="Proxima Nova Extrabold"/>
                <a:ea typeface="Proxima Nova Extrabold"/>
                <a:cs typeface="Proxima Nova Extrabold"/>
                <a:sym typeface="Proxima Nova Extrabold"/>
              </a:defRPr>
            </a:lvl1pPr>
            <a:lvl2pPr lvl="1"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2pPr>
            <a:lvl3pPr lvl="2"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3pPr>
            <a:lvl4pPr lvl="3"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4pPr>
            <a:lvl5pPr lvl="4"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5pPr>
            <a:lvl6pPr lvl="5"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6pPr>
            <a:lvl7pPr lvl="6"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7pPr>
            <a:lvl8pPr lvl="7"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8pPr>
            <a:lvl9pPr lvl="8"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Slide 1a" type="twoColTx">
  <p:cSld name="TITLE_AND_TWO_COLUMNS">
    <p:bg>
      <p:bgPr>
        <a:solidFill>
          <a:srgbClr val="9E9E9E">
            <a:alpha val="0"/>
          </a:srgbClr>
        </a:solidFill>
        <a:effectLst/>
      </p:bgPr>
    </p:bg>
    <p:spTree>
      <p:nvGrpSpPr>
        <p:cNvPr id="1" name="Shape 27"/>
        <p:cNvGrpSpPr/>
        <p:nvPr/>
      </p:nvGrpSpPr>
      <p:grpSpPr>
        <a:xfrm>
          <a:off x="0" y="0"/>
          <a:ext cx="0" cy="0"/>
          <a:chOff x="0" y="0"/>
          <a:chExt cx="0" cy="0"/>
        </a:xfrm>
      </p:grpSpPr>
      <p:pic>
        <p:nvPicPr>
          <p:cNvPr id="28" name="Google Shape;28;p6"/>
          <p:cNvPicPr preferRelativeResize="0"/>
          <p:nvPr/>
        </p:nvPicPr>
        <p:blipFill rotWithShape="1">
          <a:blip r:embed="rId2">
            <a:alphaModFix/>
          </a:blip>
          <a:srcRect/>
          <a:stretch/>
        </p:blipFill>
        <p:spPr>
          <a:xfrm>
            <a:off x="0" y="0"/>
            <a:ext cx="9143995" cy="5144503"/>
          </a:xfrm>
          <a:prstGeom prst="rect">
            <a:avLst/>
          </a:prstGeom>
          <a:noFill/>
          <a:ln>
            <a:noFill/>
          </a:ln>
        </p:spPr>
      </p:pic>
      <p:sp>
        <p:nvSpPr>
          <p:cNvPr id="29" name="Google Shape;29;p6"/>
          <p:cNvSpPr txBox="1">
            <a:spLocks noGrp="1"/>
          </p:cNvSpPr>
          <p:nvPr>
            <p:ph type="title"/>
          </p:nvPr>
        </p:nvSpPr>
        <p:spPr>
          <a:xfrm>
            <a:off x="4456625" y="594350"/>
            <a:ext cx="3852900" cy="3955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6000"/>
              <a:buFont typeface="Proxima Nova Extrabold"/>
              <a:buNone/>
              <a:defRPr sz="6000">
                <a:solidFill>
                  <a:srgbClr val="000000"/>
                </a:solidFill>
                <a:latin typeface="Proxima Nova Extrabold"/>
                <a:ea typeface="Proxima Nova Extrabold"/>
                <a:cs typeface="Proxima Nova Extrabold"/>
                <a:sym typeface="Proxima Nova Extrabold"/>
              </a:defRPr>
            </a:lvl1pPr>
            <a:lvl2pPr lvl="1"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2pPr>
            <a:lvl3pPr lvl="2"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3pPr>
            <a:lvl4pPr lvl="3"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4pPr>
            <a:lvl5pPr lvl="4"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5pPr>
            <a:lvl6pPr lvl="5"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6pPr>
            <a:lvl7pPr lvl="6"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7pPr>
            <a:lvl8pPr lvl="7"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8pPr>
            <a:lvl9pPr lvl="8"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Slide 1b" type="blank">
  <p:cSld name="BLANK">
    <p:bg>
      <p:bgPr>
        <a:solidFill>
          <a:srgbClr val="9E9E9E">
            <a:alpha val="0"/>
          </a:srgbClr>
        </a:solidFill>
        <a:effectLst/>
      </p:bgPr>
    </p:bg>
    <p:spTree>
      <p:nvGrpSpPr>
        <p:cNvPr id="1" name="Shape 30"/>
        <p:cNvGrpSpPr/>
        <p:nvPr/>
      </p:nvGrpSpPr>
      <p:grpSpPr>
        <a:xfrm>
          <a:off x="0" y="0"/>
          <a:ext cx="0" cy="0"/>
          <a:chOff x="0" y="0"/>
          <a:chExt cx="0" cy="0"/>
        </a:xfrm>
      </p:grpSpPr>
      <p:pic>
        <p:nvPicPr>
          <p:cNvPr id="31" name="Google Shape;31;p7"/>
          <p:cNvPicPr preferRelativeResize="0"/>
          <p:nvPr/>
        </p:nvPicPr>
        <p:blipFill rotWithShape="1">
          <a:blip r:embed="rId2">
            <a:alphaModFix/>
          </a:blip>
          <a:srcRect/>
          <a:stretch/>
        </p:blipFill>
        <p:spPr>
          <a:xfrm>
            <a:off x="876" y="0"/>
            <a:ext cx="9142225" cy="5143501"/>
          </a:xfrm>
          <a:prstGeom prst="rect">
            <a:avLst/>
          </a:prstGeom>
          <a:noFill/>
          <a:ln>
            <a:noFill/>
          </a:ln>
        </p:spPr>
      </p:pic>
      <p:sp>
        <p:nvSpPr>
          <p:cNvPr id="32" name="Google Shape;32;p7"/>
          <p:cNvSpPr txBox="1">
            <a:spLocks noGrp="1"/>
          </p:cNvSpPr>
          <p:nvPr>
            <p:ph type="title"/>
          </p:nvPr>
        </p:nvSpPr>
        <p:spPr>
          <a:xfrm>
            <a:off x="514150" y="483425"/>
            <a:ext cx="7958400" cy="797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4600"/>
              <a:buFont typeface="Proxima Nova"/>
              <a:buNone/>
              <a:defRPr sz="4600" b="1">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chemeClr val="dk1"/>
              </a:buClr>
              <a:buSzPts val="2800"/>
              <a:buFont typeface="Proxima Nova Semibold"/>
              <a:buNone/>
              <a:defRPr sz="2800">
                <a:solidFill>
                  <a:schemeClr val="dk1"/>
                </a:solidFill>
                <a:latin typeface="Proxima Nova Semibold"/>
                <a:ea typeface="Proxima Nova Semibold"/>
                <a:cs typeface="Proxima Nova Semibold"/>
                <a:sym typeface="Proxima Nova Semibold"/>
              </a:defRPr>
            </a:lvl9pPr>
          </a:lstStyle>
          <a:p>
            <a:endParaRPr/>
          </a:p>
        </p:txBody>
      </p:sp>
      <p:sp>
        <p:nvSpPr>
          <p:cNvPr id="33" name="Google Shape;33;p7"/>
          <p:cNvSpPr txBox="1">
            <a:spLocks noGrp="1"/>
          </p:cNvSpPr>
          <p:nvPr>
            <p:ph type="title" idx="2"/>
          </p:nvPr>
        </p:nvSpPr>
        <p:spPr>
          <a:xfrm>
            <a:off x="514150" y="2001375"/>
            <a:ext cx="3804000" cy="2816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1600"/>
              <a:buFont typeface="Proxima Nova"/>
              <a:buNone/>
              <a:defRPr sz="16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34" name="Google Shape;34;p7"/>
          <p:cNvSpPr txBox="1">
            <a:spLocks noGrp="1"/>
          </p:cNvSpPr>
          <p:nvPr>
            <p:ph type="title" idx="3"/>
          </p:nvPr>
        </p:nvSpPr>
        <p:spPr>
          <a:xfrm>
            <a:off x="514150" y="1280525"/>
            <a:ext cx="7958400" cy="663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3000"/>
              <a:buFont typeface="Proxima Nova"/>
              <a:buNone/>
              <a:defRPr sz="30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35" name="Google Shape;35;p7"/>
          <p:cNvSpPr txBox="1">
            <a:spLocks noGrp="1"/>
          </p:cNvSpPr>
          <p:nvPr>
            <p:ph type="title" idx="4"/>
          </p:nvPr>
        </p:nvSpPr>
        <p:spPr>
          <a:xfrm>
            <a:off x="4668500" y="2001375"/>
            <a:ext cx="3804000" cy="2816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1600"/>
              <a:buFont typeface="Proxima Nova"/>
              <a:buNone/>
              <a:defRPr sz="16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Slide 1b">
  <p:cSld name="ONE_COLUMN_TEXT">
    <p:spTree>
      <p:nvGrpSpPr>
        <p:cNvPr id="1" name="Shape 36"/>
        <p:cNvGrpSpPr/>
        <p:nvPr/>
      </p:nvGrpSpPr>
      <p:grpSpPr>
        <a:xfrm>
          <a:off x="0" y="0"/>
          <a:ext cx="0" cy="0"/>
          <a:chOff x="0" y="0"/>
          <a:chExt cx="0" cy="0"/>
        </a:xfrm>
      </p:grpSpPr>
      <p:pic>
        <p:nvPicPr>
          <p:cNvPr id="37" name="Google Shape;37;p8"/>
          <p:cNvPicPr preferRelativeResize="0"/>
          <p:nvPr/>
        </p:nvPicPr>
        <p:blipFill rotWithShape="1">
          <a:blip r:embed="rId2">
            <a:alphaModFix/>
          </a:blip>
          <a:srcRect/>
          <a:stretch/>
        </p:blipFill>
        <p:spPr>
          <a:xfrm>
            <a:off x="0" y="-512"/>
            <a:ext cx="9143995" cy="5144514"/>
          </a:xfrm>
          <a:prstGeom prst="rect">
            <a:avLst/>
          </a:prstGeom>
          <a:noFill/>
          <a:ln>
            <a:noFill/>
          </a:ln>
        </p:spPr>
      </p:pic>
      <p:sp>
        <p:nvSpPr>
          <p:cNvPr id="38" name="Google Shape;38;p8"/>
          <p:cNvSpPr txBox="1">
            <a:spLocks noGrp="1"/>
          </p:cNvSpPr>
          <p:nvPr>
            <p:ph type="title"/>
          </p:nvPr>
        </p:nvSpPr>
        <p:spPr>
          <a:xfrm>
            <a:off x="375150" y="50275"/>
            <a:ext cx="83937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2"/>
              </a:buClr>
              <a:buSzPts val="2800"/>
              <a:buFont typeface="Proxima Nova Semibold"/>
              <a:buNone/>
              <a:defRPr>
                <a:solidFill>
                  <a:schemeClr val="lt2"/>
                </a:solidFill>
                <a:latin typeface="Proxima Nova Semibold"/>
                <a:ea typeface="Proxima Nova Semibold"/>
                <a:cs typeface="Proxima Nova Semibold"/>
                <a:sym typeface="Proxima Nova Semibold"/>
              </a:defRPr>
            </a:lvl1pPr>
            <a:lvl2pPr lvl="1" algn="l">
              <a:lnSpc>
                <a:spcPct val="100000"/>
              </a:lnSpc>
              <a:spcBef>
                <a:spcPts val="0"/>
              </a:spcBef>
              <a:spcAft>
                <a:spcPts val="0"/>
              </a:spcAft>
              <a:buClr>
                <a:srgbClr val="000000"/>
              </a:buClr>
              <a:buSzPts val="2800"/>
              <a:buFont typeface="Proxima Nova Semibold"/>
              <a:buNone/>
              <a:defRPr>
                <a:solidFill>
                  <a:srgbClr val="000000"/>
                </a:solidFill>
                <a:latin typeface="Proxima Nova Semibold"/>
                <a:ea typeface="Proxima Nova Semibold"/>
                <a:cs typeface="Proxima Nova Semibold"/>
                <a:sym typeface="Proxima Nova Semibold"/>
              </a:defRPr>
            </a:lvl2pPr>
            <a:lvl3pPr lvl="2" algn="l">
              <a:lnSpc>
                <a:spcPct val="100000"/>
              </a:lnSpc>
              <a:spcBef>
                <a:spcPts val="0"/>
              </a:spcBef>
              <a:spcAft>
                <a:spcPts val="0"/>
              </a:spcAft>
              <a:buClr>
                <a:srgbClr val="000000"/>
              </a:buClr>
              <a:buSzPts val="2800"/>
              <a:buFont typeface="Proxima Nova Semibold"/>
              <a:buNone/>
              <a:defRPr>
                <a:solidFill>
                  <a:srgbClr val="000000"/>
                </a:solidFill>
                <a:latin typeface="Proxima Nova Semibold"/>
                <a:ea typeface="Proxima Nova Semibold"/>
                <a:cs typeface="Proxima Nova Semibold"/>
                <a:sym typeface="Proxima Nova Semibold"/>
              </a:defRPr>
            </a:lvl3pPr>
            <a:lvl4pPr lvl="3" algn="l">
              <a:lnSpc>
                <a:spcPct val="100000"/>
              </a:lnSpc>
              <a:spcBef>
                <a:spcPts val="0"/>
              </a:spcBef>
              <a:spcAft>
                <a:spcPts val="0"/>
              </a:spcAft>
              <a:buClr>
                <a:srgbClr val="000000"/>
              </a:buClr>
              <a:buSzPts val="2800"/>
              <a:buFont typeface="Proxima Nova Semibold"/>
              <a:buNone/>
              <a:defRPr>
                <a:solidFill>
                  <a:srgbClr val="000000"/>
                </a:solidFill>
                <a:latin typeface="Proxima Nova Semibold"/>
                <a:ea typeface="Proxima Nova Semibold"/>
                <a:cs typeface="Proxima Nova Semibold"/>
                <a:sym typeface="Proxima Nova Semibold"/>
              </a:defRPr>
            </a:lvl4pPr>
            <a:lvl5pPr lvl="4" algn="l">
              <a:lnSpc>
                <a:spcPct val="100000"/>
              </a:lnSpc>
              <a:spcBef>
                <a:spcPts val="0"/>
              </a:spcBef>
              <a:spcAft>
                <a:spcPts val="0"/>
              </a:spcAft>
              <a:buClr>
                <a:srgbClr val="000000"/>
              </a:buClr>
              <a:buSzPts val="2800"/>
              <a:buFont typeface="Proxima Nova Semibold"/>
              <a:buNone/>
              <a:defRPr>
                <a:solidFill>
                  <a:srgbClr val="000000"/>
                </a:solidFill>
                <a:latin typeface="Proxima Nova Semibold"/>
                <a:ea typeface="Proxima Nova Semibold"/>
                <a:cs typeface="Proxima Nova Semibold"/>
                <a:sym typeface="Proxima Nova Semibold"/>
              </a:defRPr>
            </a:lvl5pPr>
            <a:lvl6pPr lvl="5" algn="l">
              <a:lnSpc>
                <a:spcPct val="100000"/>
              </a:lnSpc>
              <a:spcBef>
                <a:spcPts val="0"/>
              </a:spcBef>
              <a:spcAft>
                <a:spcPts val="0"/>
              </a:spcAft>
              <a:buClr>
                <a:srgbClr val="000000"/>
              </a:buClr>
              <a:buSzPts val="2800"/>
              <a:buFont typeface="Proxima Nova Semibold"/>
              <a:buNone/>
              <a:defRPr>
                <a:solidFill>
                  <a:srgbClr val="000000"/>
                </a:solidFill>
                <a:latin typeface="Proxima Nova Semibold"/>
                <a:ea typeface="Proxima Nova Semibold"/>
                <a:cs typeface="Proxima Nova Semibold"/>
                <a:sym typeface="Proxima Nova Semibold"/>
              </a:defRPr>
            </a:lvl6pPr>
            <a:lvl7pPr lvl="6" algn="l">
              <a:lnSpc>
                <a:spcPct val="100000"/>
              </a:lnSpc>
              <a:spcBef>
                <a:spcPts val="0"/>
              </a:spcBef>
              <a:spcAft>
                <a:spcPts val="0"/>
              </a:spcAft>
              <a:buClr>
                <a:srgbClr val="000000"/>
              </a:buClr>
              <a:buSzPts val="2800"/>
              <a:buFont typeface="Proxima Nova Semibold"/>
              <a:buNone/>
              <a:defRPr>
                <a:solidFill>
                  <a:srgbClr val="000000"/>
                </a:solidFill>
                <a:latin typeface="Proxima Nova Semibold"/>
                <a:ea typeface="Proxima Nova Semibold"/>
                <a:cs typeface="Proxima Nova Semibold"/>
                <a:sym typeface="Proxima Nova Semibold"/>
              </a:defRPr>
            </a:lvl7pPr>
            <a:lvl8pPr lvl="7" algn="l">
              <a:lnSpc>
                <a:spcPct val="100000"/>
              </a:lnSpc>
              <a:spcBef>
                <a:spcPts val="0"/>
              </a:spcBef>
              <a:spcAft>
                <a:spcPts val="0"/>
              </a:spcAft>
              <a:buClr>
                <a:srgbClr val="000000"/>
              </a:buClr>
              <a:buSzPts val="2800"/>
              <a:buFont typeface="Proxima Nova Semibold"/>
              <a:buNone/>
              <a:defRPr>
                <a:solidFill>
                  <a:srgbClr val="000000"/>
                </a:solidFill>
                <a:latin typeface="Proxima Nova Semibold"/>
                <a:ea typeface="Proxima Nova Semibold"/>
                <a:cs typeface="Proxima Nova Semibold"/>
                <a:sym typeface="Proxima Nova Semibold"/>
              </a:defRPr>
            </a:lvl8pPr>
            <a:lvl9pPr lvl="8" algn="l">
              <a:lnSpc>
                <a:spcPct val="100000"/>
              </a:lnSpc>
              <a:spcBef>
                <a:spcPts val="0"/>
              </a:spcBef>
              <a:spcAft>
                <a:spcPts val="0"/>
              </a:spcAft>
              <a:buClr>
                <a:srgbClr val="000000"/>
              </a:buClr>
              <a:buSzPts val="2800"/>
              <a:buFont typeface="Proxima Nova Semibold"/>
              <a:buNone/>
              <a:defRPr>
                <a:solidFill>
                  <a:srgbClr val="000000"/>
                </a:solidFill>
                <a:latin typeface="Proxima Nova Semibold"/>
                <a:ea typeface="Proxima Nova Semibold"/>
                <a:cs typeface="Proxima Nova Semibold"/>
                <a:sym typeface="Proxima Nova Semibold"/>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Slide_Photo (4 images)">
  <p:cSld name="BLANK_1_1">
    <p:bg>
      <p:bgPr>
        <a:solidFill>
          <a:srgbClr val="9E9E9E">
            <a:alpha val="0"/>
          </a:srgbClr>
        </a:solidFill>
        <a:effectLst/>
      </p:bgPr>
    </p:bg>
    <p:spTree>
      <p:nvGrpSpPr>
        <p:cNvPr id="1" name="Shape 39"/>
        <p:cNvGrpSpPr/>
        <p:nvPr/>
      </p:nvGrpSpPr>
      <p:grpSpPr>
        <a:xfrm>
          <a:off x="0" y="0"/>
          <a:ext cx="0" cy="0"/>
          <a:chOff x="0" y="0"/>
          <a:chExt cx="0" cy="0"/>
        </a:xfrm>
      </p:grpSpPr>
      <p:pic>
        <p:nvPicPr>
          <p:cNvPr id="40" name="Google Shape;40;p9"/>
          <p:cNvPicPr preferRelativeResize="0"/>
          <p:nvPr/>
        </p:nvPicPr>
        <p:blipFill rotWithShape="1">
          <a:blip r:embed="rId2">
            <a:alphaModFix/>
          </a:blip>
          <a:srcRect/>
          <a:stretch/>
        </p:blipFill>
        <p:spPr>
          <a:xfrm>
            <a:off x="876" y="0"/>
            <a:ext cx="9142225" cy="5143501"/>
          </a:xfrm>
          <a:prstGeom prst="rect">
            <a:avLst/>
          </a:prstGeom>
          <a:noFill/>
          <a:ln>
            <a:noFill/>
          </a:ln>
        </p:spPr>
      </p:pic>
      <p:sp>
        <p:nvSpPr>
          <p:cNvPr id="41" name="Google Shape;41;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2" name="Google Shape;42;p9"/>
          <p:cNvSpPr txBox="1">
            <a:spLocks noGrp="1"/>
          </p:cNvSpPr>
          <p:nvPr>
            <p:ph type="title"/>
          </p:nvPr>
        </p:nvSpPr>
        <p:spPr>
          <a:xfrm>
            <a:off x="514150" y="483425"/>
            <a:ext cx="3991200" cy="797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3000"/>
              <a:buFont typeface="Proxima Nova"/>
              <a:buNone/>
              <a:defRPr sz="3000" b="1">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3000"/>
              <a:buFont typeface="Proxima Nova Semibold"/>
              <a:buNone/>
              <a:defRPr sz="3000">
                <a:solidFill>
                  <a:schemeClr val="dk1"/>
                </a:solidFill>
                <a:latin typeface="Proxima Nova Semibold"/>
                <a:ea typeface="Proxima Nova Semibold"/>
                <a:cs typeface="Proxima Nova Semibold"/>
                <a:sym typeface="Proxima Nova Semibold"/>
              </a:defRPr>
            </a:lvl2pPr>
            <a:lvl3pPr lvl="2" algn="ctr">
              <a:lnSpc>
                <a:spcPct val="100000"/>
              </a:lnSpc>
              <a:spcBef>
                <a:spcPts val="0"/>
              </a:spcBef>
              <a:spcAft>
                <a:spcPts val="0"/>
              </a:spcAft>
              <a:buClr>
                <a:schemeClr val="dk1"/>
              </a:buClr>
              <a:buSzPts val="3000"/>
              <a:buFont typeface="Proxima Nova Semibold"/>
              <a:buNone/>
              <a:defRPr sz="3000">
                <a:solidFill>
                  <a:schemeClr val="dk1"/>
                </a:solidFill>
                <a:latin typeface="Proxima Nova Semibold"/>
                <a:ea typeface="Proxima Nova Semibold"/>
                <a:cs typeface="Proxima Nova Semibold"/>
                <a:sym typeface="Proxima Nova Semibold"/>
              </a:defRPr>
            </a:lvl3pPr>
            <a:lvl4pPr lvl="3" algn="ctr">
              <a:lnSpc>
                <a:spcPct val="100000"/>
              </a:lnSpc>
              <a:spcBef>
                <a:spcPts val="0"/>
              </a:spcBef>
              <a:spcAft>
                <a:spcPts val="0"/>
              </a:spcAft>
              <a:buClr>
                <a:schemeClr val="dk1"/>
              </a:buClr>
              <a:buSzPts val="3000"/>
              <a:buFont typeface="Proxima Nova Semibold"/>
              <a:buNone/>
              <a:defRPr sz="3000">
                <a:solidFill>
                  <a:schemeClr val="dk1"/>
                </a:solidFill>
                <a:latin typeface="Proxima Nova Semibold"/>
                <a:ea typeface="Proxima Nova Semibold"/>
                <a:cs typeface="Proxima Nova Semibold"/>
                <a:sym typeface="Proxima Nova Semibold"/>
              </a:defRPr>
            </a:lvl4pPr>
            <a:lvl5pPr lvl="4" algn="ctr">
              <a:lnSpc>
                <a:spcPct val="100000"/>
              </a:lnSpc>
              <a:spcBef>
                <a:spcPts val="0"/>
              </a:spcBef>
              <a:spcAft>
                <a:spcPts val="0"/>
              </a:spcAft>
              <a:buClr>
                <a:schemeClr val="dk1"/>
              </a:buClr>
              <a:buSzPts val="3000"/>
              <a:buFont typeface="Proxima Nova Semibold"/>
              <a:buNone/>
              <a:defRPr sz="3000">
                <a:solidFill>
                  <a:schemeClr val="dk1"/>
                </a:solidFill>
                <a:latin typeface="Proxima Nova Semibold"/>
                <a:ea typeface="Proxima Nova Semibold"/>
                <a:cs typeface="Proxima Nova Semibold"/>
                <a:sym typeface="Proxima Nova Semibold"/>
              </a:defRPr>
            </a:lvl5pPr>
            <a:lvl6pPr lvl="5" algn="ctr">
              <a:lnSpc>
                <a:spcPct val="100000"/>
              </a:lnSpc>
              <a:spcBef>
                <a:spcPts val="0"/>
              </a:spcBef>
              <a:spcAft>
                <a:spcPts val="0"/>
              </a:spcAft>
              <a:buClr>
                <a:schemeClr val="dk1"/>
              </a:buClr>
              <a:buSzPts val="3000"/>
              <a:buFont typeface="Proxima Nova Semibold"/>
              <a:buNone/>
              <a:defRPr sz="3000">
                <a:solidFill>
                  <a:schemeClr val="dk1"/>
                </a:solidFill>
                <a:latin typeface="Proxima Nova Semibold"/>
                <a:ea typeface="Proxima Nova Semibold"/>
                <a:cs typeface="Proxima Nova Semibold"/>
                <a:sym typeface="Proxima Nova Semibold"/>
              </a:defRPr>
            </a:lvl6pPr>
            <a:lvl7pPr lvl="6" algn="ctr">
              <a:lnSpc>
                <a:spcPct val="100000"/>
              </a:lnSpc>
              <a:spcBef>
                <a:spcPts val="0"/>
              </a:spcBef>
              <a:spcAft>
                <a:spcPts val="0"/>
              </a:spcAft>
              <a:buClr>
                <a:schemeClr val="dk1"/>
              </a:buClr>
              <a:buSzPts val="3000"/>
              <a:buFont typeface="Proxima Nova Semibold"/>
              <a:buNone/>
              <a:defRPr sz="3000">
                <a:solidFill>
                  <a:schemeClr val="dk1"/>
                </a:solidFill>
                <a:latin typeface="Proxima Nova Semibold"/>
                <a:ea typeface="Proxima Nova Semibold"/>
                <a:cs typeface="Proxima Nova Semibold"/>
                <a:sym typeface="Proxima Nova Semibold"/>
              </a:defRPr>
            </a:lvl7pPr>
            <a:lvl8pPr lvl="7" algn="ctr">
              <a:lnSpc>
                <a:spcPct val="100000"/>
              </a:lnSpc>
              <a:spcBef>
                <a:spcPts val="0"/>
              </a:spcBef>
              <a:spcAft>
                <a:spcPts val="0"/>
              </a:spcAft>
              <a:buClr>
                <a:schemeClr val="dk1"/>
              </a:buClr>
              <a:buSzPts val="3000"/>
              <a:buFont typeface="Proxima Nova Semibold"/>
              <a:buNone/>
              <a:defRPr sz="3000">
                <a:solidFill>
                  <a:schemeClr val="dk1"/>
                </a:solidFill>
                <a:latin typeface="Proxima Nova Semibold"/>
                <a:ea typeface="Proxima Nova Semibold"/>
                <a:cs typeface="Proxima Nova Semibold"/>
                <a:sym typeface="Proxima Nova Semibold"/>
              </a:defRPr>
            </a:lvl8pPr>
            <a:lvl9pPr lvl="8" algn="ctr">
              <a:lnSpc>
                <a:spcPct val="100000"/>
              </a:lnSpc>
              <a:spcBef>
                <a:spcPts val="0"/>
              </a:spcBef>
              <a:spcAft>
                <a:spcPts val="0"/>
              </a:spcAft>
              <a:buClr>
                <a:schemeClr val="dk1"/>
              </a:buClr>
              <a:buSzPts val="3000"/>
              <a:buFont typeface="Proxima Nova Semibold"/>
              <a:buNone/>
              <a:defRPr sz="3000">
                <a:solidFill>
                  <a:schemeClr val="dk1"/>
                </a:solidFill>
                <a:latin typeface="Proxima Nova Semibold"/>
                <a:ea typeface="Proxima Nova Semibold"/>
                <a:cs typeface="Proxima Nova Semibold"/>
                <a:sym typeface="Proxima Nova Semibold"/>
              </a:defRPr>
            </a:lvl9pPr>
          </a:lstStyle>
          <a:p>
            <a:endParaRPr/>
          </a:p>
        </p:txBody>
      </p:sp>
      <p:sp>
        <p:nvSpPr>
          <p:cNvPr id="43" name="Google Shape;43;p9"/>
          <p:cNvSpPr txBox="1">
            <a:spLocks noGrp="1"/>
          </p:cNvSpPr>
          <p:nvPr>
            <p:ph type="title" idx="2"/>
          </p:nvPr>
        </p:nvSpPr>
        <p:spPr>
          <a:xfrm>
            <a:off x="514150" y="1620375"/>
            <a:ext cx="3942300" cy="2816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1600"/>
              <a:buFont typeface="Proxima Nova"/>
              <a:buNone/>
              <a:defRPr sz="16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44" name="Google Shape;44;p9"/>
          <p:cNvSpPr txBox="1">
            <a:spLocks noGrp="1"/>
          </p:cNvSpPr>
          <p:nvPr>
            <p:ph type="title" idx="3"/>
          </p:nvPr>
        </p:nvSpPr>
        <p:spPr>
          <a:xfrm>
            <a:off x="514150" y="1051925"/>
            <a:ext cx="3991200" cy="663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2400"/>
              <a:buFont typeface="Proxima Nova"/>
              <a:buNone/>
              <a:defRPr sz="2400">
                <a:solidFill>
                  <a:srgbClr val="000000"/>
                </a:solidFill>
                <a:latin typeface="Proxima Nova"/>
                <a:ea typeface="Proxima Nova"/>
                <a:cs typeface="Proxima Nova"/>
                <a:sym typeface="Proxima Nova"/>
              </a:defRPr>
            </a:lvl1pPr>
            <a:lvl2pPr lvl="1" algn="ctr">
              <a:lnSpc>
                <a:spcPct val="100000"/>
              </a:lnSpc>
              <a:spcBef>
                <a:spcPts val="0"/>
              </a:spcBef>
              <a:spcAft>
                <a:spcPts val="0"/>
              </a:spcAft>
              <a:buClr>
                <a:schemeClr val="dk1"/>
              </a:buClr>
              <a:buSzPts val="2400"/>
              <a:buNone/>
              <a:defRPr sz="2400">
                <a:solidFill>
                  <a:schemeClr val="dk1"/>
                </a:solidFill>
              </a:defRPr>
            </a:lvl2pPr>
            <a:lvl3pPr lvl="2" algn="ctr">
              <a:lnSpc>
                <a:spcPct val="100000"/>
              </a:lnSpc>
              <a:spcBef>
                <a:spcPts val="0"/>
              </a:spcBef>
              <a:spcAft>
                <a:spcPts val="0"/>
              </a:spcAft>
              <a:buClr>
                <a:schemeClr val="dk1"/>
              </a:buClr>
              <a:buSzPts val="2400"/>
              <a:buNone/>
              <a:defRPr sz="2400">
                <a:solidFill>
                  <a:schemeClr val="dk1"/>
                </a:solidFill>
              </a:defRPr>
            </a:lvl3pPr>
            <a:lvl4pPr lvl="3" algn="ctr">
              <a:lnSpc>
                <a:spcPct val="100000"/>
              </a:lnSpc>
              <a:spcBef>
                <a:spcPts val="0"/>
              </a:spcBef>
              <a:spcAft>
                <a:spcPts val="0"/>
              </a:spcAft>
              <a:buClr>
                <a:schemeClr val="dk1"/>
              </a:buClr>
              <a:buSzPts val="2400"/>
              <a:buNone/>
              <a:defRPr sz="2400">
                <a:solidFill>
                  <a:schemeClr val="dk1"/>
                </a:solidFill>
              </a:defRPr>
            </a:lvl4pPr>
            <a:lvl5pPr lvl="4" algn="ctr">
              <a:lnSpc>
                <a:spcPct val="100000"/>
              </a:lnSpc>
              <a:spcBef>
                <a:spcPts val="0"/>
              </a:spcBef>
              <a:spcAft>
                <a:spcPts val="0"/>
              </a:spcAft>
              <a:buClr>
                <a:schemeClr val="dk1"/>
              </a:buClr>
              <a:buSzPts val="2400"/>
              <a:buNone/>
              <a:defRPr sz="2400">
                <a:solidFill>
                  <a:schemeClr val="dk1"/>
                </a:solidFill>
              </a:defRPr>
            </a:lvl5pPr>
            <a:lvl6pPr lvl="5" algn="ctr">
              <a:lnSpc>
                <a:spcPct val="100000"/>
              </a:lnSpc>
              <a:spcBef>
                <a:spcPts val="0"/>
              </a:spcBef>
              <a:spcAft>
                <a:spcPts val="0"/>
              </a:spcAft>
              <a:buClr>
                <a:schemeClr val="dk1"/>
              </a:buClr>
              <a:buSzPts val="2400"/>
              <a:buNone/>
              <a:defRPr sz="2400">
                <a:solidFill>
                  <a:schemeClr val="dk1"/>
                </a:solidFill>
              </a:defRPr>
            </a:lvl6pPr>
            <a:lvl7pPr lvl="6" algn="ctr">
              <a:lnSpc>
                <a:spcPct val="100000"/>
              </a:lnSpc>
              <a:spcBef>
                <a:spcPts val="0"/>
              </a:spcBef>
              <a:spcAft>
                <a:spcPts val="0"/>
              </a:spcAft>
              <a:buClr>
                <a:schemeClr val="dk1"/>
              </a:buClr>
              <a:buSzPts val="2400"/>
              <a:buNone/>
              <a:defRPr sz="2400">
                <a:solidFill>
                  <a:schemeClr val="dk1"/>
                </a:solidFill>
              </a:defRPr>
            </a:lvl7pPr>
            <a:lvl8pPr lvl="7" algn="ctr">
              <a:lnSpc>
                <a:spcPct val="100000"/>
              </a:lnSpc>
              <a:spcBef>
                <a:spcPts val="0"/>
              </a:spcBef>
              <a:spcAft>
                <a:spcPts val="0"/>
              </a:spcAft>
              <a:buClr>
                <a:schemeClr val="dk1"/>
              </a:buClr>
              <a:buSzPts val="2400"/>
              <a:buNone/>
              <a:defRPr sz="2400">
                <a:solidFill>
                  <a:schemeClr val="dk1"/>
                </a:solidFill>
              </a:defRPr>
            </a:lvl8pPr>
            <a:lvl9pPr lvl="8" algn="ctr">
              <a:lnSpc>
                <a:spcPct val="100000"/>
              </a:lnSpc>
              <a:spcBef>
                <a:spcPts val="0"/>
              </a:spcBef>
              <a:spcAft>
                <a:spcPts val="0"/>
              </a:spcAft>
              <a:buClr>
                <a:schemeClr val="dk1"/>
              </a:buClr>
              <a:buSzPts val="2400"/>
              <a:buNone/>
              <a:defRPr sz="2400">
                <a:solidFill>
                  <a:schemeClr val="dk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Slide 2a" type="titleOnly">
  <p:cSld name="TITLE_ONLY">
    <p:bg>
      <p:bgPr>
        <a:solidFill>
          <a:srgbClr val="9E9E9E">
            <a:alpha val="0"/>
          </a:srgbClr>
        </a:solidFill>
        <a:effectLst/>
      </p:bgPr>
    </p:bg>
    <p:spTree>
      <p:nvGrpSpPr>
        <p:cNvPr id="1" name="Shape 45"/>
        <p:cNvGrpSpPr/>
        <p:nvPr/>
      </p:nvGrpSpPr>
      <p:grpSpPr>
        <a:xfrm>
          <a:off x="0" y="0"/>
          <a:ext cx="0" cy="0"/>
          <a:chOff x="0" y="0"/>
          <a:chExt cx="0" cy="0"/>
        </a:xfrm>
      </p:grpSpPr>
      <p:pic>
        <p:nvPicPr>
          <p:cNvPr id="46" name="Google Shape;46;p10"/>
          <p:cNvPicPr preferRelativeResize="0"/>
          <p:nvPr/>
        </p:nvPicPr>
        <p:blipFill rotWithShape="1">
          <a:blip r:embed="rId2">
            <a:alphaModFix/>
          </a:blip>
          <a:srcRect/>
          <a:stretch/>
        </p:blipFill>
        <p:spPr>
          <a:xfrm>
            <a:off x="0" y="0"/>
            <a:ext cx="9143995" cy="5144503"/>
          </a:xfrm>
          <a:prstGeom prst="rect">
            <a:avLst/>
          </a:prstGeom>
          <a:noFill/>
          <a:ln>
            <a:noFill/>
          </a:ln>
        </p:spPr>
      </p:pic>
      <p:sp>
        <p:nvSpPr>
          <p:cNvPr id="47" name="Google Shape;47;p10"/>
          <p:cNvSpPr txBox="1">
            <a:spLocks noGrp="1"/>
          </p:cNvSpPr>
          <p:nvPr>
            <p:ph type="title"/>
          </p:nvPr>
        </p:nvSpPr>
        <p:spPr>
          <a:xfrm>
            <a:off x="4456625" y="594350"/>
            <a:ext cx="3852900" cy="3955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6000"/>
              <a:buFont typeface="Proxima Nova Extrabold"/>
              <a:buNone/>
              <a:defRPr sz="6000">
                <a:solidFill>
                  <a:srgbClr val="000000"/>
                </a:solidFill>
                <a:latin typeface="Proxima Nova Extrabold"/>
                <a:ea typeface="Proxima Nova Extrabold"/>
                <a:cs typeface="Proxima Nova Extrabold"/>
                <a:sym typeface="Proxima Nova Extrabold"/>
              </a:defRPr>
            </a:lvl1pPr>
            <a:lvl2pPr lvl="1"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2pPr>
            <a:lvl3pPr lvl="2"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3pPr>
            <a:lvl4pPr lvl="3"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4pPr>
            <a:lvl5pPr lvl="4"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5pPr>
            <a:lvl6pPr lvl="5"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6pPr>
            <a:lvl7pPr lvl="6"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7pPr>
            <a:lvl8pPr lvl="7"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8pPr>
            <a:lvl9pPr lvl="8" algn="ctr">
              <a:lnSpc>
                <a:spcPct val="100000"/>
              </a:lnSpc>
              <a:spcBef>
                <a:spcPts val="0"/>
              </a:spcBef>
              <a:spcAft>
                <a:spcPts val="0"/>
              </a:spcAft>
              <a:buClr>
                <a:schemeClr val="dk1"/>
              </a:buClr>
              <a:buSzPts val="6000"/>
              <a:buFont typeface="Proxima Nova Extrabold"/>
              <a:buNone/>
              <a:defRPr sz="6000">
                <a:solidFill>
                  <a:schemeClr val="dk1"/>
                </a:solidFill>
                <a:latin typeface="Proxima Nova Extrabold"/>
                <a:ea typeface="Proxima Nova Extrabold"/>
                <a:cs typeface="Proxima Nova Extrabold"/>
                <a:sym typeface="Proxima Nova Extrabol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comments" Target="../comments/comment1.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3"/>
          <p:cNvSpPr txBox="1">
            <a:spLocks noGrp="1"/>
          </p:cNvSpPr>
          <p:nvPr>
            <p:ph type="title"/>
          </p:nvPr>
        </p:nvSpPr>
        <p:spPr>
          <a:xfrm>
            <a:off x="375150" y="50275"/>
            <a:ext cx="83937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SUNDANCE FILM FESTIVAL</a:t>
            </a:r>
            <a:endParaRPr/>
          </a:p>
        </p:txBody>
      </p:sp>
      <p:sp>
        <p:nvSpPr>
          <p:cNvPr id="109" name="Google Shape;109;p23"/>
          <p:cNvSpPr txBox="1">
            <a:spLocks noGrp="1"/>
          </p:cNvSpPr>
          <p:nvPr>
            <p:ph type="title" idx="2"/>
          </p:nvPr>
        </p:nvSpPr>
        <p:spPr>
          <a:xfrm>
            <a:off x="7710300" y="4711525"/>
            <a:ext cx="1433700" cy="347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100"/>
              <a:buNone/>
            </a:pPr>
            <a:r>
              <a:rPr lang="en"/>
              <a:t>2021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2"/>
          <p:cNvSpPr txBox="1"/>
          <p:nvPr/>
        </p:nvSpPr>
        <p:spPr>
          <a:xfrm>
            <a:off x="350375" y="935850"/>
            <a:ext cx="3885600" cy="4090800"/>
          </a:xfrm>
          <a:prstGeom prst="rect">
            <a:avLst/>
          </a:prstGeom>
          <a:noFill/>
          <a:ln>
            <a:noFill/>
          </a:ln>
        </p:spPr>
        <p:txBody>
          <a:bodyPr spcFirstLastPara="1" wrap="square" lIns="91425" tIns="91425" rIns="91425" bIns="91425" anchor="ctr" anchorCtr="0">
            <a:noAutofit/>
          </a:bodyPr>
          <a:lstStyle/>
          <a:p>
            <a:pPr marL="0" lvl="0" indent="0" algn="l" rtl="0">
              <a:lnSpc>
                <a:spcPct val="120000"/>
              </a:lnSpc>
              <a:spcBef>
                <a:spcPts val="0"/>
              </a:spcBef>
              <a:spcAft>
                <a:spcPts val="0"/>
              </a:spcAft>
              <a:buNone/>
            </a:pPr>
            <a:r>
              <a:rPr lang="en" sz="1200">
                <a:latin typeface="Proxima Nova"/>
                <a:ea typeface="Proxima Nova"/>
                <a:cs typeface="Proxima Nova"/>
                <a:sym typeface="Proxima Nova"/>
              </a:rPr>
              <a:t>2021 sees Adobe reprise their role as Presenting Partner. There are still a number of supporting tiers available:</a:t>
            </a:r>
            <a:endParaRPr sz="1200">
              <a:latin typeface="Proxima Nova"/>
              <a:ea typeface="Proxima Nova"/>
              <a:cs typeface="Proxima Nova"/>
              <a:sym typeface="Proxima Nova"/>
            </a:endParaRPr>
          </a:p>
          <a:p>
            <a:pPr marL="0" lvl="0" indent="0" algn="l" rtl="0">
              <a:lnSpc>
                <a:spcPct val="120000"/>
              </a:lnSpc>
              <a:spcBef>
                <a:spcPts val="0"/>
              </a:spcBef>
              <a:spcAft>
                <a:spcPts val="0"/>
              </a:spcAft>
              <a:buNone/>
            </a:pPr>
            <a:endParaRPr sz="1200">
              <a:latin typeface="Proxima Nova"/>
              <a:ea typeface="Proxima Nova"/>
              <a:cs typeface="Proxima Nova"/>
              <a:sym typeface="Proxima Nova"/>
            </a:endParaRPr>
          </a:p>
          <a:p>
            <a:pPr marL="0" lvl="0" indent="0" algn="l" rtl="0">
              <a:lnSpc>
                <a:spcPct val="120000"/>
              </a:lnSpc>
              <a:spcBef>
                <a:spcPts val="0"/>
              </a:spcBef>
              <a:spcAft>
                <a:spcPts val="0"/>
              </a:spcAft>
              <a:buNone/>
            </a:pPr>
            <a:r>
              <a:rPr lang="en" sz="1200">
                <a:latin typeface="Proxima Nova"/>
                <a:ea typeface="Proxima Nova"/>
                <a:cs typeface="Proxima Nova"/>
                <a:sym typeface="Proxima Nova"/>
              </a:rPr>
              <a:t>Lead Partners </a:t>
            </a:r>
            <a:endParaRPr sz="1200">
              <a:latin typeface="Proxima Nova"/>
              <a:ea typeface="Proxima Nova"/>
              <a:cs typeface="Proxima Nova"/>
              <a:sym typeface="Proxima Nova"/>
            </a:endParaRPr>
          </a:p>
          <a:p>
            <a:pPr marL="0" lvl="0" indent="0" algn="l" rtl="0">
              <a:lnSpc>
                <a:spcPct val="120000"/>
              </a:lnSpc>
              <a:spcBef>
                <a:spcPts val="0"/>
              </a:spcBef>
              <a:spcAft>
                <a:spcPts val="0"/>
              </a:spcAft>
              <a:buNone/>
            </a:pPr>
            <a:r>
              <a:rPr lang="en" sz="1200">
                <a:latin typeface="Proxima Nova"/>
                <a:ea typeface="Proxima Nova"/>
                <a:cs typeface="Proxima Nova"/>
                <a:sym typeface="Proxima Nova"/>
              </a:rPr>
              <a:t>Alcohol Partners </a:t>
            </a:r>
            <a:endParaRPr sz="1200">
              <a:latin typeface="Proxima Nova"/>
              <a:ea typeface="Proxima Nova"/>
              <a:cs typeface="Proxima Nova"/>
              <a:sym typeface="Proxima Nova"/>
            </a:endParaRPr>
          </a:p>
          <a:p>
            <a:pPr marL="0" lvl="0" indent="0" algn="l" rtl="0">
              <a:lnSpc>
                <a:spcPct val="120000"/>
              </a:lnSpc>
              <a:spcBef>
                <a:spcPts val="0"/>
              </a:spcBef>
              <a:spcAft>
                <a:spcPts val="0"/>
              </a:spcAft>
              <a:buNone/>
            </a:pPr>
            <a:r>
              <a:rPr lang="en" sz="1200">
                <a:latin typeface="Proxima Nova"/>
                <a:ea typeface="Proxima Nova"/>
                <a:cs typeface="Proxima Nova"/>
                <a:sym typeface="Proxima Nova"/>
              </a:rPr>
              <a:t>Supporting Partners </a:t>
            </a:r>
            <a:endParaRPr sz="1200">
              <a:latin typeface="Proxima Nova"/>
              <a:ea typeface="Proxima Nova"/>
              <a:cs typeface="Proxima Nova"/>
              <a:sym typeface="Proxima Nova"/>
            </a:endParaRPr>
          </a:p>
          <a:p>
            <a:pPr marL="0" lvl="0" indent="0" algn="l" rtl="0">
              <a:lnSpc>
                <a:spcPct val="120000"/>
              </a:lnSpc>
              <a:spcBef>
                <a:spcPts val="0"/>
              </a:spcBef>
              <a:spcAft>
                <a:spcPts val="0"/>
              </a:spcAft>
              <a:buNone/>
            </a:pPr>
            <a:r>
              <a:rPr lang="en" sz="1200">
                <a:latin typeface="Proxima Nova"/>
                <a:ea typeface="Proxima Nova"/>
                <a:cs typeface="Proxima Nova"/>
                <a:sym typeface="Proxima Nova"/>
              </a:rPr>
              <a:t>Experiential Partners </a:t>
            </a:r>
            <a:endParaRPr sz="1200">
              <a:latin typeface="Proxima Nova"/>
              <a:ea typeface="Proxima Nova"/>
              <a:cs typeface="Proxima Nova"/>
              <a:sym typeface="Proxima Nova"/>
            </a:endParaRPr>
          </a:p>
          <a:p>
            <a:pPr marL="0" lvl="0" indent="0" algn="l" rtl="0">
              <a:lnSpc>
                <a:spcPct val="120000"/>
              </a:lnSpc>
              <a:spcBef>
                <a:spcPts val="0"/>
              </a:spcBef>
              <a:spcAft>
                <a:spcPts val="0"/>
              </a:spcAft>
              <a:buNone/>
            </a:pPr>
            <a:endParaRPr sz="1200">
              <a:latin typeface="Proxima Nova"/>
              <a:ea typeface="Proxima Nova"/>
              <a:cs typeface="Proxima Nova"/>
              <a:sym typeface="Proxima Nova"/>
            </a:endParaRPr>
          </a:p>
          <a:p>
            <a:pPr marL="0" lvl="0" indent="0" algn="l" rtl="0">
              <a:lnSpc>
                <a:spcPct val="120000"/>
              </a:lnSpc>
              <a:spcBef>
                <a:spcPts val="0"/>
              </a:spcBef>
              <a:spcAft>
                <a:spcPts val="0"/>
              </a:spcAft>
              <a:buNone/>
            </a:pPr>
            <a:r>
              <a:rPr lang="en" sz="1200">
                <a:latin typeface="Proxima Nova"/>
                <a:ea typeface="Proxima Nova"/>
                <a:cs typeface="Proxima Nova"/>
                <a:sym typeface="Proxima Nova"/>
              </a:rPr>
              <a:t>Lead &amp; Alcohol partners will enjoy exclusivity across their brand verticals</a:t>
            </a:r>
            <a:endParaRPr sz="1200">
              <a:latin typeface="Proxima Nova"/>
              <a:ea typeface="Proxima Nova"/>
              <a:cs typeface="Proxima Nova"/>
              <a:sym typeface="Proxima Nova"/>
            </a:endParaRPr>
          </a:p>
          <a:p>
            <a:pPr marL="0" lvl="0" indent="0" algn="l" rtl="0">
              <a:lnSpc>
                <a:spcPct val="120000"/>
              </a:lnSpc>
              <a:spcBef>
                <a:spcPts val="0"/>
              </a:spcBef>
              <a:spcAft>
                <a:spcPts val="0"/>
              </a:spcAft>
              <a:buNone/>
            </a:pPr>
            <a:endParaRPr sz="1200">
              <a:latin typeface="Proxima Nova"/>
              <a:ea typeface="Proxima Nova"/>
              <a:cs typeface="Proxima Nova"/>
              <a:sym typeface="Proxima Nova"/>
            </a:endParaRPr>
          </a:p>
          <a:p>
            <a:pPr marL="0" lvl="0" indent="0" algn="l" rtl="0">
              <a:lnSpc>
                <a:spcPct val="120000"/>
              </a:lnSpc>
              <a:spcBef>
                <a:spcPts val="0"/>
              </a:spcBef>
              <a:spcAft>
                <a:spcPts val="0"/>
              </a:spcAft>
              <a:buNone/>
            </a:pPr>
            <a:r>
              <a:rPr lang="en" sz="1200">
                <a:latin typeface="Proxima Nova"/>
                <a:ea typeface="Proxima Nova"/>
                <a:cs typeface="Proxima Nova"/>
                <a:sym typeface="Proxima Nova"/>
              </a:rPr>
              <a:t>We remain committed to integrating brands into the overall Sundance Film Festival: London experience in as bespoke a manner as possible, being flexible with assets and activations in order to suit brand campaign strategy and briefs.</a:t>
            </a:r>
            <a:endParaRPr sz="1200">
              <a:latin typeface="Proxima Nova"/>
              <a:ea typeface="Proxima Nova"/>
              <a:cs typeface="Proxima Nova"/>
              <a:sym typeface="Proxima Nova"/>
            </a:endParaRPr>
          </a:p>
          <a:p>
            <a:pPr marL="0" lvl="0" indent="0" algn="l" rtl="0">
              <a:lnSpc>
                <a:spcPct val="120000"/>
              </a:lnSpc>
              <a:spcBef>
                <a:spcPts val="0"/>
              </a:spcBef>
              <a:spcAft>
                <a:spcPts val="0"/>
              </a:spcAft>
              <a:buNone/>
            </a:pPr>
            <a:endParaRPr sz="1200">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4300"/>
              <a:buFont typeface="Arial"/>
              <a:buNone/>
            </a:pPr>
            <a:endParaRPr sz="4300">
              <a:latin typeface="Proxima Nova Extrabold"/>
              <a:ea typeface="Proxima Nova Extrabold"/>
              <a:cs typeface="Proxima Nova Extrabold"/>
              <a:sym typeface="Proxima Nova Extrabold"/>
            </a:endParaRPr>
          </a:p>
        </p:txBody>
      </p:sp>
      <p:pic>
        <p:nvPicPr>
          <p:cNvPr id="174" name="Google Shape;174;p32"/>
          <p:cNvPicPr preferRelativeResize="0"/>
          <p:nvPr/>
        </p:nvPicPr>
        <p:blipFill rotWithShape="1">
          <a:blip r:embed="rId3">
            <a:alphaModFix/>
          </a:blip>
          <a:srcRect b="7338"/>
          <a:stretch/>
        </p:blipFill>
        <p:spPr>
          <a:xfrm>
            <a:off x="4551850" y="0"/>
            <a:ext cx="4592150" cy="47658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3"/>
          <p:cNvSpPr txBox="1"/>
          <p:nvPr/>
        </p:nvSpPr>
        <p:spPr>
          <a:xfrm>
            <a:off x="311700" y="317500"/>
            <a:ext cx="8520600" cy="7002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1800"/>
              <a:buFont typeface="Arial"/>
              <a:buNone/>
            </a:pPr>
            <a:r>
              <a:rPr lang="en" sz="1800" b="0" i="0" u="none" strike="noStrike" cap="none">
                <a:solidFill>
                  <a:srgbClr val="000000"/>
                </a:solidFill>
                <a:latin typeface="Proxima Nova Extrabold"/>
                <a:ea typeface="Proxima Nova Extrabold"/>
                <a:cs typeface="Proxima Nova Extrabold"/>
                <a:sym typeface="Proxima Nova Extrabold"/>
              </a:rPr>
              <a:t>SUNDANCE FILM FESTIVAL</a:t>
            </a:r>
            <a:endParaRPr sz="1800" b="0" i="0" u="none" strike="noStrike" cap="none">
              <a:solidFill>
                <a:srgbClr val="000000"/>
              </a:solidFill>
              <a:latin typeface="Proxima Nova Extrabold"/>
              <a:ea typeface="Proxima Nova Extrabold"/>
              <a:cs typeface="Proxima Nova Extrabold"/>
              <a:sym typeface="Proxima Nova Extrabold"/>
            </a:endParaRPr>
          </a:p>
          <a:p>
            <a:pPr marL="0" marR="0" lvl="0" indent="0" algn="l" rtl="0">
              <a:lnSpc>
                <a:spcPct val="80000"/>
              </a:lnSpc>
              <a:spcBef>
                <a:spcPts val="0"/>
              </a:spcBef>
              <a:spcAft>
                <a:spcPts val="0"/>
              </a:spcAft>
              <a:buClr>
                <a:srgbClr val="000000"/>
              </a:buClr>
              <a:buSzPts val="2800"/>
              <a:buFont typeface="Arial"/>
              <a:buNone/>
            </a:pPr>
            <a:r>
              <a:rPr lang="en" sz="2800">
                <a:latin typeface="Proxima Nova Extrabold"/>
                <a:ea typeface="Proxima Nova Extrabold"/>
                <a:cs typeface="Proxima Nova Extrabold"/>
                <a:sym typeface="Proxima Nova Extrabold"/>
              </a:rPr>
              <a:t>PRE PROMOTIONAL EXPOSURE </a:t>
            </a:r>
            <a:endParaRPr sz="2800" b="0" i="0" u="none" strike="noStrike" cap="none">
              <a:solidFill>
                <a:srgbClr val="000000"/>
              </a:solidFill>
              <a:latin typeface="Proxima Nova Extrabold"/>
              <a:ea typeface="Proxima Nova Extrabold"/>
              <a:cs typeface="Proxima Nova Extrabold"/>
              <a:sym typeface="Proxima Nova Extrabold"/>
            </a:endParaRPr>
          </a:p>
        </p:txBody>
      </p:sp>
      <p:sp>
        <p:nvSpPr>
          <p:cNvPr id="180" name="Google Shape;180;p33"/>
          <p:cNvSpPr txBox="1"/>
          <p:nvPr/>
        </p:nvSpPr>
        <p:spPr>
          <a:xfrm>
            <a:off x="550875" y="1017700"/>
            <a:ext cx="7195800" cy="354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0"/>
              </a:spcAft>
              <a:buNone/>
            </a:pPr>
            <a:r>
              <a:rPr lang="en" b="1">
                <a:latin typeface="Proxima Nova"/>
                <a:ea typeface="Proxima Nova"/>
                <a:cs typeface="Proxima Nova"/>
                <a:sym typeface="Proxima Nova"/>
              </a:rPr>
              <a:t>In the weeks running up to the festival - logo exposure will be available across all festival promotional assets, as well as editorial led opportunities across Picturehouse assets. </a:t>
            </a:r>
            <a:endParaRPr>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400"/>
              <a:buFont typeface="Arial"/>
              <a:buNone/>
            </a:pPr>
            <a:endParaRPr>
              <a:latin typeface="Proxima Nova"/>
              <a:ea typeface="Proxima Nova"/>
              <a:cs typeface="Proxima Nova"/>
              <a:sym typeface="Proxima Nova"/>
            </a:endParaRPr>
          </a:p>
          <a:p>
            <a:pPr marL="457200" lvl="0" indent="-317500" algn="l" rtl="0">
              <a:lnSpc>
                <a:spcPct val="120000"/>
              </a:lnSpc>
              <a:spcBef>
                <a:spcPts val="0"/>
              </a:spcBef>
              <a:spcAft>
                <a:spcPts val="0"/>
              </a:spcAft>
              <a:buClr>
                <a:schemeClr val="accent3"/>
              </a:buClr>
              <a:buSzPts val="1400"/>
              <a:buFont typeface="Proxima Nova"/>
              <a:buChar char="●"/>
            </a:pPr>
            <a:r>
              <a:rPr lang="en">
                <a:solidFill>
                  <a:schemeClr val="accent3"/>
                </a:solidFill>
                <a:latin typeface="Proxima Nova"/>
                <a:ea typeface="Proxima Nova"/>
                <a:cs typeface="Proxima Nova"/>
                <a:sym typeface="Proxima Nova"/>
              </a:rPr>
              <a:t>On-Screen - Logo inclusion on Festival trailer across the Picturehouse estate</a:t>
            </a:r>
            <a:endParaRPr>
              <a:solidFill>
                <a:schemeClr val="accent3"/>
              </a:solidFill>
              <a:latin typeface="Proxima Nova"/>
              <a:ea typeface="Proxima Nova"/>
              <a:cs typeface="Proxima Nova"/>
              <a:sym typeface="Proxima Nova"/>
            </a:endParaRPr>
          </a:p>
          <a:p>
            <a:pPr marL="0" marR="0" lvl="0" indent="0" algn="l" rtl="0">
              <a:lnSpc>
                <a:spcPct val="100000"/>
              </a:lnSpc>
              <a:spcBef>
                <a:spcPts val="0"/>
              </a:spcBef>
              <a:spcAft>
                <a:spcPts val="0"/>
              </a:spcAft>
              <a:buNone/>
            </a:pPr>
            <a:endParaRPr>
              <a:latin typeface="Proxima Nova"/>
              <a:ea typeface="Proxima Nova"/>
              <a:cs typeface="Proxima Nova"/>
              <a:sym typeface="Proxima Nova"/>
            </a:endParaRPr>
          </a:p>
          <a:p>
            <a:pPr marL="457200" lvl="0" indent="-317500" algn="l" rtl="0">
              <a:lnSpc>
                <a:spcPct val="120000"/>
              </a:lnSpc>
              <a:spcBef>
                <a:spcPts val="0"/>
              </a:spcBef>
              <a:spcAft>
                <a:spcPts val="0"/>
              </a:spcAft>
              <a:buClr>
                <a:schemeClr val="accent3"/>
              </a:buClr>
              <a:buSzPts val="1400"/>
              <a:buFont typeface="Proxima Nova"/>
              <a:buChar char="●"/>
            </a:pPr>
            <a:r>
              <a:rPr lang="en">
                <a:solidFill>
                  <a:schemeClr val="accent3"/>
                </a:solidFill>
                <a:latin typeface="Proxima Nova"/>
                <a:ea typeface="Proxima Nova"/>
                <a:cs typeface="Proxima Nova"/>
                <a:sym typeface="Proxima Nova"/>
              </a:rPr>
              <a:t>In Venue - Logo inclusion on promotional assets eg. posters and digi screens </a:t>
            </a:r>
            <a:endParaRPr>
              <a:solidFill>
                <a:schemeClr val="accent3"/>
              </a:solidFill>
              <a:latin typeface="Proxima Nova"/>
              <a:ea typeface="Proxima Nova"/>
              <a:cs typeface="Proxima Nova"/>
              <a:sym typeface="Proxima Nova"/>
            </a:endParaRPr>
          </a:p>
          <a:p>
            <a:pPr marL="0" lvl="0" indent="0" algn="l" rtl="0">
              <a:lnSpc>
                <a:spcPct val="120000"/>
              </a:lnSpc>
              <a:spcBef>
                <a:spcPts val="0"/>
              </a:spcBef>
              <a:spcAft>
                <a:spcPts val="0"/>
              </a:spcAft>
              <a:buNone/>
            </a:pPr>
            <a:endParaRPr>
              <a:solidFill>
                <a:schemeClr val="accent3"/>
              </a:solidFill>
              <a:latin typeface="Proxima Nova"/>
              <a:ea typeface="Proxima Nova"/>
              <a:cs typeface="Proxima Nova"/>
              <a:sym typeface="Proxima Nova"/>
            </a:endParaRPr>
          </a:p>
          <a:p>
            <a:pPr marL="457200" lvl="0" indent="-317500" algn="l" rtl="0">
              <a:lnSpc>
                <a:spcPct val="120000"/>
              </a:lnSpc>
              <a:spcBef>
                <a:spcPts val="0"/>
              </a:spcBef>
              <a:spcAft>
                <a:spcPts val="0"/>
              </a:spcAft>
              <a:buClr>
                <a:schemeClr val="accent3"/>
              </a:buClr>
              <a:buSzPts val="1400"/>
              <a:buFont typeface="Proxima Nova"/>
              <a:buChar char="●"/>
            </a:pPr>
            <a:r>
              <a:rPr lang="en">
                <a:solidFill>
                  <a:schemeClr val="accent3"/>
                </a:solidFill>
                <a:latin typeface="Proxima Nova"/>
                <a:ea typeface="Proxima Nova"/>
                <a:cs typeface="Proxima Nova"/>
                <a:sym typeface="Proxima Nova"/>
              </a:rPr>
              <a:t>Social - Bespoke brand led posts across Picturehouse channels </a:t>
            </a:r>
            <a:endParaRPr>
              <a:solidFill>
                <a:schemeClr val="accent3"/>
              </a:solidFill>
              <a:latin typeface="Proxima Nova"/>
              <a:ea typeface="Proxima Nova"/>
              <a:cs typeface="Proxima Nova"/>
              <a:sym typeface="Proxima Nova"/>
            </a:endParaRPr>
          </a:p>
          <a:p>
            <a:pPr marL="0" lvl="0" indent="0" algn="l" rtl="0">
              <a:lnSpc>
                <a:spcPct val="120000"/>
              </a:lnSpc>
              <a:spcBef>
                <a:spcPts val="0"/>
              </a:spcBef>
              <a:spcAft>
                <a:spcPts val="0"/>
              </a:spcAft>
              <a:buNone/>
            </a:pPr>
            <a:endParaRPr>
              <a:solidFill>
                <a:schemeClr val="accent3"/>
              </a:solidFill>
              <a:latin typeface="Proxima Nova"/>
              <a:ea typeface="Proxima Nova"/>
              <a:cs typeface="Proxima Nova"/>
              <a:sym typeface="Proxima Nova"/>
            </a:endParaRPr>
          </a:p>
          <a:p>
            <a:pPr marL="457200" lvl="0" indent="-317500" algn="l" rtl="0">
              <a:lnSpc>
                <a:spcPct val="120000"/>
              </a:lnSpc>
              <a:spcBef>
                <a:spcPts val="0"/>
              </a:spcBef>
              <a:spcAft>
                <a:spcPts val="0"/>
              </a:spcAft>
              <a:buClr>
                <a:schemeClr val="accent3"/>
              </a:buClr>
              <a:buSzPts val="1400"/>
              <a:buFont typeface="Proxima Nova"/>
              <a:buChar char="●"/>
            </a:pPr>
            <a:r>
              <a:rPr lang="en">
                <a:solidFill>
                  <a:schemeClr val="accent3"/>
                </a:solidFill>
                <a:latin typeface="Proxima Nova"/>
                <a:ea typeface="Proxima Nova"/>
                <a:cs typeface="Proxima Nova"/>
                <a:sym typeface="Proxima Nova"/>
              </a:rPr>
              <a:t>Email - Bespoke brand led emails to Picturehouse database </a:t>
            </a:r>
            <a:endParaRPr>
              <a:solidFill>
                <a:schemeClr val="accent3"/>
              </a:solidFill>
              <a:latin typeface="Proxima Nova"/>
              <a:ea typeface="Proxima Nova"/>
              <a:cs typeface="Proxima Nova"/>
              <a:sym typeface="Proxima Nova"/>
            </a:endParaRPr>
          </a:p>
          <a:p>
            <a:pPr marL="0" lvl="0" indent="0" algn="l" rtl="0">
              <a:lnSpc>
                <a:spcPct val="120000"/>
              </a:lnSpc>
              <a:spcBef>
                <a:spcPts val="0"/>
              </a:spcBef>
              <a:spcAft>
                <a:spcPts val="0"/>
              </a:spcAft>
              <a:buNone/>
            </a:pPr>
            <a:endParaRPr>
              <a:solidFill>
                <a:schemeClr val="accent3"/>
              </a:solidFill>
              <a:latin typeface="Proxima Nova"/>
              <a:ea typeface="Proxima Nova"/>
              <a:cs typeface="Proxima Nova"/>
              <a:sym typeface="Proxima Nova"/>
            </a:endParaRPr>
          </a:p>
          <a:p>
            <a:pPr marL="457200" lvl="0" indent="-317500" algn="l" rtl="0">
              <a:lnSpc>
                <a:spcPct val="120000"/>
              </a:lnSpc>
              <a:spcBef>
                <a:spcPts val="0"/>
              </a:spcBef>
              <a:spcAft>
                <a:spcPts val="0"/>
              </a:spcAft>
              <a:buClr>
                <a:schemeClr val="accent3"/>
              </a:buClr>
              <a:buSzPts val="1400"/>
              <a:buFont typeface="Proxima Nova"/>
              <a:buChar char="●"/>
            </a:pPr>
            <a:r>
              <a:rPr lang="en">
                <a:solidFill>
                  <a:schemeClr val="accent3"/>
                </a:solidFill>
                <a:latin typeface="Proxima Nova"/>
                <a:ea typeface="Proxima Nova"/>
                <a:cs typeface="Proxima Nova"/>
                <a:sym typeface="Proxima Nova"/>
              </a:rPr>
              <a:t>Online - Logo inclusion on Festival URL and brand hub creation  </a:t>
            </a:r>
            <a:endParaRPr sz="140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4"/>
          <p:cNvSpPr txBox="1"/>
          <p:nvPr/>
        </p:nvSpPr>
        <p:spPr>
          <a:xfrm>
            <a:off x="311700" y="317500"/>
            <a:ext cx="8520600" cy="7002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1800"/>
              <a:buFont typeface="Arial"/>
              <a:buNone/>
            </a:pPr>
            <a:r>
              <a:rPr lang="en" sz="1800" b="0" i="0" u="none" strike="noStrike" cap="none">
                <a:solidFill>
                  <a:srgbClr val="000000"/>
                </a:solidFill>
                <a:latin typeface="Proxima Nova Extrabold"/>
                <a:ea typeface="Proxima Nova Extrabold"/>
                <a:cs typeface="Proxima Nova Extrabold"/>
                <a:sym typeface="Proxima Nova Extrabold"/>
              </a:rPr>
              <a:t>SUNDANCE FILM FESTIVAL</a:t>
            </a:r>
            <a:endParaRPr sz="1800" b="0" i="0" u="none" strike="noStrike" cap="none">
              <a:solidFill>
                <a:srgbClr val="000000"/>
              </a:solidFill>
              <a:latin typeface="Proxima Nova Extrabold"/>
              <a:ea typeface="Proxima Nova Extrabold"/>
              <a:cs typeface="Proxima Nova Extrabold"/>
              <a:sym typeface="Proxima Nova Extrabold"/>
            </a:endParaRPr>
          </a:p>
          <a:p>
            <a:pPr marL="0" marR="0" lvl="0" indent="0" algn="l" rtl="0">
              <a:lnSpc>
                <a:spcPct val="80000"/>
              </a:lnSpc>
              <a:spcBef>
                <a:spcPts val="0"/>
              </a:spcBef>
              <a:spcAft>
                <a:spcPts val="0"/>
              </a:spcAft>
              <a:buClr>
                <a:srgbClr val="000000"/>
              </a:buClr>
              <a:buSzPts val="2800"/>
              <a:buFont typeface="Arial"/>
              <a:buNone/>
            </a:pPr>
            <a:r>
              <a:rPr lang="en" sz="2800" b="0" i="0" u="none" strike="noStrike" cap="none">
                <a:solidFill>
                  <a:srgbClr val="000000"/>
                </a:solidFill>
                <a:latin typeface="Proxima Nova Extrabold"/>
                <a:ea typeface="Proxima Nova Extrabold"/>
                <a:cs typeface="Proxima Nova Extrabold"/>
                <a:sym typeface="Proxima Nova Extrabold"/>
              </a:rPr>
              <a:t>PARTNER ACTIVATION OPPORTUNITIES</a:t>
            </a:r>
            <a:endParaRPr sz="2800" b="0" i="0" u="none" strike="noStrike" cap="none">
              <a:solidFill>
                <a:srgbClr val="000000"/>
              </a:solidFill>
              <a:latin typeface="Proxima Nova Extrabold"/>
              <a:ea typeface="Proxima Nova Extrabold"/>
              <a:cs typeface="Proxima Nova Extrabold"/>
              <a:sym typeface="Proxima Nova Extrabold"/>
            </a:endParaRPr>
          </a:p>
        </p:txBody>
      </p:sp>
      <p:sp>
        <p:nvSpPr>
          <p:cNvPr id="186" name="Google Shape;186;p34"/>
          <p:cNvSpPr txBox="1"/>
          <p:nvPr/>
        </p:nvSpPr>
        <p:spPr>
          <a:xfrm>
            <a:off x="550875" y="1017700"/>
            <a:ext cx="7195800" cy="3898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rgbClr val="000000"/>
                </a:solidFill>
                <a:latin typeface="Proxima Nova"/>
                <a:ea typeface="Proxima Nova"/>
                <a:cs typeface="Proxima Nova"/>
                <a:sym typeface="Proxima Nova"/>
              </a:rPr>
              <a:t>Deeply connect with storytellers, creators and talent to further solidif</a:t>
            </a:r>
            <a:r>
              <a:rPr lang="en" b="1">
                <a:latin typeface="Proxima Nova"/>
                <a:ea typeface="Proxima Nova"/>
                <a:cs typeface="Proxima Nova"/>
                <a:sym typeface="Proxima Nova"/>
              </a:rPr>
              <a:t>y your brand</a:t>
            </a:r>
            <a:r>
              <a:rPr lang="en" sz="1400" b="1" i="0" u="none" strike="noStrike" cap="none">
                <a:solidFill>
                  <a:srgbClr val="000000"/>
                </a:solidFill>
                <a:latin typeface="Proxima Nova"/>
                <a:ea typeface="Proxima Nova"/>
                <a:cs typeface="Proxima Nova"/>
                <a:sym typeface="Proxima Nova"/>
              </a:rPr>
              <a:t> as </a:t>
            </a:r>
            <a:r>
              <a:rPr lang="en" b="1">
                <a:latin typeface="Proxima Nova"/>
                <a:ea typeface="Proxima Nova"/>
                <a:cs typeface="Proxima Nova"/>
                <a:sym typeface="Proxima Nova"/>
              </a:rPr>
              <a:t>one </a:t>
            </a:r>
            <a:r>
              <a:rPr lang="en" sz="1400" b="1" i="0" u="none" strike="noStrike" cap="none">
                <a:solidFill>
                  <a:srgbClr val="000000"/>
                </a:solidFill>
                <a:latin typeface="Proxima Nova"/>
                <a:ea typeface="Proxima Nova"/>
                <a:cs typeface="Proxima Nova"/>
                <a:sym typeface="Proxima Nova"/>
              </a:rPr>
              <a:t>committed to the creative community with a Festival sponsorship. Sponsors have the opportunity to:</a:t>
            </a:r>
            <a:endParaRPr sz="1400" b="1"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Proxima Nova"/>
              <a:ea typeface="Proxima Nova"/>
              <a:cs typeface="Proxima Nova"/>
              <a:sym typeface="Proxima Nova"/>
            </a:endParaRPr>
          </a:p>
          <a:p>
            <a:pPr marL="457200" marR="0" lvl="0" indent="-317500" algn="l" rtl="0">
              <a:lnSpc>
                <a:spcPct val="100000"/>
              </a:lnSpc>
              <a:spcBef>
                <a:spcPts val="0"/>
              </a:spcBef>
              <a:spcAft>
                <a:spcPts val="0"/>
              </a:spcAft>
              <a:buClr>
                <a:srgbClr val="000000"/>
              </a:buClr>
              <a:buSzPts val="1400"/>
              <a:buFont typeface="Lora"/>
              <a:buChar char="●"/>
            </a:pPr>
            <a:r>
              <a:rPr lang="en" sz="1400" b="0" i="0" u="none" strike="noStrike" cap="none">
                <a:solidFill>
                  <a:srgbClr val="000000"/>
                </a:solidFill>
                <a:latin typeface="Proxima Nova"/>
                <a:ea typeface="Proxima Nova"/>
                <a:cs typeface="Proxima Nova"/>
                <a:sym typeface="Proxima Nova"/>
              </a:rPr>
              <a:t>Gain large-scale </a:t>
            </a:r>
            <a:r>
              <a:rPr lang="en" sz="1400" b="1" i="0" u="none" strike="noStrike" cap="none">
                <a:solidFill>
                  <a:srgbClr val="000000"/>
                </a:solidFill>
                <a:latin typeface="Proxima Nova"/>
                <a:ea typeface="Proxima Nova"/>
                <a:cs typeface="Proxima Nova"/>
                <a:sym typeface="Proxima Nova"/>
              </a:rPr>
              <a:t>logo optics</a:t>
            </a:r>
            <a:r>
              <a:rPr lang="en" sz="1400" b="0" i="0" u="none" strike="noStrike" cap="none">
                <a:solidFill>
                  <a:srgbClr val="000000"/>
                </a:solidFill>
                <a:latin typeface="Proxima Nova"/>
                <a:ea typeface="Proxima Nova"/>
                <a:cs typeface="Proxima Nova"/>
                <a:sym typeface="Proxima Nova"/>
              </a:rPr>
              <a:t> across Festival materials, cementing your brand as a leader to creative community and providing a unique way to showcase your products</a:t>
            </a:r>
            <a:endParaRPr sz="1400" b="0" i="0" u="none" strike="noStrike" cap="none">
              <a:solidFill>
                <a:srgbClr val="000000"/>
              </a:solidFill>
              <a:latin typeface="Proxima Nova"/>
              <a:ea typeface="Proxima Nova"/>
              <a:cs typeface="Proxima Nova"/>
              <a:sym typeface="Proxima Nova"/>
            </a:endParaRPr>
          </a:p>
          <a:p>
            <a:pPr marL="457200" marR="0" lvl="0" indent="-317500" algn="l" rtl="0">
              <a:lnSpc>
                <a:spcPct val="100000"/>
              </a:lnSpc>
              <a:spcBef>
                <a:spcPts val="1000"/>
              </a:spcBef>
              <a:spcAft>
                <a:spcPts val="0"/>
              </a:spcAft>
              <a:buClr>
                <a:srgbClr val="000000"/>
              </a:buClr>
              <a:buSzPts val="1400"/>
              <a:buFont typeface="Oswald"/>
              <a:buChar char="●"/>
            </a:pPr>
            <a:r>
              <a:rPr lang="en" sz="1400" b="0" i="0" u="none" strike="noStrike" cap="none">
                <a:solidFill>
                  <a:srgbClr val="000000"/>
                </a:solidFill>
                <a:latin typeface="Proxima Nova"/>
                <a:ea typeface="Proxima Nova"/>
                <a:cs typeface="Proxima Nova"/>
                <a:sym typeface="Proxima Nova"/>
              </a:rPr>
              <a:t>Develop and program custom activations to </a:t>
            </a:r>
            <a:r>
              <a:rPr lang="en" sz="1400" b="1" i="0" u="none" strike="noStrike" cap="none">
                <a:solidFill>
                  <a:srgbClr val="000000"/>
                </a:solidFill>
                <a:latin typeface="Proxima Nova"/>
                <a:ea typeface="Proxima Nova"/>
                <a:cs typeface="Proxima Nova"/>
                <a:sym typeface="Proxima Nova"/>
              </a:rPr>
              <a:t>reach filmmakers, industry and Festivalgoers</a:t>
            </a:r>
            <a:r>
              <a:rPr lang="en" sz="1400" b="0" i="0" u="none" strike="noStrike" cap="none">
                <a:solidFill>
                  <a:srgbClr val="000000"/>
                </a:solidFill>
                <a:latin typeface="Proxima Nova"/>
                <a:ea typeface="Proxima Nova"/>
                <a:cs typeface="Proxima Nova"/>
                <a:sym typeface="Proxima Nova"/>
              </a:rPr>
              <a:t> alike</a:t>
            </a:r>
            <a:endParaRPr sz="1400" b="0" i="0" u="none" strike="noStrike" cap="none">
              <a:solidFill>
                <a:srgbClr val="000000"/>
              </a:solidFill>
              <a:latin typeface="Proxima Nova"/>
              <a:ea typeface="Proxima Nova"/>
              <a:cs typeface="Proxima Nova"/>
              <a:sym typeface="Proxima Nova"/>
            </a:endParaRPr>
          </a:p>
          <a:p>
            <a:pPr marL="457200" marR="0" lvl="0" indent="-317500" algn="l" rtl="0">
              <a:lnSpc>
                <a:spcPct val="100000"/>
              </a:lnSpc>
              <a:spcBef>
                <a:spcPts val="1000"/>
              </a:spcBef>
              <a:spcAft>
                <a:spcPts val="0"/>
              </a:spcAft>
              <a:buClr>
                <a:srgbClr val="000000"/>
              </a:buClr>
              <a:buSzPts val="1400"/>
              <a:buFont typeface="Oswald"/>
              <a:buChar char="●"/>
            </a:pPr>
            <a:r>
              <a:rPr lang="en" sz="1400" b="1" i="0" u="none" strike="noStrike" cap="none">
                <a:solidFill>
                  <a:srgbClr val="000000"/>
                </a:solidFill>
                <a:latin typeface="Proxima Nova"/>
                <a:ea typeface="Proxima Nova"/>
                <a:cs typeface="Proxima Nova"/>
                <a:sym typeface="Proxima Nova"/>
              </a:rPr>
              <a:t>Host events for key executives, guests and important clients/customers</a:t>
            </a:r>
            <a:r>
              <a:rPr lang="en" sz="1400" b="0" i="0" u="none" strike="noStrike" cap="none">
                <a:solidFill>
                  <a:srgbClr val="000000"/>
                </a:solidFill>
                <a:latin typeface="Proxima Nova"/>
                <a:ea typeface="Proxima Nova"/>
                <a:cs typeface="Proxima Nova"/>
                <a:sym typeface="Proxima Nova"/>
              </a:rPr>
              <a:t>, delivering a</a:t>
            </a:r>
            <a:r>
              <a:rPr lang="en" sz="1400" b="1" i="0" u="none" strike="noStrike" cap="none">
                <a:solidFill>
                  <a:srgbClr val="000000"/>
                </a:solidFill>
                <a:latin typeface="Proxima Nova"/>
                <a:ea typeface="Proxima Nova"/>
                <a:cs typeface="Proxima Nova"/>
                <a:sym typeface="Proxima Nova"/>
              </a:rPr>
              <a:t> </a:t>
            </a:r>
            <a:r>
              <a:rPr lang="en" sz="1400" b="0" i="0" u="none" strike="noStrike" cap="none">
                <a:solidFill>
                  <a:srgbClr val="000000"/>
                </a:solidFill>
                <a:latin typeface="Proxima Nova"/>
                <a:ea typeface="Proxima Nova"/>
                <a:cs typeface="Proxima Nova"/>
                <a:sym typeface="Proxima Nova"/>
              </a:rPr>
              <a:t>once-in-a-lifetime experience</a:t>
            </a:r>
            <a:endParaRPr sz="1400" b="0" i="0" u="none" strike="noStrike" cap="none">
              <a:solidFill>
                <a:srgbClr val="000000"/>
              </a:solidFill>
              <a:latin typeface="Proxima Nova"/>
              <a:ea typeface="Proxima Nova"/>
              <a:cs typeface="Proxima Nova"/>
              <a:sym typeface="Proxima Nova"/>
            </a:endParaRPr>
          </a:p>
          <a:p>
            <a:pPr marL="457200" marR="0" lvl="0" indent="-317500" algn="l" rtl="0">
              <a:lnSpc>
                <a:spcPct val="100000"/>
              </a:lnSpc>
              <a:spcBef>
                <a:spcPts val="1000"/>
              </a:spcBef>
              <a:spcAft>
                <a:spcPts val="0"/>
              </a:spcAft>
              <a:buSzPts val="1400"/>
              <a:buFont typeface="Proxima Nova"/>
              <a:buChar char="●"/>
            </a:pPr>
            <a:r>
              <a:rPr lang="en">
                <a:latin typeface="Proxima Nova"/>
                <a:ea typeface="Proxima Nova"/>
                <a:cs typeface="Proxima Nova"/>
                <a:sym typeface="Proxima Nova"/>
              </a:rPr>
              <a:t>Develop</a:t>
            </a:r>
            <a:r>
              <a:rPr lang="en" b="1">
                <a:latin typeface="Proxima Nova"/>
                <a:ea typeface="Proxima Nova"/>
                <a:cs typeface="Proxima Nova"/>
                <a:sym typeface="Proxima Nova"/>
              </a:rPr>
              <a:t> experiential </a:t>
            </a:r>
            <a:r>
              <a:rPr lang="en">
                <a:latin typeface="Proxima Nova"/>
                <a:ea typeface="Proxima Nova"/>
                <a:cs typeface="Proxima Nova"/>
                <a:sym typeface="Proxima Nova"/>
              </a:rPr>
              <a:t>moments across venues to deliver product led experiences.</a:t>
            </a:r>
            <a:endParaRPr>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6"/>
          <p:cNvSpPr txBox="1">
            <a:spLocks noGrp="1"/>
          </p:cNvSpPr>
          <p:nvPr>
            <p:ph type="title"/>
          </p:nvPr>
        </p:nvSpPr>
        <p:spPr>
          <a:xfrm>
            <a:off x="375150" y="50275"/>
            <a:ext cx="83937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latin typeface="Proxima Nova Extrabold"/>
                <a:ea typeface="Proxima Nova Extrabold"/>
                <a:cs typeface="Proxima Nova Extrabold"/>
                <a:sym typeface="Proxima Nova Extrabold"/>
              </a:rPr>
              <a:t>Sundance Film Festival: CASE STUDIES</a:t>
            </a:r>
            <a:endParaRPr>
              <a:latin typeface="Proxima Nova Extrabold"/>
              <a:ea typeface="Proxima Nova Extrabold"/>
              <a:cs typeface="Proxima Nova Extrabold"/>
              <a:sym typeface="Proxima Nova Extrabold"/>
            </a:endParaRPr>
          </a:p>
          <a:p>
            <a:pPr marL="0" lvl="0" indent="0" algn="ctr" rtl="0">
              <a:lnSpc>
                <a:spcPct val="100000"/>
              </a:lnSpc>
              <a:spcBef>
                <a:spcPts val="0"/>
              </a:spcBef>
              <a:spcAft>
                <a:spcPts val="0"/>
              </a:spcAft>
              <a:buSzPts val="2800"/>
              <a:buNone/>
            </a:pPr>
            <a:endParaRPr b="1">
              <a:latin typeface="Proxima Nova"/>
              <a:ea typeface="Proxima Nova"/>
              <a:cs typeface="Proxima Nova"/>
              <a:sym typeface="Proxima Nova"/>
            </a:endParaRPr>
          </a:p>
          <a:p>
            <a:pPr marL="0" lvl="0" indent="0" algn="ctr" rtl="0">
              <a:lnSpc>
                <a:spcPct val="100000"/>
              </a:lnSpc>
              <a:spcBef>
                <a:spcPts val="0"/>
              </a:spcBef>
              <a:spcAft>
                <a:spcPts val="0"/>
              </a:spcAft>
              <a:buSzPts val="2800"/>
              <a:buNone/>
            </a:pPr>
            <a:endParaRPr b="1">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7"/>
          <p:cNvSpPr txBox="1"/>
          <p:nvPr/>
        </p:nvSpPr>
        <p:spPr>
          <a:xfrm>
            <a:off x="0" y="0"/>
            <a:ext cx="3000000" cy="4803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2400">
                <a:latin typeface="Proxima Nova Extrabold"/>
                <a:ea typeface="Proxima Nova Extrabold"/>
                <a:cs typeface="Proxima Nova Extrabold"/>
                <a:sym typeface="Proxima Nova Extrabold"/>
              </a:rPr>
              <a:t>ADOBE   </a:t>
            </a:r>
            <a:endParaRPr/>
          </a:p>
        </p:txBody>
      </p:sp>
      <p:sp>
        <p:nvSpPr>
          <p:cNvPr id="203" name="Google Shape;203;p37"/>
          <p:cNvSpPr txBox="1"/>
          <p:nvPr/>
        </p:nvSpPr>
        <p:spPr>
          <a:xfrm>
            <a:off x="61225" y="765875"/>
            <a:ext cx="46740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Proxima Nova"/>
                <a:ea typeface="Proxima Nova"/>
                <a:cs typeface="Proxima Nova"/>
                <a:sym typeface="Proxima Nova"/>
              </a:rPr>
              <a:t>Adobe wanted to further establish itself as an industry leader whilst engaging the next generation of video editors. </a:t>
            </a:r>
            <a:endParaRPr sz="1200">
              <a:latin typeface="Proxima Nova"/>
              <a:ea typeface="Proxima Nova"/>
              <a:cs typeface="Proxima Nova"/>
              <a:sym typeface="Proxima Nova"/>
            </a:endParaRPr>
          </a:p>
          <a:p>
            <a:pPr marL="0" lvl="0" indent="0" algn="l" rtl="0">
              <a:spcBef>
                <a:spcPts val="0"/>
              </a:spcBef>
              <a:spcAft>
                <a:spcPts val="0"/>
              </a:spcAft>
              <a:buNone/>
            </a:pP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They launched a highly visible, multi touchpoint campaign taking over the members bar, hosting screenings for the emerging filmmaker audience and editing workshops. </a:t>
            </a:r>
            <a:endParaRPr sz="1200">
              <a:latin typeface="Proxima Nova"/>
              <a:ea typeface="Proxima Nova"/>
              <a:cs typeface="Proxima Nova"/>
              <a:sym typeface="Proxima Nova"/>
            </a:endParaRPr>
          </a:p>
        </p:txBody>
      </p:sp>
      <p:pic>
        <p:nvPicPr>
          <p:cNvPr id="204" name="Google Shape;204;p37"/>
          <p:cNvPicPr preferRelativeResize="0"/>
          <p:nvPr/>
        </p:nvPicPr>
        <p:blipFill>
          <a:blip r:embed="rId3">
            <a:alphaModFix/>
          </a:blip>
          <a:stretch>
            <a:fillRect/>
          </a:stretch>
        </p:blipFill>
        <p:spPr>
          <a:xfrm>
            <a:off x="4408725" y="2326825"/>
            <a:ext cx="4735275" cy="2469700"/>
          </a:xfrm>
          <a:prstGeom prst="rect">
            <a:avLst/>
          </a:prstGeom>
          <a:noFill/>
          <a:ln>
            <a:noFill/>
          </a:ln>
        </p:spPr>
      </p:pic>
      <p:pic>
        <p:nvPicPr>
          <p:cNvPr id="205" name="Google Shape;205;p37"/>
          <p:cNvPicPr preferRelativeResize="0"/>
          <p:nvPr/>
        </p:nvPicPr>
        <p:blipFill>
          <a:blip r:embed="rId4">
            <a:alphaModFix/>
          </a:blip>
          <a:stretch>
            <a:fillRect/>
          </a:stretch>
        </p:blipFill>
        <p:spPr>
          <a:xfrm>
            <a:off x="0" y="2322000"/>
            <a:ext cx="4408724" cy="2469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8"/>
          <p:cNvPicPr preferRelativeResize="0"/>
          <p:nvPr/>
        </p:nvPicPr>
        <p:blipFill>
          <a:blip r:embed="rId3">
            <a:alphaModFix/>
          </a:blip>
          <a:stretch>
            <a:fillRect/>
          </a:stretch>
        </p:blipFill>
        <p:spPr>
          <a:xfrm>
            <a:off x="4674050" y="0"/>
            <a:ext cx="4469949" cy="4796526"/>
          </a:xfrm>
          <a:prstGeom prst="rect">
            <a:avLst/>
          </a:prstGeom>
          <a:noFill/>
          <a:ln>
            <a:noFill/>
          </a:ln>
        </p:spPr>
      </p:pic>
      <p:pic>
        <p:nvPicPr>
          <p:cNvPr id="211" name="Google Shape;211;p38"/>
          <p:cNvPicPr preferRelativeResize="0"/>
          <p:nvPr/>
        </p:nvPicPr>
        <p:blipFill>
          <a:blip r:embed="rId4">
            <a:alphaModFix/>
          </a:blip>
          <a:stretch>
            <a:fillRect/>
          </a:stretch>
        </p:blipFill>
        <p:spPr>
          <a:xfrm>
            <a:off x="0" y="2418675"/>
            <a:ext cx="4674049" cy="2377850"/>
          </a:xfrm>
          <a:prstGeom prst="rect">
            <a:avLst/>
          </a:prstGeom>
          <a:noFill/>
          <a:ln>
            <a:noFill/>
          </a:ln>
        </p:spPr>
      </p:pic>
      <p:sp>
        <p:nvSpPr>
          <p:cNvPr id="212" name="Google Shape;212;p38"/>
          <p:cNvSpPr txBox="1"/>
          <p:nvPr/>
        </p:nvSpPr>
        <p:spPr>
          <a:xfrm>
            <a:off x="0" y="0"/>
            <a:ext cx="3000000" cy="4803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2400">
                <a:latin typeface="Proxima Nova Extrabold"/>
                <a:ea typeface="Proxima Nova Extrabold"/>
                <a:cs typeface="Proxima Nova Extrabold"/>
                <a:sym typeface="Proxima Nova Extrabold"/>
              </a:rPr>
              <a:t>HONDA  </a:t>
            </a:r>
            <a:endParaRPr/>
          </a:p>
        </p:txBody>
      </p:sp>
      <p:sp>
        <p:nvSpPr>
          <p:cNvPr id="213" name="Google Shape;213;p38"/>
          <p:cNvSpPr txBox="1"/>
          <p:nvPr/>
        </p:nvSpPr>
        <p:spPr>
          <a:xfrm>
            <a:off x="61225" y="765875"/>
            <a:ext cx="4674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Proxima Nova"/>
                <a:ea typeface="Proxima Nova"/>
                <a:cs typeface="Proxima Nova"/>
                <a:sym typeface="Proxima Nova"/>
              </a:rPr>
              <a:t>Building on its long term brand association with film Channel 4, DCM and Picturehouse worked with Honda to bring it’s ‘Dream Makers’ creative to audiences during the promotional and live periods of the festival in 2019.</a:t>
            </a:r>
            <a:endParaRPr>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9"/>
          <p:cNvSpPr txBox="1"/>
          <p:nvPr/>
        </p:nvSpPr>
        <p:spPr>
          <a:xfrm>
            <a:off x="0" y="0"/>
            <a:ext cx="3000000" cy="4803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2400">
                <a:latin typeface="Proxima Nova Extrabold"/>
                <a:ea typeface="Proxima Nova Extrabold"/>
                <a:cs typeface="Proxima Nova Extrabold"/>
                <a:sym typeface="Proxima Nova Extrabold"/>
              </a:rPr>
              <a:t>JACK DANIELS   </a:t>
            </a:r>
            <a:endParaRPr/>
          </a:p>
        </p:txBody>
      </p:sp>
      <p:sp>
        <p:nvSpPr>
          <p:cNvPr id="219" name="Google Shape;219;p39"/>
          <p:cNvSpPr txBox="1"/>
          <p:nvPr/>
        </p:nvSpPr>
        <p:spPr>
          <a:xfrm>
            <a:off x="51000" y="561775"/>
            <a:ext cx="4674000" cy="20319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 sz="1100">
                <a:latin typeface="Proxima Nova"/>
                <a:ea typeface="Proxima Nova"/>
                <a:cs typeface="Proxima Nova"/>
                <a:sym typeface="Proxima Nova"/>
              </a:rPr>
              <a:t>Jack Daniels wanted to engage with the Sundance audience and influencers to drive awareness of their NPD Jack Rye.</a:t>
            </a:r>
            <a:endParaRPr sz="1100">
              <a:latin typeface="Proxima Nova"/>
              <a:ea typeface="Proxima Nova"/>
              <a:cs typeface="Proxima Nova"/>
              <a:sym typeface="Proxima Nova"/>
            </a:endParaRPr>
          </a:p>
          <a:p>
            <a:pPr marL="0" lvl="0" indent="0" algn="l" rtl="0">
              <a:lnSpc>
                <a:spcPct val="120000"/>
              </a:lnSpc>
              <a:spcBef>
                <a:spcPts val="0"/>
              </a:spcBef>
              <a:spcAft>
                <a:spcPts val="0"/>
              </a:spcAft>
              <a:buNone/>
            </a:pPr>
            <a:endParaRPr sz="1100">
              <a:latin typeface="Proxima Nova"/>
              <a:ea typeface="Proxima Nova"/>
              <a:cs typeface="Proxima Nova"/>
              <a:sym typeface="Proxima Nova"/>
            </a:endParaRPr>
          </a:p>
          <a:p>
            <a:pPr marL="0" lvl="0" indent="0" algn="l" rtl="0">
              <a:lnSpc>
                <a:spcPct val="120000"/>
              </a:lnSpc>
              <a:spcBef>
                <a:spcPts val="0"/>
              </a:spcBef>
              <a:spcAft>
                <a:spcPts val="0"/>
              </a:spcAft>
              <a:buNone/>
            </a:pPr>
            <a:r>
              <a:rPr lang="en" sz="1100">
                <a:latin typeface="Proxima Nova"/>
                <a:ea typeface="Proxima Nova"/>
                <a:cs typeface="Proxima Nova"/>
                <a:sym typeface="Proxima Nova"/>
              </a:rPr>
              <a:t>Jack Daniels provided film themed whiskey cocktails for all Sundance London events. They also took over the roof terrace renaming the area ‘The Rye Members Terrace’. Positioning a branded bar on the terrace they also treated customers to free </a:t>
            </a:r>
            <a:r>
              <a:rPr lang="en" sz="1200">
                <a:latin typeface="Proxima Nova"/>
                <a:ea typeface="Proxima Nova"/>
                <a:cs typeface="Proxima Nova"/>
                <a:sym typeface="Proxima Nova"/>
              </a:rPr>
              <a:t>whiskey tasting sessions that were promoted as part of the official festival programme.</a:t>
            </a:r>
            <a:endParaRPr sz="1200">
              <a:latin typeface="Proxima Nova"/>
              <a:ea typeface="Proxima Nova"/>
              <a:cs typeface="Proxima Nova"/>
              <a:sym typeface="Proxima Nova"/>
            </a:endParaRPr>
          </a:p>
          <a:p>
            <a:pPr marL="0" lvl="0" indent="0" algn="l" rtl="0">
              <a:spcBef>
                <a:spcPts val="0"/>
              </a:spcBef>
              <a:spcAft>
                <a:spcPts val="0"/>
              </a:spcAft>
              <a:buNone/>
            </a:pPr>
            <a:endParaRPr sz="1200"/>
          </a:p>
        </p:txBody>
      </p:sp>
      <p:pic>
        <p:nvPicPr>
          <p:cNvPr id="220" name="Google Shape;220;p39"/>
          <p:cNvPicPr preferRelativeResize="0"/>
          <p:nvPr/>
        </p:nvPicPr>
        <p:blipFill>
          <a:blip r:embed="rId3">
            <a:alphaModFix/>
          </a:blip>
          <a:stretch>
            <a:fillRect/>
          </a:stretch>
        </p:blipFill>
        <p:spPr>
          <a:xfrm>
            <a:off x="4892373" y="0"/>
            <a:ext cx="4251626" cy="4796524"/>
          </a:xfrm>
          <a:prstGeom prst="rect">
            <a:avLst/>
          </a:prstGeom>
          <a:noFill/>
          <a:ln>
            <a:noFill/>
          </a:ln>
        </p:spPr>
      </p:pic>
      <p:pic>
        <p:nvPicPr>
          <p:cNvPr id="221" name="Google Shape;221;p39"/>
          <p:cNvPicPr preferRelativeResize="0"/>
          <p:nvPr/>
        </p:nvPicPr>
        <p:blipFill>
          <a:blip r:embed="rId4">
            <a:alphaModFix/>
          </a:blip>
          <a:stretch>
            <a:fillRect/>
          </a:stretch>
        </p:blipFill>
        <p:spPr>
          <a:xfrm>
            <a:off x="0" y="2367650"/>
            <a:ext cx="4892376" cy="2428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txBox="1">
            <a:spLocks noGrp="1"/>
          </p:cNvSpPr>
          <p:nvPr>
            <p:ph type="title"/>
          </p:nvPr>
        </p:nvSpPr>
        <p:spPr>
          <a:xfrm>
            <a:off x="375150" y="50275"/>
            <a:ext cx="83937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latin typeface="Proxima Nova Extrabold"/>
                <a:ea typeface="Proxima Nova Extrabold"/>
                <a:cs typeface="Proxima Nova Extrabold"/>
                <a:sym typeface="Proxima Nova Extrabold"/>
              </a:rPr>
              <a:t>Sundance Film Festival: LONDON AUDIENCE</a:t>
            </a:r>
            <a:endParaRPr>
              <a:latin typeface="Proxima Nova Extrabold"/>
              <a:ea typeface="Proxima Nova Extrabold"/>
              <a:cs typeface="Proxima Nova Extrabold"/>
              <a:sym typeface="Proxima Nova Extrabold"/>
            </a:endParaRPr>
          </a:p>
          <a:p>
            <a:pPr marL="0" lvl="0" indent="0" algn="ctr" rtl="0">
              <a:lnSpc>
                <a:spcPct val="100000"/>
              </a:lnSpc>
              <a:spcBef>
                <a:spcPts val="0"/>
              </a:spcBef>
              <a:spcAft>
                <a:spcPts val="0"/>
              </a:spcAft>
              <a:buSzPts val="2800"/>
              <a:buNone/>
            </a:pPr>
            <a:endParaRPr b="1">
              <a:latin typeface="Proxima Nova"/>
              <a:ea typeface="Proxima Nova"/>
              <a:cs typeface="Proxima Nova"/>
              <a:sym typeface="Proxima Nova"/>
            </a:endParaRPr>
          </a:p>
          <a:p>
            <a:pPr marL="0" lvl="0" indent="0" algn="ctr" rtl="0">
              <a:lnSpc>
                <a:spcPct val="100000"/>
              </a:lnSpc>
              <a:spcBef>
                <a:spcPts val="0"/>
              </a:spcBef>
              <a:spcAft>
                <a:spcPts val="0"/>
              </a:spcAft>
              <a:buSzPts val="2800"/>
              <a:buNone/>
            </a:pPr>
            <a:endParaRPr b="1">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1"/>
          <p:cNvSpPr txBox="1">
            <a:spLocks noGrp="1"/>
          </p:cNvSpPr>
          <p:nvPr>
            <p:ph type="title" idx="3"/>
          </p:nvPr>
        </p:nvSpPr>
        <p:spPr>
          <a:xfrm>
            <a:off x="356300" y="542250"/>
            <a:ext cx="3852900" cy="3763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6000"/>
              <a:buNone/>
            </a:pPr>
            <a:r>
              <a:rPr lang="en" sz="3400"/>
              <a:t>AUDIENCE AND DEMOGRAPHICS*</a:t>
            </a:r>
            <a:endParaRPr sz="3400"/>
          </a:p>
          <a:p>
            <a:pPr marL="0" lvl="0" indent="0" algn="ctr" rtl="0">
              <a:lnSpc>
                <a:spcPct val="100000"/>
              </a:lnSpc>
              <a:spcBef>
                <a:spcPts val="0"/>
              </a:spcBef>
              <a:spcAft>
                <a:spcPts val="0"/>
              </a:spcAft>
              <a:buSzPts val="6000"/>
              <a:buNone/>
            </a:pPr>
            <a:endParaRPr sz="3400"/>
          </a:p>
          <a:p>
            <a:pPr marL="0" lvl="0" indent="0" algn="ctr" rtl="0">
              <a:lnSpc>
                <a:spcPct val="100000"/>
              </a:lnSpc>
              <a:spcBef>
                <a:spcPts val="0"/>
              </a:spcBef>
              <a:spcAft>
                <a:spcPts val="0"/>
              </a:spcAft>
              <a:buSzPts val="6000"/>
              <a:buNone/>
            </a:pPr>
            <a:r>
              <a:rPr lang="en" sz="1800"/>
              <a:t>The Festival draws a tastemaker audience, comprised of cinephiles, industry leaders, art lovers and more to be among the first to discover the groundbreaking voices.</a:t>
            </a:r>
            <a:endParaRPr sz="1800"/>
          </a:p>
          <a:p>
            <a:pPr marL="0" lvl="0" indent="0" algn="ctr" rtl="0">
              <a:lnSpc>
                <a:spcPct val="100000"/>
              </a:lnSpc>
              <a:spcBef>
                <a:spcPts val="0"/>
              </a:spcBef>
              <a:spcAft>
                <a:spcPts val="0"/>
              </a:spcAft>
              <a:buSzPts val="6000"/>
              <a:buNone/>
            </a:pPr>
            <a:endParaRPr sz="1800"/>
          </a:p>
        </p:txBody>
      </p:sp>
      <p:sp>
        <p:nvSpPr>
          <p:cNvPr id="232" name="Google Shape;232;p41"/>
          <p:cNvSpPr txBox="1"/>
          <p:nvPr/>
        </p:nvSpPr>
        <p:spPr>
          <a:xfrm>
            <a:off x="6865200" y="826750"/>
            <a:ext cx="1434600" cy="189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Proxima Nova"/>
                <a:ea typeface="Proxima Nova"/>
                <a:cs typeface="Proxima Nova"/>
                <a:sym typeface="Proxima Nova"/>
              </a:rPr>
              <a:t>GENDER</a:t>
            </a:r>
            <a:endParaRPr sz="1800" b="1"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500"/>
              </a:spcBef>
              <a:spcAft>
                <a:spcPts val="0"/>
              </a:spcAft>
              <a:buClr>
                <a:srgbClr val="000000"/>
              </a:buClr>
              <a:buSzPts val="1200"/>
              <a:buFont typeface="Arial"/>
              <a:buNone/>
            </a:pPr>
            <a:r>
              <a:rPr lang="en" sz="1200">
                <a:latin typeface="Proxima Nova Semibold"/>
                <a:ea typeface="Proxima Nova Semibold"/>
                <a:cs typeface="Proxima Nova Semibold"/>
                <a:sym typeface="Proxima Nova Semibold"/>
              </a:rPr>
              <a:t>49</a:t>
            </a:r>
            <a:r>
              <a:rPr lang="en" sz="1200" b="0" i="0" u="none" strike="noStrike" cap="none">
                <a:solidFill>
                  <a:srgbClr val="000000"/>
                </a:solidFill>
                <a:latin typeface="Proxima Nova Semibold"/>
                <a:ea typeface="Proxima Nova Semibold"/>
                <a:cs typeface="Proxima Nova Semibold"/>
                <a:sym typeface="Proxima Nova Semibold"/>
              </a:rPr>
              <a:t>%</a:t>
            </a:r>
            <a:r>
              <a:rPr lang="en" sz="1200" b="0" i="0" u="none" strike="noStrike" cap="none">
                <a:solidFill>
                  <a:srgbClr val="000000"/>
                </a:solidFill>
                <a:latin typeface="Proxima Nova"/>
                <a:ea typeface="Proxima Nova"/>
                <a:cs typeface="Proxima Nova"/>
                <a:sym typeface="Proxima Nova"/>
              </a:rPr>
              <a:t>	Female</a:t>
            </a:r>
            <a:endParaRPr sz="1200" b="1"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500"/>
              </a:spcBef>
              <a:spcAft>
                <a:spcPts val="500"/>
              </a:spcAft>
              <a:buClr>
                <a:srgbClr val="000000"/>
              </a:buClr>
              <a:buSzPts val="1200"/>
              <a:buFont typeface="Arial"/>
              <a:buNone/>
            </a:pPr>
            <a:r>
              <a:rPr lang="en" sz="1200">
                <a:latin typeface="Proxima Nova Semibold"/>
                <a:ea typeface="Proxima Nova Semibold"/>
                <a:cs typeface="Proxima Nova Semibold"/>
                <a:sym typeface="Proxima Nova Semibold"/>
              </a:rPr>
              <a:t>51</a:t>
            </a:r>
            <a:r>
              <a:rPr lang="en" sz="1200" b="0" i="0" u="none" strike="noStrike" cap="none">
                <a:solidFill>
                  <a:srgbClr val="000000"/>
                </a:solidFill>
                <a:latin typeface="Proxima Nova Semibold"/>
                <a:ea typeface="Proxima Nova Semibold"/>
                <a:cs typeface="Proxima Nova Semibold"/>
                <a:sym typeface="Proxima Nova Semibold"/>
              </a:rPr>
              <a:t>%</a:t>
            </a:r>
            <a:r>
              <a:rPr lang="en" sz="1200" b="0" i="0" u="none" strike="noStrike" cap="none">
                <a:solidFill>
                  <a:srgbClr val="000000"/>
                </a:solidFill>
                <a:latin typeface="Proxima Nova"/>
                <a:ea typeface="Proxima Nova"/>
                <a:cs typeface="Proxima Nova"/>
                <a:sym typeface="Proxima Nova"/>
              </a:rPr>
              <a:t>	Male</a:t>
            </a:r>
            <a:endParaRPr sz="1200" b="0" i="0" u="none" strike="noStrike" cap="none">
              <a:solidFill>
                <a:srgbClr val="000000"/>
              </a:solidFill>
              <a:latin typeface="Proxima Nova"/>
              <a:ea typeface="Proxima Nova"/>
              <a:cs typeface="Proxima Nova"/>
              <a:sym typeface="Proxima Nova"/>
            </a:endParaRPr>
          </a:p>
        </p:txBody>
      </p:sp>
      <p:sp>
        <p:nvSpPr>
          <p:cNvPr id="233" name="Google Shape;233;p41"/>
          <p:cNvSpPr txBox="1"/>
          <p:nvPr/>
        </p:nvSpPr>
        <p:spPr>
          <a:xfrm>
            <a:off x="5138350" y="826750"/>
            <a:ext cx="1614600" cy="189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Proxima Nova"/>
                <a:ea typeface="Proxima Nova"/>
                <a:cs typeface="Proxima Nova"/>
                <a:sym typeface="Proxima Nova"/>
              </a:rPr>
              <a:t>AGE</a:t>
            </a:r>
            <a:endParaRPr sz="1800" b="1"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500"/>
              </a:spcBef>
              <a:spcAft>
                <a:spcPts val="0"/>
              </a:spcAft>
              <a:buClr>
                <a:srgbClr val="000000"/>
              </a:buClr>
              <a:buSzPts val="1200"/>
              <a:buFont typeface="Arial"/>
              <a:buNone/>
            </a:pPr>
            <a:r>
              <a:rPr lang="en" sz="1200">
                <a:latin typeface="Proxima Nova Semibold"/>
                <a:ea typeface="Proxima Nova Semibold"/>
                <a:cs typeface="Proxima Nova Semibold"/>
                <a:sym typeface="Proxima Nova Semibold"/>
              </a:rPr>
              <a:t>40</a:t>
            </a:r>
            <a:r>
              <a:rPr lang="en" sz="1200" b="0" i="0" u="none" strike="noStrike" cap="none">
                <a:solidFill>
                  <a:srgbClr val="000000"/>
                </a:solidFill>
                <a:latin typeface="Proxima Nova Semibold"/>
                <a:ea typeface="Proxima Nova Semibold"/>
                <a:cs typeface="Proxima Nova Semibold"/>
                <a:sym typeface="Proxima Nova Semibold"/>
              </a:rPr>
              <a:t>%</a:t>
            </a:r>
            <a:r>
              <a:rPr lang="en" sz="1200" b="0" i="0" u="none" strike="noStrike" cap="none">
                <a:solidFill>
                  <a:srgbClr val="000000"/>
                </a:solidFill>
                <a:latin typeface="Proxima Nova"/>
                <a:ea typeface="Proxima Nova"/>
                <a:cs typeface="Proxima Nova"/>
                <a:sym typeface="Proxima Nova"/>
              </a:rPr>
              <a:t>	</a:t>
            </a:r>
            <a:r>
              <a:rPr lang="en" sz="1200">
                <a:latin typeface="Proxima Nova"/>
                <a:ea typeface="Proxima Nova"/>
                <a:cs typeface="Proxima Nova"/>
                <a:sym typeface="Proxima Nova"/>
              </a:rPr>
              <a:t>14</a:t>
            </a:r>
            <a:r>
              <a:rPr lang="en" sz="1200" b="0" i="0" u="none" strike="noStrike" cap="none">
                <a:solidFill>
                  <a:srgbClr val="000000"/>
                </a:solidFill>
                <a:latin typeface="Proxima Nova"/>
                <a:ea typeface="Proxima Nova"/>
                <a:cs typeface="Proxima Nova"/>
                <a:sym typeface="Proxima Nova"/>
              </a:rPr>
              <a:t> - </a:t>
            </a:r>
            <a:r>
              <a:rPr lang="en" sz="1200">
                <a:latin typeface="Proxima Nova"/>
                <a:ea typeface="Proxima Nova"/>
                <a:cs typeface="Proxima Nova"/>
                <a:sym typeface="Proxima Nova"/>
              </a:rPr>
              <a:t>34</a:t>
            </a:r>
            <a:endParaRPr sz="1200" b="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500"/>
              </a:spcBef>
              <a:spcAft>
                <a:spcPts val="0"/>
              </a:spcAft>
              <a:buClr>
                <a:srgbClr val="000000"/>
              </a:buClr>
              <a:buSzPts val="1200"/>
              <a:buFont typeface="Arial"/>
              <a:buNone/>
            </a:pPr>
            <a:r>
              <a:rPr lang="en" sz="1200">
                <a:latin typeface="Proxima Nova Semibold"/>
                <a:ea typeface="Proxima Nova Semibold"/>
                <a:cs typeface="Proxima Nova Semibold"/>
                <a:sym typeface="Proxima Nova Semibold"/>
              </a:rPr>
              <a:t>3</a:t>
            </a:r>
            <a:r>
              <a:rPr lang="en" sz="1200" b="0" i="0" u="none" strike="noStrike" cap="none">
                <a:solidFill>
                  <a:srgbClr val="000000"/>
                </a:solidFill>
                <a:latin typeface="Proxima Nova Semibold"/>
                <a:ea typeface="Proxima Nova Semibold"/>
                <a:cs typeface="Proxima Nova Semibold"/>
                <a:sym typeface="Proxima Nova Semibold"/>
              </a:rPr>
              <a:t>2%</a:t>
            </a:r>
            <a:r>
              <a:rPr lang="en" sz="1200" b="0" i="0" u="none" strike="noStrike" cap="none">
                <a:solidFill>
                  <a:srgbClr val="000000"/>
                </a:solidFill>
                <a:latin typeface="Proxima Nova"/>
                <a:ea typeface="Proxima Nova"/>
                <a:cs typeface="Proxima Nova"/>
                <a:sym typeface="Proxima Nova"/>
              </a:rPr>
              <a:t>	</a:t>
            </a:r>
            <a:r>
              <a:rPr lang="en" sz="1200">
                <a:latin typeface="Proxima Nova"/>
                <a:ea typeface="Proxima Nova"/>
                <a:cs typeface="Proxima Nova"/>
                <a:sym typeface="Proxima Nova"/>
              </a:rPr>
              <a:t>35-54</a:t>
            </a:r>
            <a:endParaRPr sz="1200" b="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500"/>
              </a:spcBef>
              <a:spcAft>
                <a:spcPts val="0"/>
              </a:spcAft>
              <a:buClr>
                <a:srgbClr val="000000"/>
              </a:buClr>
              <a:buSzPts val="1200"/>
              <a:buFont typeface="Arial"/>
              <a:buNone/>
            </a:pPr>
            <a:r>
              <a:rPr lang="en" sz="1200">
                <a:latin typeface="Proxima Nova Semibold"/>
                <a:ea typeface="Proxima Nova Semibold"/>
                <a:cs typeface="Proxima Nova Semibold"/>
                <a:sym typeface="Proxima Nova Semibold"/>
              </a:rPr>
              <a:t>29</a:t>
            </a:r>
            <a:r>
              <a:rPr lang="en" sz="1200" b="0" i="0" u="none" strike="noStrike" cap="none">
                <a:solidFill>
                  <a:srgbClr val="000000"/>
                </a:solidFill>
                <a:latin typeface="Proxima Nova Semibold"/>
                <a:ea typeface="Proxima Nova Semibold"/>
                <a:cs typeface="Proxima Nova Semibold"/>
                <a:sym typeface="Proxima Nova Semibold"/>
              </a:rPr>
              <a:t>%</a:t>
            </a:r>
            <a:r>
              <a:rPr lang="en" sz="1200" b="0" i="0" u="none" strike="noStrike" cap="none">
                <a:solidFill>
                  <a:srgbClr val="000000"/>
                </a:solidFill>
                <a:latin typeface="Proxima Nova"/>
                <a:ea typeface="Proxima Nova"/>
                <a:cs typeface="Proxima Nova"/>
                <a:sym typeface="Proxima Nova"/>
              </a:rPr>
              <a:t>	</a:t>
            </a:r>
            <a:r>
              <a:rPr lang="en" sz="1200">
                <a:latin typeface="Proxima Nova"/>
                <a:ea typeface="Proxima Nova"/>
                <a:cs typeface="Proxima Nova"/>
                <a:sym typeface="Proxima Nova"/>
              </a:rPr>
              <a:t>55+</a:t>
            </a:r>
            <a:endParaRPr sz="1200" b="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500"/>
              </a:spcBef>
              <a:spcAft>
                <a:spcPts val="500"/>
              </a:spcAft>
              <a:buClr>
                <a:srgbClr val="000000"/>
              </a:buClr>
              <a:buSzPts val="1200"/>
              <a:buFont typeface="Arial"/>
              <a:buNone/>
            </a:pPr>
            <a:endParaRPr sz="2200" b="1" i="0" u="none" strike="noStrike" cap="none">
              <a:solidFill>
                <a:srgbClr val="000000"/>
              </a:solidFill>
              <a:latin typeface="Proxima Nova"/>
              <a:ea typeface="Proxima Nova"/>
              <a:cs typeface="Proxima Nova"/>
              <a:sym typeface="Proxima Nova"/>
            </a:endParaRPr>
          </a:p>
        </p:txBody>
      </p:sp>
      <p:sp>
        <p:nvSpPr>
          <p:cNvPr id="234" name="Google Shape;234;p41"/>
          <p:cNvSpPr txBox="1"/>
          <p:nvPr/>
        </p:nvSpPr>
        <p:spPr>
          <a:xfrm>
            <a:off x="5138350" y="1358266"/>
            <a:ext cx="3235200" cy="2198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a:latin typeface="Proxima Nova"/>
                <a:ea typeface="Proxima Nova"/>
                <a:cs typeface="Proxima Nova"/>
                <a:sym typeface="Proxima Nova"/>
              </a:rPr>
              <a:t>SOC.EC</a:t>
            </a:r>
            <a:endParaRPr sz="1800" b="1"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500"/>
              </a:spcBef>
              <a:spcAft>
                <a:spcPts val="0"/>
              </a:spcAft>
              <a:buClr>
                <a:srgbClr val="000000"/>
              </a:buClr>
              <a:buSzPts val="1100"/>
              <a:buFont typeface="Arial"/>
              <a:buNone/>
            </a:pPr>
            <a:r>
              <a:rPr lang="en" sz="1200" b="0" i="0" u="none" strike="noStrike" cap="none">
                <a:solidFill>
                  <a:srgbClr val="000000"/>
                </a:solidFill>
                <a:latin typeface="Proxima Nova Semibold"/>
                <a:ea typeface="Proxima Nova Semibold"/>
                <a:cs typeface="Proxima Nova Semibold"/>
                <a:sym typeface="Proxima Nova Semibold"/>
              </a:rPr>
              <a:t>7</a:t>
            </a:r>
            <a:r>
              <a:rPr lang="en" sz="1200">
                <a:latin typeface="Proxima Nova Semibold"/>
                <a:ea typeface="Proxima Nova Semibold"/>
                <a:cs typeface="Proxima Nova Semibold"/>
                <a:sym typeface="Proxima Nova Semibold"/>
              </a:rPr>
              <a:t>8</a:t>
            </a:r>
            <a:r>
              <a:rPr lang="en" sz="1200" b="0" i="0" u="none" strike="noStrike" cap="none">
                <a:solidFill>
                  <a:srgbClr val="000000"/>
                </a:solidFill>
                <a:latin typeface="Proxima Nova Semibold"/>
                <a:ea typeface="Proxima Nova Semibold"/>
                <a:cs typeface="Proxima Nova Semibold"/>
                <a:sym typeface="Proxima Nova Semibold"/>
              </a:rPr>
              <a:t>%</a:t>
            </a:r>
            <a:r>
              <a:rPr lang="en" sz="1200" b="1" i="0" u="none" strike="noStrike" cap="none">
                <a:solidFill>
                  <a:srgbClr val="000000"/>
                </a:solidFill>
                <a:latin typeface="Proxima Nova"/>
                <a:ea typeface="Proxima Nova"/>
                <a:cs typeface="Proxima Nova"/>
                <a:sym typeface="Proxima Nova"/>
              </a:rPr>
              <a:t>	</a:t>
            </a:r>
            <a:r>
              <a:rPr lang="en" sz="1200">
                <a:latin typeface="Proxima Nova"/>
                <a:ea typeface="Proxima Nova"/>
                <a:cs typeface="Proxima Nova"/>
                <a:sym typeface="Proxima Nova"/>
              </a:rPr>
              <a:t>ABC1</a:t>
            </a:r>
            <a:endParaRPr sz="1200" b="1"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500"/>
              </a:spcBef>
              <a:spcAft>
                <a:spcPts val="0"/>
              </a:spcAft>
              <a:buClr>
                <a:srgbClr val="000000"/>
              </a:buClr>
              <a:buSzPts val="1100"/>
              <a:buFont typeface="Arial"/>
              <a:buNone/>
            </a:pPr>
            <a:r>
              <a:rPr lang="en" sz="1200">
                <a:latin typeface="Proxima Nova Semibold"/>
                <a:ea typeface="Proxima Nova Semibold"/>
                <a:cs typeface="Proxima Nova Semibold"/>
                <a:sym typeface="Proxima Nova Semibold"/>
              </a:rPr>
              <a:t>3</a:t>
            </a:r>
            <a:r>
              <a:rPr lang="en" sz="1200" b="0" i="0" u="none" strike="noStrike" cap="none">
                <a:solidFill>
                  <a:srgbClr val="000000"/>
                </a:solidFill>
                <a:latin typeface="Proxima Nova Semibold"/>
                <a:ea typeface="Proxima Nova Semibold"/>
                <a:cs typeface="Proxima Nova Semibold"/>
                <a:sym typeface="Proxima Nova Semibold"/>
              </a:rPr>
              <a:t>8%</a:t>
            </a:r>
            <a:r>
              <a:rPr lang="en" sz="1200" b="1" i="0" u="none" strike="noStrike" cap="none">
                <a:solidFill>
                  <a:srgbClr val="000000"/>
                </a:solidFill>
                <a:latin typeface="Proxima Nova"/>
                <a:ea typeface="Proxima Nova"/>
                <a:cs typeface="Proxima Nova"/>
                <a:sym typeface="Proxima Nova"/>
              </a:rPr>
              <a:t>	</a:t>
            </a:r>
            <a:r>
              <a:rPr lang="en" sz="1200">
                <a:latin typeface="Proxima Nova"/>
                <a:ea typeface="Proxima Nova"/>
                <a:cs typeface="Proxima Nova"/>
                <a:sym typeface="Proxima Nova"/>
              </a:rPr>
              <a:t>&gt; £60k</a:t>
            </a:r>
            <a:endParaRPr sz="1200" b="1"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500"/>
              </a:spcBef>
              <a:spcAft>
                <a:spcPts val="500"/>
              </a:spcAft>
              <a:buClr>
                <a:srgbClr val="000000"/>
              </a:buClr>
              <a:buSzPts val="1200"/>
              <a:buFont typeface="Arial"/>
              <a:buNone/>
            </a:pPr>
            <a:endParaRPr sz="1200" b="0" i="0" u="none" strike="noStrike" cap="none">
              <a:solidFill>
                <a:srgbClr val="000000"/>
              </a:solidFill>
              <a:latin typeface="Proxima Nova"/>
              <a:ea typeface="Proxima Nova"/>
              <a:cs typeface="Proxima Nova"/>
              <a:sym typeface="Proxima Nova"/>
            </a:endParaRPr>
          </a:p>
        </p:txBody>
      </p:sp>
      <p:sp>
        <p:nvSpPr>
          <p:cNvPr id="235" name="Google Shape;235;p41"/>
          <p:cNvSpPr txBox="1"/>
          <p:nvPr/>
        </p:nvSpPr>
        <p:spPr>
          <a:xfrm>
            <a:off x="4505400" y="4305450"/>
            <a:ext cx="4638600" cy="6231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r>
              <a:rPr lang="en" sz="800">
                <a:highlight>
                  <a:srgbClr val="FFFFFF"/>
                </a:highlight>
              </a:rPr>
              <a:t>Source: IPA TouchPoints 2019 &amp; TGI</a:t>
            </a:r>
            <a:endParaRPr sz="800">
              <a:highlight>
                <a:srgbClr val="FFFFFF"/>
              </a:highlight>
            </a:endParaRPr>
          </a:p>
          <a:p>
            <a:pPr marL="0" lvl="0" indent="0" algn="r" rtl="0">
              <a:lnSpc>
                <a:spcPct val="76545"/>
              </a:lnSpc>
              <a:spcBef>
                <a:spcPts val="0"/>
              </a:spcBef>
              <a:spcAft>
                <a:spcPts val="0"/>
              </a:spcAft>
              <a:buNone/>
            </a:pPr>
            <a:r>
              <a:rPr lang="en" sz="800">
                <a:highlight>
                  <a:srgbClr val="FFFFFF"/>
                </a:highlight>
              </a:rPr>
              <a:t>Picturehouse = Cinema most visited last 12 months</a:t>
            </a:r>
            <a:endParaRPr sz="800">
              <a:highlight>
                <a:srgbClr val="FFFFFF"/>
              </a:highlight>
            </a:endParaRPr>
          </a:p>
          <a:p>
            <a:pPr marL="0" lvl="0" indent="0" algn="r" rtl="0">
              <a:lnSpc>
                <a:spcPct val="76545"/>
              </a:lnSpc>
              <a:spcBef>
                <a:spcPts val="0"/>
              </a:spcBef>
              <a:spcAft>
                <a:spcPts val="0"/>
              </a:spcAft>
              <a:buNone/>
            </a:pPr>
            <a:r>
              <a:rPr lang="en" sz="800">
                <a:highlight>
                  <a:srgbClr val="FFFFFF"/>
                </a:highlight>
              </a:rPr>
              <a:t>Index vs. average UK adult</a:t>
            </a:r>
            <a:endParaRPr sz="800">
              <a:highlight>
                <a:srgbClr val="FFFFFF"/>
              </a:highlight>
            </a:endParaRPr>
          </a:p>
          <a:p>
            <a:pPr marL="0" marR="0" lvl="0" indent="0" algn="ctr" rtl="0">
              <a:lnSpc>
                <a:spcPct val="100000"/>
              </a:lnSpc>
              <a:spcBef>
                <a:spcPts val="0"/>
              </a:spcBef>
              <a:spcAft>
                <a:spcPts val="0"/>
              </a:spcAft>
              <a:buClr>
                <a:srgbClr val="000000"/>
              </a:buClr>
              <a:buSzPts val="700"/>
              <a:buFont typeface="Arial"/>
              <a:buNone/>
            </a:pPr>
            <a:endParaRPr sz="700">
              <a:latin typeface="Proxima Nova"/>
              <a:ea typeface="Proxima Nova"/>
              <a:cs typeface="Proxima Nova"/>
              <a:sym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2"/>
          <p:cNvSpPr txBox="1"/>
          <p:nvPr/>
        </p:nvSpPr>
        <p:spPr>
          <a:xfrm>
            <a:off x="311700" y="372150"/>
            <a:ext cx="8520600" cy="645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3600"/>
              <a:buFont typeface="Arial"/>
              <a:buNone/>
            </a:pPr>
            <a:r>
              <a:rPr lang="en" sz="2400">
                <a:latin typeface="Proxima Nova Extrabold"/>
                <a:ea typeface="Proxima Nova Extrabold"/>
                <a:cs typeface="Proxima Nova Extrabold"/>
                <a:sym typeface="Proxima Nova Extrabold"/>
              </a:rPr>
              <a:t>LIFESTYLE &amp; ATTITUDES </a:t>
            </a:r>
            <a:endParaRPr sz="3600" b="0" i="0" u="none" strike="noStrike" cap="none">
              <a:solidFill>
                <a:srgbClr val="000000"/>
              </a:solidFill>
              <a:latin typeface="Proxima Nova Extrabold"/>
              <a:ea typeface="Proxima Nova Extrabold"/>
              <a:cs typeface="Proxima Nova Extrabold"/>
              <a:sym typeface="Proxima Nova Extrabold"/>
            </a:endParaRPr>
          </a:p>
        </p:txBody>
      </p:sp>
      <p:sp>
        <p:nvSpPr>
          <p:cNvPr id="241" name="Google Shape;241;p42"/>
          <p:cNvSpPr txBox="1"/>
          <p:nvPr/>
        </p:nvSpPr>
        <p:spPr>
          <a:xfrm>
            <a:off x="3348800" y="1078950"/>
            <a:ext cx="1736100" cy="283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b="1">
                <a:solidFill>
                  <a:srgbClr val="222222"/>
                </a:solidFill>
              </a:rPr>
              <a:t>Well travelled</a:t>
            </a:r>
            <a:endParaRPr b="1">
              <a:solidFill>
                <a:srgbClr val="222222"/>
              </a:solidFill>
            </a:endParaRPr>
          </a:p>
          <a:p>
            <a:pPr marL="0" lvl="0" indent="0" algn="l" rtl="0">
              <a:lnSpc>
                <a:spcPct val="120000"/>
              </a:lnSpc>
              <a:spcBef>
                <a:spcPts val="0"/>
              </a:spcBef>
              <a:spcAft>
                <a:spcPts val="0"/>
              </a:spcAft>
              <a:buNone/>
            </a:pPr>
            <a:r>
              <a:rPr lang="en" sz="1150">
                <a:solidFill>
                  <a:srgbClr val="222222"/>
                </a:solidFill>
              </a:rPr>
              <a:t>54% are passionate about travelling (121)</a:t>
            </a:r>
            <a:endParaRPr sz="1150">
              <a:solidFill>
                <a:srgbClr val="222222"/>
              </a:solidFill>
            </a:endParaRPr>
          </a:p>
          <a:p>
            <a:pPr marL="0" lvl="0" indent="0" algn="l" rtl="0">
              <a:lnSpc>
                <a:spcPct val="120000"/>
              </a:lnSpc>
              <a:spcBef>
                <a:spcPts val="0"/>
              </a:spcBef>
              <a:spcAft>
                <a:spcPts val="0"/>
              </a:spcAft>
              <a:buNone/>
            </a:pPr>
            <a:r>
              <a:rPr lang="en" sz="1150">
                <a:solidFill>
                  <a:srgbClr val="222222"/>
                </a:solidFill>
              </a:rPr>
              <a:t>82% plan on holiday/a short break in next 12 months. (127)</a:t>
            </a:r>
            <a:endParaRPr sz="1150">
              <a:solidFill>
                <a:srgbClr val="222222"/>
              </a:solidFill>
            </a:endParaRPr>
          </a:p>
          <a:p>
            <a:pPr marL="0" marR="0" lvl="0" indent="0" algn="l" rtl="0">
              <a:lnSpc>
                <a:spcPct val="100000"/>
              </a:lnSpc>
              <a:spcBef>
                <a:spcPts val="0"/>
              </a:spcBef>
              <a:spcAft>
                <a:spcPts val="0"/>
              </a:spcAft>
              <a:buClr>
                <a:srgbClr val="000000"/>
              </a:buClr>
              <a:buSzPts val="1800"/>
              <a:buFont typeface="Arial"/>
              <a:buNone/>
            </a:pPr>
            <a:endParaRPr sz="1200" b="1">
              <a:solidFill>
                <a:srgbClr val="222222"/>
              </a:solidFill>
              <a:latin typeface="Proxima Nova"/>
              <a:ea typeface="Proxima Nova"/>
              <a:cs typeface="Proxima Nova"/>
              <a:sym typeface="Proxima Nova"/>
            </a:endParaRPr>
          </a:p>
        </p:txBody>
      </p:sp>
      <p:sp>
        <p:nvSpPr>
          <p:cNvPr id="242" name="Google Shape;242;p42"/>
          <p:cNvSpPr txBox="1"/>
          <p:nvPr/>
        </p:nvSpPr>
        <p:spPr>
          <a:xfrm>
            <a:off x="6168950" y="1078950"/>
            <a:ext cx="2219700" cy="28332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b="1">
                <a:solidFill>
                  <a:schemeClr val="accent3"/>
                </a:solidFill>
              </a:rPr>
              <a:t>Progressive &amp; ethically minded</a:t>
            </a:r>
            <a:endParaRPr b="1">
              <a:solidFill>
                <a:schemeClr val="accent3"/>
              </a:solidFill>
            </a:endParaRPr>
          </a:p>
          <a:p>
            <a:pPr marL="0" lvl="0" indent="0" algn="l" rtl="0">
              <a:lnSpc>
                <a:spcPct val="120000"/>
              </a:lnSpc>
              <a:spcBef>
                <a:spcPts val="0"/>
              </a:spcBef>
              <a:spcAft>
                <a:spcPts val="0"/>
              </a:spcAft>
              <a:buNone/>
            </a:pPr>
            <a:r>
              <a:rPr lang="en" sz="950">
                <a:solidFill>
                  <a:schemeClr val="accent3"/>
                </a:solidFill>
              </a:rPr>
              <a:t>Want to know where products are sourced, concerned about climate change and</a:t>
            </a:r>
            <a:endParaRPr sz="950">
              <a:solidFill>
                <a:schemeClr val="accent3"/>
              </a:solidFill>
            </a:endParaRPr>
          </a:p>
          <a:p>
            <a:pPr marL="0" lvl="0" indent="0" algn="l" rtl="0">
              <a:lnSpc>
                <a:spcPct val="120000"/>
              </a:lnSpc>
              <a:spcBef>
                <a:spcPts val="0"/>
              </a:spcBef>
              <a:spcAft>
                <a:spcPts val="0"/>
              </a:spcAft>
              <a:buNone/>
            </a:pPr>
            <a:r>
              <a:rPr lang="en" sz="950">
                <a:solidFill>
                  <a:schemeClr val="accent3"/>
                </a:solidFill>
              </a:rPr>
              <a:t>prepared to make lifestyle comprises</a:t>
            </a:r>
            <a:endParaRPr sz="950">
              <a:solidFill>
                <a:schemeClr val="accent3"/>
              </a:solidFill>
            </a:endParaRPr>
          </a:p>
          <a:p>
            <a:pPr marL="0" lvl="0" indent="0" algn="l" rtl="0">
              <a:lnSpc>
                <a:spcPct val="120000"/>
              </a:lnSpc>
              <a:spcBef>
                <a:spcPts val="0"/>
              </a:spcBef>
              <a:spcAft>
                <a:spcPts val="0"/>
              </a:spcAft>
              <a:buNone/>
            </a:pPr>
            <a:r>
              <a:rPr lang="en" sz="950">
                <a:solidFill>
                  <a:schemeClr val="accent3"/>
                </a:solidFill>
              </a:rPr>
              <a:t>to benefit the environment</a:t>
            </a:r>
            <a:endParaRPr sz="950">
              <a:solidFill>
                <a:schemeClr val="accent3"/>
              </a:solidFill>
            </a:endParaRPr>
          </a:p>
          <a:p>
            <a:pPr marL="0" marR="0" lvl="0" indent="0" algn="l" rtl="0">
              <a:lnSpc>
                <a:spcPct val="100000"/>
              </a:lnSpc>
              <a:spcBef>
                <a:spcPts val="1000"/>
              </a:spcBef>
              <a:spcAft>
                <a:spcPts val="0"/>
              </a:spcAft>
              <a:buClr>
                <a:srgbClr val="000000"/>
              </a:buClr>
              <a:buSzPts val="1600"/>
              <a:buFont typeface="Arial"/>
              <a:buNone/>
            </a:pPr>
            <a:endParaRPr sz="1600">
              <a:latin typeface="Proxima Nova Semibold"/>
              <a:ea typeface="Proxima Nova Semibold"/>
              <a:cs typeface="Proxima Nova Semibold"/>
              <a:sym typeface="Proxima Nova Semibold"/>
            </a:endParaRPr>
          </a:p>
          <a:p>
            <a:pPr marL="0" marR="0" lvl="0" indent="0" algn="l" rtl="0">
              <a:lnSpc>
                <a:spcPct val="100000"/>
              </a:lnSpc>
              <a:spcBef>
                <a:spcPts val="100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1000"/>
              </a:spcBef>
              <a:spcAft>
                <a:spcPts val="100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243" name="Google Shape;243;p42"/>
          <p:cNvSpPr txBox="1"/>
          <p:nvPr/>
        </p:nvSpPr>
        <p:spPr>
          <a:xfrm>
            <a:off x="311700" y="1050700"/>
            <a:ext cx="2107500" cy="28332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b="1">
                <a:solidFill>
                  <a:srgbClr val="222222"/>
                </a:solidFill>
              </a:rPr>
              <a:t>Love a good tipple!</a:t>
            </a:r>
            <a:endParaRPr b="1">
              <a:solidFill>
                <a:srgbClr val="222222"/>
              </a:solidFill>
            </a:endParaRPr>
          </a:p>
          <a:p>
            <a:pPr marL="0" lvl="0" indent="0" algn="l" rtl="0">
              <a:lnSpc>
                <a:spcPct val="120000"/>
              </a:lnSpc>
              <a:spcBef>
                <a:spcPts val="0"/>
              </a:spcBef>
              <a:spcAft>
                <a:spcPts val="0"/>
              </a:spcAft>
              <a:buNone/>
            </a:pPr>
            <a:r>
              <a:rPr lang="en" sz="1150">
                <a:solidFill>
                  <a:srgbClr val="222222"/>
                </a:solidFill>
              </a:rPr>
              <a:t>47% say it’s worth paying more for good quality beer (123)</a:t>
            </a:r>
            <a:endParaRPr sz="1150">
              <a:solidFill>
                <a:srgbClr val="222222"/>
              </a:solidFill>
            </a:endParaRPr>
          </a:p>
          <a:p>
            <a:pPr marL="0" lvl="0" indent="0" algn="l" rtl="0">
              <a:lnSpc>
                <a:spcPct val="120000"/>
              </a:lnSpc>
              <a:spcBef>
                <a:spcPts val="0"/>
              </a:spcBef>
              <a:spcAft>
                <a:spcPts val="0"/>
              </a:spcAft>
              <a:buNone/>
            </a:pPr>
            <a:r>
              <a:rPr lang="en" sz="1150">
                <a:solidFill>
                  <a:srgbClr val="222222"/>
                </a:solidFill>
              </a:rPr>
              <a:t>…and 40% feel the same about a quality wine! (120)</a:t>
            </a:r>
            <a:endParaRPr sz="1150">
              <a:solidFill>
                <a:srgbClr val="222222"/>
              </a:solidFill>
            </a:endParaRPr>
          </a:p>
          <a:p>
            <a:pPr marL="0" marR="0" lvl="0" indent="0" algn="l" rtl="0">
              <a:lnSpc>
                <a:spcPct val="115000"/>
              </a:lnSpc>
              <a:spcBef>
                <a:spcPts val="1000"/>
              </a:spcBef>
              <a:spcAft>
                <a:spcPts val="1000"/>
              </a:spcAft>
              <a:buClr>
                <a:srgbClr val="000000"/>
              </a:buClr>
              <a:buSzPts val="1100"/>
              <a:buFont typeface="Arial"/>
              <a:buNone/>
            </a:pPr>
            <a:endParaRPr sz="1800" b="1">
              <a:solidFill>
                <a:srgbClr val="222222"/>
              </a:solidFill>
              <a:latin typeface="Proxima Nova"/>
              <a:ea typeface="Proxima Nova"/>
              <a:cs typeface="Proxima Nova"/>
              <a:sym typeface="Proxima Nova"/>
            </a:endParaRPr>
          </a:p>
        </p:txBody>
      </p:sp>
      <p:sp>
        <p:nvSpPr>
          <p:cNvPr id="244" name="Google Shape;244;p42"/>
          <p:cNvSpPr txBox="1"/>
          <p:nvPr/>
        </p:nvSpPr>
        <p:spPr>
          <a:xfrm>
            <a:off x="311700" y="4528275"/>
            <a:ext cx="8520600" cy="213000"/>
          </a:xfrm>
          <a:prstGeom prst="rect">
            <a:avLst/>
          </a:prstGeom>
          <a:noFill/>
          <a:ln>
            <a:noFill/>
          </a:ln>
        </p:spPr>
        <p:txBody>
          <a:bodyPr spcFirstLastPara="1" wrap="square" lIns="91425" tIns="91425" rIns="91425" bIns="91425" anchor="ctr" anchorCtr="0">
            <a:noAutofit/>
          </a:bodyPr>
          <a:lstStyle/>
          <a:p>
            <a:pPr marL="0" lvl="0" indent="0" algn="r" rtl="0">
              <a:lnSpc>
                <a:spcPct val="108000"/>
              </a:lnSpc>
              <a:spcBef>
                <a:spcPts val="0"/>
              </a:spcBef>
              <a:spcAft>
                <a:spcPts val="0"/>
              </a:spcAft>
              <a:buNone/>
            </a:pPr>
            <a:r>
              <a:rPr lang="en" sz="700">
                <a:solidFill>
                  <a:srgbClr val="222222"/>
                </a:solidFill>
              </a:rPr>
              <a:t>Source: IPA TouchPoints 2019</a:t>
            </a:r>
            <a:endParaRPr sz="700">
              <a:solidFill>
                <a:srgbClr val="222222"/>
              </a:solidFill>
            </a:endParaRPr>
          </a:p>
          <a:p>
            <a:pPr marL="0" lvl="0" indent="0" algn="r" rtl="0">
              <a:lnSpc>
                <a:spcPct val="108000"/>
              </a:lnSpc>
              <a:spcBef>
                <a:spcPts val="0"/>
              </a:spcBef>
              <a:spcAft>
                <a:spcPts val="0"/>
              </a:spcAft>
              <a:buNone/>
            </a:pPr>
            <a:r>
              <a:rPr lang="en" sz="700">
                <a:solidFill>
                  <a:srgbClr val="222222"/>
                </a:solidFill>
              </a:rPr>
              <a:t>Target: Visited Picturehouse in last 12 months</a:t>
            </a:r>
            <a:endParaRPr sz="700">
              <a:solidFill>
                <a:srgbClr val="222222"/>
              </a:solidFill>
            </a:endParaRPr>
          </a:p>
          <a:p>
            <a:pPr marL="0" lvl="0" indent="0" algn="r" rtl="0">
              <a:lnSpc>
                <a:spcPct val="108000"/>
              </a:lnSpc>
              <a:spcBef>
                <a:spcPts val="0"/>
              </a:spcBef>
              <a:spcAft>
                <a:spcPts val="0"/>
              </a:spcAft>
              <a:buNone/>
            </a:pPr>
            <a:r>
              <a:rPr lang="en" sz="700">
                <a:solidFill>
                  <a:srgbClr val="222222"/>
                </a:solidFill>
              </a:rPr>
              <a:t>1: Life event planned in next 12 months. 2: at least once every 3 months</a:t>
            </a:r>
            <a:endParaRPr sz="700">
              <a:solidFill>
                <a:srgbClr val="222222"/>
              </a:solidFill>
            </a:endParaRPr>
          </a:p>
          <a:p>
            <a:pPr marL="0" marR="0" lvl="0" indent="0" algn="l" rtl="0">
              <a:lnSpc>
                <a:spcPct val="125000"/>
              </a:lnSpc>
              <a:spcBef>
                <a:spcPts val="0"/>
              </a:spcBef>
              <a:spcAft>
                <a:spcPts val="0"/>
              </a:spcAft>
              <a:buClr>
                <a:srgbClr val="000000"/>
              </a:buClr>
              <a:buSzPts val="700"/>
              <a:buFont typeface="Arial"/>
              <a:buNone/>
            </a:pPr>
            <a:endParaRPr sz="500">
              <a:solidFill>
                <a:srgbClr val="222222"/>
              </a:solidFill>
              <a:latin typeface="Proxima Nova"/>
              <a:ea typeface="Proxima Nova"/>
              <a:cs typeface="Proxima Nova"/>
              <a:sym typeface="Proxima Nova"/>
            </a:endParaRPr>
          </a:p>
        </p:txBody>
      </p:sp>
      <p:sp>
        <p:nvSpPr>
          <p:cNvPr id="245" name="Google Shape;245;p42"/>
          <p:cNvSpPr txBox="1"/>
          <p:nvPr/>
        </p:nvSpPr>
        <p:spPr>
          <a:xfrm>
            <a:off x="311700" y="2571675"/>
            <a:ext cx="1989900" cy="19410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 b="1">
                <a:solidFill>
                  <a:srgbClr val="222222"/>
                </a:solidFill>
              </a:rPr>
              <a:t>Love the arts and culture</a:t>
            </a:r>
            <a:endParaRPr b="1">
              <a:solidFill>
                <a:srgbClr val="222222"/>
              </a:solidFill>
            </a:endParaRPr>
          </a:p>
          <a:p>
            <a:pPr marL="0" lvl="0" indent="0" algn="l" rtl="0">
              <a:lnSpc>
                <a:spcPct val="120000"/>
              </a:lnSpc>
              <a:spcBef>
                <a:spcPts val="0"/>
              </a:spcBef>
              <a:spcAft>
                <a:spcPts val="0"/>
              </a:spcAft>
              <a:buNone/>
            </a:pPr>
            <a:r>
              <a:rPr lang="en" sz="1150">
                <a:solidFill>
                  <a:srgbClr val="222222"/>
                </a:solidFill>
              </a:rPr>
              <a:t>37% regularly visit a museum (126)</a:t>
            </a:r>
            <a:endParaRPr sz="1150">
              <a:solidFill>
                <a:srgbClr val="222222"/>
              </a:solidFill>
            </a:endParaRPr>
          </a:p>
          <a:p>
            <a:pPr marL="0" lvl="0" indent="0" algn="l" rtl="0">
              <a:lnSpc>
                <a:spcPct val="120000"/>
              </a:lnSpc>
              <a:spcBef>
                <a:spcPts val="0"/>
              </a:spcBef>
              <a:spcAft>
                <a:spcPts val="0"/>
              </a:spcAft>
              <a:buNone/>
            </a:pPr>
            <a:r>
              <a:rPr lang="en" sz="1150">
                <a:solidFill>
                  <a:srgbClr val="222222"/>
                </a:solidFill>
              </a:rPr>
              <a:t>24% regularly visit the theatre (115)</a:t>
            </a:r>
            <a:endParaRPr sz="1150">
              <a:solidFill>
                <a:srgbClr val="222222"/>
              </a:solidFill>
            </a:endParaRPr>
          </a:p>
          <a:p>
            <a:pPr marL="0" lvl="0" indent="0" algn="l" rtl="0">
              <a:lnSpc>
                <a:spcPct val="120000"/>
              </a:lnSpc>
              <a:spcBef>
                <a:spcPts val="0"/>
              </a:spcBef>
              <a:spcAft>
                <a:spcPts val="0"/>
              </a:spcAft>
              <a:buNone/>
            </a:pPr>
            <a:r>
              <a:rPr lang="en" sz="1150">
                <a:solidFill>
                  <a:srgbClr val="222222"/>
                </a:solidFill>
              </a:rPr>
              <a:t>34% regularly visit an art gallery (125)</a:t>
            </a:r>
            <a:endParaRPr sz="1150">
              <a:solidFill>
                <a:srgbClr val="222222"/>
              </a:solidFill>
            </a:endParaRPr>
          </a:p>
        </p:txBody>
      </p:sp>
      <p:sp>
        <p:nvSpPr>
          <p:cNvPr id="246" name="Google Shape;246;p42"/>
          <p:cNvSpPr txBox="1"/>
          <p:nvPr/>
        </p:nvSpPr>
        <p:spPr>
          <a:xfrm>
            <a:off x="3348800" y="2571675"/>
            <a:ext cx="2419200" cy="15345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 sz="1500" b="1">
                <a:solidFill>
                  <a:srgbClr val="222222"/>
                </a:solidFill>
              </a:rPr>
              <a:t>A</a:t>
            </a:r>
            <a:r>
              <a:rPr lang="en" b="1">
                <a:solidFill>
                  <a:srgbClr val="222222"/>
                </a:solidFill>
              </a:rPr>
              <a:t>ffluent, upmarket audience</a:t>
            </a:r>
            <a:endParaRPr b="1">
              <a:solidFill>
                <a:srgbClr val="222222"/>
              </a:solidFill>
            </a:endParaRPr>
          </a:p>
          <a:p>
            <a:pPr marL="0" lvl="0" indent="0" algn="l" rtl="0">
              <a:lnSpc>
                <a:spcPct val="120000"/>
              </a:lnSpc>
              <a:spcBef>
                <a:spcPts val="0"/>
              </a:spcBef>
              <a:spcAft>
                <a:spcPts val="0"/>
              </a:spcAft>
              <a:buNone/>
            </a:pPr>
            <a:r>
              <a:rPr lang="en" sz="1150">
                <a:solidFill>
                  <a:srgbClr val="222222"/>
                </a:solidFill>
              </a:rPr>
              <a:t>43% AB / 78% ABC1</a:t>
            </a:r>
            <a:endParaRPr sz="1150">
              <a:solidFill>
                <a:srgbClr val="222222"/>
              </a:solidFill>
            </a:endParaRPr>
          </a:p>
          <a:p>
            <a:pPr marL="0" lvl="0" indent="0" algn="l" rtl="0">
              <a:lnSpc>
                <a:spcPct val="120000"/>
              </a:lnSpc>
              <a:spcBef>
                <a:spcPts val="0"/>
              </a:spcBef>
              <a:spcAft>
                <a:spcPts val="0"/>
              </a:spcAft>
              <a:buNone/>
            </a:pPr>
            <a:r>
              <a:rPr lang="en" sz="1150">
                <a:solidFill>
                  <a:srgbClr val="222222"/>
                </a:solidFill>
              </a:rPr>
              <a:t>16% Senior director/Professional</a:t>
            </a:r>
            <a:endParaRPr sz="1150">
              <a:solidFill>
                <a:srgbClr val="222222"/>
              </a:solidFill>
            </a:endParaRPr>
          </a:p>
          <a:p>
            <a:pPr marL="0" lvl="0" indent="0" algn="l" rtl="0">
              <a:lnSpc>
                <a:spcPct val="120000"/>
              </a:lnSpc>
              <a:spcBef>
                <a:spcPts val="0"/>
              </a:spcBef>
              <a:spcAft>
                <a:spcPts val="0"/>
              </a:spcAft>
              <a:buNone/>
            </a:pPr>
            <a:r>
              <a:rPr lang="en" sz="1150">
                <a:solidFill>
                  <a:srgbClr val="222222"/>
                </a:solidFill>
              </a:rPr>
              <a:t>(e.g. doctor/solicitor) </a:t>
            </a:r>
            <a:endParaRPr sz="300">
              <a:solidFill>
                <a:srgbClr val="222222"/>
              </a:solidFill>
            </a:endParaRPr>
          </a:p>
          <a:p>
            <a:pPr marL="0" lvl="0" indent="0" algn="l" rtl="0">
              <a:lnSpc>
                <a:spcPct val="120000"/>
              </a:lnSpc>
              <a:spcBef>
                <a:spcPts val="0"/>
              </a:spcBef>
              <a:spcAft>
                <a:spcPts val="0"/>
              </a:spcAft>
              <a:buNone/>
            </a:pPr>
            <a:r>
              <a:rPr lang="en" sz="1150">
                <a:solidFill>
                  <a:srgbClr val="222222"/>
                </a:solidFill>
              </a:rPr>
              <a:t>14% Household income &gt;£100k</a:t>
            </a:r>
            <a:endParaRPr sz="300">
              <a:solidFill>
                <a:srgbClr val="22222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4"/>
          <p:cNvPicPr preferRelativeResize="0"/>
          <p:nvPr/>
        </p:nvPicPr>
        <p:blipFill rotWithShape="1">
          <a:blip r:embed="rId3">
            <a:alphaModFix amt="18000"/>
          </a:blip>
          <a:srcRect t="16253" b="5111"/>
          <a:stretch/>
        </p:blipFill>
        <p:spPr>
          <a:xfrm>
            <a:off x="0" y="0"/>
            <a:ext cx="9144000" cy="4793324"/>
          </a:xfrm>
          <a:prstGeom prst="rect">
            <a:avLst/>
          </a:prstGeom>
          <a:noFill/>
          <a:ln>
            <a:noFill/>
          </a:ln>
        </p:spPr>
      </p:pic>
      <p:sp>
        <p:nvSpPr>
          <p:cNvPr id="115" name="Google Shape;115;p24"/>
          <p:cNvSpPr txBox="1"/>
          <p:nvPr/>
        </p:nvSpPr>
        <p:spPr>
          <a:xfrm>
            <a:off x="690975" y="1828575"/>
            <a:ext cx="4830000" cy="2678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a:latin typeface="Proxima Nova"/>
                <a:ea typeface="Proxima Nova"/>
                <a:cs typeface="Proxima Nova"/>
                <a:sym typeface="Proxima Nova"/>
              </a:rPr>
              <a:t>The Sundance Film Festival stands as the largest and most influential celebration of independent film in the world. </a:t>
            </a:r>
            <a:endParaRPr sz="1800">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1800">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r>
              <a:rPr lang="en" sz="1800">
                <a:latin typeface="Proxima Nova"/>
                <a:ea typeface="Proxima Nova"/>
                <a:cs typeface="Proxima Nova"/>
                <a:sym typeface="Proxima Nova"/>
              </a:rPr>
              <a:t>Every year in Utah, it draws crowds and artists from all over the world, with one aim; to support and celebrate exciting stories from established and emerging independent artists.  </a:t>
            </a:r>
            <a:endParaRPr sz="1800" b="1" i="0" u="none" strike="noStrike" cap="none">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Proxima Nova"/>
              <a:ea typeface="Proxima Nova"/>
              <a:cs typeface="Proxima Nova"/>
              <a:sym typeface="Proxima Nova"/>
            </a:endParaRPr>
          </a:p>
        </p:txBody>
      </p:sp>
      <p:sp>
        <p:nvSpPr>
          <p:cNvPr id="116" name="Google Shape;116;p24"/>
          <p:cNvSpPr txBox="1"/>
          <p:nvPr/>
        </p:nvSpPr>
        <p:spPr>
          <a:xfrm>
            <a:off x="690975" y="512850"/>
            <a:ext cx="4582500" cy="1218900"/>
          </a:xfrm>
          <a:prstGeom prst="rect">
            <a:avLst/>
          </a:prstGeom>
          <a:noFill/>
          <a:ln>
            <a:noFill/>
          </a:ln>
        </p:spPr>
        <p:txBody>
          <a:bodyPr spcFirstLastPara="1" wrap="square" lIns="91425" tIns="91425" rIns="91425" bIns="91425" anchor="t" anchorCtr="0">
            <a:spAutoFit/>
          </a:bodyPr>
          <a:lstStyle/>
          <a:p>
            <a:pPr marL="0" marR="0" lvl="0" indent="0" algn="l" rtl="0">
              <a:lnSpc>
                <a:spcPct val="80000"/>
              </a:lnSpc>
              <a:spcBef>
                <a:spcPts val="0"/>
              </a:spcBef>
              <a:spcAft>
                <a:spcPts val="0"/>
              </a:spcAft>
              <a:buClr>
                <a:srgbClr val="000000"/>
              </a:buClr>
              <a:buSzPts val="4800"/>
              <a:buFont typeface="Arial"/>
              <a:buNone/>
            </a:pPr>
            <a:r>
              <a:rPr lang="en" sz="4200" b="0" i="0" u="none" strike="noStrike" cap="none">
                <a:solidFill>
                  <a:srgbClr val="000000"/>
                </a:solidFill>
                <a:latin typeface="Proxima Nova Extrabold"/>
                <a:ea typeface="Proxima Nova Extrabold"/>
                <a:cs typeface="Proxima Nova Extrabold"/>
                <a:sym typeface="Proxima Nova Extrabold"/>
              </a:rPr>
              <a:t>SUNDANCE FILM FESTIVAL</a:t>
            </a:r>
            <a:endParaRPr sz="4000" b="0" i="0" u="none" strike="noStrike" cap="none">
              <a:solidFill>
                <a:srgbClr val="000000"/>
              </a:solidFill>
              <a:latin typeface="Proxima Nova Extrabold"/>
              <a:ea typeface="Proxima Nova Extrabold"/>
              <a:cs typeface="Proxima Nova Extrabold"/>
              <a:sym typeface="Proxima Nova Extra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3"/>
          <p:cNvSpPr txBox="1">
            <a:spLocks noGrp="1"/>
          </p:cNvSpPr>
          <p:nvPr>
            <p:ph type="title"/>
          </p:nvPr>
        </p:nvSpPr>
        <p:spPr>
          <a:xfrm>
            <a:off x="375150" y="50275"/>
            <a:ext cx="83937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THANK YOU </a:t>
            </a:r>
            <a:endParaRPr/>
          </a:p>
        </p:txBody>
      </p:sp>
      <p:sp>
        <p:nvSpPr>
          <p:cNvPr id="252" name="Google Shape;252;p43"/>
          <p:cNvSpPr txBox="1">
            <a:spLocks noGrp="1"/>
          </p:cNvSpPr>
          <p:nvPr>
            <p:ph type="title" idx="2"/>
          </p:nvPr>
        </p:nvSpPr>
        <p:spPr>
          <a:xfrm>
            <a:off x="7710300" y="4711525"/>
            <a:ext cx="1433700" cy="347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1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5"/>
          <p:cNvSpPr txBox="1"/>
          <p:nvPr/>
        </p:nvSpPr>
        <p:spPr>
          <a:xfrm>
            <a:off x="514150" y="483425"/>
            <a:ext cx="7958400" cy="10560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3600"/>
              <a:buFont typeface="Arial"/>
              <a:buNone/>
            </a:pPr>
            <a:r>
              <a:rPr lang="en" sz="3600" b="0" i="0" u="none" strike="noStrike" cap="none">
                <a:solidFill>
                  <a:srgbClr val="000000"/>
                </a:solidFill>
                <a:latin typeface="Proxima Nova"/>
                <a:ea typeface="Proxima Nova"/>
                <a:cs typeface="Proxima Nova"/>
                <a:sym typeface="Proxima Nova"/>
              </a:rPr>
              <a:t>2021 Sundance Film Festival: </a:t>
            </a:r>
            <a:r>
              <a:rPr lang="en" sz="4200" b="0" i="0" u="none" strike="noStrike" cap="none">
                <a:solidFill>
                  <a:srgbClr val="000000"/>
                </a:solidFill>
                <a:latin typeface="Proxima Nova Extrabold"/>
                <a:ea typeface="Proxima Nova Extrabold"/>
                <a:cs typeface="Proxima Nova Extrabold"/>
                <a:sym typeface="Proxima Nova Extrabold"/>
              </a:rPr>
              <a:t>OFFICIAL SELECTIONS</a:t>
            </a:r>
            <a:endParaRPr sz="4600" b="1" i="0" u="none" strike="noStrike" cap="none">
              <a:solidFill>
                <a:srgbClr val="000000"/>
              </a:solidFill>
              <a:latin typeface="Proxima Nova"/>
              <a:ea typeface="Proxima Nova"/>
              <a:cs typeface="Proxima Nova"/>
              <a:sym typeface="Proxima Nova"/>
            </a:endParaRPr>
          </a:p>
        </p:txBody>
      </p:sp>
      <p:sp>
        <p:nvSpPr>
          <p:cNvPr id="122" name="Google Shape;122;p25"/>
          <p:cNvSpPr txBox="1"/>
          <p:nvPr/>
        </p:nvSpPr>
        <p:spPr>
          <a:xfrm>
            <a:off x="2728750" y="1885200"/>
            <a:ext cx="1986000" cy="16419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3000"/>
              <a:buFont typeface="Arial"/>
              <a:buNone/>
            </a:pPr>
            <a:r>
              <a:rPr lang="en" sz="3000" b="0" i="0" u="none" strike="noStrike" cap="none">
                <a:solidFill>
                  <a:srgbClr val="000000"/>
                </a:solidFill>
                <a:latin typeface="Proxima Nova Extrabold"/>
                <a:ea typeface="Proxima Nova Extrabold"/>
                <a:cs typeface="Proxima Nova Extrabold"/>
                <a:sym typeface="Proxima Nova Extrabold"/>
              </a:rPr>
              <a:t>39</a:t>
            </a:r>
            <a:endParaRPr sz="3000" b="0" i="0" u="none" strike="noStrike" cap="none">
              <a:solidFill>
                <a:srgbClr val="000000"/>
              </a:solidFill>
              <a:latin typeface="Proxima Nova"/>
              <a:ea typeface="Proxima Nova"/>
              <a:cs typeface="Proxima Nova"/>
              <a:sym typeface="Proxima Nova"/>
            </a:endParaRPr>
          </a:p>
          <a:p>
            <a:pPr marL="0" marR="0" lvl="0" indent="0" algn="l" rtl="0">
              <a:lnSpc>
                <a:spcPct val="80000"/>
              </a:lnSpc>
              <a:spcBef>
                <a:spcPts val="0"/>
              </a:spcBef>
              <a:spcAft>
                <a:spcPts val="0"/>
              </a:spcAft>
              <a:buClr>
                <a:srgbClr val="000000"/>
              </a:buClr>
              <a:buSzPts val="1000"/>
              <a:buFont typeface="Arial"/>
              <a:buNone/>
            </a:pPr>
            <a:r>
              <a:rPr lang="en" sz="1000" b="0" i="0" u="none" strike="noStrike" cap="none">
                <a:solidFill>
                  <a:srgbClr val="000000"/>
                </a:solidFill>
                <a:latin typeface="Proxima Nova"/>
                <a:ea typeface="Proxima Nova"/>
                <a:cs typeface="Proxima Nova"/>
                <a:sym typeface="Proxima Nova"/>
              </a:rPr>
              <a:t>FIRST TIME FEATURE FILMMAKERS</a:t>
            </a:r>
            <a:endParaRPr sz="1000" b="0" i="0" u="none" strike="noStrike" cap="none">
              <a:solidFill>
                <a:srgbClr val="000000"/>
              </a:solidFill>
              <a:latin typeface="Proxima Nova"/>
              <a:ea typeface="Proxima Nova"/>
              <a:cs typeface="Proxima Nova"/>
              <a:sym typeface="Proxima Nova"/>
            </a:endParaRPr>
          </a:p>
          <a:p>
            <a:pPr marL="0" marR="0" lvl="0" indent="0" algn="l" rtl="0">
              <a:lnSpc>
                <a:spcPct val="80000"/>
              </a:lnSpc>
              <a:spcBef>
                <a:spcPts val="0"/>
              </a:spcBef>
              <a:spcAft>
                <a:spcPts val="0"/>
              </a:spcAft>
              <a:buClr>
                <a:srgbClr val="000000"/>
              </a:buClr>
              <a:buSzPts val="1000"/>
              <a:buFont typeface="Arial"/>
              <a:buNone/>
            </a:pPr>
            <a:endParaRPr sz="1000" b="0" i="0" u="none" strike="noStrike" cap="none">
              <a:solidFill>
                <a:srgbClr val="000000"/>
              </a:solidFill>
              <a:latin typeface="Proxima Nova"/>
              <a:ea typeface="Proxima Nova"/>
              <a:cs typeface="Proxima Nova"/>
              <a:sym typeface="Proxima Nova"/>
            </a:endParaRPr>
          </a:p>
          <a:p>
            <a:pPr marL="0" marR="0" lvl="0" indent="0" algn="l" rtl="0">
              <a:lnSpc>
                <a:spcPct val="80000"/>
              </a:lnSpc>
              <a:spcBef>
                <a:spcPts val="0"/>
              </a:spcBef>
              <a:spcAft>
                <a:spcPts val="0"/>
              </a:spcAft>
              <a:buClr>
                <a:srgbClr val="000000"/>
              </a:buClr>
              <a:buSzPts val="1000"/>
              <a:buFont typeface="Arial"/>
              <a:buNone/>
            </a:pPr>
            <a:endParaRPr sz="1000" b="0" i="0" u="none" strike="noStrike" cap="none">
              <a:solidFill>
                <a:srgbClr val="000000"/>
              </a:solidFill>
              <a:latin typeface="Proxima Nova"/>
              <a:ea typeface="Proxima Nova"/>
              <a:cs typeface="Proxima Nova"/>
              <a:sym typeface="Proxima Nova"/>
            </a:endParaRPr>
          </a:p>
          <a:p>
            <a:pPr marL="0" marR="0" lvl="0" indent="0" algn="l" rtl="0">
              <a:lnSpc>
                <a:spcPct val="80000"/>
              </a:lnSpc>
              <a:spcBef>
                <a:spcPts val="0"/>
              </a:spcBef>
              <a:spcAft>
                <a:spcPts val="0"/>
              </a:spcAft>
              <a:buClr>
                <a:srgbClr val="000000"/>
              </a:buClr>
              <a:buSzPts val="3000"/>
              <a:buFont typeface="Arial"/>
              <a:buNone/>
            </a:pPr>
            <a:r>
              <a:rPr lang="en" sz="3000" b="0" i="0" u="none" strike="noStrike" cap="none">
                <a:solidFill>
                  <a:srgbClr val="000000"/>
                </a:solidFill>
                <a:latin typeface="Proxima Nova Extrabold"/>
                <a:ea typeface="Proxima Nova Extrabold"/>
                <a:cs typeface="Proxima Nova Extrabold"/>
                <a:sym typeface="Proxima Nova Extrabold"/>
              </a:rPr>
              <a:t>25</a:t>
            </a:r>
            <a:endParaRPr sz="1000" b="0" i="0" u="none" strike="noStrike" cap="none">
              <a:solidFill>
                <a:srgbClr val="000000"/>
              </a:solidFill>
              <a:latin typeface="Proxima Nova"/>
              <a:ea typeface="Proxima Nova"/>
              <a:cs typeface="Proxima Nova"/>
              <a:sym typeface="Proxima Nova"/>
            </a:endParaRPr>
          </a:p>
          <a:p>
            <a:pPr marL="0" marR="0" lvl="0" indent="0" algn="l" rtl="0">
              <a:lnSpc>
                <a:spcPct val="80000"/>
              </a:lnSpc>
              <a:spcBef>
                <a:spcPts val="0"/>
              </a:spcBef>
              <a:spcAft>
                <a:spcPts val="0"/>
              </a:spcAft>
              <a:buClr>
                <a:srgbClr val="000000"/>
              </a:buClr>
              <a:buSzPts val="1000"/>
              <a:buFont typeface="Arial"/>
              <a:buNone/>
            </a:pPr>
            <a:r>
              <a:rPr lang="en" sz="1000" b="0" i="0" u="none" strike="noStrike" cap="none">
                <a:solidFill>
                  <a:srgbClr val="000000"/>
                </a:solidFill>
                <a:latin typeface="Proxima Nova"/>
                <a:ea typeface="Proxima Nova"/>
                <a:cs typeface="Proxima Nova"/>
                <a:sym typeface="Proxima Nova"/>
              </a:rPr>
              <a:t>FIRST TIME FEATURE FILMMAKERS IN COMPETITION</a:t>
            </a:r>
            <a:endParaRPr sz="1000" b="0" i="0" u="none" strike="noStrike" cap="none">
              <a:solidFill>
                <a:srgbClr val="000000"/>
              </a:solidFill>
              <a:latin typeface="Proxima Nova"/>
              <a:ea typeface="Proxima Nova"/>
              <a:cs typeface="Proxima Nova"/>
              <a:sym typeface="Proxima Nova"/>
            </a:endParaRPr>
          </a:p>
        </p:txBody>
      </p:sp>
      <p:sp>
        <p:nvSpPr>
          <p:cNvPr id="123" name="Google Shape;123;p25"/>
          <p:cNvSpPr txBox="1"/>
          <p:nvPr/>
        </p:nvSpPr>
        <p:spPr>
          <a:xfrm>
            <a:off x="6758950" y="1885200"/>
            <a:ext cx="1791600" cy="16419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3000"/>
              <a:buFont typeface="Arial"/>
              <a:buNone/>
            </a:pPr>
            <a:r>
              <a:rPr lang="en" sz="3000" b="0" i="0" u="none" strike="noStrike" cap="none">
                <a:solidFill>
                  <a:srgbClr val="000000"/>
                </a:solidFill>
                <a:latin typeface="Proxima Nova Extrabold"/>
                <a:ea typeface="Proxima Nova Extrabold"/>
                <a:cs typeface="Proxima Nova Extrabold"/>
                <a:sym typeface="Proxima Nova Extrabold"/>
              </a:rPr>
              <a:t>69</a:t>
            </a:r>
            <a:endParaRPr sz="3000" b="0" i="0" u="none" strike="noStrike" cap="none">
              <a:solidFill>
                <a:srgbClr val="000000"/>
              </a:solidFill>
              <a:latin typeface="Proxima Nova"/>
              <a:ea typeface="Proxima Nova"/>
              <a:cs typeface="Proxima Nova"/>
              <a:sym typeface="Proxima Nova"/>
            </a:endParaRPr>
          </a:p>
          <a:p>
            <a:pPr marL="0" marR="0" lvl="0" indent="0" algn="l" rtl="0">
              <a:lnSpc>
                <a:spcPct val="80000"/>
              </a:lnSpc>
              <a:spcBef>
                <a:spcPts val="0"/>
              </a:spcBef>
              <a:spcAft>
                <a:spcPts val="0"/>
              </a:spcAft>
              <a:buClr>
                <a:srgbClr val="000000"/>
              </a:buClr>
              <a:buSzPts val="1000"/>
              <a:buFont typeface="Arial"/>
              <a:buNone/>
            </a:pPr>
            <a:r>
              <a:rPr lang="en" sz="1000" b="0" i="0" u="none" strike="noStrike" cap="none">
                <a:solidFill>
                  <a:srgbClr val="000000"/>
                </a:solidFill>
                <a:latin typeface="Proxima Nova"/>
                <a:ea typeface="Proxima Nova"/>
                <a:cs typeface="Proxima Nova"/>
                <a:sym typeface="Proxima Nova"/>
              </a:rPr>
              <a:t>PROJECTS DIRECTED BY WOMEN, </a:t>
            </a:r>
            <a:r>
              <a:rPr lang="en" sz="1000" b="1" i="0" u="none" strike="noStrike" cap="none">
                <a:solidFill>
                  <a:srgbClr val="000000"/>
                </a:solidFill>
                <a:latin typeface="Proxima Nova"/>
                <a:ea typeface="Proxima Nova"/>
                <a:cs typeface="Proxima Nova"/>
                <a:sym typeface="Proxima Nova"/>
              </a:rPr>
              <a:t>49%</a:t>
            </a:r>
            <a:r>
              <a:rPr lang="en" sz="1000" b="0" i="0" u="none" strike="noStrike" cap="none">
                <a:solidFill>
                  <a:srgbClr val="000000"/>
                </a:solidFill>
                <a:latin typeface="Proxima Nova"/>
                <a:ea typeface="Proxima Nova"/>
                <a:cs typeface="Proxima Nova"/>
                <a:sym typeface="Proxima Nova"/>
              </a:rPr>
              <a:t> TOTAL</a:t>
            </a:r>
            <a:endParaRPr sz="1000" b="0" i="0" u="none" strike="noStrike" cap="none">
              <a:solidFill>
                <a:srgbClr val="000000"/>
              </a:solidFill>
              <a:latin typeface="Proxima Nova"/>
              <a:ea typeface="Proxima Nova"/>
              <a:cs typeface="Proxima Nova"/>
              <a:sym typeface="Proxima Nova"/>
            </a:endParaRPr>
          </a:p>
          <a:p>
            <a:pPr marL="0" marR="0" lvl="0" indent="0" algn="l" rtl="0">
              <a:lnSpc>
                <a:spcPct val="80000"/>
              </a:lnSpc>
              <a:spcBef>
                <a:spcPts val="0"/>
              </a:spcBef>
              <a:spcAft>
                <a:spcPts val="0"/>
              </a:spcAft>
              <a:buClr>
                <a:srgbClr val="000000"/>
              </a:buClr>
              <a:buSzPts val="1000"/>
              <a:buFont typeface="Arial"/>
              <a:buNone/>
            </a:pPr>
            <a:endParaRPr sz="1000" b="0" i="0" u="none" strike="noStrike" cap="none">
              <a:solidFill>
                <a:srgbClr val="000000"/>
              </a:solidFill>
              <a:latin typeface="Proxima Nova"/>
              <a:ea typeface="Proxima Nova"/>
              <a:cs typeface="Proxima Nova"/>
              <a:sym typeface="Proxima Nova"/>
            </a:endParaRPr>
          </a:p>
          <a:p>
            <a:pPr marL="0" marR="0" lvl="0" indent="0" algn="l" rtl="0">
              <a:lnSpc>
                <a:spcPct val="80000"/>
              </a:lnSpc>
              <a:spcBef>
                <a:spcPts val="0"/>
              </a:spcBef>
              <a:spcAft>
                <a:spcPts val="0"/>
              </a:spcAft>
              <a:buClr>
                <a:srgbClr val="000000"/>
              </a:buClr>
              <a:buSzPts val="1000"/>
              <a:buFont typeface="Arial"/>
              <a:buNone/>
            </a:pPr>
            <a:endParaRPr sz="1000" b="0" i="0" u="none" strike="noStrike" cap="none">
              <a:solidFill>
                <a:srgbClr val="000000"/>
              </a:solidFill>
              <a:latin typeface="Proxima Nova"/>
              <a:ea typeface="Proxima Nova"/>
              <a:cs typeface="Proxima Nova"/>
              <a:sym typeface="Proxima Nova"/>
            </a:endParaRPr>
          </a:p>
          <a:p>
            <a:pPr marL="0" marR="0" lvl="0" indent="0" algn="l" rtl="0">
              <a:lnSpc>
                <a:spcPct val="80000"/>
              </a:lnSpc>
              <a:spcBef>
                <a:spcPts val="0"/>
              </a:spcBef>
              <a:spcAft>
                <a:spcPts val="0"/>
              </a:spcAft>
              <a:buClr>
                <a:srgbClr val="000000"/>
              </a:buClr>
              <a:buSzPts val="3000"/>
              <a:buFont typeface="Arial"/>
              <a:buNone/>
            </a:pPr>
            <a:r>
              <a:rPr lang="en" sz="3000" b="0" i="0" u="none" strike="noStrike" cap="none">
                <a:solidFill>
                  <a:srgbClr val="000000"/>
                </a:solidFill>
                <a:latin typeface="Proxima Nova Extrabold"/>
                <a:ea typeface="Proxima Nova Extrabold"/>
                <a:cs typeface="Proxima Nova Extrabold"/>
                <a:sym typeface="Proxima Nova Extrabold"/>
              </a:rPr>
              <a:t>71</a:t>
            </a:r>
            <a:endParaRPr sz="1000" b="0" i="0" u="none" strike="noStrike" cap="none">
              <a:solidFill>
                <a:srgbClr val="000000"/>
              </a:solidFill>
              <a:latin typeface="Proxima Nova"/>
              <a:ea typeface="Proxima Nova"/>
              <a:cs typeface="Proxima Nova"/>
              <a:sym typeface="Proxima Nova"/>
            </a:endParaRPr>
          </a:p>
          <a:p>
            <a:pPr marL="0" marR="0" lvl="0" indent="0" algn="l" rtl="0">
              <a:lnSpc>
                <a:spcPct val="80000"/>
              </a:lnSpc>
              <a:spcBef>
                <a:spcPts val="0"/>
              </a:spcBef>
              <a:spcAft>
                <a:spcPts val="0"/>
              </a:spcAft>
              <a:buClr>
                <a:srgbClr val="000000"/>
              </a:buClr>
              <a:buSzPts val="1000"/>
              <a:buFont typeface="Arial"/>
              <a:buNone/>
            </a:pPr>
            <a:r>
              <a:rPr lang="en" sz="1000" b="0" i="0" u="none" strike="noStrike" cap="none">
                <a:solidFill>
                  <a:srgbClr val="000000"/>
                </a:solidFill>
                <a:latin typeface="Proxima Nova"/>
                <a:ea typeface="Proxima Nova"/>
                <a:cs typeface="Proxima Nova"/>
                <a:sym typeface="Proxima Nova"/>
              </a:rPr>
              <a:t>PROJECTS DIRECTED BY BIPOC ARTISTS, </a:t>
            </a:r>
            <a:r>
              <a:rPr lang="en" sz="1000" b="1" i="0" u="none" strike="noStrike" cap="none">
                <a:solidFill>
                  <a:srgbClr val="000000"/>
                </a:solidFill>
                <a:latin typeface="Proxima Nova"/>
                <a:ea typeface="Proxima Nova"/>
                <a:cs typeface="Proxima Nova"/>
                <a:sym typeface="Proxima Nova"/>
              </a:rPr>
              <a:t>50%</a:t>
            </a:r>
            <a:r>
              <a:rPr lang="en" sz="1000" b="0" i="0" u="none" strike="noStrike" cap="none">
                <a:solidFill>
                  <a:srgbClr val="000000"/>
                </a:solidFill>
                <a:latin typeface="Proxima Nova"/>
                <a:ea typeface="Proxima Nova"/>
                <a:cs typeface="Proxima Nova"/>
                <a:sym typeface="Proxima Nova"/>
              </a:rPr>
              <a:t> TOTAL</a:t>
            </a:r>
            <a:endParaRPr sz="1000" b="0" i="0" u="none" strike="noStrike" cap="none">
              <a:solidFill>
                <a:srgbClr val="000000"/>
              </a:solidFill>
              <a:latin typeface="Proxima Nova"/>
              <a:ea typeface="Proxima Nova"/>
              <a:cs typeface="Proxima Nova"/>
              <a:sym typeface="Proxima Nova"/>
            </a:endParaRPr>
          </a:p>
        </p:txBody>
      </p:sp>
      <p:sp>
        <p:nvSpPr>
          <p:cNvPr id="124" name="Google Shape;124;p25"/>
          <p:cNvSpPr txBox="1"/>
          <p:nvPr/>
        </p:nvSpPr>
        <p:spPr>
          <a:xfrm>
            <a:off x="514150" y="1885200"/>
            <a:ext cx="1986000" cy="16419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3000"/>
              <a:buFont typeface="Arial"/>
              <a:buNone/>
            </a:pPr>
            <a:r>
              <a:rPr lang="en" sz="3000" b="0" i="0" u="none" strike="noStrike" cap="none">
                <a:solidFill>
                  <a:srgbClr val="000000"/>
                </a:solidFill>
                <a:latin typeface="Proxima Nova Extrabold"/>
                <a:ea typeface="Proxima Nova Extrabold"/>
                <a:cs typeface="Proxima Nova Extrabold"/>
                <a:sym typeface="Proxima Nova Extrabold"/>
              </a:rPr>
              <a:t>44</a:t>
            </a:r>
            <a:endParaRPr sz="3000" b="0" i="0" u="none" strike="noStrike" cap="none">
              <a:solidFill>
                <a:srgbClr val="000000"/>
              </a:solidFill>
              <a:latin typeface="Proxima Nova"/>
              <a:ea typeface="Proxima Nova"/>
              <a:cs typeface="Proxima Nova"/>
              <a:sym typeface="Proxima Nova"/>
            </a:endParaRPr>
          </a:p>
          <a:p>
            <a:pPr marL="0" marR="0" lvl="0" indent="0" algn="l" rtl="0">
              <a:lnSpc>
                <a:spcPct val="80000"/>
              </a:lnSpc>
              <a:spcBef>
                <a:spcPts val="0"/>
              </a:spcBef>
              <a:spcAft>
                <a:spcPts val="0"/>
              </a:spcAft>
              <a:buClr>
                <a:srgbClr val="000000"/>
              </a:buClr>
              <a:buSzPts val="1000"/>
              <a:buFont typeface="Arial"/>
              <a:buNone/>
            </a:pPr>
            <a:r>
              <a:rPr lang="en" sz="1000" b="0" i="0" u="none" strike="noStrike" cap="none">
                <a:solidFill>
                  <a:srgbClr val="000000"/>
                </a:solidFill>
                <a:latin typeface="Proxima Nova"/>
                <a:ea typeface="Proxima Nova"/>
                <a:cs typeface="Proxima Nova"/>
                <a:sym typeface="Proxima Nova"/>
              </a:rPr>
              <a:t>COUNTRIES REPRESENTED ACROSS FESTIVAL PROGRAM</a:t>
            </a:r>
            <a:endParaRPr sz="1000" b="0" i="0" u="none" strike="noStrike" cap="none">
              <a:solidFill>
                <a:srgbClr val="000000"/>
              </a:solidFill>
              <a:latin typeface="Proxima Nova"/>
              <a:ea typeface="Proxima Nova"/>
              <a:cs typeface="Proxima Nova"/>
              <a:sym typeface="Proxima Nova"/>
            </a:endParaRPr>
          </a:p>
          <a:p>
            <a:pPr marL="0" marR="0" lvl="0" indent="0" algn="l" rtl="0">
              <a:lnSpc>
                <a:spcPct val="80000"/>
              </a:lnSpc>
              <a:spcBef>
                <a:spcPts val="0"/>
              </a:spcBef>
              <a:spcAft>
                <a:spcPts val="0"/>
              </a:spcAft>
              <a:buClr>
                <a:srgbClr val="000000"/>
              </a:buClr>
              <a:buSzPts val="1000"/>
              <a:buFont typeface="Arial"/>
              <a:buNone/>
            </a:pPr>
            <a:endParaRPr sz="1000" b="0" i="0" u="none" strike="noStrike" cap="none">
              <a:solidFill>
                <a:srgbClr val="000000"/>
              </a:solidFill>
              <a:latin typeface="Proxima Nova"/>
              <a:ea typeface="Proxima Nova"/>
              <a:cs typeface="Proxima Nova"/>
              <a:sym typeface="Proxima Nova"/>
            </a:endParaRPr>
          </a:p>
          <a:p>
            <a:pPr marL="0" marR="0" lvl="0" indent="0" algn="l" rtl="0">
              <a:lnSpc>
                <a:spcPct val="80000"/>
              </a:lnSpc>
              <a:spcBef>
                <a:spcPts val="0"/>
              </a:spcBef>
              <a:spcAft>
                <a:spcPts val="0"/>
              </a:spcAft>
              <a:buClr>
                <a:srgbClr val="000000"/>
              </a:buClr>
              <a:buSzPts val="1000"/>
              <a:buFont typeface="Arial"/>
              <a:buNone/>
            </a:pPr>
            <a:endParaRPr sz="1000" b="0" i="0" u="none" strike="noStrike" cap="none">
              <a:solidFill>
                <a:srgbClr val="000000"/>
              </a:solidFill>
              <a:latin typeface="Proxima Nova"/>
              <a:ea typeface="Proxima Nova"/>
              <a:cs typeface="Proxima Nova"/>
              <a:sym typeface="Proxima Nova"/>
            </a:endParaRPr>
          </a:p>
          <a:p>
            <a:pPr marL="0" marR="0" lvl="0" indent="0" algn="l" rtl="0">
              <a:lnSpc>
                <a:spcPct val="80000"/>
              </a:lnSpc>
              <a:spcBef>
                <a:spcPts val="0"/>
              </a:spcBef>
              <a:spcAft>
                <a:spcPts val="0"/>
              </a:spcAft>
              <a:buClr>
                <a:srgbClr val="000000"/>
              </a:buClr>
              <a:buSzPts val="3000"/>
              <a:buFont typeface="Arial"/>
              <a:buNone/>
            </a:pPr>
            <a:r>
              <a:rPr lang="en" sz="3000" b="0" i="0" u="none" strike="noStrike" cap="none">
                <a:solidFill>
                  <a:srgbClr val="000000"/>
                </a:solidFill>
                <a:latin typeface="Proxima Nova Extrabold"/>
                <a:ea typeface="Proxima Nova Extrabold"/>
                <a:cs typeface="Proxima Nova Extrabold"/>
                <a:sym typeface="Proxima Nova Extrabold"/>
              </a:rPr>
              <a:t>27</a:t>
            </a:r>
            <a:endParaRPr sz="1000" b="0" i="0" u="none" strike="noStrike" cap="none">
              <a:solidFill>
                <a:srgbClr val="000000"/>
              </a:solidFill>
              <a:latin typeface="Proxima Nova"/>
              <a:ea typeface="Proxima Nova"/>
              <a:cs typeface="Proxima Nova"/>
              <a:sym typeface="Proxima Nova"/>
            </a:endParaRPr>
          </a:p>
          <a:p>
            <a:pPr marL="0" marR="0" lvl="0" indent="0" algn="l" rtl="0">
              <a:lnSpc>
                <a:spcPct val="80000"/>
              </a:lnSpc>
              <a:spcBef>
                <a:spcPts val="0"/>
              </a:spcBef>
              <a:spcAft>
                <a:spcPts val="0"/>
              </a:spcAft>
              <a:buClr>
                <a:srgbClr val="000000"/>
              </a:buClr>
              <a:buSzPts val="1000"/>
              <a:buFont typeface="Arial"/>
              <a:buNone/>
            </a:pPr>
            <a:r>
              <a:rPr lang="en" sz="1000" b="0" i="0" u="none" strike="noStrike" cap="none">
                <a:solidFill>
                  <a:srgbClr val="000000"/>
                </a:solidFill>
                <a:latin typeface="Proxima Nova"/>
                <a:ea typeface="Proxima Nova"/>
                <a:cs typeface="Proxima Nova"/>
                <a:sym typeface="Proxima Nova"/>
              </a:rPr>
              <a:t>COUNTRIES REPRESENTED IN SHORT FILM</a:t>
            </a:r>
            <a:endParaRPr sz="1000" b="0" i="0" u="none" strike="noStrike" cap="none">
              <a:solidFill>
                <a:srgbClr val="000000"/>
              </a:solidFill>
              <a:latin typeface="Proxima Nova"/>
              <a:ea typeface="Proxima Nova"/>
              <a:cs typeface="Proxima Nova"/>
              <a:sym typeface="Proxima Nova"/>
            </a:endParaRPr>
          </a:p>
        </p:txBody>
      </p:sp>
      <p:sp>
        <p:nvSpPr>
          <p:cNvPr id="125" name="Google Shape;125;p25"/>
          <p:cNvSpPr txBox="1"/>
          <p:nvPr/>
        </p:nvSpPr>
        <p:spPr>
          <a:xfrm>
            <a:off x="4943350" y="1885200"/>
            <a:ext cx="1587000" cy="16419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3000"/>
              <a:buFont typeface="Arial"/>
              <a:buNone/>
            </a:pPr>
            <a:r>
              <a:rPr lang="en" sz="3000" b="0" i="0" u="none" strike="noStrike" cap="none">
                <a:solidFill>
                  <a:srgbClr val="000000"/>
                </a:solidFill>
                <a:latin typeface="Proxima Nova Extrabold"/>
                <a:ea typeface="Proxima Nova Extrabold"/>
                <a:cs typeface="Proxima Nova Extrabold"/>
                <a:sym typeface="Proxima Nova Extrabold"/>
              </a:rPr>
              <a:t>77</a:t>
            </a:r>
            <a:endParaRPr sz="3000" b="0" i="0" u="none" strike="noStrike" cap="none">
              <a:solidFill>
                <a:srgbClr val="000000"/>
              </a:solidFill>
              <a:latin typeface="Proxima Nova"/>
              <a:ea typeface="Proxima Nova"/>
              <a:cs typeface="Proxima Nova"/>
              <a:sym typeface="Proxima Nova"/>
            </a:endParaRPr>
          </a:p>
          <a:p>
            <a:pPr marL="0" marR="0" lvl="0" indent="0" algn="l" rtl="0">
              <a:lnSpc>
                <a:spcPct val="80000"/>
              </a:lnSpc>
              <a:spcBef>
                <a:spcPts val="0"/>
              </a:spcBef>
              <a:spcAft>
                <a:spcPts val="0"/>
              </a:spcAft>
              <a:buClr>
                <a:srgbClr val="000000"/>
              </a:buClr>
              <a:buSzPts val="1000"/>
              <a:buFont typeface="Arial"/>
              <a:buNone/>
            </a:pPr>
            <a:r>
              <a:rPr lang="en" sz="1000" b="0" i="0" u="none" strike="noStrike" cap="none">
                <a:solidFill>
                  <a:srgbClr val="000000"/>
                </a:solidFill>
                <a:latin typeface="Proxima Nova"/>
                <a:ea typeface="Proxima Nova"/>
                <a:cs typeface="Proxima Nova"/>
                <a:sym typeface="Proxima Nova"/>
              </a:rPr>
              <a:t>FEMALE FEATURE AND SHORT FILMMAKERS</a:t>
            </a:r>
            <a:endParaRPr sz="1000" b="0" i="0" u="none" strike="noStrike" cap="none">
              <a:solidFill>
                <a:srgbClr val="000000"/>
              </a:solidFill>
              <a:latin typeface="Proxima Nova"/>
              <a:ea typeface="Proxima Nova"/>
              <a:cs typeface="Proxima Nova"/>
              <a:sym typeface="Proxima Nova"/>
            </a:endParaRPr>
          </a:p>
          <a:p>
            <a:pPr marL="0" marR="0" lvl="0" indent="0" algn="l" rtl="0">
              <a:lnSpc>
                <a:spcPct val="80000"/>
              </a:lnSpc>
              <a:spcBef>
                <a:spcPts val="0"/>
              </a:spcBef>
              <a:spcAft>
                <a:spcPts val="0"/>
              </a:spcAft>
              <a:buClr>
                <a:srgbClr val="000000"/>
              </a:buClr>
              <a:buSzPts val="1000"/>
              <a:buFont typeface="Arial"/>
              <a:buNone/>
            </a:pPr>
            <a:endParaRPr sz="1000" b="0" i="0" u="none" strike="noStrike" cap="none">
              <a:solidFill>
                <a:srgbClr val="000000"/>
              </a:solidFill>
              <a:latin typeface="Proxima Nova"/>
              <a:ea typeface="Proxima Nova"/>
              <a:cs typeface="Proxima Nova"/>
              <a:sym typeface="Proxima Nova"/>
            </a:endParaRPr>
          </a:p>
          <a:p>
            <a:pPr marL="0" marR="0" lvl="0" indent="0" algn="l" rtl="0">
              <a:lnSpc>
                <a:spcPct val="80000"/>
              </a:lnSpc>
              <a:spcBef>
                <a:spcPts val="0"/>
              </a:spcBef>
              <a:spcAft>
                <a:spcPts val="0"/>
              </a:spcAft>
              <a:buClr>
                <a:srgbClr val="000000"/>
              </a:buClr>
              <a:buSzPts val="1000"/>
              <a:buFont typeface="Arial"/>
              <a:buNone/>
            </a:pPr>
            <a:endParaRPr sz="1000" b="0" i="0" u="none" strike="noStrike" cap="none">
              <a:solidFill>
                <a:srgbClr val="000000"/>
              </a:solidFill>
              <a:latin typeface="Proxima Nova"/>
              <a:ea typeface="Proxima Nova"/>
              <a:cs typeface="Proxima Nova"/>
              <a:sym typeface="Proxima Nova"/>
            </a:endParaRPr>
          </a:p>
          <a:p>
            <a:pPr marL="0" marR="0" lvl="0" indent="0" algn="l" rtl="0">
              <a:lnSpc>
                <a:spcPct val="80000"/>
              </a:lnSpc>
              <a:spcBef>
                <a:spcPts val="0"/>
              </a:spcBef>
              <a:spcAft>
                <a:spcPts val="0"/>
              </a:spcAft>
              <a:buClr>
                <a:srgbClr val="000000"/>
              </a:buClr>
              <a:buSzPts val="3000"/>
              <a:buFont typeface="Arial"/>
              <a:buNone/>
            </a:pPr>
            <a:r>
              <a:rPr lang="en" sz="3000" b="0" i="0" u="none" strike="noStrike" cap="none">
                <a:solidFill>
                  <a:srgbClr val="000000"/>
                </a:solidFill>
                <a:latin typeface="Proxima Nova Extrabold"/>
                <a:ea typeface="Proxima Nova Extrabold"/>
                <a:cs typeface="Proxima Nova Extrabold"/>
                <a:sym typeface="Proxima Nova Extrabold"/>
              </a:rPr>
              <a:t>80</a:t>
            </a:r>
            <a:endParaRPr sz="1000" b="0" i="0" u="none" strike="noStrike" cap="none">
              <a:solidFill>
                <a:srgbClr val="000000"/>
              </a:solidFill>
              <a:latin typeface="Proxima Nova"/>
              <a:ea typeface="Proxima Nova"/>
              <a:cs typeface="Proxima Nova"/>
              <a:sym typeface="Proxima Nova"/>
            </a:endParaRPr>
          </a:p>
          <a:p>
            <a:pPr marL="0" marR="0" lvl="0" indent="0" algn="l" rtl="0">
              <a:lnSpc>
                <a:spcPct val="80000"/>
              </a:lnSpc>
              <a:spcBef>
                <a:spcPts val="0"/>
              </a:spcBef>
              <a:spcAft>
                <a:spcPts val="0"/>
              </a:spcAft>
              <a:buClr>
                <a:srgbClr val="000000"/>
              </a:buClr>
              <a:buSzPts val="1000"/>
              <a:buFont typeface="Arial"/>
              <a:buNone/>
            </a:pPr>
            <a:r>
              <a:rPr lang="en" sz="1000" b="0" i="0" u="none" strike="noStrike" cap="none">
                <a:solidFill>
                  <a:srgbClr val="000000"/>
                </a:solidFill>
                <a:latin typeface="Proxima Nova"/>
                <a:ea typeface="Proxima Nova"/>
                <a:cs typeface="Proxima Nova"/>
                <a:sym typeface="Proxima Nova"/>
              </a:rPr>
              <a:t>BIPOC FEATURE AND SHORT FILMMAKERS</a:t>
            </a:r>
            <a:endParaRPr sz="1000" b="0" i="0" u="none" strike="noStrike" cap="none">
              <a:solidFill>
                <a:srgbClr val="000000"/>
              </a:solidFill>
              <a:latin typeface="Proxima Nova"/>
              <a:ea typeface="Proxima Nova"/>
              <a:cs typeface="Proxima Nova"/>
              <a:sym typeface="Proxima Nova"/>
            </a:endParaRPr>
          </a:p>
        </p:txBody>
      </p:sp>
      <p:sp>
        <p:nvSpPr>
          <p:cNvPr id="126" name="Google Shape;126;p25"/>
          <p:cNvSpPr txBox="1"/>
          <p:nvPr/>
        </p:nvSpPr>
        <p:spPr>
          <a:xfrm>
            <a:off x="481450" y="3796675"/>
            <a:ext cx="7864500" cy="6057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4000"/>
              <a:buFont typeface="Arial"/>
              <a:buNone/>
            </a:pPr>
            <a:r>
              <a:rPr lang="en" sz="4000" b="0" i="0" u="none" strike="noStrike" cap="none">
                <a:solidFill>
                  <a:srgbClr val="000000"/>
                </a:solidFill>
                <a:latin typeface="Proxima Nova Extrabold"/>
                <a:ea typeface="Proxima Nova Extrabold"/>
                <a:cs typeface="Proxima Nova Extrabold"/>
                <a:sym typeface="Proxima Nova Extrabold"/>
              </a:rPr>
              <a:t>14</a:t>
            </a:r>
            <a:r>
              <a:rPr lang="en" sz="1200" b="0" i="0" u="none" strike="noStrike" cap="none">
                <a:solidFill>
                  <a:srgbClr val="000000"/>
                </a:solidFill>
                <a:latin typeface="Proxima Nova"/>
                <a:ea typeface="Proxima Nova"/>
                <a:cs typeface="Proxima Nova"/>
                <a:sym typeface="Proxima Nova"/>
              </a:rPr>
              <a:t>  PROJECTS SUPPORTED BY THE SUNDANCE INSTITUTE ARTIST PROGRAMS</a:t>
            </a:r>
            <a:endParaRPr sz="1200" b="0" i="0" u="none" strike="noStrike" cap="none">
              <a:solidFill>
                <a:srgbClr val="000000"/>
              </a:solidFill>
              <a:latin typeface="Proxima Nova"/>
              <a:ea typeface="Proxima Nova"/>
              <a:cs typeface="Proxima Nova"/>
              <a:sym typeface="Proxima Nova"/>
            </a:endParaRPr>
          </a:p>
          <a:p>
            <a:pPr marL="0" marR="0" lvl="0" indent="0" algn="l" rtl="0">
              <a:lnSpc>
                <a:spcPct val="80000"/>
              </a:lnSpc>
              <a:spcBef>
                <a:spcPts val="0"/>
              </a:spcBef>
              <a:spcAft>
                <a:spcPts val="0"/>
              </a:spcAft>
              <a:buClr>
                <a:srgbClr val="000000"/>
              </a:buClr>
              <a:buSzPts val="1100"/>
              <a:buFont typeface="Arial"/>
              <a:buNone/>
            </a:pPr>
            <a:endParaRPr sz="1100" b="0" i="0" u="none" strike="noStrike" cap="none">
              <a:solidFill>
                <a:srgbClr val="000000"/>
              </a:solidFill>
              <a:latin typeface="Proxima Nova"/>
              <a:ea typeface="Proxima Nova"/>
              <a:cs typeface="Proxima Nova"/>
              <a:sym typeface="Proxima Nova"/>
            </a:endParaRPr>
          </a:p>
          <a:p>
            <a:pPr marL="0" marR="0" lvl="0" indent="0" algn="l" rtl="0">
              <a:lnSpc>
                <a:spcPct val="80000"/>
              </a:lnSpc>
              <a:spcBef>
                <a:spcPts val="0"/>
              </a:spcBef>
              <a:spcAft>
                <a:spcPts val="0"/>
              </a:spcAft>
              <a:buClr>
                <a:srgbClr val="000000"/>
              </a:buClr>
              <a:buSzPts val="1100"/>
              <a:buFont typeface="Arial"/>
              <a:buNone/>
            </a:pPr>
            <a:endParaRPr sz="1100" b="0" i="0" u="none" strike="noStrike" cap="none">
              <a:solidFill>
                <a:srgbClr val="000000"/>
              </a:solidFill>
              <a:latin typeface="Proxima Nova"/>
              <a:ea typeface="Proxima Nova"/>
              <a:cs typeface="Proxima Nova"/>
              <a:sym typeface="Proxima Nova"/>
            </a:endParaRPr>
          </a:p>
          <a:p>
            <a:pPr marL="0" marR="0" lvl="0" indent="0" algn="l" rtl="0">
              <a:lnSpc>
                <a:spcPct val="80000"/>
              </a:lnSpc>
              <a:spcBef>
                <a:spcPts val="0"/>
              </a:spcBef>
              <a:spcAft>
                <a:spcPts val="0"/>
              </a:spcAft>
              <a:buClr>
                <a:srgbClr val="000000"/>
              </a:buClr>
              <a:buSzPts val="1100"/>
              <a:buFont typeface="Arial"/>
              <a:buNone/>
            </a:pPr>
            <a:endParaRPr sz="1100" b="0" i="0" u="none" strike="noStrike" cap="none">
              <a:solidFill>
                <a:srgbClr val="000000"/>
              </a:solidFill>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6"/>
          <p:cNvPicPr preferRelativeResize="0"/>
          <p:nvPr/>
        </p:nvPicPr>
        <p:blipFill rotWithShape="1">
          <a:blip r:embed="rId3">
            <a:alphaModFix/>
          </a:blip>
          <a:srcRect l="33008" r="14370"/>
          <a:stretch/>
        </p:blipFill>
        <p:spPr>
          <a:xfrm>
            <a:off x="4282350" y="1815700"/>
            <a:ext cx="2669676" cy="3327800"/>
          </a:xfrm>
          <a:prstGeom prst="rect">
            <a:avLst/>
          </a:prstGeom>
          <a:noFill/>
          <a:ln>
            <a:noFill/>
          </a:ln>
        </p:spPr>
      </p:pic>
      <p:pic>
        <p:nvPicPr>
          <p:cNvPr id="132" name="Google Shape;132;p26"/>
          <p:cNvPicPr preferRelativeResize="0"/>
          <p:nvPr/>
        </p:nvPicPr>
        <p:blipFill rotWithShape="1">
          <a:blip r:embed="rId4">
            <a:alphaModFix/>
          </a:blip>
          <a:srcRect l="27140" t="-637" r="14728" b="-626"/>
          <a:stretch/>
        </p:blipFill>
        <p:spPr>
          <a:xfrm>
            <a:off x="6568475" y="2103100"/>
            <a:ext cx="2575524" cy="3069325"/>
          </a:xfrm>
          <a:prstGeom prst="rect">
            <a:avLst/>
          </a:prstGeom>
          <a:noFill/>
          <a:ln>
            <a:noFill/>
          </a:ln>
        </p:spPr>
      </p:pic>
      <p:pic>
        <p:nvPicPr>
          <p:cNvPr id="133" name="Google Shape;133;p26"/>
          <p:cNvPicPr preferRelativeResize="0"/>
          <p:nvPr/>
        </p:nvPicPr>
        <p:blipFill rotWithShape="1">
          <a:blip r:embed="rId5">
            <a:alphaModFix/>
          </a:blip>
          <a:srcRect l="2626" t="10163" r="51624" b="14828"/>
          <a:stretch/>
        </p:blipFill>
        <p:spPr>
          <a:xfrm>
            <a:off x="1470976" y="1752174"/>
            <a:ext cx="3108087" cy="3401525"/>
          </a:xfrm>
          <a:prstGeom prst="rect">
            <a:avLst/>
          </a:prstGeom>
          <a:noFill/>
          <a:ln>
            <a:noFill/>
          </a:ln>
        </p:spPr>
      </p:pic>
      <p:pic>
        <p:nvPicPr>
          <p:cNvPr id="134" name="Google Shape;134;p26"/>
          <p:cNvPicPr preferRelativeResize="0"/>
          <p:nvPr/>
        </p:nvPicPr>
        <p:blipFill rotWithShape="1">
          <a:blip r:embed="rId6">
            <a:alphaModFix/>
          </a:blip>
          <a:srcRect l="20487" r="31442" b="5739"/>
          <a:stretch/>
        </p:blipFill>
        <p:spPr>
          <a:xfrm>
            <a:off x="7393349" y="-9350"/>
            <a:ext cx="1750650" cy="2228200"/>
          </a:xfrm>
          <a:prstGeom prst="rect">
            <a:avLst/>
          </a:prstGeom>
          <a:noFill/>
          <a:ln>
            <a:noFill/>
          </a:ln>
        </p:spPr>
      </p:pic>
      <p:pic>
        <p:nvPicPr>
          <p:cNvPr id="135" name="Google Shape;135;p26"/>
          <p:cNvPicPr preferRelativeResize="0"/>
          <p:nvPr/>
        </p:nvPicPr>
        <p:blipFill rotWithShape="1">
          <a:blip r:embed="rId7">
            <a:alphaModFix/>
          </a:blip>
          <a:srcRect l="2273" t="6667" r="2141" b="4417"/>
          <a:stretch/>
        </p:blipFill>
        <p:spPr>
          <a:xfrm>
            <a:off x="1913003" y="-9362"/>
            <a:ext cx="3597387" cy="2228201"/>
          </a:xfrm>
          <a:prstGeom prst="rect">
            <a:avLst/>
          </a:prstGeom>
          <a:noFill/>
          <a:ln>
            <a:noFill/>
          </a:ln>
        </p:spPr>
      </p:pic>
      <p:pic>
        <p:nvPicPr>
          <p:cNvPr id="136" name="Google Shape;136;p26"/>
          <p:cNvPicPr preferRelativeResize="0"/>
          <p:nvPr/>
        </p:nvPicPr>
        <p:blipFill rotWithShape="1">
          <a:blip r:embed="rId8">
            <a:alphaModFix/>
          </a:blip>
          <a:srcRect l="3870" t="3315" r="27616" b="4830"/>
          <a:stretch/>
        </p:blipFill>
        <p:spPr>
          <a:xfrm>
            <a:off x="4854564" y="-9362"/>
            <a:ext cx="2560365" cy="2228202"/>
          </a:xfrm>
          <a:prstGeom prst="rect">
            <a:avLst/>
          </a:prstGeom>
          <a:noFill/>
          <a:ln>
            <a:noFill/>
          </a:ln>
        </p:spPr>
      </p:pic>
      <p:pic>
        <p:nvPicPr>
          <p:cNvPr id="137" name="Google Shape;137;p26"/>
          <p:cNvPicPr preferRelativeResize="0"/>
          <p:nvPr/>
        </p:nvPicPr>
        <p:blipFill rotWithShape="1">
          <a:blip r:embed="rId9">
            <a:alphaModFix/>
          </a:blip>
          <a:srcRect l="11236" t="20101" r="20372" b="7434"/>
          <a:stretch/>
        </p:blipFill>
        <p:spPr>
          <a:xfrm rot="-5400000">
            <a:off x="-452974" y="2537350"/>
            <a:ext cx="3069324" cy="2163376"/>
          </a:xfrm>
          <a:prstGeom prst="rect">
            <a:avLst/>
          </a:prstGeom>
          <a:noFill/>
          <a:ln>
            <a:noFill/>
          </a:ln>
        </p:spPr>
      </p:pic>
      <p:pic>
        <p:nvPicPr>
          <p:cNvPr id="138" name="Google Shape;138;p26"/>
          <p:cNvPicPr preferRelativeResize="0"/>
          <p:nvPr/>
        </p:nvPicPr>
        <p:blipFill rotWithShape="1">
          <a:blip r:embed="rId10">
            <a:alphaModFix/>
          </a:blip>
          <a:srcRect l="4734" t="3605" r="20827" b="3195"/>
          <a:stretch/>
        </p:blipFill>
        <p:spPr>
          <a:xfrm>
            <a:off x="0" y="-9362"/>
            <a:ext cx="2669679" cy="22282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7"/>
          <p:cNvSpPr txBox="1">
            <a:spLocks noGrp="1"/>
          </p:cNvSpPr>
          <p:nvPr>
            <p:ph type="title"/>
          </p:nvPr>
        </p:nvSpPr>
        <p:spPr>
          <a:xfrm>
            <a:off x="375150" y="50275"/>
            <a:ext cx="83937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latin typeface="Proxima Nova Extrabold"/>
                <a:ea typeface="Proxima Nova Extrabold"/>
                <a:cs typeface="Proxima Nova Extrabold"/>
                <a:sym typeface="Proxima Nova Extrabold"/>
              </a:rPr>
              <a:t>SUNDANCE FILM FESTIVAL: LONDON</a:t>
            </a:r>
            <a:endParaRPr>
              <a:latin typeface="Proxima Nova Extrabold"/>
              <a:ea typeface="Proxima Nova Extrabold"/>
              <a:cs typeface="Proxima Nova Extrabold"/>
              <a:sym typeface="Proxima Nova Extra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4259625" y="593850"/>
            <a:ext cx="4123200" cy="39558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6000"/>
              <a:buNone/>
            </a:pPr>
            <a:r>
              <a:rPr lang="en" sz="3500"/>
              <a:t>SUNDANCE FILM FESTIVAL: LONDON</a:t>
            </a:r>
            <a:endParaRPr sz="3500"/>
          </a:p>
          <a:p>
            <a:pPr marL="0" lvl="0" indent="0" algn="l" rtl="0">
              <a:spcBef>
                <a:spcPts val="0"/>
              </a:spcBef>
              <a:spcAft>
                <a:spcPts val="0"/>
              </a:spcAft>
              <a:buNone/>
            </a:pPr>
            <a:endParaRPr sz="1300">
              <a:solidFill>
                <a:srgbClr val="222222"/>
              </a:solidFill>
              <a:latin typeface="Arial"/>
              <a:ea typeface="Arial"/>
              <a:cs typeface="Arial"/>
              <a:sym typeface="Arial"/>
            </a:endParaRPr>
          </a:p>
          <a:p>
            <a:pPr marL="0" lvl="0" indent="0" algn="l" rtl="0">
              <a:spcBef>
                <a:spcPts val="0"/>
              </a:spcBef>
              <a:spcAft>
                <a:spcPts val="0"/>
              </a:spcAft>
              <a:buNone/>
            </a:pPr>
            <a:r>
              <a:rPr lang="en" sz="1300">
                <a:solidFill>
                  <a:srgbClr val="222222"/>
                </a:solidFill>
                <a:latin typeface="Proxima Nova"/>
                <a:ea typeface="Proxima Nova"/>
                <a:cs typeface="Proxima Nova"/>
                <a:sym typeface="Proxima Nova"/>
              </a:rPr>
              <a:t>After a year of shuttered cinemas, and an ever-moving film slate, we are excited to welcome audiences back to London’s first in-venue film festival in over a year, Sundance Film Festival: London. </a:t>
            </a:r>
            <a:endParaRPr sz="1300">
              <a:solidFill>
                <a:srgbClr val="222222"/>
              </a:solidFill>
              <a:latin typeface="Proxima Nova"/>
              <a:ea typeface="Proxima Nova"/>
              <a:cs typeface="Proxima Nova"/>
              <a:sym typeface="Proxima Nova"/>
            </a:endParaRPr>
          </a:p>
          <a:p>
            <a:pPr marL="0" lvl="0" indent="0" algn="l" rtl="0">
              <a:spcBef>
                <a:spcPts val="0"/>
              </a:spcBef>
              <a:spcAft>
                <a:spcPts val="0"/>
              </a:spcAft>
              <a:buNone/>
            </a:pPr>
            <a:endParaRPr sz="1300">
              <a:solidFill>
                <a:srgbClr val="222222"/>
              </a:solidFill>
              <a:latin typeface="Proxima Nova"/>
              <a:ea typeface="Proxima Nova"/>
              <a:cs typeface="Proxima Nova"/>
              <a:sym typeface="Proxima Nova"/>
            </a:endParaRPr>
          </a:p>
          <a:p>
            <a:pPr marL="0" lvl="0" indent="0" algn="l" rtl="0">
              <a:spcBef>
                <a:spcPts val="0"/>
              </a:spcBef>
              <a:spcAft>
                <a:spcPts val="0"/>
              </a:spcAft>
              <a:buNone/>
            </a:pPr>
            <a:r>
              <a:rPr lang="en" sz="1300">
                <a:solidFill>
                  <a:srgbClr val="222222"/>
                </a:solidFill>
                <a:latin typeface="Proxima Nova"/>
                <a:ea typeface="Proxima Nova"/>
                <a:cs typeface="Proxima Nova"/>
                <a:sym typeface="Proxima Nova"/>
              </a:rPr>
              <a:t>Partners have the unique opportunity to play a role in welcoming audiences back through cinema doors, to celebrate film, diversity and the craft of storytelling.  </a:t>
            </a:r>
            <a:endParaRPr sz="1300">
              <a:solidFill>
                <a:srgbClr val="222222"/>
              </a:solidFill>
              <a:latin typeface="Proxima Nova"/>
              <a:ea typeface="Proxima Nova"/>
              <a:cs typeface="Proxima Nova"/>
              <a:sym typeface="Proxima Nova"/>
            </a:endParaRPr>
          </a:p>
          <a:p>
            <a:pPr marL="0" lvl="0" indent="0" algn="l" rtl="0">
              <a:spcBef>
                <a:spcPts val="0"/>
              </a:spcBef>
              <a:spcAft>
                <a:spcPts val="0"/>
              </a:spcAft>
              <a:buNone/>
            </a:pPr>
            <a:endParaRPr sz="1300">
              <a:solidFill>
                <a:srgbClr val="222222"/>
              </a:solidFill>
              <a:latin typeface="Proxima Nova"/>
              <a:ea typeface="Proxima Nova"/>
              <a:cs typeface="Proxima Nova"/>
              <a:sym typeface="Proxima Nova"/>
            </a:endParaRPr>
          </a:p>
          <a:p>
            <a:pPr marL="0" lvl="0" indent="0" algn="l" rtl="0">
              <a:spcBef>
                <a:spcPts val="0"/>
              </a:spcBef>
              <a:spcAft>
                <a:spcPts val="0"/>
              </a:spcAft>
              <a:buNone/>
            </a:pPr>
            <a:r>
              <a:rPr lang="en" sz="1300">
                <a:solidFill>
                  <a:srgbClr val="222222"/>
                </a:solidFill>
                <a:latin typeface="Proxima Nova"/>
                <a:ea typeface="Proxima Nova"/>
                <a:cs typeface="Proxima Nova"/>
                <a:sym typeface="Proxima Nova"/>
              </a:rPr>
              <a:t>From online activation, in theatre experiential and new possibilities such as pop-up cinema events this year, even more than most is set to be electric. </a:t>
            </a:r>
            <a:endParaRPr sz="1800">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9"/>
          <p:cNvSpPr txBox="1">
            <a:spLocks noGrp="1"/>
          </p:cNvSpPr>
          <p:nvPr>
            <p:ph type="title"/>
          </p:nvPr>
        </p:nvSpPr>
        <p:spPr>
          <a:xfrm>
            <a:off x="4259625" y="593850"/>
            <a:ext cx="4123200" cy="39558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6000"/>
              <a:buNone/>
            </a:pPr>
            <a:r>
              <a:rPr lang="en" sz="3500"/>
              <a:t>HOW IT WORKS </a:t>
            </a:r>
            <a:endParaRPr sz="3500"/>
          </a:p>
          <a:p>
            <a:pPr marL="0" lvl="0" indent="0" algn="l" rtl="0">
              <a:spcBef>
                <a:spcPts val="0"/>
              </a:spcBef>
              <a:spcAft>
                <a:spcPts val="0"/>
              </a:spcAft>
              <a:buNone/>
            </a:pPr>
            <a:endParaRPr sz="1300">
              <a:solidFill>
                <a:srgbClr val="222222"/>
              </a:solidFill>
              <a:latin typeface="Proxima Nova"/>
              <a:ea typeface="Proxima Nova"/>
              <a:cs typeface="Proxima Nova"/>
              <a:sym typeface="Proxima Nova"/>
            </a:endParaRPr>
          </a:p>
          <a:p>
            <a:pPr marL="0" lvl="0" indent="0" algn="l" rtl="0">
              <a:spcBef>
                <a:spcPts val="0"/>
              </a:spcBef>
              <a:spcAft>
                <a:spcPts val="0"/>
              </a:spcAft>
              <a:buNone/>
            </a:pPr>
            <a:endParaRPr sz="1300">
              <a:solidFill>
                <a:srgbClr val="222222"/>
              </a:solidFill>
              <a:latin typeface="Proxima Nova"/>
              <a:ea typeface="Proxima Nova"/>
              <a:cs typeface="Proxima Nova"/>
              <a:sym typeface="Proxima Nova"/>
            </a:endParaRPr>
          </a:p>
          <a:p>
            <a:pPr marL="0" lvl="0" indent="0" algn="l" rtl="0">
              <a:lnSpc>
                <a:spcPct val="120000"/>
              </a:lnSpc>
              <a:spcBef>
                <a:spcPts val="0"/>
              </a:spcBef>
              <a:spcAft>
                <a:spcPts val="0"/>
              </a:spcAft>
              <a:buNone/>
            </a:pPr>
            <a:r>
              <a:rPr lang="en" sz="1200">
                <a:latin typeface="Proxima Nova"/>
                <a:ea typeface="Proxima Nova"/>
                <a:cs typeface="Proxima Nova"/>
                <a:sym typeface="Proxima Nova"/>
              </a:rPr>
              <a:t>Returning for its sixth year, Sundance Film Festival: London will take place 29th July - 1st Aug at the West Ends Picturehouse Central. </a:t>
            </a:r>
            <a:endParaRPr sz="1200">
              <a:latin typeface="Proxima Nova"/>
              <a:ea typeface="Proxima Nova"/>
              <a:cs typeface="Proxima Nova"/>
              <a:sym typeface="Proxima Nova"/>
            </a:endParaRPr>
          </a:p>
          <a:p>
            <a:pPr marL="0" lvl="0" indent="0" algn="l" rtl="0">
              <a:lnSpc>
                <a:spcPct val="120000"/>
              </a:lnSpc>
              <a:spcBef>
                <a:spcPts val="0"/>
              </a:spcBef>
              <a:spcAft>
                <a:spcPts val="0"/>
              </a:spcAft>
              <a:buNone/>
            </a:pPr>
            <a:r>
              <a:rPr lang="en" sz="1200">
                <a:latin typeface="Proxima Nova"/>
                <a:ea typeface="Proxima Nova"/>
                <a:cs typeface="Proxima Nova"/>
                <a:sym typeface="Proxima Nova"/>
              </a:rPr>
              <a:t> </a:t>
            </a:r>
            <a:endParaRPr sz="1200">
              <a:latin typeface="Proxima Nova"/>
              <a:ea typeface="Proxima Nova"/>
              <a:cs typeface="Proxima Nova"/>
              <a:sym typeface="Proxima Nova"/>
            </a:endParaRPr>
          </a:p>
          <a:p>
            <a:pPr marL="0" lvl="0" indent="0" algn="l" rtl="0">
              <a:lnSpc>
                <a:spcPct val="120000"/>
              </a:lnSpc>
              <a:spcBef>
                <a:spcPts val="0"/>
              </a:spcBef>
              <a:spcAft>
                <a:spcPts val="0"/>
              </a:spcAft>
              <a:buNone/>
            </a:pPr>
            <a:r>
              <a:rPr lang="en" sz="1200">
                <a:latin typeface="Proxima Nova"/>
                <a:ea typeface="Proxima Nova"/>
                <a:cs typeface="Proxima Nova"/>
                <a:sym typeface="Proxima Nova"/>
              </a:rPr>
              <a:t>12 hand-selected Sundance titles will be previewed to UK audiences, supported by a diverse program of panels, shorts, Q&amp;A’s and workshops.  </a:t>
            </a:r>
            <a:endParaRPr sz="1200">
              <a:latin typeface="Proxima Nova"/>
              <a:ea typeface="Proxima Nova"/>
              <a:cs typeface="Proxima Nova"/>
              <a:sym typeface="Proxima Nova"/>
            </a:endParaRPr>
          </a:p>
          <a:p>
            <a:pPr marL="0" lvl="0" indent="0" algn="l" rtl="0">
              <a:lnSpc>
                <a:spcPct val="120000"/>
              </a:lnSpc>
              <a:spcBef>
                <a:spcPts val="0"/>
              </a:spcBef>
              <a:spcAft>
                <a:spcPts val="0"/>
              </a:spcAft>
              <a:buNone/>
            </a:pPr>
            <a:endParaRPr sz="1200">
              <a:latin typeface="Proxima Nova"/>
              <a:ea typeface="Proxima Nova"/>
              <a:cs typeface="Proxima Nova"/>
              <a:sym typeface="Proxima Nova"/>
            </a:endParaRPr>
          </a:p>
          <a:p>
            <a:pPr marL="0" lvl="0" indent="0" algn="l" rtl="0">
              <a:lnSpc>
                <a:spcPct val="120000"/>
              </a:lnSpc>
              <a:spcBef>
                <a:spcPts val="0"/>
              </a:spcBef>
              <a:spcAft>
                <a:spcPts val="0"/>
              </a:spcAft>
              <a:buNone/>
            </a:pPr>
            <a:r>
              <a:rPr lang="en" sz="1200">
                <a:latin typeface="Proxima Nova"/>
                <a:ea typeface="Proxima Nova"/>
                <a:cs typeface="Proxima Nova"/>
                <a:sym typeface="Proxima Nova"/>
              </a:rPr>
              <a:t>This year, centering around our values of accessibility and inclusion, we are excited to announce that a select program will be extended to 40 additional sites nationwide.  </a:t>
            </a:r>
            <a:endParaRPr sz="1200">
              <a:latin typeface="Proxima Nova"/>
              <a:ea typeface="Proxima Nova"/>
              <a:cs typeface="Proxima Nova"/>
              <a:sym typeface="Proxima Nova"/>
            </a:endParaRPr>
          </a:p>
          <a:p>
            <a:pPr marL="0" lvl="0" indent="0" algn="l" rtl="0">
              <a:lnSpc>
                <a:spcPct val="120000"/>
              </a:lnSpc>
              <a:spcBef>
                <a:spcPts val="0"/>
              </a:spcBef>
              <a:spcAft>
                <a:spcPts val="0"/>
              </a:spcAft>
              <a:buNone/>
            </a:pPr>
            <a:endParaRPr sz="1200">
              <a:latin typeface="Proxima Nova"/>
              <a:ea typeface="Proxima Nova"/>
              <a:cs typeface="Proxima Nova"/>
              <a:sym typeface="Proxima Nova"/>
            </a:endParaRPr>
          </a:p>
          <a:p>
            <a:pPr marL="0" lvl="0" indent="0" algn="l" rtl="0">
              <a:lnSpc>
                <a:spcPct val="120000"/>
              </a:lnSpc>
              <a:spcBef>
                <a:spcPts val="0"/>
              </a:spcBef>
              <a:spcAft>
                <a:spcPts val="0"/>
              </a:spcAft>
              <a:buNone/>
            </a:pPr>
            <a:r>
              <a:rPr lang="en" sz="1200">
                <a:latin typeface="Proxima Nova"/>
                <a:ea typeface="Proxima Nova"/>
                <a:cs typeface="Proxima Nova"/>
                <a:sym typeface="Proxima Nova"/>
              </a:rPr>
              <a:t>A feast of independent film awaits eager audiences and brand partners…</a:t>
            </a:r>
            <a:endParaRPr sz="1300">
              <a:solidFill>
                <a:srgbClr val="222222"/>
              </a:solidFill>
              <a:latin typeface="Proxima Nova"/>
              <a:ea typeface="Proxima Nova"/>
              <a:cs typeface="Proxima Nova"/>
              <a:sym typeface="Proxima Nova"/>
            </a:endParaRPr>
          </a:p>
        </p:txBody>
      </p:sp>
      <p:pic>
        <p:nvPicPr>
          <p:cNvPr id="154" name="Google Shape;154;p29"/>
          <p:cNvPicPr preferRelativeResize="0"/>
          <p:nvPr/>
        </p:nvPicPr>
        <p:blipFill rotWithShape="1">
          <a:blip r:embed="rId3">
            <a:alphaModFix/>
          </a:blip>
          <a:srcRect l="12027" r="7786"/>
          <a:stretch/>
        </p:blipFill>
        <p:spPr>
          <a:xfrm>
            <a:off x="0" y="0"/>
            <a:ext cx="3469824"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0"/>
          <p:cNvSpPr txBox="1">
            <a:spLocks noGrp="1"/>
          </p:cNvSpPr>
          <p:nvPr>
            <p:ph type="title"/>
          </p:nvPr>
        </p:nvSpPr>
        <p:spPr>
          <a:xfrm>
            <a:off x="4259625" y="593850"/>
            <a:ext cx="4123200" cy="39558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6000"/>
              <a:buNone/>
            </a:pPr>
            <a:r>
              <a:rPr lang="en" sz="3500"/>
              <a:t>THE PROGRAMME </a:t>
            </a:r>
            <a:endParaRPr sz="3500"/>
          </a:p>
          <a:p>
            <a:pPr marL="0" lvl="0" indent="0" algn="l" rtl="0">
              <a:spcBef>
                <a:spcPts val="0"/>
              </a:spcBef>
              <a:spcAft>
                <a:spcPts val="0"/>
              </a:spcAft>
              <a:buNone/>
            </a:pPr>
            <a:endParaRPr sz="1300">
              <a:solidFill>
                <a:srgbClr val="222222"/>
              </a:solidFill>
              <a:latin typeface="Proxima Nova"/>
              <a:ea typeface="Proxima Nova"/>
              <a:cs typeface="Proxima Nova"/>
              <a:sym typeface="Proxima Nova"/>
            </a:endParaRPr>
          </a:p>
          <a:p>
            <a:pPr marL="0" lvl="0" indent="0" algn="l" rtl="0">
              <a:spcBef>
                <a:spcPts val="0"/>
              </a:spcBef>
              <a:spcAft>
                <a:spcPts val="0"/>
              </a:spcAft>
              <a:buNone/>
            </a:pPr>
            <a:endParaRPr sz="1300">
              <a:solidFill>
                <a:srgbClr val="222222"/>
              </a:solidFill>
              <a:latin typeface="Proxima Nova"/>
              <a:ea typeface="Proxima Nova"/>
              <a:cs typeface="Proxima Nova"/>
              <a:sym typeface="Proxima Nova"/>
            </a:endParaRPr>
          </a:p>
          <a:p>
            <a:pPr marL="0" lvl="0" indent="0" algn="l" rtl="0">
              <a:lnSpc>
                <a:spcPct val="120000"/>
              </a:lnSpc>
              <a:spcBef>
                <a:spcPts val="0"/>
              </a:spcBef>
              <a:spcAft>
                <a:spcPts val="0"/>
              </a:spcAft>
              <a:buNone/>
            </a:pPr>
            <a:r>
              <a:rPr lang="en" sz="1200">
                <a:latin typeface="Proxima Nova"/>
                <a:ea typeface="Proxima Nova"/>
                <a:cs typeface="Proxima Nova"/>
                <a:sym typeface="Proxima Nova"/>
              </a:rPr>
              <a:t>Confirmed so far for 2021:</a:t>
            </a:r>
            <a:endParaRPr sz="1200">
              <a:latin typeface="Proxima Nova"/>
              <a:ea typeface="Proxima Nova"/>
              <a:cs typeface="Proxima Nova"/>
              <a:sym typeface="Proxima Nova"/>
            </a:endParaRPr>
          </a:p>
          <a:p>
            <a:pPr marL="0" lvl="0" indent="0" algn="l" rtl="0">
              <a:lnSpc>
                <a:spcPct val="120000"/>
              </a:lnSpc>
              <a:spcBef>
                <a:spcPts val="0"/>
              </a:spcBef>
              <a:spcAft>
                <a:spcPts val="0"/>
              </a:spcAft>
              <a:buNone/>
            </a:pPr>
            <a:endParaRPr sz="1200">
              <a:latin typeface="Proxima Nova"/>
              <a:ea typeface="Proxima Nova"/>
              <a:cs typeface="Proxima Nova"/>
              <a:sym typeface="Proxima Nova"/>
            </a:endParaRPr>
          </a:p>
          <a:p>
            <a:pPr marL="457200" lvl="0" indent="-304800" algn="l" rtl="0">
              <a:lnSpc>
                <a:spcPct val="120000"/>
              </a:lnSpc>
              <a:spcBef>
                <a:spcPts val="0"/>
              </a:spcBef>
              <a:spcAft>
                <a:spcPts val="0"/>
              </a:spcAft>
              <a:buSzPts val="1200"/>
              <a:buFont typeface="Proxima Nova"/>
              <a:buChar char="●"/>
            </a:pPr>
            <a:r>
              <a:rPr lang="en" sz="1200">
                <a:latin typeface="Proxima Nova"/>
                <a:ea typeface="Proxima Nova"/>
                <a:cs typeface="Proxima Nova"/>
                <a:sym typeface="Proxima Nova"/>
              </a:rPr>
              <a:t>Mass</a:t>
            </a:r>
            <a:endParaRPr sz="1200">
              <a:latin typeface="Proxima Nova"/>
              <a:ea typeface="Proxima Nova"/>
              <a:cs typeface="Proxima Nova"/>
              <a:sym typeface="Proxima Nova"/>
            </a:endParaRPr>
          </a:p>
          <a:p>
            <a:pPr marL="457200" lvl="0" indent="-304800" algn="l" rtl="0">
              <a:lnSpc>
                <a:spcPct val="120000"/>
              </a:lnSpc>
              <a:spcBef>
                <a:spcPts val="0"/>
              </a:spcBef>
              <a:spcAft>
                <a:spcPts val="0"/>
              </a:spcAft>
              <a:buSzPts val="1200"/>
              <a:buFont typeface="Proxima Nova"/>
              <a:buChar char="●"/>
            </a:pPr>
            <a:r>
              <a:rPr lang="en" sz="1200">
                <a:latin typeface="Proxima Nova"/>
                <a:ea typeface="Proxima Nova"/>
                <a:cs typeface="Proxima Nova"/>
                <a:sym typeface="Proxima Nova"/>
              </a:rPr>
              <a:t>The Nest </a:t>
            </a:r>
            <a:endParaRPr sz="1200">
              <a:latin typeface="Proxima Nova"/>
              <a:ea typeface="Proxima Nova"/>
              <a:cs typeface="Proxima Nova"/>
              <a:sym typeface="Proxima Nova"/>
            </a:endParaRPr>
          </a:p>
          <a:p>
            <a:pPr marL="457200" lvl="0" indent="-304800" algn="l" rtl="0">
              <a:lnSpc>
                <a:spcPct val="120000"/>
              </a:lnSpc>
              <a:spcBef>
                <a:spcPts val="0"/>
              </a:spcBef>
              <a:spcAft>
                <a:spcPts val="0"/>
              </a:spcAft>
              <a:buSzPts val="1200"/>
              <a:buFont typeface="Proxima Nova"/>
              <a:buChar char="●"/>
            </a:pPr>
            <a:r>
              <a:rPr lang="en" sz="1200">
                <a:latin typeface="Proxima Nova"/>
                <a:ea typeface="Proxima Nova"/>
                <a:cs typeface="Proxima Nova"/>
                <a:sym typeface="Proxima Nova"/>
              </a:rPr>
              <a:t>Human Factors</a:t>
            </a:r>
            <a:endParaRPr sz="1200">
              <a:latin typeface="Proxima Nova"/>
              <a:ea typeface="Proxima Nova"/>
              <a:cs typeface="Proxima Nova"/>
              <a:sym typeface="Proxima Nova"/>
            </a:endParaRPr>
          </a:p>
          <a:p>
            <a:pPr marL="457200" lvl="0" indent="-304800" algn="l" rtl="0">
              <a:lnSpc>
                <a:spcPct val="120000"/>
              </a:lnSpc>
              <a:spcBef>
                <a:spcPts val="0"/>
              </a:spcBef>
              <a:spcAft>
                <a:spcPts val="0"/>
              </a:spcAft>
              <a:buSzPts val="1200"/>
              <a:buFont typeface="Proxima Nova"/>
              <a:buChar char="●"/>
            </a:pPr>
            <a:r>
              <a:rPr lang="en" sz="1200">
                <a:latin typeface="Proxima Nova"/>
                <a:ea typeface="Proxima Nova"/>
                <a:cs typeface="Proxima Nova"/>
                <a:sym typeface="Proxima Nova"/>
              </a:rPr>
              <a:t>Together Together </a:t>
            </a:r>
            <a:endParaRPr sz="1200">
              <a:latin typeface="Proxima Nova"/>
              <a:ea typeface="Proxima Nova"/>
              <a:cs typeface="Proxima Nova"/>
              <a:sym typeface="Proxima Nova"/>
            </a:endParaRPr>
          </a:p>
          <a:p>
            <a:pPr marL="457200" lvl="0" indent="-304800" algn="l" rtl="0">
              <a:lnSpc>
                <a:spcPct val="120000"/>
              </a:lnSpc>
              <a:spcBef>
                <a:spcPts val="0"/>
              </a:spcBef>
              <a:spcAft>
                <a:spcPts val="0"/>
              </a:spcAft>
              <a:buSzPts val="1200"/>
              <a:buFont typeface="Proxima Nova"/>
              <a:buChar char="●"/>
            </a:pPr>
            <a:r>
              <a:rPr lang="en" sz="1200">
                <a:latin typeface="Proxima Nova"/>
                <a:ea typeface="Proxima Nova"/>
                <a:cs typeface="Proxima Nova"/>
                <a:sym typeface="Proxima Nova"/>
              </a:rPr>
              <a:t>Zola </a:t>
            </a:r>
            <a:endParaRPr sz="1200">
              <a:latin typeface="Proxima Nova"/>
              <a:ea typeface="Proxima Nova"/>
              <a:cs typeface="Proxima Nova"/>
              <a:sym typeface="Proxima Nova"/>
            </a:endParaRPr>
          </a:p>
          <a:p>
            <a:pPr marL="457200" lvl="0" indent="-304800" algn="l" rtl="0">
              <a:lnSpc>
                <a:spcPct val="120000"/>
              </a:lnSpc>
              <a:spcBef>
                <a:spcPts val="0"/>
              </a:spcBef>
              <a:spcAft>
                <a:spcPts val="0"/>
              </a:spcAft>
              <a:buSzPts val="1200"/>
              <a:buFont typeface="Proxima Nova"/>
              <a:buChar char="●"/>
            </a:pPr>
            <a:r>
              <a:rPr lang="en" sz="1200">
                <a:latin typeface="Proxima Nova"/>
                <a:ea typeface="Proxima Nova"/>
                <a:cs typeface="Proxima Nova"/>
                <a:sym typeface="Proxima Nova"/>
              </a:rPr>
              <a:t>Sparks Brother </a:t>
            </a:r>
            <a:endParaRPr sz="1200">
              <a:latin typeface="Proxima Nova"/>
              <a:ea typeface="Proxima Nova"/>
              <a:cs typeface="Proxima Nova"/>
              <a:sym typeface="Proxima Nova"/>
            </a:endParaRPr>
          </a:p>
          <a:p>
            <a:pPr marL="457200" lvl="0" indent="-304800" algn="l" rtl="0">
              <a:lnSpc>
                <a:spcPct val="120000"/>
              </a:lnSpc>
              <a:spcBef>
                <a:spcPts val="0"/>
              </a:spcBef>
              <a:spcAft>
                <a:spcPts val="0"/>
              </a:spcAft>
              <a:buSzPts val="1200"/>
              <a:buFont typeface="Proxima Nova"/>
              <a:buChar char="●"/>
            </a:pPr>
            <a:r>
              <a:rPr lang="en" sz="1200">
                <a:latin typeface="Proxima Nova"/>
                <a:ea typeface="Proxima Nova"/>
                <a:cs typeface="Proxima Nova"/>
                <a:sym typeface="Proxima Nova"/>
              </a:rPr>
              <a:t>Writing with Fire </a:t>
            </a:r>
            <a:endParaRPr sz="1200">
              <a:latin typeface="Proxima Nova"/>
              <a:ea typeface="Proxima Nova"/>
              <a:cs typeface="Proxima Nova"/>
              <a:sym typeface="Proxima Nova"/>
            </a:endParaRPr>
          </a:p>
          <a:p>
            <a:pPr marL="457200" lvl="0" indent="-304800" algn="l" rtl="0">
              <a:lnSpc>
                <a:spcPct val="120000"/>
              </a:lnSpc>
              <a:spcBef>
                <a:spcPts val="0"/>
              </a:spcBef>
              <a:spcAft>
                <a:spcPts val="0"/>
              </a:spcAft>
              <a:buSzPts val="1200"/>
              <a:buFont typeface="Proxima Nova"/>
              <a:buChar char="●"/>
            </a:pPr>
            <a:r>
              <a:rPr lang="en" sz="1200">
                <a:latin typeface="Proxima Nova"/>
                <a:ea typeface="Proxima Nova"/>
                <a:cs typeface="Proxima Nova"/>
                <a:sym typeface="Proxima Nova"/>
              </a:rPr>
              <a:t>Misha and the Wolves </a:t>
            </a:r>
            <a:endParaRPr sz="1200">
              <a:latin typeface="Proxima Nova"/>
              <a:ea typeface="Proxima Nova"/>
              <a:cs typeface="Proxima Nova"/>
              <a:sym typeface="Proxima Nova"/>
            </a:endParaRPr>
          </a:p>
        </p:txBody>
      </p:sp>
      <p:pic>
        <p:nvPicPr>
          <p:cNvPr id="160" name="Google Shape;160;p30"/>
          <p:cNvPicPr preferRelativeResize="0"/>
          <p:nvPr/>
        </p:nvPicPr>
        <p:blipFill>
          <a:blip r:embed="rId3">
            <a:alphaModFix/>
          </a:blip>
          <a:stretch>
            <a:fillRect/>
          </a:stretch>
        </p:blipFill>
        <p:spPr>
          <a:xfrm>
            <a:off x="0" y="0"/>
            <a:ext cx="3812625" cy="2541125"/>
          </a:xfrm>
          <a:prstGeom prst="rect">
            <a:avLst/>
          </a:prstGeom>
          <a:noFill/>
          <a:ln>
            <a:noFill/>
          </a:ln>
        </p:spPr>
      </p:pic>
      <p:pic>
        <p:nvPicPr>
          <p:cNvPr id="161" name="Google Shape;161;p30"/>
          <p:cNvPicPr preferRelativeResize="0"/>
          <p:nvPr/>
        </p:nvPicPr>
        <p:blipFill rotWithShape="1">
          <a:blip r:embed="rId4">
            <a:alphaModFix/>
          </a:blip>
          <a:srcRect l="5546" r="9908"/>
          <a:stretch/>
        </p:blipFill>
        <p:spPr>
          <a:xfrm>
            <a:off x="0" y="2541125"/>
            <a:ext cx="3812626" cy="2602375"/>
          </a:xfrm>
          <a:prstGeom prst="rect">
            <a:avLst/>
          </a:prstGeom>
          <a:noFill/>
          <a:ln>
            <a:noFill/>
          </a:ln>
        </p:spPr>
      </p:pic>
      <p:sp>
        <p:nvSpPr>
          <p:cNvPr id="162" name="Google Shape;162;p30"/>
          <p:cNvSpPr txBox="1"/>
          <p:nvPr/>
        </p:nvSpPr>
        <p:spPr>
          <a:xfrm>
            <a:off x="0" y="2264225"/>
            <a:ext cx="3000000" cy="2769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 sz="600">
                <a:solidFill>
                  <a:schemeClr val="accent6"/>
                </a:solidFill>
              </a:rPr>
              <a:t>The Nest </a:t>
            </a:r>
            <a:endParaRPr sz="500">
              <a:solidFill>
                <a:schemeClr val="accent6"/>
              </a:solidFill>
            </a:endParaRPr>
          </a:p>
        </p:txBody>
      </p:sp>
      <p:sp>
        <p:nvSpPr>
          <p:cNvPr id="163" name="Google Shape;163;p30"/>
          <p:cNvSpPr txBox="1"/>
          <p:nvPr/>
        </p:nvSpPr>
        <p:spPr>
          <a:xfrm>
            <a:off x="0" y="4866600"/>
            <a:ext cx="3000000" cy="2769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 sz="600">
                <a:solidFill>
                  <a:schemeClr val="accent6"/>
                </a:solidFill>
              </a:rPr>
              <a:t>Together Together </a:t>
            </a:r>
            <a:endParaRPr sz="500">
              <a:solidFill>
                <a:schemeClr val="accent6"/>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1"/>
          <p:cNvSpPr txBox="1">
            <a:spLocks noGrp="1"/>
          </p:cNvSpPr>
          <p:nvPr>
            <p:ph type="title"/>
          </p:nvPr>
        </p:nvSpPr>
        <p:spPr>
          <a:xfrm>
            <a:off x="375150" y="50275"/>
            <a:ext cx="83937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latin typeface="Proxima Nova Extrabold"/>
                <a:ea typeface="Proxima Nova Extrabold"/>
                <a:cs typeface="Proxima Nova Extrabold"/>
                <a:sym typeface="Proxima Nova Extrabold"/>
              </a:rPr>
              <a:t>SUNDANCE FILM FESTIVAL: PARTNER OPPS</a:t>
            </a:r>
            <a:endParaRPr>
              <a:latin typeface="Proxima Nova Extrabold"/>
              <a:ea typeface="Proxima Nova Extrabold"/>
              <a:cs typeface="Proxima Nova Extrabold"/>
              <a:sym typeface="Proxima Nova Extrabo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146E96"/>
      </a:dk1>
      <a:lt1>
        <a:srgbClr val="64FADC"/>
      </a:lt1>
      <a:dk2>
        <a:srgbClr val="D22846"/>
      </a:dk2>
      <a:lt2>
        <a:srgbClr val="FF625A"/>
      </a:lt2>
      <a:accent1>
        <a:srgbClr val="9373B1"/>
      </a:accent1>
      <a:accent2>
        <a:srgbClr val="FFB30F"/>
      </a:accent2>
      <a:accent3>
        <a:srgbClr val="010001"/>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1070</Words>
  <Application>Microsoft Office PowerPoint</Application>
  <PresentationFormat>On-screen Show (16:9)</PresentationFormat>
  <Paragraphs>152</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Proxima Nova Semibold</vt:lpstr>
      <vt:lpstr>Roboto</vt:lpstr>
      <vt:lpstr>Arial</vt:lpstr>
      <vt:lpstr>Lora</vt:lpstr>
      <vt:lpstr>Proxima Nova Extrabold</vt:lpstr>
      <vt:lpstr>Oswald</vt:lpstr>
      <vt:lpstr>Proxima Nova</vt:lpstr>
      <vt:lpstr>Simple Light</vt:lpstr>
      <vt:lpstr>SUNDANCE FILM FESTIVAL</vt:lpstr>
      <vt:lpstr>PowerPoint Presentation</vt:lpstr>
      <vt:lpstr>PowerPoint Presentation</vt:lpstr>
      <vt:lpstr>PowerPoint Presentation</vt:lpstr>
      <vt:lpstr>SUNDANCE FILM FESTIVAL: LONDON</vt:lpstr>
      <vt:lpstr>SUNDANCE FILM FESTIVAL: LONDON  After a year of shuttered cinemas, and an ever-moving film slate, we are excited to welcome audiences back to London’s first in-venue film festival in over a year, Sundance Film Festival: London.   Partners have the unique opportunity to play a role in welcoming audiences back through cinema doors, to celebrate film, diversity and the craft of storytelling.    From online activation, in theatre experiential and new possibilities such as pop-up cinema events this year, even more than most is set to be electric. </vt:lpstr>
      <vt:lpstr>HOW IT WORKS    Returning for its sixth year, Sundance Film Festival: London will take place 29th July - 1st Aug at the West Ends Picturehouse Central.    12 hand-selected Sundance titles will be previewed to UK audiences, supported by a diverse program of panels, shorts, Q&amp;A’s and workshops.    This year, centering around our values of accessibility and inclusion, we are excited to announce that a select program will be extended to 40 additional sites nationwide.    A feast of independent film awaits eager audiences and brand partners…</vt:lpstr>
      <vt:lpstr>THE PROGRAMME    Confirmed so far for 2021:  Mass The Nest  Human Factors Together Together  Zola  Sparks Brother  Writing with Fire  Misha and the Wolves </vt:lpstr>
      <vt:lpstr>SUNDANCE FILM FESTIVAL: PARTNER OPPS</vt:lpstr>
      <vt:lpstr>PowerPoint Presentation</vt:lpstr>
      <vt:lpstr>PowerPoint Presentation</vt:lpstr>
      <vt:lpstr>PowerPoint Presentation</vt:lpstr>
      <vt:lpstr>Sundance Film Festival: CASE STUDIES  </vt:lpstr>
      <vt:lpstr>PowerPoint Presentation</vt:lpstr>
      <vt:lpstr>PowerPoint Presentation</vt:lpstr>
      <vt:lpstr>PowerPoint Presentation</vt:lpstr>
      <vt:lpstr>Sundance Film Festival: LONDON AUDIENCE  </vt:lpstr>
      <vt:lpstr>AUDIENCE AND DEMOGRAPHICS*  The Festival draws a tastemaker audience, comprised of cinephiles, industry leaders, art lovers and more to be among the first to discover the groundbreaking voices. </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SUNDANCE FILM FESTIVAL</dc:title>
  <dc:creator>Craig McFarlane</dc:creator>
  <cp:lastModifiedBy>Craig McFarlane</cp:lastModifiedBy>
  <cp:revision>5</cp:revision>
  <dcterms:modified xsi:type="dcterms:W3CDTF">2021-04-27T13:47:03Z</dcterms:modified>
</cp:coreProperties>
</file>