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6444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9jG1nnQGpd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A674520F-4189-4EA4-B877-8E947604E364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8" r="21828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30 July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Eiza</a:t>
            </a:r>
            <a:r>
              <a:rPr lang="en-US" dirty="0">
                <a:solidFill>
                  <a:schemeClr val="accent6"/>
                </a:solidFill>
              </a:rPr>
              <a:t> Gonzalez, </a:t>
            </a:r>
            <a:r>
              <a:rPr lang="en-US" dirty="0" err="1">
                <a:solidFill>
                  <a:schemeClr val="accent6"/>
                </a:solidFill>
              </a:rPr>
              <a:t>Mckenna</a:t>
            </a:r>
            <a:r>
              <a:rPr lang="en-US" dirty="0">
                <a:solidFill>
                  <a:schemeClr val="accent6"/>
                </a:solidFill>
              </a:rPr>
              <a:t> Grace, Jake Gyllenhaal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Elaine </a:t>
            </a:r>
            <a:r>
              <a:rPr lang="en-US" dirty="0" err="1">
                <a:solidFill>
                  <a:schemeClr val="accent6"/>
                </a:solidFill>
              </a:rPr>
              <a:t>Bogan</a:t>
            </a:r>
            <a:r>
              <a:rPr lang="en-US" dirty="0">
                <a:solidFill>
                  <a:schemeClr val="accent6"/>
                </a:solidFill>
              </a:rPr>
              <a:t>, Ennio </a:t>
            </a:r>
            <a:r>
              <a:rPr lang="en-US" dirty="0" err="1">
                <a:solidFill>
                  <a:schemeClr val="accent6"/>
                </a:solidFill>
              </a:rPr>
              <a:t>Torresan</a:t>
            </a:r>
            <a:r>
              <a:rPr lang="en-US" dirty="0">
                <a:solidFill>
                  <a:schemeClr val="accent6"/>
                </a:solidFill>
              </a:rPr>
              <a:t>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How to Train Your Dragon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This new animation from many of the creative minds behind the </a:t>
            </a:r>
            <a:r>
              <a:rPr lang="en-US" i="1" dirty="0">
                <a:solidFill>
                  <a:schemeClr val="accent6"/>
                </a:solidFill>
              </a:rPr>
              <a:t>How To Train Your Dragon </a:t>
            </a:r>
            <a:r>
              <a:rPr lang="en-US" dirty="0">
                <a:solidFill>
                  <a:schemeClr val="accent6"/>
                </a:solidFill>
              </a:rPr>
              <a:t>series also features an incredible all-star cast including Jake Gyllenhaal, Walton </a:t>
            </a:r>
            <a:r>
              <a:rPr lang="en-US" dirty="0" err="1">
                <a:solidFill>
                  <a:schemeClr val="accent6"/>
                </a:solidFill>
              </a:rPr>
              <a:t>Goggins</a:t>
            </a:r>
            <a:r>
              <a:rPr lang="en-US" dirty="0">
                <a:solidFill>
                  <a:schemeClr val="accent6"/>
                </a:solidFill>
              </a:rPr>
              <a:t> and Julianne Moore.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HW w/kids Index: 165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117k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young woman’s life is changed forever when she moves from her home in the city to a small frontier town and befriends a wild mustang named Spirit.</a:t>
            </a:r>
          </a:p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Spirit Untamed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An original animated adventure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4796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Spirit Untamed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Spirit Untamed</dc:description>
  <cp:lastModifiedBy/>
  <cp:revision>1</cp:revision>
  <dcterms:created xsi:type="dcterms:W3CDTF">2019-03-25T11:13:20Z</dcterms:created>
  <dcterms:modified xsi:type="dcterms:W3CDTF">2021-07-07T10:43:51Z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Spirit Untamed</vt:lpwstr>
  </property>
</Properties>
</file>