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ags/tag1.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457044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324ADC-C18A-4DDB-AD52-BA51FC13702D}" v="1" dt="2025-01-17T16:21:09.9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4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a Radford" userId="8f0a28a7-6dc9-4763-89d4-04e71f60afa0" providerId="ADAL" clId="{4A324ADC-C18A-4DDB-AD52-BA51FC13702D}"/>
    <pc:docChg chg="addSld delSld modSld sldOrd">
      <pc:chgData name="Amelia Radford" userId="8f0a28a7-6dc9-4763-89d4-04e71f60afa0" providerId="ADAL" clId="{4A324ADC-C18A-4DDB-AD52-BA51FC13702D}" dt="2025-01-17T17:04:32.411" v="29" actId="20577"/>
      <pc:docMkLst>
        <pc:docMk/>
      </pc:docMkLst>
      <pc:sldChg chg="add del ord">
        <pc:chgData name="Amelia Radford" userId="8f0a28a7-6dc9-4763-89d4-04e71f60afa0" providerId="ADAL" clId="{4A324ADC-C18A-4DDB-AD52-BA51FC13702D}" dt="2025-01-17T16:21:13.466" v="3" actId="47"/>
        <pc:sldMkLst>
          <pc:docMk/>
          <pc:sldMk cId="3029269408" sldId="2145704450"/>
        </pc:sldMkLst>
      </pc:sldChg>
      <pc:sldChg chg="modSp mod">
        <pc:chgData name="Amelia Radford" userId="8f0a28a7-6dc9-4763-89d4-04e71f60afa0" providerId="ADAL" clId="{4A324ADC-C18A-4DDB-AD52-BA51FC13702D}" dt="2025-01-17T17:04:32.411" v="29" actId="20577"/>
        <pc:sldMkLst>
          <pc:docMk/>
          <pc:sldMk cId="826318110" sldId="2145704462"/>
        </pc:sldMkLst>
        <pc:spChg chg="mod">
          <ac:chgData name="Amelia Radford" userId="8f0a28a7-6dc9-4763-89d4-04e71f60afa0" providerId="ADAL" clId="{4A324ADC-C18A-4DDB-AD52-BA51FC13702D}" dt="2025-01-17T17:04:32.411" v="29" actId="20577"/>
          <ac:spMkLst>
            <pc:docMk/>
            <pc:sldMk cId="826318110" sldId="2145704462"/>
            <ac:spMk id="5" creationId="{D2DD335C-D1E8-C936-DE2B-6339B5CBAA46}"/>
          </ac:spMkLst>
        </pc:spChg>
      </pc:sldChg>
      <pc:sldMasterChg chg="delSldLayout">
        <pc:chgData name="Amelia Radford" userId="8f0a28a7-6dc9-4763-89d4-04e71f60afa0" providerId="ADAL" clId="{4A324ADC-C18A-4DDB-AD52-BA51FC13702D}" dt="2025-01-17T16:21:13.466" v="3" actId="47"/>
        <pc:sldMasterMkLst>
          <pc:docMk/>
          <pc:sldMasterMk cId="1674019003" sldId="2147483660"/>
        </pc:sldMasterMkLst>
        <pc:sldLayoutChg chg="del">
          <pc:chgData name="Amelia Radford" userId="8f0a28a7-6dc9-4763-89d4-04e71f60afa0" providerId="ADAL" clId="{4A324ADC-C18A-4DDB-AD52-BA51FC13702D}" dt="2025-01-17T16:21:13.466" v="3" actId="47"/>
          <pc:sldLayoutMkLst>
            <pc:docMk/>
            <pc:sldMasterMk cId="1674019003" sldId="2147483660"/>
            <pc:sldLayoutMk cId="986913405" sldId="2147483716"/>
          </pc:sldLayoutMkLst>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466899" y="3471829"/>
            <a:ext cx="11258204" cy="272343"/>
          </a:xfrm>
          <a:prstGeom prst="rect">
            <a:avLst/>
          </a:prstGeom>
          <a:ln>
            <a:noFill/>
          </a:ln>
        </p:spPr>
        <p:txBody>
          <a:bodyPr vert="horz" wrap="none" lIns="0" tIns="0" rIns="0" bIns="0" rtlCol="0" anchor="ctr">
            <a:noAutofit/>
          </a:bodyPr>
          <a:lstStyle>
            <a:lvl1pPr algn="ctr">
              <a:defRPr sz="2539"/>
            </a:lvl1pPr>
          </a:lstStyle>
          <a:p>
            <a:r>
              <a:rPr lang="en-US" dirty="0"/>
              <a:t>ENTER HEADER TEXT</a:t>
            </a:r>
          </a:p>
        </p:txBody>
      </p:sp>
      <p:sp>
        <p:nvSpPr>
          <p:cNvPr id="5" name="Text Placeholder 18"/>
          <p:cNvSpPr>
            <a:spLocks noGrp="1"/>
          </p:cNvSpPr>
          <p:nvPr>
            <p:ph type="body" sz="quarter" idx="12" hasCustomPrompt="1"/>
          </p:nvPr>
        </p:nvSpPr>
        <p:spPr>
          <a:xfrm>
            <a:off x="466899" y="4087968"/>
            <a:ext cx="11258204" cy="186289"/>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466899" y="4600774"/>
            <a:ext cx="11258204" cy="1425857"/>
          </a:xfrm>
          <a:prstGeom prst="rect">
            <a:avLst/>
          </a:prstGeom>
        </p:spPr>
        <p:txBody>
          <a:bodyPr wrap="square" lIns="0" tIns="0" rIns="0" bIns="0" numCol="1" spcCol="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1"/>
            <a:ext cx="12192000" cy="3157417"/>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Tree>
    <p:extLst>
      <p:ext uri="{BB962C8B-B14F-4D97-AF65-F5344CB8AC3E}">
        <p14:creationId xmlns:p14="http://schemas.microsoft.com/office/powerpoint/2010/main" val="2067150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Copy slide">
    <p:spTree>
      <p:nvGrpSpPr>
        <p:cNvPr id="1" name=""/>
        <p:cNvGrpSpPr/>
        <p:nvPr/>
      </p:nvGrpSpPr>
      <p:grpSpPr>
        <a:xfrm>
          <a:off x="0" y="0"/>
          <a:ext cx="0" cy="0"/>
          <a:chOff x="0" y="0"/>
          <a:chExt cx="0" cy="0"/>
        </a:xfrm>
      </p:grpSpPr>
      <p:sp>
        <p:nvSpPr>
          <p:cNvPr id="3" name="Picture Placeholder 4"/>
          <p:cNvSpPr>
            <a:spLocks noGrp="1"/>
          </p:cNvSpPr>
          <p:nvPr>
            <p:ph type="pic" sz="quarter" idx="10"/>
          </p:nvPr>
        </p:nvSpPr>
        <p:spPr>
          <a:xfrm>
            <a:off x="0" y="0"/>
            <a:ext cx="6095751" cy="6858000"/>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4" name="Title Placeholder 1"/>
          <p:cNvSpPr>
            <a:spLocks noGrp="1"/>
          </p:cNvSpPr>
          <p:nvPr>
            <p:ph type="title" hasCustomPrompt="1"/>
          </p:nvPr>
        </p:nvSpPr>
        <p:spPr bwMode="gray">
          <a:xfrm>
            <a:off x="6503876" y="212237"/>
            <a:ext cx="5450534"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sp>
        <p:nvSpPr>
          <p:cNvPr id="6" name="Text Placeholder 18"/>
          <p:cNvSpPr>
            <a:spLocks noGrp="1"/>
          </p:cNvSpPr>
          <p:nvPr>
            <p:ph type="body" sz="quarter" idx="12" hasCustomPrompt="1"/>
          </p:nvPr>
        </p:nvSpPr>
        <p:spPr>
          <a:xfrm>
            <a:off x="6503876" y="820279"/>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6503876" y="1348810"/>
            <a:ext cx="5450982"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58444" y="6317610"/>
            <a:ext cx="1521331" cy="329789"/>
          </a:xfrm>
          <a:prstGeom prst="rect">
            <a:avLst/>
          </a:prstGeom>
        </p:spPr>
      </p:pic>
      <p:sp>
        <p:nvSpPr>
          <p:cNvPr id="10" name="Picture Placeholder 9"/>
          <p:cNvSpPr>
            <a:spLocks noGrp="1"/>
          </p:cNvSpPr>
          <p:nvPr>
            <p:ph type="pic" sz="quarter" idx="14"/>
          </p:nvPr>
        </p:nvSpPr>
        <p:spPr>
          <a:xfrm>
            <a:off x="6503875" y="4270272"/>
            <a:ext cx="2639005" cy="1750856"/>
          </a:xfrm>
          <a:prstGeom prst="rect">
            <a:avLst/>
          </a:prstGeom>
          <a:solidFill>
            <a:schemeClr val="accent5"/>
          </a:solidFill>
        </p:spPr>
        <p:txBody>
          <a:bodyPr/>
          <a:lstStyle>
            <a:lvl1pPr algn="ctr">
              <a:defRPr sz="1088" b="0" i="1" baseline="0">
                <a:solidFill>
                  <a:schemeClr val="accent6"/>
                </a:solidFill>
              </a:defRPr>
            </a:lvl1pPr>
          </a:lstStyle>
          <a:p>
            <a:endParaRPr lang="en-US" dirty="0"/>
          </a:p>
          <a:p>
            <a:endParaRPr lang="en-US" dirty="0"/>
          </a:p>
          <a:p>
            <a:r>
              <a:rPr lang="en-US" dirty="0"/>
              <a:t>Click here to add a picture</a:t>
            </a:r>
          </a:p>
        </p:txBody>
      </p:sp>
      <p:sp>
        <p:nvSpPr>
          <p:cNvPr id="11" name="Picture Placeholder 9"/>
          <p:cNvSpPr>
            <a:spLocks noGrp="1"/>
          </p:cNvSpPr>
          <p:nvPr>
            <p:ph type="pic" sz="quarter" idx="15"/>
          </p:nvPr>
        </p:nvSpPr>
        <p:spPr>
          <a:xfrm>
            <a:off x="9315405" y="4270272"/>
            <a:ext cx="2639005" cy="1750856"/>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r>
              <a:rPr lang="en-US" dirty="0"/>
              <a:t>Click here to add a picture</a:t>
            </a:r>
          </a:p>
        </p:txBody>
      </p:sp>
    </p:spTree>
    <p:extLst>
      <p:ext uri="{BB962C8B-B14F-4D97-AF65-F5344CB8AC3E}">
        <p14:creationId xmlns:p14="http://schemas.microsoft.com/office/powerpoint/2010/main" val="118789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Copy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6096249" y="0"/>
            <a:ext cx="6095751" cy="6858000"/>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6"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19"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22" name="Text Placeholder 21"/>
          <p:cNvSpPr>
            <a:spLocks noGrp="1"/>
          </p:cNvSpPr>
          <p:nvPr>
            <p:ph type="body" sz="quarter" idx="13" hasCustomPrompt="1"/>
          </p:nvPr>
        </p:nvSpPr>
        <p:spPr>
          <a:xfrm>
            <a:off x="211647" y="1348810"/>
            <a:ext cx="5450982"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82125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Copy slide">
    <p:spTree>
      <p:nvGrpSpPr>
        <p:cNvPr id="1" name=""/>
        <p:cNvGrpSpPr/>
        <p:nvPr/>
      </p:nvGrpSpPr>
      <p:grpSpPr>
        <a:xfrm>
          <a:off x="0" y="0"/>
          <a:ext cx="0" cy="0"/>
          <a:chOff x="0" y="0"/>
          <a:chExt cx="0" cy="0"/>
        </a:xfrm>
      </p:grpSpPr>
      <p:sp>
        <p:nvSpPr>
          <p:cNvPr id="21" name="Rectangle 20"/>
          <p:cNvSpPr/>
          <p:nvPr userDrawn="1"/>
        </p:nvSpPr>
        <p:spPr>
          <a:xfrm>
            <a:off x="0" y="0"/>
            <a:ext cx="12192000" cy="6858000"/>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15" name="Picture Placeholder 4"/>
          <p:cNvSpPr>
            <a:spLocks noGrp="1"/>
          </p:cNvSpPr>
          <p:nvPr>
            <p:ph type="pic" sz="quarter" idx="10"/>
          </p:nvPr>
        </p:nvSpPr>
        <p:spPr>
          <a:xfrm>
            <a:off x="6096249" y="0"/>
            <a:ext cx="6095751" cy="6858000"/>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6"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19"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20" name="Text Placeholder 21"/>
          <p:cNvSpPr>
            <a:spLocks noGrp="1"/>
          </p:cNvSpPr>
          <p:nvPr>
            <p:ph type="body" sz="quarter" idx="13" hasCustomPrompt="1"/>
          </p:nvPr>
        </p:nvSpPr>
        <p:spPr>
          <a:xfrm>
            <a:off x="211647" y="1348810"/>
            <a:ext cx="5450982"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4048446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 Copy slide">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Picture Placeholder 4"/>
          <p:cNvSpPr>
            <a:spLocks noGrp="1"/>
          </p:cNvSpPr>
          <p:nvPr>
            <p:ph type="pic" sz="quarter" idx="10"/>
          </p:nvPr>
        </p:nvSpPr>
        <p:spPr>
          <a:xfrm>
            <a:off x="6096249" y="0"/>
            <a:ext cx="6095751" cy="6858000"/>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11647" y="1348810"/>
            <a:ext cx="5450982"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453879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 Copy slide">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Picture Placeholder 4"/>
          <p:cNvSpPr>
            <a:spLocks noGrp="1"/>
          </p:cNvSpPr>
          <p:nvPr>
            <p:ph type="pic" sz="quarter" idx="10"/>
          </p:nvPr>
        </p:nvSpPr>
        <p:spPr>
          <a:xfrm>
            <a:off x="6096249" y="0"/>
            <a:ext cx="6095751" cy="6858000"/>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11647" y="1348810"/>
            <a:ext cx="5450982"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1140087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 Copy slide">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Picture Placeholder 4"/>
          <p:cNvSpPr>
            <a:spLocks noGrp="1"/>
          </p:cNvSpPr>
          <p:nvPr>
            <p:ph type="pic" sz="quarter" idx="10"/>
          </p:nvPr>
        </p:nvSpPr>
        <p:spPr>
          <a:xfrm>
            <a:off x="6096249" y="0"/>
            <a:ext cx="6095751" cy="6858000"/>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11647" y="1348810"/>
            <a:ext cx="5450982"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336306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 Copy slide">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Picture Placeholder 4"/>
          <p:cNvSpPr>
            <a:spLocks noGrp="1"/>
          </p:cNvSpPr>
          <p:nvPr>
            <p:ph type="pic" sz="quarter" idx="10"/>
          </p:nvPr>
        </p:nvSpPr>
        <p:spPr>
          <a:xfrm>
            <a:off x="6096249" y="0"/>
            <a:ext cx="6095751" cy="6858000"/>
          </a:xfrm>
          <a:prstGeom prst="rect">
            <a:avLst/>
          </a:prstGeom>
          <a:solidFill>
            <a:schemeClr val="accent6"/>
          </a:solidFill>
        </p:spPr>
        <p:txBody>
          <a:bodyPr anchor="t" anchorCtr="0"/>
          <a:lstStyle>
            <a:lvl1pPr algn="ctr">
              <a:defRPr sz="1088" b="0" i="1" baseline="0">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solidFill>
                  <a:schemeClr val="bg1"/>
                </a:solidFill>
              </a:defRPr>
            </a:lvl1pPr>
          </a:lstStyle>
          <a:p>
            <a:r>
              <a:rPr lang="en-US" dirty="0"/>
              <a:t>ENTER HEADER TEXT</a:t>
            </a:r>
          </a:p>
        </p:txBody>
      </p:sp>
      <p:sp>
        <p:nvSpPr>
          <p:cNvPr id="7"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11647" y="1348810"/>
            <a:ext cx="5450982"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941155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 Copy slid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096249" y="0"/>
            <a:ext cx="6095751"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7" name="Picture Placeholder 5"/>
          <p:cNvSpPr>
            <a:spLocks noGrp="1"/>
          </p:cNvSpPr>
          <p:nvPr>
            <p:ph type="pic" sz="quarter" idx="11"/>
          </p:nvPr>
        </p:nvSpPr>
        <p:spPr>
          <a:xfrm>
            <a:off x="499" y="3426308"/>
            <a:ext cx="6095751"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9" name="Title Placeholder 1"/>
          <p:cNvSpPr>
            <a:spLocks noGrp="1"/>
          </p:cNvSpPr>
          <p:nvPr>
            <p:ph type="title" hasCustomPrompt="1"/>
          </p:nvPr>
        </p:nvSpPr>
        <p:spPr bwMode="gray">
          <a:xfrm>
            <a:off x="1036395" y="1142516"/>
            <a:ext cx="4009538" cy="272343"/>
          </a:xfrm>
          <a:prstGeom prst="rect">
            <a:avLst/>
          </a:prstGeom>
          <a:ln>
            <a:noFill/>
          </a:ln>
        </p:spPr>
        <p:txBody>
          <a:bodyPr vert="horz" wrap="none" lIns="0" tIns="0" rIns="0" bIns="0" rtlCol="0" anchor="ctr">
            <a:noAutofit/>
          </a:bodyPr>
          <a:lstStyle>
            <a:lvl1pPr algn="ctr">
              <a:defRPr sz="2539"/>
            </a:lvl1pPr>
          </a:lstStyle>
          <a:p>
            <a:r>
              <a:rPr lang="en-US" dirty="0"/>
              <a:t>ENTER HEADER TEXT</a:t>
            </a:r>
          </a:p>
        </p:txBody>
      </p:sp>
      <p:sp>
        <p:nvSpPr>
          <p:cNvPr id="11" name="Text Placeholder 18"/>
          <p:cNvSpPr>
            <a:spLocks noGrp="1"/>
          </p:cNvSpPr>
          <p:nvPr>
            <p:ph type="body" sz="quarter" idx="12" hasCustomPrompt="1"/>
          </p:nvPr>
        </p:nvSpPr>
        <p:spPr>
          <a:xfrm>
            <a:off x="1036395" y="1758655"/>
            <a:ext cx="4009538" cy="185033"/>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14pt, Bold)</a:t>
            </a:r>
          </a:p>
        </p:txBody>
      </p:sp>
      <p:sp>
        <p:nvSpPr>
          <p:cNvPr id="12" name="Text Placeholder 21"/>
          <p:cNvSpPr>
            <a:spLocks noGrp="1"/>
          </p:cNvSpPr>
          <p:nvPr>
            <p:ph type="body" sz="quarter" idx="13" hasCustomPrompt="1"/>
          </p:nvPr>
        </p:nvSpPr>
        <p:spPr>
          <a:xfrm>
            <a:off x="1036395" y="2106946"/>
            <a:ext cx="4009538" cy="653609"/>
          </a:xfrm>
          <a:prstGeom prst="rect">
            <a:avLst/>
          </a:prstGeom>
        </p:spPr>
        <p:txBody>
          <a:bodyPr wrap="square" lIns="0" tIns="0" rIns="0" bIns="0" numCol="1" spcCol="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20" name="Title Placeholder 1"/>
          <p:cNvSpPr txBox="1">
            <a:spLocks/>
          </p:cNvSpPr>
          <p:nvPr userDrawn="1"/>
        </p:nvSpPr>
        <p:spPr bwMode="gray">
          <a:xfrm>
            <a:off x="7132146" y="4568823"/>
            <a:ext cx="4009538" cy="272343"/>
          </a:xfrm>
          <a:prstGeom prst="rect">
            <a:avLst/>
          </a:prstGeom>
          <a:ln>
            <a:noFill/>
          </a:ln>
        </p:spPr>
        <p:txBody>
          <a:bodyPr vert="horz" wrap="none" lIns="0" tIns="0" rIns="0" bIns="0" rtlCol="0" anchor="ctr">
            <a:noAutofit/>
          </a:bodyPr>
          <a:lstStyle>
            <a:lvl1pPr algn="ctr"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a:lstStyle>
          <a:p>
            <a:r>
              <a:rPr lang="en-US" sz="2539"/>
              <a:t>ENTER HEADER TEXT</a:t>
            </a:r>
            <a:endParaRPr lang="en-US" sz="2539" dirty="0"/>
          </a:p>
        </p:txBody>
      </p:sp>
      <p:sp>
        <p:nvSpPr>
          <p:cNvPr id="22" name="Text Placeholder 18"/>
          <p:cNvSpPr>
            <a:spLocks noGrp="1"/>
          </p:cNvSpPr>
          <p:nvPr>
            <p:ph type="body" sz="quarter" idx="14" hasCustomPrompt="1"/>
          </p:nvPr>
        </p:nvSpPr>
        <p:spPr>
          <a:xfrm>
            <a:off x="7132146" y="5184962"/>
            <a:ext cx="4009538" cy="185033"/>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14pt, Bold)</a:t>
            </a:r>
          </a:p>
        </p:txBody>
      </p:sp>
      <p:sp>
        <p:nvSpPr>
          <p:cNvPr id="23" name="Text Placeholder 21"/>
          <p:cNvSpPr>
            <a:spLocks noGrp="1"/>
          </p:cNvSpPr>
          <p:nvPr>
            <p:ph type="body" sz="quarter" idx="15" hasCustomPrompt="1"/>
          </p:nvPr>
        </p:nvSpPr>
        <p:spPr>
          <a:xfrm>
            <a:off x="7132146" y="5533254"/>
            <a:ext cx="4009538" cy="653609"/>
          </a:xfrm>
          <a:prstGeom prst="rect">
            <a:avLst/>
          </a:prstGeom>
        </p:spPr>
        <p:txBody>
          <a:bodyPr wrap="square" lIns="0" tIns="0" rIns="0" bIns="0" numCol="1" spcCol="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30229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8. Copy slide">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gray">
          <a:xfrm>
            <a:off x="7132146" y="1142516"/>
            <a:ext cx="4009538" cy="272343"/>
          </a:xfrm>
          <a:prstGeom prst="rect">
            <a:avLst/>
          </a:prstGeom>
          <a:ln>
            <a:noFill/>
          </a:ln>
        </p:spPr>
        <p:txBody>
          <a:bodyPr vert="horz" wrap="none" lIns="0" tIns="0" rIns="0" bIns="0" rtlCol="0" anchor="ctr">
            <a:noAutofit/>
          </a:bodyPr>
          <a:lstStyle>
            <a:lvl1pPr algn="ctr">
              <a:defRPr sz="2539"/>
            </a:lvl1pPr>
          </a:lstStyle>
          <a:p>
            <a:r>
              <a:rPr lang="en-US" dirty="0"/>
              <a:t>ENTER HEADER TEXT</a:t>
            </a:r>
          </a:p>
        </p:txBody>
      </p:sp>
      <p:sp>
        <p:nvSpPr>
          <p:cNvPr id="8" name="Text Placeholder 18"/>
          <p:cNvSpPr>
            <a:spLocks noGrp="1"/>
          </p:cNvSpPr>
          <p:nvPr>
            <p:ph type="body" sz="quarter" idx="12" hasCustomPrompt="1"/>
          </p:nvPr>
        </p:nvSpPr>
        <p:spPr>
          <a:xfrm>
            <a:off x="7132146" y="1758655"/>
            <a:ext cx="4009538" cy="185033"/>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14pt, Bold)</a:t>
            </a:r>
          </a:p>
        </p:txBody>
      </p:sp>
      <p:sp>
        <p:nvSpPr>
          <p:cNvPr id="9" name="Text Placeholder 21"/>
          <p:cNvSpPr>
            <a:spLocks noGrp="1"/>
          </p:cNvSpPr>
          <p:nvPr>
            <p:ph type="body" sz="quarter" idx="13" hasCustomPrompt="1"/>
          </p:nvPr>
        </p:nvSpPr>
        <p:spPr>
          <a:xfrm>
            <a:off x="7132146" y="2106946"/>
            <a:ext cx="4009538" cy="653609"/>
          </a:xfrm>
          <a:prstGeom prst="rect">
            <a:avLst/>
          </a:prstGeom>
        </p:spPr>
        <p:txBody>
          <a:bodyPr wrap="square" lIns="0" tIns="0" rIns="0" bIns="0" numCol="1" spcCol="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0" name="Title Placeholder 1"/>
          <p:cNvSpPr txBox="1">
            <a:spLocks/>
          </p:cNvSpPr>
          <p:nvPr userDrawn="1"/>
        </p:nvSpPr>
        <p:spPr bwMode="gray">
          <a:xfrm>
            <a:off x="1044303" y="4568823"/>
            <a:ext cx="4009538" cy="272343"/>
          </a:xfrm>
          <a:prstGeom prst="rect">
            <a:avLst/>
          </a:prstGeom>
          <a:ln>
            <a:noFill/>
          </a:ln>
        </p:spPr>
        <p:txBody>
          <a:bodyPr vert="horz" wrap="none" lIns="0" tIns="0" rIns="0" bIns="0" rtlCol="0" anchor="ctr">
            <a:noAutofit/>
          </a:bodyPr>
          <a:lstStyle>
            <a:lvl1pPr algn="ctr"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a:lstStyle>
          <a:p>
            <a:r>
              <a:rPr lang="en-US" sz="2539"/>
              <a:t>ENTER HEADER TEXT</a:t>
            </a:r>
            <a:endParaRPr lang="en-US" sz="2539" dirty="0"/>
          </a:p>
        </p:txBody>
      </p:sp>
      <p:sp>
        <p:nvSpPr>
          <p:cNvPr id="12" name="Text Placeholder 18"/>
          <p:cNvSpPr>
            <a:spLocks noGrp="1"/>
          </p:cNvSpPr>
          <p:nvPr>
            <p:ph type="body" sz="quarter" idx="14" hasCustomPrompt="1"/>
          </p:nvPr>
        </p:nvSpPr>
        <p:spPr>
          <a:xfrm>
            <a:off x="1044303" y="5184962"/>
            <a:ext cx="4009538" cy="185033"/>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14pt, Bold)</a:t>
            </a:r>
          </a:p>
        </p:txBody>
      </p:sp>
      <p:sp>
        <p:nvSpPr>
          <p:cNvPr id="13" name="Text Placeholder 21"/>
          <p:cNvSpPr>
            <a:spLocks noGrp="1"/>
          </p:cNvSpPr>
          <p:nvPr>
            <p:ph type="body" sz="quarter" idx="15" hasCustomPrompt="1"/>
          </p:nvPr>
        </p:nvSpPr>
        <p:spPr>
          <a:xfrm>
            <a:off x="1044303" y="5533254"/>
            <a:ext cx="4009538" cy="653609"/>
          </a:xfrm>
          <a:prstGeom prst="rect">
            <a:avLst/>
          </a:prstGeom>
        </p:spPr>
        <p:txBody>
          <a:bodyPr wrap="square" lIns="0" tIns="0" rIns="0" bIns="0" numCol="1" spcCol="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4" name="Picture Placeholder 5"/>
          <p:cNvSpPr>
            <a:spLocks noGrp="1"/>
          </p:cNvSpPr>
          <p:nvPr>
            <p:ph type="pic" sz="quarter" idx="16"/>
          </p:nvPr>
        </p:nvSpPr>
        <p:spPr>
          <a:xfrm>
            <a:off x="-7410" y="0"/>
            <a:ext cx="6095751"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20" name="Picture Placeholder 5"/>
          <p:cNvSpPr>
            <a:spLocks noGrp="1"/>
          </p:cNvSpPr>
          <p:nvPr>
            <p:ph type="pic" sz="quarter" idx="17"/>
          </p:nvPr>
        </p:nvSpPr>
        <p:spPr>
          <a:xfrm>
            <a:off x="6088341" y="3426308"/>
            <a:ext cx="6095751"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63517" y="6317075"/>
            <a:ext cx="1516258" cy="328689"/>
          </a:xfrm>
          <a:prstGeom prst="rect">
            <a:avLst/>
          </a:prstGeom>
        </p:spPr>
      </p:pic>
    </p:spTree>
    <p:extLst>
      <p:ext uri="{BB962C8B-B14F-4D97-AF65-F5344CB8AC3E}">
        <p14:creationId xmlns:p14="http://schemas.microsoft.com/office/powerpoint/2010/main" val="3924190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9.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7410" y="0"/>
            <a:ext cx="6095751"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4" name="Picture Placeholder 5"/>
          <p:cNvSpPr>
            <a:spLocks noGrp="1"/>
          </p:cNvSpPr>
          <p:nvPr>
            <p:ph type="pic" sz="quarter" idx="17"/>
          </p:nvPr>
        </p:nvSpPr>
        <p:spPr>
          <a:xfrm>
            <a:off x="6088341" y="0"/>
            <a:ext cx="6095751" cy="3426308"/>
          </a:xfrm>
          <a:prstGeom prst="rect">
            <a:avLst/>
          </a:prstGeom>
          <a:solidFill>
            <a:schemeClr val="accent6"/>
          </a:solidFill>
        </p:spPr>
        <p:txBody>
          <a:bodyPr/>
          <a:lstStyle>
            <a:lvl1pPr algn="ctr">
              <a:defRPr sz="1088" b="0" i="1" baseline="0">
                <a:solidFill>
                  <a:schemeClr val="accent5"/>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6" name="Picture Placeholder 5"/>
          <p:cNvSpPr>
            <a:spLocks noGrp="1"/>
          </p:cNvSpPr>
          <p:nvPr>
            <p:ph type="pic" sz="quarter" idx="18"/>
          </p:nvPr>
        </p:nvSpPr>
        <p:spPr>
          <a:xfrm>
            <a:off x="6088341" y="3426308"/>
            <a:ext cx="6095751"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10" name="Title Placeholder 1"/>
          <p:cNvSpPr>
            <a:spLocks noGrp="1"/>
          </p:cNvSpPr>
          <p:nvPr>
            <p:ph type="title" hasCustomPrompt="1"/>
          </p:nvPr>
        </p:nvSpPr>
        <p:spPr bwMode="gray">
          <a:xfrm>
            <a:off x="212225" y="3748579"/>
            <a:ext cx="11258204" cy="272343"/>
          </a:xfrm>
          <a:prstGeom prst="rect">
            <a:avLst/>
          </a:prstGeom>
          <a:ln>
            <a:noFill/>
          </a:ln>
        </p:spPr>
        <p:txBody>
          <a:bodyPr vert="horz" wrap="none" lIns="0" tIns="0" rIns="0" bIns="0" rtlCol="0" anchor="ctr">
            <a:noAutofit/>
          </a:bodyPr>
          <a:lstStyle>
            <a:lvl1pPr>
              <a:defRPr sz="2539">
                <a:solidFill>
                  <a:schemeClr val="bg1"/>
                </a:solidFill>
              </a:defRPr>
            </a:lvl1pPr>
          </a:lstStyle>
          <a:p>
            <a:r>
              <a:rPr lang="en-US" dirty="0"/>
              <a:t>ENTER HEADER TEXT</a:t>
            </a:r>
          </a:p>
        </p:txBody>
      </p:sp>
      <p:sp>
        <p:nvSpPr>
          <p:cNvPr id="12" name="Text Placeholder 18"/>
          <p:cNvSpPr>
            <a:spLocks noGrp="1"/>
          </p:cNvSpPr>
          <p:nvPr>
            <p:ph type="body" sz="quarter" idx="12" hasCustomPrompt="1"/>
          </p:nvPr>
        </p:nvSpPr>
        <p:spPr>
          <a:xfrm>
            <a:off x="211647" y="4356621"/>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3" name="Text Placeholder 21"/>
          <p:cNvSpPr>
            <a:spLocks noGrp="1"/>
          </p:cNvSpPr>
          <p:nvPr>
            <p:ph type="body" sz="quarter" idx="13" hasCustomPrompt="1"/>
          </p:nvPr>
        </p:nvSpPr>
        <p:spPr>
          <a:xfrm>
            <a:off x="211647" y="4885153"/>
            <a:ext cx="5450982"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Tree>
    <p:extLst>
      <p:ext uri="{BB962C8B-B14F-4D97-AF65-F5344CB8AC3E}">
        <p14:creationId xmlns:p14="http://schemas.microsoft.com/office/powerpoint/2010/main" val="1808520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1648" y="3471829"/>
            <a:ext cx="11258204" cy="272343"/>
          </a:xfrm>
          <a:prstGeom prst="rect">
            <a:avLst/>
          </a:prstGeom>
          <a:ln>
            <a:noFill/>
          </a:ln>
        </p:spPr>
        <p:txBody>
          <a:bodyPr vert="horz" wrap="none" lIns="0" tIns="0" rIns="0" bIns="0" rtlCol="0" anchor="ctr">
            <a:noAutofit/>
          </a:bodyPr>
          <a:lstStyle>
            <a:lvl1pPr algn="l">
              <a:defRPr sz="2539"/>
            </a:lvl1pPr>
          </a:lstStyle>
          <a:p>
            <a:r>
              <a:rPr lang="en-US" dirty="0"/>
              <a:t>ENTER HEADER TEXT</a:t>
            </a:r>
          </a:p>
        </p:txBody>
      </p:sp>
      <p:sp>
        <p:nvSpPr>
          <p:cNvPr id="5" name="Text Placeholder 18"/>
          <p:cNvSpPr>
            <a:spLocks noGrp="1"/>
          </p:cNvSpPr>
          <p:nvPr>
            <p:ph type="body" sz="quarter" idx="12" hasCustomPrompt="1"/>
          </p:nvPr>
        </p:nvSpPr>
        <p:spPr>
          <a:xfrm>
            <a:off x="211648" y="4087968"/>
            <a:ext cx="11258204" cy="186289"/>
          </a:xfrm>
          <a:prstGeom prst="rect">
            <a:avLst/>
          </a:prstGeom>
        </p:spPr>
        <p:txBody>
          <a:bodyPr lIns="0" tIns="0" rIns="0" bIns="0"/>
          <a:lstStyle>
            <a:lvl1pPr algn="l">
              <a:defRPr sz="1088" b="1" baseline="0">
                <a:solidFill>
                  <a:schemeClr val="bg1"/>
                </a:solidFill>
              </a:defRPr>
            </a:lvl1pPr>
            <a:lvl2pPr>
              <a:defRPr sz="1088"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211648" y="4600774"/>
            <a:ext cx="11258204" cy="1425857"/>
          </a:xfrm>
          <a:prstGeom prst="rect">
            <a:avLst/>
          </a:prstGeom>
        </p:spPr>
        <p:txBody>
          <a:bodyPr lIns="0" tIns="0" rIns="0" bIns="0" numCol="2" spcCol="18000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1"/>
            <a:ext cx="12192000" cy="3157417"/>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Tree>
    <p:extLst>
      <p:ext uri="{BB962C8B-B14F-4D97-AF65-F5344CB8AC3E}">
        <p14:creationId xmlns:p14="http://schemas.microsoft.com/office/powerpoint/2010/main" val="386590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0.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6088341" y="0"/>
            <a:ext cx="6095751"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4" name="Picture Placeholder 5"/>
          <p:cNvSpPr>
            <a:spLocks noGrp="1"/>
          </p:cNvSpPr>
          <p:nvPr>
            <p:ph type="pic" sz="quarter" idx="17"/>
          </p:nvPr>
        </p:nvSpPr>
        <p:spPr>
          <a:xfrm>
            <a:off x="0" y="3431693"/>
            <a:ext cx="6095751"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5" name="Picture Placeholder 5"/>
          <p:cNvSpPr>
            <a:spLocks noGrp="1"/>
          </p:cNvSpPr>
          <p:nvPr>
            <p:ph type="pic" sz="quarter" idx="18"/>
          </p:nvPr>
        </p:nvSpPr>
        <p:spPr>
          <a:xfrm>
            <a:off x="6088341" y="3426308"/>
            <a:ext cx="6095751" cy="3426308"/>
          </a:xfrm>
          <a:prstGeom prst="rect">
            <a:avLst/>
          </a:prstGeom>
          <a:solidFill>
            <a:schemeClr val="accent6"/>
          </a:solidFill>
        </p:spPr>
        <p:txBody>
          <a:bodyPr/>
          <a:lstStyle>
            <a:lvl1pPr algn="ctr">
              <a:defRPr sz="1088" b="0" i="1" baseline="0">
                <a:solidFill>
                  <a:schemeClr val="accent5"/>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6" name="Title Placeholder 1"/>
          <p:cNvSpPr>
            <a:spLocks noGrp="1"/>
          </p:cNvSpPr>
          <p:nvPr>
            <p:ph type="title" hasCustomPrompt="1"/>
          </p:nvPr>
        </p:nvSpPr>
        <p:spPr bwMode="gray">
          <a:xfrm>
            <a:off x="191231" y="338971"/>
            <a:ext cx="11258204" cy="272343"/>
          </a:xfrm>
          <a:prstGeom prst="rect">
            <a:avLst/>
          </a:prstGeom>
          <a:ln>
            <a:noFill/>
          </a:ln>
        </p:spPr>
        <p:txBody>
          <a:bodyPr vert="horz" wrap="none" lIns="0" tIns="0" rIns="0" bIns="0" rtlCol="0" anchor="ctr">
            <a:noAutofit/>
          </a:bodyPr>
          <a:lstStyle>
            <a:lvl1pPr>
              <a:defRPr sz="2539">
                <a:solidFill>
                  <a:schemeClr val="bg1"/>
                </a:solidFill>
              </a:defRPr>
            </a:lvl1pPr>
          </a:lstStyle>
          <a:p>
            <a:r>
              <a:rPr lang="en-US" dirty="0"/>
              <a:t>ENTER HEADER TEXT</a:t>
            </a:r>
          </a:p>
        </p:txBody>
      </p:sp>
      <p:sp>
        <p:nvSpPr>
          <p:cNvPr id="8" name="Text Placeholder 18"/>
          <p:cNvSpPr>
            <a:spLocks noGrp="1"/>
          </p:cNvSpPr>
          <p:nvPr>
            <p:ph type="body" sz="quarter" idx="12" hasCustomPrompt="1"/>
          </p:nvPr>
        </p:nvSpPr>
        <p:spPr>
          <a:xfrm>
            <a:off x="190653" y="947013"/>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9" name="Text Placeholder 21"/>
          <p:cNvSpPr>
            <a:spLocks noGrp="1"/>
          </p:cNvSpPr>
          <p:nvPr>
            <p:ph type="body" sz="quarter" idx="13" hasCustomPrompt="1"/>
          </p:nvPr>
        </p:nvSpPr>
        <p:spPr>
          <a:xfrm>
            <a:off x="190653" y="1475544"/>
            <a:ext cx="5450982"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3530508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972313" y="1478731"/>
            <a:ext cx="3264999" cy="331009"/>
          </a:xfrm>
          <a:prstGeom prst="rect">
            <a:avLst/>
          </a:prstGeom>
        </p:spPr>
        <p:txBody>
          <a:bodyPr lIns="0" tIns="0" rIns="0" bIns="0"/>
          <a:lstStyle>
            <a:lvl1pPr algn="ctr">
              <a:defRPr sz="1088" b="1"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Header copy (Arial, 12pt, Bold)</a:t>
            </a:r>
          </a:p>
        </p:txBody>
      </p:sp>
      <p:sp>
        <p:nvSpPr>
          <p:cNvPr id="8" name="Picture Placeholder 7"/>
          <p:cNvSpPr>
            <a:spLocks noGrp="1"/>
          </p:cNvSpPr>
          <p:nvPr>
            <p:ph type="pic" sz="quarter" idx="14"/>
          </p:nvPr>
        </p:nvSpPr>
        <p:spPr>
          <a:xfrm>
            <a:off x="974821" y="1868996"/>
            <a:ext cx="3264998" cy="3265169"/>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Picture Placeholder 7"/>
          <p:cNvSpPr>
            <a:spLocks noGrp="1"/>
          </p:cNvSpPr>
          <p:nvPr>
            <p:ph type="pic" sz="quarter" idx="15"/>
          </p:nvPr>
        </p:nvSpPr>
        <p:spPr>
          <a:xfrm>
            <a:off x="4463501" y="1868996"/>
            <a:ext cx="3264998" cy="3265169"/>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Picture Placeholder 7"/>
          <p:cNvSpPr>
            <a:spLocks noGrp="1"/>
          </p:cNvSpPr>
          <p:nvPr>
            <p:ph type="pic" sz="quarter" idx="16"/>
          </p:nvPr>
        </p:nvSpPr>
        <p:spPr>
          <a:xfrm>
            <a:off x="7952181" y="1868996"/>
            <a:ext cx="3264998" cy="3265169"/>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Text Placeholder 21"/>
          <p:cNvSpPr>
            <a:spLocks noGrp="1"/>
          </p:cNvSpPr>
          <p:nvPr>
            <p:ph type="body" sz="quarter" idx="17" hasCustomPrompt="1"/>
          </p:nvPr>
        </p:nvSpPr>
        <p:spPr>
          <a:xfrm>
            <a:off x="4463501" y="1478731"/>
            <a:ext cx="3264999" cy="331009"/>
          </a:xfrm>
          <a:prstGeom prst="rect">
            <a:avLst/>
          </a:prstGeom>
        </p:spPr>
        <p:txBody>
          <a:bodyPr lIns="0" tIns="0" rIns="0" bIns="0"/>
          <a:lstStyle>
            <a:lvl1pPr algn="ctr">
              <a:defRPr sz="1088" b="1"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Header copy (Arial, 12pt, Bold)</a:t>
            </a:r>
          </a:p>
        </p:txBody>
      </p:sp>
      <p:sp>
        <p:nvSpPr>
          <p:cNvPr id="12" name="Text Placeholder 21"/>
          <p:cNvSpPr>
            <a:spLocks noGrp="1"/>
          </p:cNvSpPr>
          <p:nvPr>
            <p:ph type="body" sz="quarter" idx="18" hasCustomPrompt="1"/>
          </p:nvPr>
        </p:nvSpPr>
        <p:spPr>
          <a:xfrm>
            <a:off x="7952180" y="1478731"/>
            <a:ext cx="3264999" cy="331009"/>
          </a:xfrm>
          <a:prstGeom prst="rect">
            <a:avLst/>
          </a:prstGeom>
        </p:spPr>
        <p:txBody>
          <a:bodyPr lIns="0" tIns="0" rIns="0" bIns="0"/>
          <a:lstStyle>
            <a:lvl1pPr algn="ctr">
              <a:defRPr sz="1088" b="1"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Header copy (Arial, 12pt, Bold)</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15" name="Text Placeholder 21"/>
          <p:cNvSpPr>
            <a:spLocks noGrp="1"/>
          </p:cNvSpPr>
          <p:nvPr>
            <p:ph type="body" sz="quarter" idx="19" hasCustomPrompt="1"/>
          </p:nvPr>
        </p:nvSpPr>
        <p:spPr>
          <a:xfrm>
            <a:off x="972313" y="5297424"/>
            <a:ext cx="3264999" cy="331009"/>
          </a:xfrm>
          <a:prstGeom prst="rect">
            <a:avLst/>
          </a:prstGeom>
        </p:spPr>
        <p:txBody>
          <a:bodyPr lIns="0" tIns="0" rIns="0" bIns="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7" name="Text Placeholder 21"/>
          <p:cNvSpPr>
            <a:spLocks noGrp="1"/>
          </p:cNvSpPr>
          <p:nvPr>
            <p:ph type="body" sz="quarter" idx="20" hasCustomPrompt="1"/>
          </p:nvPr>
        </p:nvSpPr>
        <p:spPr>
          <a:xfrm>
            <a:off x="4463501" y="5297423"/>
            <a:ext cx="3264999" cy="331009"/>
          </a:xfrm>
          <a:prstGeom prst="rect">
            <a:avLst/>
          </a:prstGeom>
        </p:spPr>
        <p:txBody>
          <a:bodyPr lIns="0" tIns="0" rIns="0" bIns="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8" name="Text Placeholder 21"/>
          <p:cNvSpPr>
            <a:spLocks noGrp="1"/>
          </p:cNvSpPr>
          <p:nvPr>
            <p:ph type="body" sz="quarter" idx="21" hasCustomPrompt="1"/>
          </p:nvPr>
        </p:nvSpPr>
        <p:spPr>
          <a:xfrm>
            <a:off x="7952180" y="5297423"/>
            <a:ext cx="3264999" cy="331009"/>
          </a:xfrm>
          <a:prstGeom prst="rect">
            <a:avLst/>
          </a:prstGeom>
        </p:spPr>
        <p:txBody>
          <a:bodyPr lIns="0" tIns="0" rIns="0" bIns="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2926653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Picture Placeholder 7"/>
          <p:cNvSpPr>
            <a:spLocks noGrp="1"/>
          </p:cNvSpPr>
          <p:nvPr>
            <p:ph type="pic" sz="quarter" idx="14"/>
          </p:nvPr>
        </p:nvSpPr>
        <p:spPr>
          <a:xfrm>
            <a:off x="974821" y="1337016"/>
            <a:ext cx="3264998" cy="3797149"/>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8" name="Picture Placeholder 7"/>
          <p:cNvSpPr>
            <a:spLocks noGrp="1"/>
          </p:cNvSpPr>
          <p:nvPr>
            <p:ph type="pic" sz="quarter" idx="15"/>
          </p:nvPr>
        </p:nvSpPr>
        <p:spPr>
          <a:xfrm>
            <a:off x="4463501" y="1337016"/>
            <a:ext cx="3264998" cy="3797149"/>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Picture Placeholder 7"/>
          <p:cNvSpPr>
            <a:spLocks noGrp="1"/>
          </p:cNvSpPr>
          <p:nvPr>
            <p:ph type="pic" sz="quarter" idx="16"/>
          </p:nvPr>
        </p:nvSpPr>
        <p:spPr>
          <a:xfrm>
            <a:off x="7952181" y="1337016"/>
            <a:ext cx="3264998" cy="3797149"/>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13" name="Text Placeholder 21"/>
          <p:cNvSpPr>
            <a:spLocks noGrp="1"/>
          </p:cNvSpPr>
          <p:nvPr>
            <p:ph type="body" sz="quarter" idx="19" hasCustomPrompt="1"/>
          </p:nvPr>
        </p:nvSpPr>
        <p:spPr>
          <a:xfrm>
            <a:off x="972313" y="5297424"/>
            <a:ext cx="3264999"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4" name="Text Placeholder 21"/>
          <p:cNvSpPr>
            <a:spLocks noGrp="1"/>
          </p:cNvSpPr>
          <p:nvPr>
            <p:ph type="body" sz="quarter" idx="20" hasCustomPrompt="1"/>
          </p:nvPr>
        </p:nvSpPr>
        <p:spPr>
          <a:xfrm>
            <a:off x="4463501" y="5297423"/>
            <a:ext cx="3264999"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5" name="Text Placeholder 21"/>
          <p:cNvSpPr>
            <a:spLocks noGrp="1"/>
          </p:cNvSpPr>
          <p:nvPr>
            <p:ph type="body" sz="quarter" idx="21" hasCustomPrompt="1"/>
          </p:nvPr>
        </p:nvSpPr>
        <p:spPr>
          <a:xfrm>
            <a:off x="7952180" y="5297423"/>
            <a:ext cx="3264999"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564850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3.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466899" y="212237"/>
            <a:ext cx="11258204" cy="272343"/>
          </a:xfrm>
          <a:prstGeom prst="rect">
            <a:avLst/>
          </a:prstGeom>
          <a:ln>
            <a:noFill/>
          </a:ln>
        </p:spPr>
        <p:txBody>
          <a:bodyPr vert="horz" wrap="none" lIns="0" tIns="0" rIns="0" bIns="0" rtlCol="0" anchor="ctr">
            <a:noAutofit/>
          </a:bodyPr>
          <a:lstStyle>
            <a:lvl1pPr algn="ctr">
              <a:defRPr sz="2539">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370733" y="820279"/>
            <a:ext cx="5450534" cy="202014"/>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12pt, Bold)</a:t>
            </a:r>
          </a:p>
        </p:txBody>
      </p:sp>
      <p:sp>
        <p:nvSpPr>
          <p:cNvPr id="6" name="Picture Placeholder 7"/>
          <p:cNvSpPr>
            <a:spLocks noGrp="1"/>
          </p:cNvSpPr>
          <p:nvPr>
            <p:ph type="pic" sz="quarter" idx="14"/>
          </p:nvPr>
        </p:nvSpPr>
        <p:spPr>
          <a:xfrm>
            <a:off x="799796" y="1529184"/>
            <a:ext cx="2411202" cy="3575545"/>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10" name="Text Placeholder 21"/>
          <p:cNvSpPr>
            <a:spLocks noGrp="1"/>
          </p:cNvSpPr>
          <p:nvPr>
            <p:ph type="body" sz="quarter" idx="19" hasCustomPrompt="1"/>
          </p:nvPr>
        </p:nvSpPr>
        <p:spPr>
          <a:xfrm>
            <a:off x="799796" y="5256435"/>
            <a:ext cx="2411202"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4" name="Picture Placeholder 7"/>
          <p:cNvSpPr>
            <a:spLocks noGrp="1"/>
          </p:cNvSpPr>
          <p:nvPr>
            <p:ph type="pic" sz="quarter" idx="22"/>
          </p:nvPr>
        </p:nvSpPr>
        <p:spPr>
          <a:xfrm>
            <a:off x="3528172" y="1529184"/>
            <a:ext cx="2411202" cy="3575545"/>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5" name="Picture Placeholder 7"/>
          <p:cNvSpPr>
            <a:spLocks noGrp="1"/>
          </p:cNvSpPr>
          <p:nvPr>
            <p:ph type="pic" sz="quarter" idx="23"/>
          </p:nvPr>
        </p:nvSpPr>
        <p:spPr>
          <a:xfrm>
            <a:off x="6256548" y="1529184"/>
            <a:ext cx="2411202" cy="3575545"/>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6" name="Picture Placeholder 7"/>
          <p:cNvSpPr>
            <a:spLocks noGrp="1"/>
          </p:cNvSpPr>
          <p:nvPr>
            <p:ph type="pic" sz="quarter" idx="24"/>
          </p:nvPr>
        </p:nvSpPr>
        <p:spPr>
          <a:xfrm>
            <a:off x="8984926" y="1529184"/>
            <a:ext cx="2411202" cy="3575545"/>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8" name="Text Placeholder 21"/>
          <p:cNvSpPr>
            <a:spLocks noGrp="1"/>
          </p:cNvSpPr>
          <p:nvPr>
            <p:ph type="body" sz="quarter" idx="25" hasCustomPrompt="1"/>
          </p:nvPr>
        </p:nvSpPr>
        <p:spPr>
          <a:xfrm>
            <a:off x="3528171" y="5256435"/>
            <a:ext cx="2411202"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9" name="Text Placeholder 21"/>
          <p:cNvSpPr>
            <a:spLocks noGrp="1"/>
          </p:cNvSpPr>
          <p:nvPr>
            <p:ph type="body" sz="quarter" idx="26" hasCustomPrompt="1"/>
          </p:nvPr>
        </p:nvSpPr>
        <p:spPr>
          <a:xfrm>
            <a:off x="6256548" y="5256435"/>
            <a:ext cx="2411202"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20" name="Text Placeholder 21"/>
          <p:cNvSpPr>
            <a:spLocks noGrp="1"/>
          </p:cNvSpPr>
          <p:nvPr>
            <p:ph type="body" sz="quarter" idx="27" hasCustomPrompt="1"/>
          </p:nvPr>
        </p:nvSpPr>
        <p:spPr>
          <a:xfrm>
            <a:off x="8984926" y="5256435"/>
            <a:ext cx="2411202"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754889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466899" y="212237"/>
            <a:ext cx="11258204" cy="272343"/>
          </a:xfrm>
          <a:prstGeom prst="rect">
            <a:avLst/>
          </a:prstGeom>
          <a:ln>
            <a:noFill/>
          </a:ln>
        </p:spPr>
        <p:txBody>
          <a:bodyPr vert="horz" wrap="none" lIns="0" tIns="0" rIns="0" bIns="0" rtlCol="0" anchor="ctr">
            <a:noAutofit/>
          </a:bodyPr>
          <a:lstStyle>
            <a:lvl1pPr algn="ctr">
              <a:defRPr sz="2539">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370733" y="820279"/>
            <a:ext cx="5450534" cy="202014"/>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12pt, Bold)</a:t>
            </a:r>
          </a:p>
        </p:txBody>
      </p:sp>
      <p:sp>
        <p:nvSpPr>
          <p:cNvPr id="6" name="Picture Placeholder 7"/>
          <p:cNvSpPr>
            <a:spLocks noGrp="1"/>
          </p:cNvSpPr>
          <p:nvPr>
            <p:ph type="pic" sz="quarter" idx="14"/>
          </p:nvPr>
        </p:nvSpPr>
        <p:spPr>
          <a:xfrm>
            <a:off x="327541" y="1750687"/>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8" name="Text Placeholder 21"/>
          <p:cNvSpPr>
            <a:spLocks noGrp="1"/>
          </p:cNvSpPr>
          <p:nvPr>
            <p:ph type="body" sz="quarter" idx="19" hasCustomPrompt="1"/>
          </p:nvPr>
        </p:nvSpPr>
        <p:spPr>
          <a:xfrm>
            <a:off x="327541" y="4487532"/>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5" name="Picture Placeholder 7"/>
          <p:cNvSpPr>
            <a:spLocks noGrp="1"/>
          </p:cNvSpPr>
          <p:nvPr>
            <p:ph type="pic" sz="quarter" idx="28"/>
          </p:nvPr>
        </p:nvSpPr>
        <p:spPr>
          <a:xfrm>
            <a:off x="2295495" y="2276958"/>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6" name="Picture Placeholder 7"/>
          <p:cNvSpPr>
            <a:spLocks noGrp="1"/>
          </p:cNvSpPr>
          <p:nvPr>
            <p:ph type="pic" sz="quarter" idx="29"/>
          </p:nvPr>
        </p:nvSpPr>
        <p:spPr>
          <a:xfrm>
            <a:off x="4263449" y="1750687"/>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7" name="Picture Placeholder 7"/>
          <p:cNvSpPr>
            <a:spLocks noGrp="1"/>
          </p:cNvSpPr>
          <p:nvPr>
            <p:ph type="pic" sz="quarter" idx="30"/>
          </p:nvPr>
        </p:nvSpPr>
        <p:spPr>
          <a:xfrm>
            <a:off x="6231403" y="2276957"/>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8" name="Picture Placeholder 7"/>
          <p:cNvSpPr>
            <a:spLocks noGrp="1"/>
          </p:cNvSpPr>
          <p:nvPr>
            <p:ph type="pic" sz="quarter" idx="31"/>
          </p:nvPr>
        </p:nvSpPr>
        <p:spPr>
          <a:xfrm>
            <a:off x="8199356" y="1750686"/>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9" name="Picture Placeholder 7"/>
          <p:cNvSpPr>
            <a:spLocks noGrp="1"/>
          </p:cNvSpPr>
          <p:nvPr>
            <p:ph type="pic" sz="quarter" idx="32"/>
          </p:nvPr>
        </p:nvSpPr>
        <p:spPr>
          <a:xfrm>
            <a:off x="10167311" y="2276957"/>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22" name="Text Placeholder 21"/>
          <p:cNvSpPr>
            <a:spLocks noGrp="1"/>
          </p:cNvSpPr>
          <p:nvPr>
            <p:ph type="body" sz="quarter" idx="33" hasCustomPrompt="1"/>
          </p:nvPr>
        </p:nvSpPr>
        <p:spPr>
          <a:xfrm>
            <a:off x="4263448" y="4487532"/>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23" name="Text Placeholder 21"/>
          <p:cNvSpPr>
            <a:spLocks noGrp="1"/>
          </p:cNvSpPr>
          <p:nvPr>
            <p:ph type="body" sz="quarter" idx="34" hasCustomPrompt="1"/>
          </p:nvPr>
        </p:nvSpPr>
        <p:spPr>
          <a:xfrm>
            <a:off x="8199355" y="4487532"/>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24" name="Text Placeholder 21"/>
          <p:cNvSpPr>
            <a:spLocks noGrp="1"/>
          </p:cNvSpPr>
          <p:nvPr>
            <p:ph type="body" sz="quarter" idx="35" hasCustomPrompt="1"/>
          </p:nvPr>
        </p:nvSpPr>
        <p:spPr>
          <a:xfrm>
            <a:off x="2295495" y="5019144"/>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25" name="Text Placeholder 21"/>
          <p:cNvSpPr>
            <a:spLocks noGrp="1"/>
          </p:cNvSpPr>
          <p:nvPr>
            <p:ph type="body" sz="quarter" idx="36" hasCustomPrompt="1"/>
          </p:nvPr>
        </p:nvSpPr>
        <p:spPr>
          <a:xfrm>
            <a:off x="6231402" y="5019144"/>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26" name="Text Placeholder 21"/>
          <p:cNvSpPr>
            <a:spLocks noGrp="1"/>
          </p:cNvSpPr>
          <p:nvPr>
            <p:ph type="body" sz="quarter" idx="37" hasCustomPrompt="1"/>
          </p:nvPr>
        </p:nvSpPr>
        <p:spPr>
          <a:xfrm>
            <a:off x="10167311" y="5019144"/>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825779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5. Copy slide">
    <p:spTree>
      <p:nvGrpSpPr>
        <p:cNvPr id="1" name=""/>
        <p:cNvGrpSpPr/>
        <p:nvPr/>
      </p:nvGrpSpPr>
      <p:grpSpPr>
        <a:xfrm>
          <a:off x="0" y="0"/>
          <a:ext cx="0" cy="0"/>
          <a:chOff x="0" y="0"/>
          <a:chExt cx="0" cy="0"/>
        </a:xfrm>
      </p:grpSpPr>
      <p:sp>
        <p:nvSpPr>
          <p:cNvPr id="6" name="Picture Placeholder 7"/>
          <p:cNvSpPr>
            <a:spLocks noGrp="1"/>
          </p:cNvSpPr>
          <p:nvPr>
            <p:ph type="pic" sz="quarter" idx="14"/>
          </p:nvPr>
        </p:nvSpPr>
        <p:spPr>
          <a:xfrm>
            <a:off x="799796" y="1529184"/>
            <a:ext cx="2411202" cy="3575545"/>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8" name="Text Placeholder 21"/>
          <p:cNvSpPr>
            <a:spLocks noGrp="1"/>
          </p:cNvSpPr>
          <p:nvPr>
            <p:ph type="body" sz="quarter" idx="19" hasCustomPrompt="1"/>
          </p:nvPr>
        </p:nvSpPr>
        <p:spPr>
          <a:xfrm>
            <a:off x="799796" y="5256435"/>
            <a:ext cx="2411202"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9" name="Picture Placeholder 7"/>
          <p:cNvSpPr>
            <a:spLocks noGrp="1"/>
          </p:cNvSpPr>
          <p:nvPr>
            <p:ph type="pic" sz="quarter" idx="22"/>
          </p:nvPr>
        </p:nvSpPr>
        <p:spPr>
          <a:xfrm>
            <a:off x="3528172" y="1529184"/>
            <a:ext cx="2411202" cy="3575545"/>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Picture Placeholder 7"/>
          <p:cNvSpPr>
            <a:spLocks noGrp="1"/>
          </p:cNvSpPr>
          <p:nvPr>
            <p:ph type="pic" sz="quarter" idx="23"/>
          </p:nvPr>
        </p:nvSpPr>
        <p:spPr>
          <a:xfrm>
            <a:off x="6256548" y="1529184"/>
            <a:ext cx="2411202" cy="3575545"/>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Picture Placeholder 7"/>
          <p:cNvSpPr>
            <a:spLocks noGrp="1"/>
          </p:cNvSpPr>
          <p:nvPr>
            <p:ph type="pic" sz="quarter" idx="24"/>
          </p:nvPr>
        </p:nvSpPr>
        <p:spPr>
          <a:xfrm>
            <a:off x="8984926" y="1529184"/>
            <a:ext cx="2411202" cy="3575545"/>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2" name="Text Placeholder 21"/>
          <p:cNvSpPr>
            <a:spLocks noGrp="1"/>
          </p:cNvSpPr>
          <p:nvPr>
            <p:ph type="body" sz="quarter" idx="25" hasCustomPrompt="1"/>
          </p:nvPr>
        </p:nvSpPr>
        <p:spPr>
          <a:xfrm>
            <a:off x="3528171" y="5256435"/>
            <a:ext cx="2411202"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3" name="Text Placeholder 21"/>
          <p:cNvSpPr>
            <a:spLocks noGrp="1"/>
          </p:cNvSpPr>
          <p:nvPr>
            <p:ph type="body" sz="quarter" idx="26" hasCustomPrompt="1"/>
          </p:nvPr>
        </p:nvSpPr>
        <p:spPr>
          <a:xfrm>
            <a:off x="6256548" y="5256435"/>
            <a:ext cx="2411202"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4" name="Text Placeholder 21"/>
          <p:cNvSpPr>
            <a:spLocks noGrp="1"/>
          </p:cNvSpPr>
          <p:nvPr>
            <p:ph type="body" sz="quarter" idx="27" hasCustomPrompt="1"/>
          </p:nvPr>
        </p:nvSpPr>
        <p:spPr>
          <a:xfrm>
            <a:off x="8984926" y="5256435"/>
            <a:ext cx="2411202"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5"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sp>
        <p:nvSpPr>
          <p:cNvPr id="17"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Tree>
    <p:extLst>
      <p:ext uri="{BB962C8B-B14F-4D97-AF65-F5344CB8AC3E}">
        <p14:creationId xmlns:p14="http://schemas.microsoft.com/office/powerpoint/2010/main" val="93174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6. Copy slide">
    <p:spTree>
      <p:nvGrpSpPr>
        <p:cNvPr id="1" name=""/>
        <p:cNvGrpSpPr/>
        <p:nvPr/>
      </p:nvGrpSpPr>
      <p:grpSpPr>
        <a:xfrm>
          <a:off x="0" y="0"/>
          <a:ext cx="0" cy="0"/>
          <a:chOff x="0" y="0"/>
          <a:chExt cx="0" cy="0"/>
        </a:xfrm>
      </p:grpSpPr>
      <p:sp>
        <p:nvSpPr>
          <p:cNvPr id="6" name="Picture Placeholder 7"/>
          <p:cNvSpPr>
            <a:spLocks noGrp="1"/>
          </p:cNvSpPr>
          <p:nvPr>
            <p:ph type="pic" sz="quarter" idx="14"/>
          </p:nvPr>
        </p:nvSpPr>
        <p:spPr>
          <a:xfrm>
            <a:off x="327541" y="1750687"/>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8" name="Text Placeholder 21"/>
          <p:cNvSpPr>
            <a:spLocks noGrp="1"/>
          </p:cNvSpPr>
          <p:nvPr>
            <p:ph type="body" sz="quarter" idx="19" hasCustomPrompt="1"/>
          </p:nvPr>
        </p:nvSpPr>
        <p:spPr>
          <a:xfrm>
            <a:off x="327541" y="4487532"/>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9" name="Picture Placeholder 7"/>
          <p:cNvSpPr>
            <a:spLocks noGrp="1"/>
          </p:cNvSpPr>
          <p:nvPr>
            <p:ph type="pic" sz="quarter" idx="28"/>
          </p:nvPr>
        </p:nvSpPr>
        <p:spPr>
          <a:xfrm>
            <a:off x="2295495" y="2276958"/>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Picture Placeholder 7"/>
          <p:cNvSpPr>
            <a:spLocks noGrp="1"/>
          </p:cNvSpPr>
          <p:nvPr>
            <p:ph type="pic" sz="quarter" idx="29"/>
          </p:nvPr>
        </p:nvSpPr>
        <p:spPr>
          <a:xfrm>
            <a:off x="4263449" y="1750687"/>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Picture Placeholder 7"/>
          <p:cNvSpPr>
            <a:spLocks noGrp="1"/>
          </p:cNvSpPr>
          <p:nvPr>
            <p:ph type="pic" sz="quarter" idx="30"/>
          </p:nvPr>
        </p:nvSpPr>
        <p:spPr>
          <a:xfrm>
            <a:off x="6231403" y="2276957"/>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2" name="Picture Placeholder 7"/>
          <p:cNvSpPr>
            <a:spLocks noGrp="1"/>
          </p:cNvSpPr>
          <p:nvPr>
            <p:ph type="pic" sz="quarter" idx="31"/>
          </p:nvPr>
        </p:nvSpPr>
        <p:spPr>
          <a:xfrm>
            <a:off x="8199356" y="1750686"/>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3" name="Picture Placeholder 7"/>
          <p:cNvSpPr>
            <a:spLocks noGrp="1"/>
          </p:cNvSpPr>
          <p:nvPr>
            <p:ph type="pic" sz="quarter" idx="32"/>
          </p:nvPr>
        </p:nvSpPr>
        <p:spPr>
          <a:xfrm>
            <a:off x="10167311" y="2276957"/>
            <a:ext cx="1729191" cy="2564198"/>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4" name="Text Placeholder 21"/>
          <p:cNvSpPr>
            <a:spLocks noGrp="1"/>
          </p:cNvSpPr>
          <p:nvPr>
            <p:ph type="body" sz="quarter" idx="33" hasCustomPrompt="1"/>
          </p:nvPr>
        </p:nvSpPr>
        <p:spPr>
          <a:xfrm>
            <a:off x="4263448" y="4487532"/>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5" name="Text Placeholder 21"/>
          <p:cNvSpPr>
            <a:spLocks noGrp="1"/>
          </p:cNvSpPr>
          <p:nvPr>
            <p:ph type="body" sz="quarter" idx="34" hasCustomPrompt="1"/>
          </p:nvPr>
        </p:nvSpPr>
        <p:spPr>
          <a:xfrm>
            <a:off x="8199355" y="4487532"/>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6" name="Text Placeholder 21"/>
          <p:cNvSpPr>
            <a:spLocks noGrp="1"/>
          </p:cNvSpPr>
          <p:nvPr>
            <p:ph type="body" sz="quarter" idx="35" hasCustomPrompt="1"/>
          </p:nvPr>
        </p:nvSpPr>
        <p:spPr>
          <a:xfrm>
            <a:off x="2295495" y="5019144"/>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7" name="Text Placeholder 21"/>
          <p:cNvSpPr>
            <a:spLocks noGrp="1"/>
          </p:cNvSpPr>
          <p:nvPr>
            <p:ph type="body" sz="quarter" idx="36" hasCustomPrompt="1"/>
          </p:nvPr>
        </p:nvSpPr>
        <p:spPr>
          <a:xfrm>
            <a:off x="6231402" y="5019144"/>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8" name="Text Placeholder 21"/>
          <p:cNvSpPr>
            <a:spLocks noGrp="1"/>
          </p:cNvSpPr>
          <p:nvPr>
            <p:ph type="body" sz="quarter" idx="37" hasCustomPrompt="1"/>
          </p:nvPr>
        </p:nvSpPr>
        <p:spPr>
          <a:xfrm>
            <a:off x="10167311" y="5019144"/>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9"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sp>
        <p:nvSpPr>
          <p:cNvPr id="21" name="Text Placeholder 18"/>
          <p:cNvSpPr>
            <a:spLocks noGrp="1"/>
          </p:cNvSpPr>
          <p:nvPr>
            <p:ph type="body" sz="quarter" idx="12" hasCustomPrompt="1"/>
          </p:nvPr>
        </p:nvSpPr>
        <p:spPr>
          <a:xfrm>
            <a:off x="211647" y="820279"/>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Tree>
    <p:extLst>
      <p:ext uri="{BB962C8B-B14F-4D97-AF65-F5344CB8AC3E}">
        <p14:creationId xmlns:p14="http://schemas.microsoft.com/office/powerpoint/2010/main" val="2502051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7. Copy slide">
    <p:spTree>
      <p:nvGrpSpPr>
        <p:cNvPr id="1" name=""/>
        <p:cNvGrpSpPr/>
        <p:nvPr/>
      </p:nvGrpSpPr>
      <p:grpSpPr>
        <a:xfrm>
          <a:off x="0" y="0"/>
          <a:ext cx="0" cy="0"/>
          <a:chOff x="0" y="0"/>
          <a:chExt cx="0" cy="0"/>
        </a:xfrm>
      </p:grpSpPr>
      <p:sp>
        <p:nvSpPr>
          <p:cNvPr id="3" name="Picture Placeholder 7"/>
          <p:cNvSpPr>
            <a:spLocks noGrp="1"/>
          </p:cNvSpPr>
          <p:nvPr>
            <p:ph type="pic" sz="quarter" idx="14"/>
          </p:nvPr>
        </p:nvSpPr>
        <p:spPr>
          <a:xfrm>
            <a:off x="2750376" y="1184300"/>
            <a:ext cx="3232421" cy="4793321"/>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4" name="Picture Placeholder 7"/>
          <p:cNvSpPr>
            <a:spLocks noGrp="1"/>
          </p:cNvSpPr>
          <p:nvPr>
            <p:ph type="pic" sz="quarter" idx="15"/>
          </p:nvPr>
        </p:nvSpPr>
        <p:spPr>
          <a:xfrm>
            <a:off x="6209203" y="1184300"/>
            <a:ext cx="3232421" cy="4793321"/>
          </a:xfrm>
          <a:prstGeom prst="rect">
            <a:avLst/>
          </a:prstGeom>
          <a:solidFill>
            <a:schemeClr val="accent5"/>
          </a:solidFill>
          <a:ln>
            <a:noFill/>
          </a:ln>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466899" y="212237"/>
            <a:ext cx="11258204" cy="272343"/>
          </a:xfrm>
          <a:prstGeom prst="rect">
            <a:avLst/>
          </a:prstGeom>
          <a:ln>
            <a:noFill/>
          </a:ln>
        </p:spPr>
        <p:txBody>
          <a:bodyPr vert="horz" wrap="none" lIns="0" tIns="0" rIns="0" bIns="0" rtlCol="0" anchor="ctr">
            <a:noAutofit/>
          </a:bodyPr>
          <a:lstStyle>
            <a:lvl1pPr algn="ctr">
              <a:defRPr sz="2539">
                <a:solidFill>
                  <a:schemeClr val="bg1"/>
                </a:solidFill>
              </a:defRPr>
            </a:lvl1pPr>
          </a:lstStyle>
          <a:p>
            <a:r>
              <a:rPr lang="en-US" dirty="0"/>
              <a:t>ENTER HEADER TEXT</a:t>
            </a:r>
          </a:p>
        </p:txBody>
      </p:sp>
      <p:sp>
        <p:nvSpPr>
          <p:cNvPr id="7" name="Text Placeholder 18"/>
          <p:cNvSpPr>
            <a:spLocks noGrp="1"/>
          </p:cNvSpPr>
          <p:nvPr>
            <p:ph type="body" sz="quarter" idx="12" hasCustomPrompt="1"/>
          </p:nvPr>
        </p:nvSpPr>
        <p:spPr>
          <a:xfrm>
            <a:off x="3370733" y="820279"/>
            <a:ext cx="5450534" cy="202014"/>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12pt, Bold)</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10" name="Text Placeholder 21"/>
          <p:cNvSpPr>
            <a:spLocks noGrp="1"/>
          </p:cNvSpPr>
          <p:nvPr>
            <p:ph type="body" sz="quarter" idx="35" hasCustomPrompt="1"/>
          </p:nvPr>
        </p:nvSpPr>
        <p:spPr>
          <a:xfrm>
            <a:off x="9619889" y="5646612"/>
            <a:ext cx="1729191" cy="331009"/>
          </a:xfrm>
          <a:prstGeom prst="rect">
            <a:avLst/>
          </a:prstGeom>
        </p:spPr>
        <p:txBody>
          <a:bodyPr lIns="0" tIns="0" rIns="0" bIns="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1" name="Text Placeholder 21"/>
          <p:cNvSpPr>
            <a:spLocks noGrp="1"/>
          </p:cNvSpPr>
          <p:nvPr>
            <p:ph type="body" sz="quarter" idx="36" hasCustomPrompt="1"/>
          </p:nvPr>
        </p:nvSpPr>
        <p:spPr>
          <a:xfrm>
            <a:off x="857936" y="5646612"/>
            <a:ext cx="1729191" cy="331009"/>
          </a:xfrm>
          <a:prstGeom prst="rect">
            <a:avLst/>
          </a:prstGeom>
        </p:spPr>
        <p:txBody>
          <a:bodyPr lIns="0" tIns="0" rIns="0" bIns="0"/>
          <a:lstStyle>
            <a:lvl1pPr algn="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20882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8.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3032626" y="3426309"/>
            <a:ext cx="5097219"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4" name="Picture Placeholder 5"/>
          <p:cNvSpPr>
            <a:spLocks noGrp="1"/>
          </p:cNvSpPr>
          <p:nvPr>
            <p:ph type="pic" sz="quarter" idx="17"/>
          </p:nvPr>
        </p:nvSpPr>
        <p:spPr>
          <a:xfrm>
            <a:off x="0" y="0"/>
            <a:ext cx="5097219"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6" name="Picture Placeholder 5"/>
          <p:cNvSpPr>
            <a:spLocks noGrp="1"/>
          </p:cNvSpPr>
          <p:nvPr>
            <p:ph type="pic" sz="quarter" idx="19"/>
          </p:nvPr>
        </p:nvSpPr>
        <p:spPr>
          <a:xfrm>
            <a:off x="0" y="3426309"/>
            <a:ext cx="3032626"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7" name="Picture Placeholder 5"/>
          <p:cNvSpPr>
            <a:spLocks noGrp="1"/>
          </p:cNvSpPr>
          <p:nvPr>
            <p:ph type="pic" sz="quarter" idx="20"/>
          </p:nvPr>
        </p:nvSpPr>
        <p:spPr>
          <a:xfrm>
            <a:off x="5097220" y="0"/>
            <a:ext cx="3032625"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8" name="Title Placeholder 1"/>
          <p:cNvSpPr>
            <a:spLocks noGrp="1"/>
          </p:cNvSpPr>
          <p:nvPr>
            <p:ph type="title" hasCustomPrompt="1"/>
          </p:nvPr>
        </p:nvSpPr>
        <p:spPr bwMode="gray">
          <a:xfrm>
            <a:off x="8465025" y="212237"/>
            <a:ext cx="3642893"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sp>
        <p:nvSpPr>
          <p:cNvPr id="10" name="Text Placeholder 18"/>
          <p:cNvSpPr>
            <a:spLocks noGrp="1"/>
          </p:cNvSpPr>
          <p:nvPr>
            <p:ph type="body" sz="quarter" idx="12" hasCustomPrompt="1"/>
          </p:nvPr>
        </p:nvSpPr>
        <p:spPr>
          <a:xfrm>
            <a:off x="8465024" y="826015"/>
            <a:ext cx="3443341" cy="1856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58444" y="6317610"/>
            <a:ext cx="1521331" cy="329789"/>
          </a:xfrm>
          <a:prstGeom prst="rect">
            <a:avLst/>
          </a:prstGeom>
        </p:spPr>
      </p:pic>
    </p:spTree>
    <p:extLst>
      <p:ext uri="{BB962C8B-B14F-4D97-AF65-F5344CB8AC3E}">
        <p14:creationId xmlns:p14="http://schemas.microsoft.com/office/powerpoint/2010/main" val="759913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9.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7094781" y="3426309"/>
            <a:ext cx="5097219"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4" name="Picture Placeholder 5"/>
          <p:cNvSpPr>
            <a:spLocks noGrp="1"/>
          </p:cNvSpPr>
          <p:nvPr>
            <p:ph type="pic" sz="quarter" idx="17"/>
          </p:nvPr>
        </p:nvSpPr>
        <p:spPr>
          <a:xfrm>
            <a:off x="4062155" y="0"/>
            <a:ext cx="5097219"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5" name="Picture Placeholder 5"/>
          <p:cNvSpPr>
            <a:spLocks noGrp="1"/>
          </p:cNvSpPr>
          <p:nvPr>
            <p:ph type="pic" sz="quarter" idx="19"/>
          </p:nvPr>
        </p:nvSpPr>
        <p:spPr>
          <a:xfrm>
            <a:off x="4062155" y="3426309"/>
            <a:ext cx="3032626"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6" name="Picture Placeholder 5"/>
          <p:cNvSpPr>
            <a:spLocks noGrp="1"/>
          </p:cNvSpPr>
          <p:nvPr>
            <p:ph type="pic" sz="quarter" idx="20"/>
          </p:nvPr>
        </p:nvSpPr>
        <p:spPr>
          <a:xfrm>
            <a:off x="9159375" y="0"/>
            <a:ext cx="3032625" cy="3426308"/>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8" name="Title Placeholder 1"/>
          <p:cNvSpPr>
            <a:spLocks noGrp="1"/>
          </p:cNvSpPr>
          <p:nvPr>
            <p:ph type="title" hasCustomPrompt="1"/>
          </p:nvPr>
        </p:nvSpPr>
        <p:spPr bwMode="gray">
          <a:xfrm>
            <a:off x="212226" y="212237"/>
            <a:ext cx="3546295"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sp>
        <p:nvSpPr>
          <p:cNvPr id="10" name="Text Placeholder 18"/>
          <p:cNvSpPr>
            <a:spLocks noGrp="1"/>
          </p:cNvSpPr>
          <p:nvPr>
            <p:ph type="body" sz="quarter" idx="12" hasCustomPrompt="1"/>
          </p:nvPr>
        </p:nvSpPr>
        <p:spPr>
          <a:xfrm>
            <a:off x="211647" y="820279"/>
            <a:ext cx="354687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1" name="Text Placeholder 21"/>
          <p:cNvSpPr>
            <a:spLocks noGrp="1"/>
          </p:cNvSpPr>
          <p:nvPr>
            <p:ph type="body" sz="quarter" idx="13" hasCustomPrompt="1"/>
          </p:nvPr>
        </p:nvSpPr>
        <p:spPr>
          <a:xfrm>
            <a:off x="211648" y="1348810"/>
            <a:ext cx="3439650" cy="3728417"/>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933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466899" y="326517"/>
            <a:ext cx="11258204" cy="272343"/>
          </a:xfrm>
          <a:prstGeom prst="rect">
            <a:avLst/>
          </a:prstGeom>
          <a:ln>
            <a:noFill/>
          </a:ln>
        </p:spPr>
        <p:txBody>
          <a:bodyPr vert="horz" wrap="none" lIns="0" tIns="0" rIns="0" bIns="0" rtlCol="0" anchor="ctr">
            <a:noAutofit/>
          </a:bodyPr>
          <a:lstStyle>
            <a:lvl1pPr algn="ctr">
              <a:defRPr sz="2539"/>
            </a:lvl1pPr>
          </a:lstStyle>
          <a:p>
            <a:r>
              <a:rPr lang="en-US" dirty="0"/>
              <a:t>ENTER HEADER TEXT</a:t>
            </a:r>
          </a:p>
        </p:txBody>
      </p:sp>
      <p:sp>
        <p:nvSpPr>
          <p:cNvPr id="5" name="Text Placeholder 18"/>
          <p:cNvSpPr>
            <a:spLocks noGrp="1"/>
          </p:cNvSpPr>
          <p:nvPr>
            <p:ph type="body" sz="quarter" idx="12" hasCustomPrompt="1"/>
          </p:nvPr>
        </p:nvSpPr>
        <p:spPr>
          <a:xfrm>
            <a:off x="466899" y="942656"/>
            <a:ext cx="11258204" cy="186289"/>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466899" y="1455462"/>
            <a:ext cx="11258204" cy="1425857"/>
          </a:xfrm>
          <a:prstGeom prst="rect">
            <a:avLst/>
          </a:prstGeom>
        </p:spPr>
        <p:txBody>
          <a:bodyPr wrap="square" lIns="0" tIns="0" rIns="0" bIns="0" numCol="1" spcCol="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3700583"/>
            <a:ext cx="12192000" cy="3157417"/>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292333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0. Copy slide">
    <p:spTree>
      <p:nvGrpSpPr>
        <p:cNvPr id="1" name=""/>
        <p:cNvGrpSpPr/>
        <p:nvPr/>
      </p:nvGrpSpPr>
      <p:grpSpPr>
        <a:xfrm>
          <a:off x="0" y="0"/>
          <a:ext cx="0" cy="0"/>
          <a:chOff x="0" y="0"/>
          <a:chExt cx="0" cy="0"/>
        </a:xfrm>
      </p:grpSpPr>
      <p:sp>
        <p:nvSpPr>
          <p:cNvPr id="7" name="Picture Placeholder 5"/>
          <p:cNvSpPr>
            <a:spLocks noGrp="1"/>
          </p:cNvSpPr>
          <p:nvPr>
            <p:ph type="pic" sz="quarter" idx="20"/>
          </p:nvPr>
        </p:nvSpPr>
        <p:spPr>
          <a:xfrm>
            <a:off x="2401198" y="3426309"/>
            <a:ext cx="3691288"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8" name="Picture Placeholder 5"/>
          <p:cNvSpPr>
            <a:spLocks noGrp="1"/>
          </p:cNvSpPr>
          <p:nvPr>
            <p:ph type="pic" sz="quarter" idx="21"/>
          </p:nvPr>
        </p:nvSpPr>
        <p:spPr>
          <a:xfrm>
            <a:off x="9790802" y="3426309"/>
            <a:ext cx="2401198"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9" name="Picture Placeholder 5"/>
          <p:cNvSpPr>
            <a:spLocks noGrp="1"/>
          </p:cNvSpPr>
          <p:nvPr>
            <p:ph type="pic" sz="quarter" idx="22"/>
          </p:nvPr>
        </p:nvSpPr>
        <p:spPr>
          <a:xfrm>
            <a:off x="9790802" y="-5384"/>
            <a:ext cx="2401198"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11" name="Picture Placeholder 5"/>
          <p:cNvSpPr>
            <a:spLocks noGrp="1"/>
          </p:cNvSpPr>
          <p:nvPr>
            <p:ph type="pic" sz="quarter" idx="23"/>
          </p:nvPr>
        </p:nvSpPr>
        <p:spPr>
          <a:xfrm>
            <a:off x="0" y="3426309"/>
            <a:ext cx="2401198"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12" name="Picture Placeholder 5"/>
          <p:cNvSpPr>
            <a:spLocks noGrp="1"/>
          </p:cNvSpPr>
          <p:nvPr>
            <p:ph type="pic" sz="quarter" idx="24"/>
          </p:nvPr>
        </p:nvSpPr>
        <p:spPr>
          <a:xfrm>
            <a:off x="0" y="0"/>
            <a:ext cx="3691288"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13" name="Picture Placeholder 5"/>
          <p:cNvSpPr>
            <a:spLocks noGrp="1"/>
          </p:cNvSpPr>
          <p:nvPr>
            <p:ph type="pic" sz="quarter" idx="25"/>
          </p:nvPr>
        </p:nvSpPr>
        <p:spPr>
          <a:xfrm>
            <a:off x="3691288" y="-5384"/>
            <a:ext cx="2401198" cy="3431692"/>
          </a:xfrm>
          <a:prstGeom prst="rect">
            <a:avLst/>
          </a:prstGeom>
          <a:solidFill>
            <a:schemeClr val="accent5"/>
          </a:solidFill>
        </p:spPr>
        <p:txBody>
          <a:bodyPr/>
          <a:lstStyle>
            <a:lvl1pPr algn="ctr">
              <a:defRPr sz="1088" b="0" i="1" baseline="0">
                <a:solidFill>
                  <a:schemeClr val="accent6"/>
                </a:solidFill>
              </a:defRPr>
            </a:lvl1pPr>
          </a:lstStyle>
          <a:p>
            <a:endParaRPr lang="en-US" sz="1088" i="1" dirty="0"/>
          </a:p>
          <a:p>
            <a:endParaRPr lang="en-US" sz="1088" i="1" dirty="0"/>
          </a:p>
          <a:p>
            <a:endParaRPr lang="en-US" sz="1088" i="1" dirty="0"/>
          </a:p>
          <a:p>
            <a:endParaRPr lang="en-US" sz="1088" i="1" dirty="0"/>
          </a:p>
          <a:p>
            <a:endParaRPr lang="en-US" sz="1088" i="1" dirty="0"/>
          </a:p>
          <a:p>
            <a:endParaRPr lang="en-US" sz="1088" i="1" dirty="0"/>
          </a:p>
          <a:p>
            <a:endParaRPr lang="en-US" sz="1088" i="1" dirty="0"/>
          </a:p>
          <a:p>
            <a:r>
              <a:rPr lang="en-US" sz="1088" i="1" dirty="0"/>
              <a:t>Click here to add picture</a:t>
            </a:r>
            <a:endParaRPr lang="en-US" dirty="0"/>
          </a:p>
        </p:txBody>
      </p:sp>
      <p:sp>
        <p:nvSpPr>
          <p:cNvPr id="14" name="Title Placeholder 1"/>
          <p:cNvSpPr>
            <a:spLocks noGrp="1"/>
          </p:cNvSpPr>
          <p:nvPr>
            <p:ph type="title" hasCustomPrompt="1"/>
          </p:nvPr>
        </p:nvSpPr>
        <p:spPr bwMode="gray">
          <a:xfrm>
            <a:off x="6583653" y="212237"/>
            <a:ext cx="2715981" cy="272343"/>
          </a:xfrm>
          <a:prstGeom prst="rect">
            <a:avLst/>
          </a:prstGeom>
          <a:ln>
            <a:noFill/>
          </a:ln>
        </p:spPr>
        <p:txBody>
          <a:bodyPr vert="horz" wrap="none" lIns="0" tIns="0" rIns="0" bIns="0" rtlCol="0" anchor="ctr">
            <a:noAutofit/>
          </a:bodyPr>
          <a:lstStyle>
            <a:lvl1pPr algn="ctr">
              <a:defRPr sz="2539">
                <a:solidFill>
                  <a:schemeClr val="bg1"/>
                </a:solidFill>
              </a:defRPr>
            </a:lvl1pPr>
          </a:lstStyle>
          <a:p>
            <a:r>
              <a:rPr lang="en-US" dirty="0"/>
              <a:t>ENTER HEADER TEXT</a:t>
            </a:r>
          </a:p>
        </p:txBody>
      </p:sp>
      <p:sp>
        <p:nvSpPr>
          <p:cNvPr id="16" name="Text Placeholder 18"/>
          <p:cNvSpPr>
            <a:spLocks noGrp="1"/>
          </p:cNvSpPr>
          <p:nvPr>
            <p:ph type="body" sz="quarter" idx="12" hasCustomPrompt="1"/>
          </p:nvPr>
        </p:nvSpPr>
        <p:spPr>
          <a:xfrm>
            <a:off x="6368944" y="820279"/>
            <a:ext cx="3145399" cy="202014"/>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12pt, Bold)</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
        <p:nvSpPr>
          <p:cNvPr id="18" name="Text Placeholder 21"/>
          <p:cNvSpPr>
            <a:spLocks noGrp="1"/>
          </p:cNvSpPr>
          <p:nvPr>
            <p:ph type="body" sz="quarter" idx="13" hasCustomPrompt="1"/>
          </p:nvPr>
        </p:nvSpPr>
        <p:spPr>
          <a:xfrm>
            <a:off x="6368945" y="1357992"/>
            <a:ext cx="3145398" cy="3728417"/>
          </a:xfrm>
          <a:prstGeom prst="rect">
            <a:avLst/>
          </a:prstGeom>
        </p:spPr>
        <p:txBody>
          <a:bodyPr lIns="0" tIns="0" rIns="0" bIns="0"/>
          <a:lstStyle>
            <a:lvl1pPr algn="ct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040921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6" y="212237"/>
            <a:ext cx="3489334"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7" y="820279"/>
            <a:ext cx="3489912"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90198"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3881629" y="0"/>
            <a:ext cx="8310371" cy="6858000"/>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9" name="Text Placeholder 18"/>
          <p:cNvSpPr>
            <a:spLocks noGrp="1"/>
          </p:cNvSpPr>
          <p:nvPr>
            <p:ph type="body" sz="quarter" idx="14" hasCustomPrompt="1"/>
          </p:nvPr>
        </p:nvSpPr>
        <p:spPr>
          <a:xfrm>
            <a:off x="4207842"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207842"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8379848"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8379848"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495341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2.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6" y="212237"/>
            <a:ext cx="3519379"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7" y="820279"/>
            <a:ext cx="3519957"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520245"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3881629" y="0"/>
            <a:ext cx="8310371" cy="6858000"/>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9" name="Text Placeholder 18"/>
          <p:cNvSpPr>
            <a:spLocks noGrp="1"/>
          </p:cNvSpPr>
          <p:nvPr>
            <p:ph type="body" sz="quarter" idx="14" hasCustomPrompt="1"/>
          </p:nvPr>
        </p:nvSpPr>
        <p:spPr>
          <a:xfrm>
            <a:off x="4207842"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207842"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8379848"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8379848"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0092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3.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3496598"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7" y="820279"/>
            <a:ext cx="3497175"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97462"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3881629" y="0"/>
            <a:ext cx="8310371" cy="6858000"/>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9" name="Text Placeholder 18"/>
          <p:cNvSpPr>
            <a:spLocks noGrp="1"/>
          </p:cNvSpPr>
          <p:nvPr>
            <p:ph type="body" sz="quarter" idx="14" hasCustomPrompt="1"/>
          </p:nvPr>
        </p:nvSpPr>
        <p:spPr>
          <a:xfrm>
            <a:off x="4207842"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207842"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8379848"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8379848"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480714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6" y="212237"/>
            <a:ext cx="3487485"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8" y="820279"/>
            <a:ext cx="3488063"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88349"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3881629" y="0"/>
            <a:ext cx="8310371" cy="6858000"/>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9" name="Text Placeholder 18"/>
          <p:cNvSpPr>
            <a:spLocks noGrp="1"/>
          </p:cNvSpPr>
          <p:nvPr>
            <p:ph type="body" sz="quarter" idx="14" hasCustomPrompt="1"/>
          </p:nvPr>
        </p:nvSpPr>
        <p:spPr>
          <a:xfrm>
            <a:off x="4207842"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207842"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8379848"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8379848"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10687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5.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3478372"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7" y="820279"/>
            <a:ext cx="3478949"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79235"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3881629" y="0"/>
            <a:ext cx="8310371" cy="6858000"/>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11" name="Text Placeholder 18"/>
          <p:cNvSpPr>
            <a:spLocks noGrp="1"/>
          </p:cNvSpPr>
          <p:nvPr>
            <p:ph type="body" sz="quarter" idx="14" hasCustomPrompt="1"/>
          </p:nvPr>
        </p:nvSpPr>
        <p:spPr>
          <a:xfrm>
            <a:off x="4207842" y="820279"/>
            <a:ext cx="3489912"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2" name="Text Placeholder 21"/>
          <p:cNvSpPr>
            <a:spLocks noGrp="1"/>
          </p:cNvSpPr>
          <p:nvPr>
            <p:ph type="body" sz="quarter" idx="15" hasCustomPrompt="1"/>
          </p:nvPr>
        </p:nvSpPr>
        <p:spPr>
          <a:xfrm>
            <a:off x="4207842" y="1348810"/>
            <a:ext cx="3490198"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3" name="Text Placeholder 18"/>
          <p:cNvSpPr>
            <a:spLocks noGrp="1"/>
          </p:cNvSpPr>
          <p:nvPr>
            <p:ph type="body" sz="quarter" idx="16" hasCustomPrompt="1"/>
          </p:nvPr>
        </p:nvSpPr>
        <p:spPr>
          <a:xfrm>
            <a:off x="8379848" y="820279"/>
            <a:ext cx="3489912"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4" name="Text Placeholder 21"/>
          <p:cNvSpPr>
            <a:spLocks noGrp="1"/>
          </p:cNvSpPr>
          <p:nvPr>
            <p:ph type="body" sz="quarter" idx="17" hasCustomPrompt="1"/>
          </p:nvPr>
        </p:nvSpPr>
        <p:spPr>
          <a:xfrm>
            <a:off x="8379848" y="1348810"/>
            <a:ext cx="3490198"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4428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6.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6" y="212237"/>
            <a:ext cx="3446168"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7" y="820279"/>
            <a:ext cx="3446787"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47070"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1" name="Picture Placeholder 9"/>
          <p:cNvSpPr>
            <a:spLocks noGrp="1"/>
          </p:cNvSpPr>
          <p:nvPr>
            <p:ph type="pic" sz="quarter" idx="14"/>
          </p:nvPr>
        </p:nvSpPr>
        <p:spPr>
          <a:xfrm>
            <a:off x="3881629" y="0"/>
            <a:ext cx="8310371" cy="6858000"/>
          </a:xfrm>
          <a:prstGeom prst="rect">
            <a:avLst/>
          </a:prstGeom>
          <a:solidFill>
            <a:schemeClr val="accent5"/>
          </a:solidFill>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a picture</a:t>
            </a:r>
          </a:p>
        </p:txBody>
      </p:sp>
      <p:sp>
        <p:nvSpPr>
          <p:cNvPr id="12" name="Text Placeholder 18"/>
          <p:cNvSpPr>
            <a:spLocks noGrp="1"/>
          </p:cNvSpPr>
          <p:nvPr>
            <p:ph type="body" sz="quarter" idx="15" hasCustomPrompt="1"/>
          </p:nvPr>
        </p:nvSpPr>
        <p:spPr>
          <a:xfrm>
            <a:off x="4207842"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3" name="Text Placeholder 21"/>
          <p:cNvSpPr>
            <a:spLocks noGrp="1"/>
          </p:cNvSpPr>
          <p:nvPr>
            <p:ph type="body" sz="quarter" idx="16" hasCustomPrompt="1"/>
          </p:nvPr>
        </p:nvSpPr>
        <p:spPr>
          <a:xfrm>
            <a:off x="4207842"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4" name="Text Placeholder 18"/>
          <p:cNvSpPr>
            <a:spLocks noGrp="1"/>
          </p:cNvSpPr>
          <p:nvPr>
            <p:ph type="body" sz="quarter" idx="17" hasCustomPrompt="1"/>
          </p:nvPr>
        </p:nvSpPr>
        <p:spPr>
          <a:xfrm>
            <a:off x="8379848" y="820279"/>
            <a:ext cx="3489912"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5" name="Text Placeholder 21"/>
          <p:cNvSpPr>
            <a:spLocks noGrp="1"/>
          </p:cNvSpPr>
          <p:nvPr>
            <p:ph type="body" sz="quarter" idx="18" hasCustomPrompt="1"/>
          </p:nvPr>
        </p:nvSpPr>
        <p:spPr>
          <a:xfrm>
            <a:off x="8379848" y="1348810"/>
            <a:ext cx="3490198"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671906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7.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4063539" y="-9074"/>
            <a:ext cx="4064922" cy="6867074"/>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10" name="Picture Placeholder 9"/>
          <p:cNvSpPr>
            <a:spLocks noGrp="1"/>
          </p:cNvSpPr>
          <p:nvPr>
            <p:ph type="pic" sz="quarter" idx="14"/>
          </p:nvPr>
        </p:nvSpPr>
        <p:spPr>
          <a:xfrm>
            <a:off x="8128461"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2"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4241961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8.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4063539" y="-9074"/>
            <a:ext cx="4064922" cy="6867074"/>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9" name="Picture Placeholder 9"/>
          <p:cNvSpPr>
            <a:spLocks noGrp="1"/>
          </p:cNvSpPr>
          <p:nvPr>
            <p:ph type="pic" sz="quarter" idx="14"/>
          </p:nvPr>
        </p:nvSpPr>
        <p:spPr>
          <a:xfrm>
            <a:off x="8128461"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2176486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9.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4063539" y="-9074"/>
            <a:ext cx="4064922" cy="6867074"/>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9" name="Picture Placeholder 9"/>
          <p:cNvSpPr>
            <a:spLocks noGrp="1"/>
          </p:cNvSpPr>
          <p:nvPr>
            <p:ph type="pic" sz="quarter" idx="14"/>
          </p:nvPr>
        </p:nvSpPr>
        <p:spPr>
          <a:xfrm>
            <a:off x="8128461"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3316962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1648" y="326517"/>
            <a:ext cx="11258204" cy="272343"/>
          </a:xfrm>
          <a:prstGeom prst="rect">
            <a:avLst/>
          </a:prstGeom>
          <a:ln>
            <a:noFill/>
          </a:ln>
        </p:spPr>
        <p:txBody>
          <a:bodyPr vert="horz" wrap="none" lIns="0" tIns="0" rIns="0" bIns="0" rtlCol="0" anchor="ctr">
            <a:noAutofit/>
          </a:bodyPr>
          <a:lstStyle>
            <a:lvl1pPr algn="l">
              <a:defRPr sz="2539"/>
            </a:lvl1pPr>
          </a:lstStyle>
          <a:p>
            <a:r>
              <a:rPr lang="en-US" dirty="0"/>
              <a:t>ENTER HEADER TEXT</a:t>
            </a:r>
          </a:p>
        </p:txBody>
      </p:sp>
      <p:sp>
        <p:nvSpPr>
          <p:cNvPr id="5" name="Text Placeholder 18"/>
          <p:cNvSpPr>
            <a:spLocks noGrp="1"/>
          </p:cNvSpPr>
          <p:nvPr>
            <p:ph type="body" sz="quarter" idx="12" hasCustomPrompt="1"/>
          </p:nvPr>
        </p:nvSpPr>
        <p:spPr>
          <a:xfrm>
            <a:off x="211648" y="942656"/>
            <a:ext cx="11258204" cy="186289"/>
          </a:xfrm>
          <a:prstGeom prst="rect">
            <a:avLst/>
          </a:prstGeom>
        </p:spPr>
        <p:txBody>
          <a:bodyPr lIns="0" tIns="0" rIns="0" bIns="0"/>
          <a:lstStyle>
            <a:lvl1pPr algn="l">
              <a:defRPr sz="1088" b="1" baseline="0">
                <a:solidFill>
                  <a:schemeClr val="bg1"/>
                </a:solidFill>
              </a:defRPr>
            </a:lvl1pPr>
            <a:lvl2pPr>
              <a:defRPr sz="1088"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211648" y="1455462"/>
            <a:ext cx="11258204" cy="1425857"/>
          </a:xfrm>
          <a:prstGeom prst="rect">
            <a:avLst/>
          </a:prstGeom>
        </p:spPr>
        <p:txBody>
          <a:bodyPr lIns="0" tIns="0" rIns="0" bIns="0" numCol="2" spcCol="18000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3700583"/>
            <a:ext cx="12192000" cy="3157417"/>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3753953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0.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4063539" y="-9074"/>
            <a:ext cx="4064922" cy="6867074"/>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9" name="Picture Placeholder 9"/>
          <p:cNvSpPr>
            <a:spLocks noGrp="1"/>
          </p:cNvSpPr>
          <p:nvPr>
            <p:ph type="pic" sz="quarter" idx="14"/>
          </p:nvPr>
        </p:nvSpPr>
        <p:spPr>
          <a:xfrm>
            <a:off x="8128461" y="-9073"/>
            <a:ext cx="4063539" cy="6867074"/>
          </a:xfrm>
          <a:prstGeom prst="rect">
            <a:avLst/>
          </a:prstGeom>
          <a:solidFill>
            <a:schemeClr val="accent6"/>
          </a:solidFill>
        </p:spPr>
        <p:txBody>
          <a:bodyPr/>
          <a:lstStyle>
            <a:lvl1pPr algn="ctr">
              <a:defRPr sz="1088"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2823106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Rectangle 7"/>
          <p:cNvSpPr/>
          <p:nvPr userDrawn="1"/>
        </p:nvSpPr>
        <p:spPr>
          <a:xfrm>
            <a:off x="4063539" y="-9074"/>
            <a:ext cx="4064922" cy="6867074"/>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9" name="Picture Placeholder 9"/>
          <p:cNvSpPr>
            <a:spLocks noGrp="1"/>
          </p:cNvSpPr>
          <p:nvPr>
            <p:ph type="pic" sz="quarter" idx="14"/>
          </p:nvPr>
        </p:nvSpPr>
        <p:spPr>
          <a:xfrm>
            <a:off x="8128461"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607756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2. Copy slide">
    <p:spTree>
      <p:nvGrpSpPr>
        <p:cNvPr id="1" name=""/>
        <p:cNvGrpSpPr/>
        <p:nvPr/>
      </p:nvGrpSpPr>
      <p:grpSpPr>
        <a:xfrm>
          <a:off x="0" y="0"/>
          <a:ext cx="0" cy="0"/>
          <a:chOff x="0" y="0"/>
          <a:chExt cx="0" cy="0"/>
        </a:xfrm>
      </p:grpSpPr>
      <p:sp>
        <p:nvSpPr>
          <p:cNvPr id="10" name="Rectangle 9"/>
          <p:cNvSpPr/>
          <p:nvPr userDrawn="1"/>
        </p:nvSpPr>
        <p:spPr>
          <a:xfrm>
            <a:off x="0" y="-9074"/>
            <a:ext cx="4064922" cy="6867074"/>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5"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8"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9"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1" name="Picture Placeholder 9"/>
          <p:cNvSpPr>
            <a:spLocks noGrp="1"/>
          </p:cNvSpPr>
          <p:nvPr>
            <p:ph type="pic" sz="quarter" idx="14"/>
          </p:nvPr>
        </p:nvSpPr>
        <p:spPr>
          <a:xfrm>
            <a:off x="8128461"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2"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3"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3787133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3. Copy slide">
    <p:spTree>
      <p:nvGrpSpPr>
        <p:cNvPr id="1" name=""/>
        <p:cNvGrpSpPr/>
        <p:nvPr/>
      </p:nvGrpSpPr>
      <p:grpSpPr>
        <a:xfrm>
          <a:off x="0" y="0"/>
          <a:ext cx="0" cy="0"/>
          <a:chOff x="0" y="0"/>
          <a:chExt cx="0" cy="0"/>
        </a:xfrm>
      </p:grpSpPr>
      <p:sp>
        <p:nvSpPr>
          <p:cNvPr id="3" name="Rectangle 2"/>
          <p:cNvSpPr/>
          <p:nvPr userDrawn="1"/>
        </p:nvSpPr>
        <p:spPr>
          <a:xfrm>
            <a:off x="0" y="-9074"/>
            <a:ext cx="4064922" cy="6867074"/>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128461"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3155772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45. Copy slide">
    <p:spTree>
      <p:nvGrpSpPr>
        <p:cNvPr id="1" name=""/>
        <p:cNvGrpSpPr/>
        <p:nvPr/>
      </p:nvGrpSpPr>
      <p:grpSpPr>
        <a:xfrm>
          <a:off x="0" y="0"/>
          <a:ext cx="0" cy="0"/>
          <a:chOff x="0" y="0"/>
          <a:chExt cx="0" cy="0"/>
        </a:xfrm>
      </p:grpSpPr>
      <p:sp>
        <p:nvSpPr>
          <p:cNvPr id="3" name="Rectangle 2"/>
          <p:cNvSpPr/>
          <p:nvPr userDrawn="1"/>
        </p:nvSpPr>
        <p:spPr>
          <a:xfrm>
            <a:off x="0" y="-9074"/>
            <a:ext cx="4064922" cy="6867074"/>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128461"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2253052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46. Copy slide">
    <p:spTree>
      <p:nvGrpSpPr>
        <p:cNvPr id="1" name=""/>
        <p:cNvGrpSpPr/>
        <p:nvPr/>
      </p:nvGrpSpPr>
      <p:grpSpPr>
        <a:xfrm>
          <a:off x="0" y="0"/>
          <a:ext cx="0" cy="0"/>
          <a:chOff x="0" y="0"/>
          <a:chExt cx="0" cy="0"/>
        </a:xfrm>
      </p:grpSpPr>
      <p:sp>
        <p:nvSpPr>
          <p:cNvPr id="3" name="Rectangle 2"/>
          <p:cNvSpPr/>
          <p:nvPr userDrawn="1"/>
        </p:nvSpPr>
        <p:spPr>
          <a:xfrm>
            <a:off x="0" y="-9074"/>
            <a:ext cx="4064922" cy="6867074"/>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128461"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3504511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7. Copy slide">
    <p:spTree>
      <p:nvGrpSpPr>
        <p:cNvPr id="1" name=""/>
        <p:cNvGrpSpPr/>
        <p:nvPr/>
      </p:nvGrpSpPr>
      <p:grpSpPr>
        <a:xfrm>
          <a:off x="0" y="0"/>
          <a:ext cx="0" cy="0"/>
          <a:chOff x="0" y="0"/>
          <a:chExt cx="0" cy="0"/>
        </a:xfrm>
      </p:grpSpPr>
      <p:sp>
        <p:nvSpPr>
          <p:cNvPr id="3" name="Rectangle 2"/>
          <p:cNvSpPr/>
          <p:nvPr userDrawn="1"/>
        </p:nvSpPr>
        <p:spPr>
          <a:xfrm>
            <a:off x="0" y="-9074"/>
            <a:ext cx="4064922" cy="6867074"/>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chemeClr val="bg1"/>
                </a:solidFill>
              </a:defRPr>
            </a:lvl1pPr>
          </a:lstStyle>
          <a:p>
            <a:r>
              <a:rPr lang="en-US" dirty="0"/>
              <a:t>ENTER HEADER TEXT</a:t>
            </a:r>
          </a:p>
        </p:txBody>
      </p:sp>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128461" y="-9073"/>
            <a:ext cx="4063539" cy="6867074"/>
          </a:xfrm>
          <a:prstGeom prst="rect">
            <a:avLst/>
          </a:prstGeom>
          <a:solidFill>
            <a:schemeClr val="accent6"/>
          </a:solidFill>
        </p:spPr>
        <p:txBody>
          <a:bodyPr/>
          <a:lstStyle>
            <a:lvl1pPr algn="ctr">
              <a:defRPr sz="1088"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387240"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387100"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1684351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8. Copy slide">
    <p:spTree>
      <p:nvGrpSpPr>
        <p:cNvPr id="1" name=""/>
        <p:cNvGrpSpPr/>
        <p:nvPr/>
      </p:nvGrpSpPr>
      <p:grpSpPr>
        <a:xfrm>
          <a:off x="0" y="0"/>
          <a:ext cx="0" cy="0"/>
          <a:chOff x="0" y="0"/>
          <a:chExt cx="0" cy="0"/>
        </a:xfrm>
      </p:grpSpPr>
      <p:sp>
        <p:nvSpPr>
          <p:cNvPr id="4" name="Rectangle 3"/>
          <p:cNvSpPr/>
          <p:nvPr userDrawn="1"/>
        </p:nvSpPr>
        <p:spPr>
          <a:xfrm>
            <a:off x="0" y="-9074"/>
            <a:ext cx="4064922" cy="6867074"/>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5"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9" name="Picture Placeholder 9"/>
          <p:cNvSpPr>
            <a:spLocks noGrp="1"/>
          </p:cNvSpPr>
          <p:nvPr>
            <p:ph type="pic" sz="quarter" idx="14"/>
          </p:nvPr>
        </p:nvSpPr>
        <p:spPr>
          <a:xfrm>
            <a:off x="4064922"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84752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8475107"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1111111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9. Copy slide">
    <p:spTree>
      <p:nvGrpSpPr>
        <p:cNvPr id="1" name=""/>
        <p:cNvGrpSpPr/>
        <p:nvPr/>
      </p:nvGrpSpPr>
      <p:grpSpPr>
        <a:xfrm>
          <a:off x="0" y="0"/>
          <a:ext cx="0" cy="0"/>
          <a:chOff x="0" y="0"/>
          <a:chExt cx="0" cy="0"/>
        </a:xfrm>
      </p:grpSpPr>
      <p:sp>
        <p:nvSpPr>
          <p:cNvPr id="3" name="Rectangle 2"/>
          <p:cNvSpPr/>
          <p:nvPr userDrawn="1"/>
        </p:nvSpPr>
        <p:spPr>
          <a:xfrm>
            <a:off x="0" y="-9074"/>
            <a:ext cx="4064922" cy="6867074"/>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064922"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84752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8475107"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3941565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0. Copy slide">
    <p:spTree>
      <p:nvGrpSpPr>
        <p:cNvPr id="1" name=""/>
        <p:cNvGrpSpPr/>
        <p:nvPr/>
      </p:nvGrpSpPr>
      <p:grpSpPr>
        <a:xfrm>
          <a:off x="0" y="0"/>
          <a:ext cx="0" cy="0"/>
          <a:chOff x="0" y="0"/>
          <a:chExt cx="0" cy="0"/>
        </a:xfrm>
      </p:grpSpPr>
      <p:sp>
        <p:nvSpPr>
          <p:cNvPr id="3" name="Rectangle 2"/>
          <p:cNvSpPr/>
          <p:nvPr userDrawn="1"/>
        </p:nvSpPr>
        <p:spPr>
          <a:xfrm>
            <a:off x="0" y="-9074"/>
            <a:ext cx="4064922" cy="6867074"/>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064922"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84752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8475107"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831569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1648" y="3471829"/>
            <a:ext cx="11258204" cy="272343"/>
          </a:xfrm>
          <a:prstGeom prst="rect">
            <a:avLst/>
          </a:prstGeom>
          <a:ln>
            <a:noFill/>
          </a:ln>
        </p:spPr>
        <p:txBody>
          <a:bodyPr vert="horz" wrap="none" lIns="0" tIns="0" rIns="0" bIns="0" rtlCol="0" anchor="ctr">
            <a:noAutofit/>
          </a:bodyPr>
          <a:lstStyle>
            <a:lvl1pPr algn="l">
              <a:defRPr sz="2539"/>
            </a:lvl1pPr>
          </a:lstStyle>
          <a:p>
            <a:r>
              <a:rPr lang="en-US" dirty="0"/>
              <a:t>ENTER HEADER TEXT</a:t>
            </a:r>
          </a:p>
        </p:txBody>
      </p:sp>
      <p:sp>
        <p:nvSpPr>
          <p:cNvPr id="5" name="Text Placeholder 18"/>
          <p:cNvSpPr>
            <a:spLocks noGrp="1"/>
          </p:cNvSpPr>
          <p:nvPr>
            <p:ph type="body" sz="quarter" idx="12" hasCustomPrompt="1"/>
          </p:nvPr>
        </p:nvSpPr>
        <p:spPr>
          <a:xfrm>
            <a:off x="211648" y="4087968"/>
            <a:ext cx="11258204" cy="186289"/>
          </a:xfrm>
          <a:prstGeom prst="rect">
            <a:avLst/>
          </a:prstGeom>
        </p:spPr>
        <p:txBody>
          <a:bodyPr lIns="0" tIns="0" rIns="0" bIns="0"/>
          <a:lstStyle>
            <a:lvl1pPr algn="l">
              <a:defRPr sz="1088" b="1" baseline="0">
                <a:solidFill>
                  <a:schemeClr val="bg1"/>
                </a:solidFill>
              </a:defRPr>
            </a:lvl1pPr>
            <a:lvl2pPr>
              <a:defRPr sz="1088"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211648" y="4600774"/>
            <a:ext cx="11258204" cy="1425857"/>
          </a:xfrm>
          <a:prstGeom prst="rect">
            <a:avLst/>
          </a:prstGeom>
        </p:spPr>
        <p:txBody>
          <a:bodyPr lIns="0" tIns="0" rIns="0" bIns="0" numCol="2" spcCol="180000"/>
          <a:lstStyle>
            <a:lvl1pPr algn="l">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1"/>
            <a:ext cx="6095751" cy="3157417"/>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9" name="Picture Placeholder 4"/>
          <p:cNvSpPr>
            <a:spLocks noGrp="1"/>
          </p:cNvSpPr>
          <p:nvPr>
            <p:ph type="pic" sz="quarter" idx="14"/>
          </p:nvPr>
        </p:nvSpPr>
        <p:spPr>
          <a:xfrm>
            <a:off x="6096249" y="1"/>
            <a:ext cx="6095751" cy="3157417"/>
          </a:xfrm>
          <a:prstGeom prst="rect">
            <a:avLst/>
          </a:prstGeom>
          <a:solidFill>
            <a:schemeClr val="accent6"/>
          </a:solidFill>
        </p:spPr>
        <p:txBody>
          <a:bodyPr anchor="t" anchorCtr="0"/>
          <a:lstStyle>
            <a:lvl1pPr algn="ctr">
              <a:defRPr sz="1088" b="0" i="1" baseline="0">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233097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1. Copy slide">
    <p:spTree>
      <p:nvGrpSpPr>
        <p:cNvPr id="1" name=""/>
        <p:cNvGrpSpPr/>
        <p:nvPr/>
      </p:nvGrpSpPr>
      <p:grpSpPr>
        <a:xfrm>
          <a:off x="0" y="0"/>
          <a:ext cx="0" cy="0"/>
          <a:chOff x="0" y="0"/>
          <a:chExt cx="0" cy="0"/>
        </a:xfrm>
      </p:grpSpPr>
      <p:sp>
        <p:nvSpPr>
          <p:cNvPr id="3" name="Rectangle 2"/>
          <p:cNvSpPr/>
          <p:nvPr userDrawn="1"/>
        </p:nvSpPr>
        <p:spPr>
          <a:xfrm>
            <a:off x="0" y="-9074"/>
            <a:ext cx="4064922" cy="6867074"/>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rgbClr val="FFFFFF"/>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rgbClr val="FFFFFF"/>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064922" y="-9073"/>
            <a:ext cx="4063539" cy="6867074"/>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84752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8475107"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3054467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52. Copy slide">
    <p:spTree>
      <p:nvGrpSpPr>
        <p:cNvPr id="1" name=""/>
        <p:cNvGrpSpPr/>
        <p:nvPr/>
      </p:nvGrpSpPr>
      <p:grpSpPr>
        <a:xfrm>
          <a:off x="0" y="0"/>
          <a:ext cx="0" cy="0"/>
          <a:chOff x="0" y="0"/>
          <a:chExt cx="0" cy="0"/>
        </a:xfrm>
      </p:grpSpPr>
      <p:sp>
        <p:nvSpPr>
          <p:cNvPr id="3" name="Rectangle 2"/>
          <p:cNvSpPr/>
          <p:nvPr userDrawn="1"/>
        </p:nvSpPr>
        <p:spPr>
          <a:xfrm>
            <a:off x="0" y="-9074"/>
            <a:ext cx="4064922" cy="6867074"/>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632" dirty="0">
              <a:solidFill>
                <a:schemeClr val="bg1"/>
              </a:solidFill>
            </a:endParaRPr>
          </a:p>
        </p:txBody>
      </p:sp>
      <p:sp>
        <p:nvSpPr>
          <p:cNvPr id="4"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chemeClr val="bg1"/>
                </a:solidFill>
              </a:defRPr>
            </a:lvl1pPr>
          </a:lstStyle>
          <a:p>
            <a:r>
              <a:rPr lang="en-US" dirty="0"/>
              <a:t>ENTER HEADER TEXT</a:t>
            </a:r>
          </a:p>
        </p:txBody>
      </p:sp>
      <p:sp>
        <p:nvSpPr>
          <p:cNvPr id="6"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064922" y="-9073"/>
            <a:ext cx="4063539" cy="6867074"/>
          </a:xfrm>
          <a:prstGeom prst="rect">
            <a:avLst/>
          </a:prstGeom>
          <a:solidFill>
            <a:schemeClr val="accent6"/>
          </a:solidFill>
        </p:spPr>
        <p:txBody>
          <a:bodyPr/>
          <a:lstStyle>
            <a:lvl1pPr algn="ctr">
              <a:defRPr sz="1088"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84752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8475107"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225" y="6317075"/>
            <a:ext cx="1516258" cy="328689"/>
          </a:xfrm>
          <a:prstGeom prst="rect">
            <a:avLst/>
          </a:prstGeom>
        </p:spPr>
      </p:pic>
    </p:spTree>
    <p:extLst>
      <p:ext uri="{BB962C8B-B14F-4D97-AF65-F5344CB8AC3E}">
        <p14:creationId xmlns:p14="http://schemas.microsoft.com/office/powerpoint/2010/main" val="283921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53. Copy slide">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chemeClr val="bg1"/>
                </a:solidFill>
              </a:defRPr>
            </a:lvl1pPr>
          </a:lstStyle>
          <a:p>
            <a:r>
              <a:rPr lang="en-US" dirty="0"/>
              <a:t>ENTER HEADER TEXT</a:t>
            </a:r>
          </a:p>
        </p:txBody>
      </p:sp>
      <p:sp>
        <p:nvSpPr>
          <p:cNvPr id="7"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11648"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9" name="Picture Placeholder 9"/>
          <p:cNvSpPr>
            <a:spLocks noGrp="1"/>
          </p:cNvSpPr>
          <p:nvPr>
            <p:ph type="pic" sz="quarter" idx="14"/>
          </p:nvPr>
        </p:nvSpPr>
        <p:spPr>
          <a:xfrm>
            <a:off x="4064231" y="-1"/>
            <a:ext cx="4063539" cy="3428427"/>
          </a:xfrm>
          <a:prstGeom prst="rect">
            <a:avLst/>
          </a:prstGeom>
          <a:solidFill>
            <a:schemeClr val="accent5"/>
          </a:solidFill>
        </p:spPr>
        <p:txBody>
          <a:bodyPr/>
          <a:lstStyle>
            <a:lvl1pPr algn="ctr">
              <a:defRPr sz="1088"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84752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8475107" y="1348810"/>
            <a:ext cx="3417801"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14" name="Picture Placeholder 9"/>
          <p:cNvSpPr>
            <a:spLocks noGrp="1"/>
          </p:cNvSpPr>
          <p:nvPr>
            <p:ph type="pic" sz="quarter" idx="17"/>
          </p:nvPr>
        </p:nvSpPr>
        <p:spPr>
          <a:xfrm>
            <a:off x="4064922" y="3428426"/>
            <a:ext cx="4063539" cy="3428427"/>
          </a:xfrm>
          <a:prstGeom prst="rect">
            <a:avLst/>
          </a:prstGeom>
          <a:solidFill>
            <a:schemeClr val="accent6"/>
          </a:solidFill>
        </p:spPr>
        <p:txBody>
          <a:bodyPr/>
          <a:lstStyle>
            <a:lvl1pPr algn="ctr">
              <a:defRPr sz="1088"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1509070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5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466899" y="212237"/>
            <a:ext cx="11258204" cy="272343"/>
          </a:xfrm>
          <a:prstGeom prst="rect">
            <a:avLst/>
          </a:prstGeom>
          <a:ln>
            <a:noFill/>
          </a:ln>
        </p:spPr>
        <p:txBody>
          <a:bodyPr vert="horz" wrap="none" lIns="0" tIns="0" rIns="0" bIns="0" rtlCol="0" anchor="ctr">
            <a:noAutofit/>
          </a:bodyPr>
          <a:lstStyle>
            <a:lvl1pPr algn="ctr">
              <a:defRPr sz="2539">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370733" y="820279"/>
            <a:ext cx="5450534" cy="202014"/>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691485" y="1348809"/>
            <a:ext cx="3264998" cy="4622531"/>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5335" y="6317610"/>
            <a:ext cx="1521331" cy="329789"/>
          </a:xfrm>
          <a:prstGeom prst="rect">
            <a:avLst/>
          </a:prstGeom>
        </p:spPr>
      </p:pic>
      <p:sp>
        <p:nvSpPr>
          <p:cNvPr id="8" name="Text Placeholder 21"/>
          <p:cNvSpPr>
            <a:spLocks noGrp="1"/>
          </p:cNvSpPr>
          <p:nvPr>
            <p:ph type="body" sz="quarter" idx="14" hasCustomPrompt="1"/>
          </p:nvPr>
        </p:nvSpPr>
        <p:spPr>
          <a:xfrm>
            <a:off x="4463501" y="1348809"/>
            <a:ext cx="3264998" cy="4622531"/>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9" name="Text Placeholder 21"/>
          <p:cNvSpPr>
            <a:spLocks noGrp="1"/>
          </p:cNvSpPr>
          <p:nvPr>
            <p:ph type="body" sz="quarter" idx="15" hasCustomPrompt="1"/>
          </p:nvPr>
        </p:nvSpPr>
        <p:spPr>
          <a:xfrm>
            <a:off x="8235517" y="1348809"/>
            <a:ext cx="3264998" cy="462021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4037043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55.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466899" y="212237"/>
            <a:ext cx="11258204" cy="272343"/>
          </a:xfrm>
          <a:prstGeom prst="rect">
            <a:avLst/>
          </a:prstGeom>
          <a:ln>
            <a:noFill/>
          </a:ln>
        </p:spPr>
        <p:txBody>
          <a:bodyPr vert="horz" wrap="none" lIns="0" tIns="0" rIns="0" bIns="0" rtlCol="0" anchor="ctr">
            <a:noAutofit/>
          </a:bodyPr>
          <a:lstStyle>
            <a:lvl1pPr algn="ctr">
              <a:defRPr sz="2539">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370733" y="820279"/>
            <a:ext cx="5450534" cy="202014"/>
          </a:xfrm>
          <a:prstGeom prst="rect">
            <a:avLst/>
          </a:prstGeom>
        </p:spPr>
        <p:txBody>
          <a:bodyPr lIns="0" tIns="0" rIns="0" bIns="0"/>
          <a:lstStyle>
            <a:lvl1pPr algn="ctr">
              <a:defRPr sz="1088" b="1" baseline="0">
                <a:solidFill>
                  <a:schemeClr val="bg1"/>
                </a:solidFill>
              </a:defRPr>
            </a:lvl1pPr>
            <a:lvl2pPr>
              <a:defRPr sz="1088"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691485" y="1348809"/>
            <a:ext cx="3264998" cy="4622531"/>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Text Placeholder 21"/>
          <p:cNvSpPr>
            <a:spLocks noGrp="1"/>
          </p:cNvSpPr>
          <p:nvPr>
            <p:ph type="body" sz="quarter" idx="14" hasCustomPrompt="1"/>
          </p:nvPr>
        </p:nvSpPr>
        <p:spPr>
          <a:xfrm>
            <a:off x="4463501" y="1348809"/>
            <a:ext cx="3264998" cy="4622531"/>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9" name="Text Placeholder 21"/>
          <p:cNvSpPr>
            <a:spLocks noGrp="1"/>
          </p:cNvSpPr>
          <p:nvPr>
            <p:ph type="body" sz="quarter" idx="15" hasCustomPrompt="1"/>
          </p:nvPr>
        </p:nvSpPr>
        <p:spPr>
          <a:xfrm>
            <a:off x="8235517" y="1348809"/>
            <a:ext cx="3264998" cy="462021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Tree>
    <p:extLst>
      <p:ext uri="{BB962C8B-B14F-4D97-AF65-F5344CB8AC3E}">
        <p14:creationId xmlns:p14="http://schemas.microsoft.com/office/powerpoint/2010/main" val="3761297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56. Copy slide">
    <p:spTree>
      <p:nvGrpSpPr>
        <p:cNvPr id="1" name=""/>
        <p:cNvGrpSpPr/>
        <p:nvPr/>
      </p:nvGrpSpPr>
      <p:grpSpPr>
        <a:xfrm>
          <a:off x="0" y="0"/>
          <a:ext cx="0" cy="0"/>
          <a:chOff x="0" y="0"/>
          <a:chExt cx="0" cy="0"/>
        </a:xfrm>
      </p:grpSpPr>
      <p:sp>
        <p:nvSpPr>
          <p:cNvPr id="6" name="Text Placeholder 21"/>
          <p:cNvSpPr>
            <a:spLocks noGrp="1"/>
          </p:cNvSpPr>
          <p:nvPr>
            <p:ph type="body" sz="quarter" idx="13" hasCustomPrompt="1"/>
          </p:nvPr>
        </p:nvSpPr>
        <p:spPr>
          <a:xfrm>
            <a:off x="691485" y="1348809"/>
            <a:ext cx="3264998" cy="4622531"/>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7" name="Text Placeholder 21"/>
          <p:cNvSpPr>
            <a:spLocks noGrp="1"/>
          </p:cNvSpPr>
          <p:nvPr>
            <p:ph type="body" sz="quarter" idx="14" hasCustomPrompt="1"/>
          </p:nvPr>
        </p:nvSpPr>
        <p:spPr>
          <a:xfrm>
            <a:off x="4463501" y="1348809"/>
            <a:ext cx="3264998" cy="4622531"/>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Text Placeholder 21"/>
          <p:cNvSpPr>
            <a:spLocks noGrp="1"/>
          </p:cNvSpPr>
          <p:nvPr>
            <p:ph type="body" sz="quarter" idx="15" hasCustomPrompt="1"/>
          </p:nvPr>
        </p:nvSpPr>
        <p:spPr>
          <a:xfrm>
            <a:off x="8235517" y="1348809"/>
            <a:ext cx="3264998" cy="462021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
        <p:nvSpPr>
          <p:cNvPr id="10" name="Title Placeholder 1"/>
          <p:cNvSpPr>
            <a:spLocks noGrp="1"/>
          </p:cNvSpPr>
          <p:nvPr>
            <p:ph type="title" hasCustomPrompt="1"/>
          </p:nvPr>
        </p:nvSpPr>
        <p:spPr bwMode="gray">
          <a:xfrm>
            <a:off x="212225" y="212237"/>
            <a:ext cx="3417158" cy="272343"/>
          </a:xfrm>
          <a:prstGeom prst="rect">
            <a:avLst/>
          </a:prstGeom>
          <a:ln>
            <a:noFill/>
          </a:ln>
        </p:spPr>
        <p:txBody>
          <a:bodyPr vert="horz" wrap="none" lIns="0" tIns="0" rIns="0" bIns="0" rtlCol="0" anchor="ctr">
            <a:noAutofit/>
          </a:bodyPr>
          <a:lstStyle>
            <a:lvl1pPr>
              <a:defRPr sz="2539">
                <a:solidFill>
                  <a:schemeClr val="bg1"/>
                </a:solidFill>
              </a:defRPr>
            </a:lvl1pPr>
          </a:lstStyle>
          <a:p>
            <a:r>
              <a:rPr lang="en-US" dirty="0"/>
              <a:t>ENTER HEADER TEXT</a:t>
            </a:r>
          </a:p>
        </p:txBody>
      </p:sp>
      <p:sp>
        <p:nvSpPr>
          <p:cNvPr id="12" name="Text Placeholder 18"/>
          <p:cNvSpPr>
            <a:spLocks noGrp="1"/>
          </p:cNvSpPr>
          <p:nvPr>
            <p:ph type="body" sz="quarter" idx="12" hasCustomPrompt="1"/>
          </p:nvPr>
        </p:nvSpPr>
        <p:spPr>
          <a:xfrm>
            <a:off x="211648" y="820279"/>
            <a:ext cx="3417521"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Tree>
    <p:extLst>
      <p:ext uri="{BB962C8B-B14F-4D97-AF65-F5344CB8AC3E}">
        <p14:creationId xmlns:p14="http://schemas.microsoft.com/office/powerpoint/2010/main" val="1987229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Copy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58444" y="6317610"/>
            <a:ext cx="1521331" cy="329789"/>
          </a:xfrm>
          <a:prstGeom prst="rect">
            <a:avLst/>
          </a:prstGeom>
        </p:spPr>
      </p:pic>
      <p:sp>
        <p:nvSpPr>
          <p:cNvPr id="4"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sp>
        <p:nvSpPr>
          <p:cNvPr id="6" name="Text Placeholder 18"/>
          <p:cNvSpPr>
            <a:spLocks noGrp="1"/>
          </p:cNvSpPr>
          <p:nvPr>
            <p:ph type="body" sz="quarter" idx="12" hasCustomPrompt="1"/>
          </p:nvPr>
        </p:nvSpPr>
        <p:spPr>
          <a:xfrm>
            <a:off x="6656894" y="974355"/>
            <a:ext cx="5091238"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6656894" y="1502886"/>
            <a:ext cx="5091656"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14" name="Picture Placeholder 13"/>
          <p:cNvSpPr>
            <a:spLocks noGrp="1"/>
          </p:cNvSpPr>
          <p:nvPr>
            <p:ph type="pic" sz="quarter" idx="14"/>
          </p:nvPr>
        </p:nvSpPr>
        <p:spPr>
          <a:xfrm>
            <a:off x="211647" y="974354"/>
            <a:ext cx="6118748" cy="5883646"/>
          </a:xfrm>
          <a:prstGeom prst="rect">
            <a:avLst/>
          </a:prstGeom>
          <a:solidFill>
            <a:schemeClr val="accent5"/>
          </a:solidFill>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2421451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Copy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sp>
        <p:nvSpPr>
          <p:cNvPr id="6" name="Text Placeholder 18"/>
          <p:cNvSpPr>
            <a:spLocks noGrp="1"/>
          </p:cNvSpPr>
          <p:nvPr>
            <p:ph type="body" sz="quarter" idx="12" hasCustomPrompt="1"/>
          </p:nvPr>
        </p:nvSpPr>
        <p:spPr>
          <a:xfrm>
            <a:off x="6656894" y="974355"/>
            <a:ext cx="5091238"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6656894" y="1502886"/>
            <a:ext cx="5091656"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8" name="Picture Placeholder 13"/>
          <p:cNvSpPr>
            <a:spLocks noGrp="1"/>
          </p:cNvSpPr>
          <p:nvPr>
            <p:ph type="pic" sz="quarter" idx="14"/>
          </p:nvPr>
        </p:nvSpPr>
        <p:spPr>
          <a:xfrm>
            <a:off x="1" y="974355"/>
            <a:ext cx="6330394" cy="5016739"/>
          </a:xfrm>
          <a:prstGeom prst="rect">
            <a:avLst/>
          </a:prstGeom>
          <a:solidFill>
            <a:schemeClr val="accent5"/>
          </a:solidFill>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Tree>
    <p:extLst>
      <p:ext uri="{BB962C8B-B14F-4D97-AF65-F5344CB8AC3E}">
        <p14:creationId xmlns:p14="http://schemas.microsoft.com/office/powerpoint/2010/main" val="768873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12225" y="212237"/>
            <a:ext cx="11258204"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sp>
        <p:nvSpPr>
          <p:cNvPr id="5" name="Text Placeholder 18"/>
          <p:cNvSpPr>
            <a:spLocks noGrp="1"/>
          </p:cNvSpPr>
          <p:nvPr>
            <p:ph type="body" sz="quarter" idx="12" hasCustomPrompt="1"/>
          </p:nvPr>
        </p:nvSpPr>
        <p:spPr>
          <a:xfrm>
            <a:off x="211647" y="974355"/>
            <a:ext cx="5091238"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211648" y="1502886"/>
            <a:ext cx="5091656"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sp>
        <p:nvSpPr>
          <p:cNvPr id="7" name="Picture Placeholder 13"/>
          <p:cNvSpPr>
            <a:spLocks noGrp="1"/>
          </p:cNvSpPr>
          <p:nvPr>
            <p:ph type="pic" sz="quarter" idx="14"/>
          </p:nvPr>
        </p:nvSpPr>
        <p:spPr>
          <a:xfrm>
            <a:off x="5852074" y="974355"/>
            <a:ext cx="6330394" cy="5016739"/>
          </a:xfrm>
          <a:prstGeom prst="rect">
            <a:avLst/>
          </a:prstGeom>
          <a:solidFill>
            <a:schemeClr val="accent5"/>
          </a:solidFill>
        </p:spPr>
        <p:txBody>
          <a:bodyPr/>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47" y="6317610"/>
            <a:ext cx="1521331" cy="329789"/>
          </a:xfrm>
          <a:prstGeom prst="rect">
            <a:avLst/>
          </a:prstGeom>
        </p:spPr>
      </p:pic>
    </p:spTree>
    <p:extLst>
      <p:ext uri="{BB962C8B-B14F-4D97-AF65-F5344CB8AC3E}">
        <p14:creationId xmlns:p14="http://schemas.microsoft.com/office/powerpoint/2010/main" val="3861341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Copy slide">
    <p:spTree>
      <p:nvGrpSpPr>
        <p:cNvPr id="1" name=""/>
        <p:cNvGrpSpPr/>
        <p:nvPr/>
      </p:nvGrpSpPr>
      <p:grpSpPr>
        <a:xfrm>
          <a:off x="0" y="0"/>
          <a:ext cx="0" cy="0"/>
          <a:chOff x="0" y="0"/>
          <a:chExt cx="0" cy="0"/>
        </a:xfrm>
      </p:grpSpPr>
      <p:sp>
        <p:nvSpPr>
          <p:cNvPr id="3" name="Picture Placeholder 4"/>
          <p:cNvSpPr>
            <a:spLocks noGrp="1"/>
          </p:cNvSpPr>
          <p:nvPr>
            <p:ph type="pic" sz="quarter" idx="10"/>
          </p:nvPr>
        </p:nvSpPr>
        <p:spPr>
          <a:xfrm>
            <a:off x="0" y="0"/>
            <a:ext cx="6095751" cy="6858000"/>
          </a:xfrm>
          <a:prstGeom prst="rect">
            <a:avLst/>
          </a:prstGeom>
          <a:solidFill>
            <a:schemeClr val="accent5"/>
          </a:solidFill>
        </p:spPr>
        <p:txBody>
          <a:bodyPr anchor="t" anchorCtr="0"/>
          <a:lstStyle>
            <a:lvl1pPr algn="ctr">
              <a:defRPr sz="1088"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4" name="Title Placeholder 1"/>
          <p:cNvSpPr>
            <a:spLocks noGrp="1"/>
          </p:cNvSpPr>
          <p:nvPr>
            <p:ph type="title" hasCustomPrompt="1"/>
          </p:nvPr>
        </p:nvSpPr>
        <p:spPr bwMode="gray">
          <a:xfrm>
            <a:off x="6503876" y="212237"/>
            <a:ext cx="5450534" cy="272343"/>
          </a:xfrm>
          <a:prstGeom prst="rect">
            <a:avLst/>
          </a:prstGeom>
          <a:ln>
            <a:noFill/>
          </a:ln>
        </p:spPr>
        <p:txBody>
          <a:bodyPr vert="horz" wrap="none" lIns="0" tIns="0" rIns="0" bIns="0" rtlCol="0" anchor="ctr">
            <a:noAutofit/>
          </a:bodyPr>
          <a:lstStyle>
            <a:lvl1pPr>
              <a:defRPr sz="2539"/>
            </a:lvl1pPr>
          </a:lstStyle>
          <a:p>
            <a:r>
              <a:rPr lang="en-US" dirty="0"/>
              <a:t>ENTER HEADER TEXT</a:t>
            </a:r>
          </a:p>
        </p:txBody>
      </p:sp>
      <p:sp>
        <p:nvSpPr>
          <p:cNvPr id="7" name="Text Placeholder 18"/>
          <p:cNvSpPr>
            <a:spLocks noGrp="1"/>
          </p:cNvSpPr>
          <p:nvPr>
            <p:ph type="body" sz="quarter" idx="12" hasCustomPrompt="1"/>
          </p:nvPr>
        </p:nvSpPr>
        <p:spPr>
          <a:xfrm>
            <a:off x="6503876" y="820279"/>
            <a:ext cx="5450534" cy="202014"/>
          </a:xfrm>
          <a:prstGeom prst="rect">
            <a:avLst/>
          </a:prstGeom>
        </p:spPr>
        <p:txBody>
          <a:bodyPr lIns="0" tIns="0" rIns="0" bIns="0"/>
          <a:lstStyle>
            <a:lvl1pPr>
              <a:defRPr sz="1088" b="1" baseline="0">
                <a:solidFill>
                  <a:schemeClr val="bg1"/>
                </a:solidFill>
              </a:defRPr>
            </a:lvl1pPr>
            <a:lvl2pPr>
              <a:defRPr sz="1088"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6503876" y="1348810"/>
            <a:ext cx="5450982" cy="620574"/>
          </a:xfrm>
          <a:prstGeom prst="rect">
            <a:avLst/>
          </a:prstGeom>
        </p:spPr>
        <p:txBody>
          <a:bodyPr lIns="0" tIns="0" rIns="0" bIns="0"/>
          <a:lstStyle>
            <a:lvl1pPr>
              <a:defRPr sz="1088" b="0" baseline="0">
                <a:solidFill>
                  <a:schemeClr val="bg1"/>
                </a:solidFill>
              </a:defRPr>
            </a:lvl1pPr>
            <a:lvl2pPr>
              <a:defRPr sz="1088" b="0">
                <a:solidFill>
                  <a:schemeClr val="bg1"/>
                </a:solidFill>
              </a:defRPr>
            </a:lvl2pPr>
            <a:lvl3pPr>
              <a:defRPr sz="1088" b="0">
                <a:solidFill>
                  <a:schemeClr val="bg1"/>
                </a:solidFill>
              </a:defRPr>
            </a:lvl3pPr>
            <a:lvl4pPr>
              <a:defRPr sz="1088" b="0">
                <a:solidFill>
                  <a:schemeClr val="bg1"/>
                </a:solidFill>
              </a:defRPr>
            </a:lvl4pPr>
            <a:lvl5pPr>
              <a:defRPr sz="1088"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58444" y="6317610"/>
            <a:ext cx="1521331" cy="329789"/>
          </a:xfrm>
          <a:prstGeom prst="rect">
            <a:avLst/>
          </a:prstGeom>
        </p:spPr>
      </p:pic>
    </p:spTree>
    <p:extLst>
      <p:ext uri="{BB962C8B-B14F-4D97-AF65-F5344CB8AC3E}">
        <p14:creationId xmlns:p14="http://schemas.microsoft.com/office/powerpoint/2010/main" val="524015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tags" Target="../tags/tag1.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oleObject" Target="../embeddings/oleObject1.bin"/><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vmlDrawing" Target="../drawings/vmlDrawing1.v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58"/>
            </p:custDataLst>
          </p:nvPr>
        </p:nvGraphicFramePr>
        <p:xfrm>
          <a:off x="1952" y="1588"/>
          <a:ext cx="1954" cy="1587"/>
        </p:xfrm>
        <a:graphic>
          <a:graphicData uri="http://schemas.openxmlformats.org/presentationml/2006/ole">
            <mc:AlternateContent xmlns:mc="http://schemas.openxmlformats.org/markup-compatibility/2006">
              <mc:Choice xmlns:v="urn:schemas-microsoft-com:vml" Requires="v">
                <p:oleObj spid="_x0000_s1026" name="think-cell Slide" r:id="rId59" imgW="6350000" imgH="6350000" progId="">
                  <p:embed/>
                </p:oleObj>
              </mc:Choice>
              <mc:Fallback>
                <p:oleObj name="think-cell Slide" r:id="rId59" imgW="6350000" imgH="6350000" progId="">
                  <p:embed/>
                  <p:pic>
                    <p:nvPicPr>
                      <p:cNvPr id="8" name="Object 7" hidden="1"/>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1952" y="1588"/>
                        <a:ext cx="1954"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74019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 id="2147483713" r:id="rId53"/>
    <p:sldLayoutId id="2147483714" r:id="rId54"/>
    <p:sldLayoutId id="2147483715" r:id="rId55"/>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872296" rtl="0" eaLnBrk="1" latinLnBrk="0" hangingPunct="1">
        <a:spcBef>
          <a:spcPct val="0"/>
        </a:spcBef>
        <a:buNone/>
        <a:defRPr sz="3446" b="0" kern="1200" cap="all" spc="0">
          <a:ln w="22225">
            <a:noFill/>
            <a:prstDash val="solid"/>
          </a:ln>
          <a:solidFill>
            <a:srgbClr val="000000"/>
          </a:solidFill>
          <a:effectLst/>
          <a:latin typeface="+mj-lt"/>
          <a:ea typeface="+mj-ea"/>
          <a:cs typeface="+mj-cs"/>
        </a:defRPr>
      </a:lvl1pPr>
    </p:titleStyle>
    <p:bodyStyle>
      <a:lvl1pPr marL="0" indent="0" algn="l" defTabSz="872296" rtl="0" eaLnBrk="1" latinLnBrk="0" hangingPunct="1">
        <a:lnSpc>
          <a:spcPct val="100000"/>
        </a:lnSpc>
        <a:spcBef>
          <a:spcPts val="0"/>
        </a:spcBef>
        <a:buClr>
          <a:srgbClr val="FFFFFF"/>
        </a:buClr>
        <a:buSzPct val="100000"/>
        <a:buFont typeface="Arial"/>
        <a:buNone/>
        <a:defRPr sz="1632" b="1" kern="1200">
          <a:solidFill>
            <a:schemeClr val="tx2"/>
          </a:solidFill>
          <a:latin typeface="+mn-lt"/>
          <a:ea typeface="+mn-ea"/>
          <a:cs typeface="+mn-cs"/>
        </a:defRPr>
      </a:lvl1pPr>
      <a:lvl2pPr marL="0" indent="0" algn="l" defTabSz="872296" rtl="0" eaLnBrk="1" latinLnBrk="0" hangingPunct="1">
        <a:lnSpc>
          <a:spcPct val="100000"/>
        </a:lnSpc>
        <a:spcBef>
          <a:spcPts val="0"/>
        </a:spcBef>
        <a:buClr>
          <a:srgbClr val="FFFFFF"/>
        </a:buClr>
        <a:buSzPct val="100000"/>
        <a:buFont typeface="Arial"/>
        <a:buNone/>
        <a:defRPr sz="1632" b="0" kern="1200">
          <a:solidFill>
            <a:schemeClr val="bg1"/>
          </a:solidFill>
          <a:latin typeface="+mn-lt"/>
          <a:ea typeface="+mn-ea"/>
          <a:cs typeface="+mn-cs"/>
        </a:defRPr>
      </a:lvl2pPr>
      <a:lvl3pPr marL="0" indent="0" algn="l" defTabSz="872296" rtl="0" eaLnBrk="1" latinLnBrk="0" hangingPunct="1">
        <a:lnSpc>
          <a:spcPct val="100000"/>
        </a:lnSpc>
        <a:spcBef>
          <a:spcPts val="0"/>
        </a:spcBef>
        <a:buClr>
          <a:srgbClr val="FFFFFF"/>
        </a:buClr>
        <a:buSzPct val="100000"/>
        <a:buFont typeface="Arial"/>
        <a:buNone/>
        <a:tabLst/>
        <a:defRPr sz="1270" b="1" kern="1200" baseline="0">
          <a:solidFill>
            <a:schemeClr val="tx2"/>
          </a:solidFill>
          <a:latin typeface="+mn-lt"/>
          <a:ea typeface="+mn-ea"/>
          <a:cs typeface="+mn-cs"/>
        </a:defRPr>
      </a:lvl3pPr>
      <a:lvl4pPr marL="0" indent="0" algn="l" defTabSz="872296" rtl="0" eaLnBrk="1" latinLnBrk="0" hangingPunct="1">
        <a:lnSpc>
          <a:spcPct val="100000"/>
        </a:lnSpc>
        <a:spcBef>
          <a:spcPts val="0"/>
        </a:spcBef>
        <a:buClr>
          <a:srgbClr val="FFFFFF"/>
        </a:buClr>
        <a:buSzPct val="100000"/>
        <a:buFont typeface="Arial"/>
        <a:buNone/>
        <a:tabLst/>
        <a:defRPr sz="1270" b="0" kern="1200">
          <a:solidFill>
            <a:srgbClr val="000000"/>
          </a:solidFill>
          <a:latin typeface="+mn-lt"/>
          <a:ea typeface="+mn-ea"/>
          <a:cs typeface="+mn-cs"/>
        </a:defRPr>
      </a:lvl4pPr>
      <a:lvl5pPr marL="0" indent="0" algn="l" defTabSz="872296" rtl="0" eaLnBrk="1" latinLnBrk="0" hangingPunct="1">
        <a:lnSpc>
          <a:spcPct val="100000"/>
        </a:lnSpc>
        <a:spcBef>
          <a:spcPts val="0"/>
        </a:spcBef>
        <a:buClr>
          <a:srgbClr val="FFFFFF"/>
        </a:buClr>
        <a:buSzPct val="100000"/>
        <a:buFont typeface="Arial"/>
        <a:buNone/>
        <a:tabLst/>
        <a:defRPr sz="907" b="0" kern="1200">
          <a:solidFill>
            <a:schemeClr val="accent6"/>
          </a:solidFill>
          <a:latin typeface="+mn-lt"/>
          <a:ea typeface="+mn-ea"/>
          <a:cs typeface="+mn-cs"/>
        </a:defRPr>
      </a:lvl5pPr>
      <a:lvl6pPr marL="2398818" indent="-218075" algn="l" defTabSz="872296" rtl="0" eaLnBrk="1" latinLnBrk="0" hangingPunct="1">
        <a:lnSpc>
          <a:spcPct val="90000"/>
        </a:lnSpc>
        <a:spcBef>
          <a:spcPct val="30000"/>
        </a:spcBef>
        <a:buClr>
          <a:schemeClr val="accent6"/>
        </a:buClr>
        <a:buSzPct val="70000"/>
        <a:buFont typeface="Wingdings" panose="05000000000000000000" pitchFamily="2" charset="2"/>
        <a:buChar char="¤"/>
        <a:defRPr sz="1723" kern="1200">
          <a:solidFill>
            <a:schemeClr val="tx1"/>
          </a:solidFill>
          <a:latin typeface="+mn-lt"/>
          <a:ea typeface="+mn-ea"/>
          <a:cs typeface="+mn-cs"/>
        </a:defRPr>
      </a:lvl6pPr>
      <a:lvl7pPr marL="2834967" indent="-218075" algn="l" defTabSz="872296" rtl="0" eaLnBrk="1" latinLnBrk="0" hangingPunct="1">
        <a:lnSpc>
          <a:spcPct val="90000"/>
        </a:lnSpc>
        <a:spcBef>
          <a:spcPct val="30000"/>
        </a:spcBef>
        <a:buClr>
          <a:schemeClr val="accent6"/>
        </a:buClr>
        <a:buSzPct val="70000"/>
        <a:buFont typeface="Wingdings" panose="05000000000000000000" pitchFamily="2" charset="2"/>
        <a:buChar char="¤"/>
        <a:defRPr sz="1723" kern="1200">
          <a:solidFill>
            <a:schemeClr val="tx1"/>
          </a:solidFill>
          <a:latin typeface="+mn-lt"/>
          <a:ea typeface="+mn-ea"/>
          <a:cs typeface="+mn-cs"/>
        </a:defRPr>
      </a:lvl7pPr>
      <a:lvl8pPr marL="3271116" indent="-218075" algn="l" defTabSz="872296" rtl="0" eaLnBrk="1" latinLnBrk="0" hangingPunct="1">
        <a:lnSpc>
          <a:spcPct val="90000"/>
        </a:lnSpc>
        <a:spcBef>
          <a:spcPct val="30000"/>
        </a:spcBef>
        <a:buClr>
          <a:schemeClr val="accent6"/>
        </a:buClr>
        <a:buSzPct val="70000"/>
        <a:buFont typeface="Wingdings" panose="05000000000000000000" pitchFamily="2" charset="2"/>
        <a:buChar char="¤"/>
        <a:defRPr sz="1723" kern="1200">
          <a:solidFill>
            <a:schemeClr val="tx1"/>
          </a:solidFill>
          <a:latin typeface="+mn-lt"/>
          <a:ea typeface="+mn-ea"/>
          <a:cs typeface="+mn-cs"/>
        </a:defRPr>
      </a:lvl8pPr>
      <a:lvl9pPr marL="3707264" indent="-218075" algn="l" defTabSz="872296" rtl="0" eaLnBrk="1" latinLnBrk="0" hangingPunct="1">
        <a:lnSpc>
          <a:spcPct val="90000"/>
        </a:lnSpc>
        <a:spcBef>
          <a:spcPct val="30000"/>
        </a:spcBef>
        <a:buClr>
          <a:schemeClr val="accent6"/>
        </a:buClr>
        <a:buSzPct val="70000"/>
        <a:buFont typeface="Wingdings" panose="05000000000000000000" pitchFamily="2" charset="2"/>
        <a:buChar char="¤"/>
        <a:defRPr sz="1723" kern="1200">
          <a:solidFill>
            <a:schemeClr val="tx1"/>
          </a:solidFill>
          <a:latin typeface="+mn-lt"/>
          <a:ea typeface="+mn-ea"/>
          <a:cs typeface="+mn-cs"/>
        </a:defRPr>
      </a:lvl9pPr>
    </p:bodyStyle>
    <p:otherStyle>
      <a:defPPr>
        <a:defRPr lang="en-US"/>
      </a:defPPr>
      <a:lvl1pPr marL="0" algn="l" defTabSz="872296" rtl="0" eaLnBrk="1" latinLnBrk="0" hangingPunct="1">
        <a:defRPr sz="1723" kern="1200">
          <a:solidFill>
            <a:schemeClr val="tx1"/>
          </a:solidFill>
          <a:latin typeface="+mn-lt"/>
          <a:ea typeface="+mn-ea"/>
          <a:cs typeface="+mn-cs"/>
        </a:defRPr>
      </a:lvl1pPr>
      <a:lvl2pPr marL="436149" algn="l" defTabSz="872296" rtl="0" eaLnBrk="1" latinLnBrk="0" hangingPunct="1">
        <a:defRPr sz="1723" kern="1200">
          <a:solidFill>
            <a:schemeClr val="tx1"/>
          </a:solidFill>
          <a:latin typeface="+mn-lt"/>
          <a:ea typeface="+mn-ea"/>
          <a:cs typeface="+mn-cs"/>
        </a:defRPr>
      </a:lvl2pPr>
      <a:lvl3pPr marL="872296" algn="l" defTabSz="872296" rtl="0" eaLnBrk="1" latinLnBrk="0" hangingPunct="1">
        <a:defRPr sz="1723" kern="1200">
          <a:solidFill>
            <a:schemeClr val="tx1"/>
          </a:solidFill>
          <a:latin typeface="+mn-lt"/>
          <a:ea typeface="+mn-ea"/>
          <a:cs typeface="+mn-cs"/>
        </a:defRPr>
      </a:lvl3pPr>
      <a:lvl4pPr marL="1308447" algn="l" defTabSz="872296" rtl="0" eaLnBrk="1" latinLnBrk="0" hangingPunct="1">
        <a:defRPr sz="1723" kern="1200">
          <a:solidFill>
            <a:schemeClr val="tx1"/>
          </a:solidFill>
          <a:latin typeface="+mn-lt"/>
          <a:ea typeface="+mn-ea"/>
          <a:cs typeface="+mn-cs"/>
        </a:defRPr>
      </a:lvl4pPr>
      <a:lvl5pPr marL="1744595" algn="l" defTabSz="872296" rtl="0" eaLnBrk="1" latinLnBrk="0" hangingPunct="1">
        <a:defRPr sz="1723" kern="1200">
          <a:solidFill>
            <a:schemeClr val="tx1"/>
          </a:solidFill>
          <a:latin typeface="+mn-lt"/>
          <a:ea typeface="+mn-ea"/>
          <a:cs typeface="+mn-cs"/>
        </a:defRPr>
      </a:lvl5pPr>
      <a:lvl6pPr marL="2180744" algn="l" defTabSz="872296" rtl="0" eaLnBrk="1" latinLnBrk="0" hangingPunct="1">
        <a:defRPr sz="1723" kern="1200">
          <a:solidFill>
            <a:schemeClr val="tx1"/>
          </a:solidFill>
          <a:latin typeface="+mn-lt"/>
          <a:ea typeface="+mn-ea"/>
          <a:cs typeface="+mn-cs"/>
        </a:defRPr>
      </a:lvl6pPr>
      <a:lvl7pPr marL="2616892" algn="l" defTabSz="872296" rtl="0" eaLnBrk="1" latinLnBrk="0" hangingPunct="1">
        <a:defRPr sz="1723" kern="1200">
          <a:solidFill>
            <a:schemeClr val="tx1"/>
          </a:solidFill>
          <a:latin typeface="+mn-lt"/>
          <a:ea typeface="+mn-ea"/>
          <a:cs typeface="+mn-cs"/>
        </a:defRPr>
      </a:lvl7pPr>
      <a:lvl8pPr marL="3053041" algn="l" defTabSz="872296" rtl="0" eaLnBrk="1" latinLnBrk="0" hangingPunct="1">
        <a:defRPr sz="1723" kern="1200">
          <a:solidFill>
            <a:schemeClr val="tx1"/>
          </a:solidFill>
          <a:latin typeface="+mn-lt"/>
          <a:ea typeface="+mn-ea"/>
          <a:cs typeface="+mn-cs"/>
        </a:defRPr>
      </a:lvl8pPr>
      <a:lvl9pPr marL="3489187" algn="l" defTabSz="872296" rtl="0" eaLnBrk="1" latinLnBrk="0" hangingPunct="1">
        <a:defRPr sz="17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vimeo.com/1017125480"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2AC52-540B-4E63-AD37-C1F4CC6D995E}"/>
              </a:ext>
            </a:extLst>
          </p:cNvPr>
          <p:cNvSpPr>
            <a:spLocks noGrp="1"/>
          </p:cNvSpPr>
          <p:nvPr>
            <p:ph type="title"/>
          </p:nvPr>
        </p:nvSpPr>
        <p:spPr/>
        <p:txBody>
          <a:bodyPr/>
          <a:lstStyle/>
          <a:p>
            <a:r>
              <a:rPr lang="en-US" dirty="0"/>
              <a:t>SPECSAVERS ‘SHOULD’VE’</a:t>
            </a:r>
          </a:p>
        </p:txBody>
      </p:sp>
      <p:sp>
        <p:nvSpPr>
          <p:cNvPr id="4" name="Text Placeholder 3">
            <a:extLst>
              <a:ext uri="{FF2B5EF4-FFF2-40B4-BE49-F238E27FC236}">
                <a16:creationId xmlns:a16="http://schemas.microsoft.com/office/drawing/2014/main" id="{F3B1472A-330A-7729-4876-6E1CEBF97D1B}"/>
              </a:ext>
            </a:extLst>
          </p:cNvPr>
          <p:cNvSpPr>
            <a:spLocks noGrp="1"/>
          </p:cNvSpPr>
          <p:nvPr>
            <p:ph type="body" sz="quarter" idx="12"/>
          </p:nvPr>
        </p:nvSpPr>
        <p:spPr/>
        <p:txBody>
          <a:bodyPr/>
          <a:lstStyle/>
          <a:p>
            <a:r>
              <a:rPr lang="en-US" dirty="0"/>
              <a:t>Idents, Trailer Spot, TYPO</a:t>
            </a:r>
          </a:p>
        </p:txBody>
      </p:sp>
      <p:sp>
        <p:nvSpPr>
          <p:cNvPr id="5" name="Text Placeholder 4">
            <a:extLst>
              <a:ext uri="{FF2B5EF4-FFF2-40B4-BE49-F238E27FC236}">
                <a16:creationId xmlns:a16="http://schemas.microsoft.com/office/drawing/2014/main" id="{D2DD335C-D1E8-C936-DE2B-6339B5CBAA46}"/>
              </a:ext>
            </a:extLst>
          </p:cNvPr>
          <p:cNvSpPr>
            <a:spLocks noGrp="1"/>
          </p:cNvSpPr>
          <p:nvPr>
            <p:ph type="body" sz="quarter" idx="13"/>
          </p:nvPr>
        </p:nvSpPr>
        <p:spPr>
          <a:xfrm>
            <a:off x="211647" y="1194587"/>
            <a:ext cx="4506657" cy="4688666"/>
          </a:xfrm>
        </p:spPr>
        <p:txBody>
          <a:bodyPr/>
          <a:lstStyle/>
          <a:p>
            <a:r>
              <a:rPr lang="en-US" b="1" dirty="0">
                <a:solidFill>
                  <a:schemeClr val="accent2"/>
                </a:solidFill>
              </a:rPr>
              <a:t>Background</a:t>
            </a:r>
          </a:p>
          <a:p>
            <a:endParaRPr lang="en-US" dirty="0"/>
          </a:p>
          <a:p>
            <a:r>
              <a:rPr lang="en-GB" dirty="0"/>
              <a:t>Specsavers have partnered with Cineworld to disrupt the cinema experience with a series of entertaining 'Should've Moments'</a:t>
            </a:r>
            <a:endParaRPr lang="en-US" dirty="0"/>
          </a:p>
          <a:p>
            <a:r>
              <a:rPr lang="en-US" b="1" dirty="0">
                <a:solidFill>
                  <a:schemeClr val="accent2"/>
                </a:solidFill>
              </a:rPr>
              <a:t>Idea</a:t>
            </a:r>
          </a:p>
          <a:p>
            <a:endParaRPr lang="en-US" dirty="0"/>
          </a:p>
          <a:p>
            <a:r>
              <a:rPr lang="en-GB" dirty="0"/>
              <a:t>DCM Studios have brought the iconic Specsavers 'Should've' branding to the big screen with Cineworld. Interrupting the DCM Opening and Closing Idents, Trailer message, and Turn Your Phone Off message- seamlessly bringing the brilliant Specsavers 'Should've' humour to Cinema audiences.</a:t>
            </a:r>
          </a:p>
          <a:p>
            <a:endParaRPr lang="en-GB" dirty="0"/>
          </a:p>
          <a:p>
            <a:r>
              <a:rPr lang="en-GB" b="1" dirty="0"/>
              <a:t>Opening / Closing Idents: </a:t>
            </a:r>
            <a:r>
              <a:rPr lang="en-GB" dirty="0"/>
              <a:t>The opening idents introduce the gag- the first message played to make the audience question why someone has accidentally played it upside down, teeing up the resolve in the </a:t>
            </a:r>
            <a:r>
              <a:rPr lang="en-GB"/>
              <a:t>closing ident.</a:t>
            </a:r>
            <a:endParaRPr lang="en-GB" dirty="0"/>
          </a:p>
          <a:p>
            <a:endParaRPr lang="en-GB" dirty="0"/>
          </a:p>
          <a:p>
            <a:r>
              <a:rPr lang="en-GB" b="1" dirty="0"/>
              <a:t>Trailer Spot</a:t>
            </a:r>
            <a:r>
              <a:rPr lang="en-GB" dirty="0"/>
              <a:t>:  Interrupting the trailer message- we see a figure's silhouette projected onto the cinema screen, having walked into the wrong room due to their poor eyesight, and begins disrupting the image on screen for the entire audience.</a:t>
            </a:r>
          </a:p>
          <a:p>
            <a:endParaRPr lang="en-GB" dirty="0"/>
          </a:p>
          <a:p>
            <a:r>
              <a:rPr lang="en-GB" b="1" dirty="0"/>
              <a:t>Turn Your Phone Off: </a:t>
            </a:r>
            <a:r>
              <a:rPr lang="en-GB" dirty="0"/>
              <a:t>The Turn Your Phones Off message interrupts the usual TYPO message with the misread 'Turn Your Phones On' which is quickly corrected and blamed on the small print on the script being read from the voice-over booth.</a:t>
            </a:r>
            <a:endParaRPr lang="en-US" dirty="0"/>
          </a:p>
          <a:p>
            <a:endParaRPr lang="en-US" dirty="0"/>
          </a:p>
          <a:p>
            <a:r>
              <a:rPr lang="en-GB" b="1" dirty="0">
                <a:solidFill>
                  <a:srgbClr val="C00000"/>
                </a:solidFill>
                <a:hlinkClick r:id="rId2">
                  <a:extLst>
                    <a:ext uri="{A12FA001-AC4F-418D-AE19-62706E023703}">
                      <ahyp:hlinkClr xmlns:ahyp="http://schemas.microsoft.com/office/drawing/2018/hyperlinkcolor" val="tx"/>
                    </a:ext>
                  </a:extLst>
                </a:hlinkClick>
              </a:rPr>
              <a:t>&gt;Click to Watch&lt;</a:t>
            </a:r>
            <a:endParaRPr lang="en-US" b="1" dirty="0">
              <a:solidFill>
                <a:srgbClr val="C00000"/>
              </a:solidFill>
            </a:endParaRPr>
          </a:p>
          <a:p>
            <a:endParaRPr lang="en-US" dirty="0"/>
          </a:p>
          <a:p>
            <a:endParaRPr lang="en-US" dirty="0"/>
          </a:p>
          <a:p>
            <a:endParaRPr lang="en-US" dirty="0"/>
          </a:p>
        </p:txBody>
      </p:sp>
      <p:cxnSp>
        <p:nvCxnSpPr>
          <p:cNvPr id="6" name="Straight Connector 5">
            <a:extLst>
              <a:ext uri="{FF2B5EF4-FFF2-40B4-BE49-F238E27FC236}">
                <a16:creationId xmlns:a16="http://schemas.microsoft.com/office/drawing/2014/main" id="{4D1B82FD-B724-A085-6F21-BCD54B282C93}"/>
              </a:ext>
            </a:extLst>
          </p:cNvPr>
          <p:cNvCxnSpPr>
            <a:cxnSpLocks/>
          </p:cNvCxnSpPr>
          <p:nvPr/>
        </p:nvCxnSpPr>
        <p:spPr>
          <a:xfrm>
            <a:off x="0" y="647984"/>
            <a:ext cx="3592286"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7" name="Table 6">
            <a:extLst>
              <a:ext uri="{FF2B5EF4-FFF2-40B4-BE49-F238E27FC236}">
                <a16:creationId xmlns:a16="http://schemas.microsoft.com/office/drawing/2014/main" id="{4ACFE52A-C2C0-09D7-9C47-8D7F3D057653}"/>
              </a:ext>
            </a:extLst>
          </p:cNvPr>
          <p:cNvGraphicFramePr>
            <a:graphicFrameLocks noGrp="1"/>
          </p:cNvGraphicFramePr>
          <p:nvPr/>
        </p:nvGraphicFramePr>
        <p:xfrm>
          <a:off x="6095752" y="4701777"/>
          <a:ext cx="6096249" cy="1340644"/>
        </p:xfrm>
        <a:graphic>
          <a:graphicData uri="http://schemas.openxmlformats.org/drawingml/2006/table">
            <a:tbl>
              <a:tblPr firstRow="1" bandRow="1">
                <a:tableStyleId>{2D5ABB26-0587-4C30-8999-92F81FD0307C}</a:tableStyleId>
              </a:tblPr>
              <a:tblGrid>
                <a:gridCol w="1382994">
                  <a:extLst>
                    <a:ext uri="{9D8B030D-6E8A-4147-A177-3AD203B41FA5}">
                      <a16:colId xmlns:a16="http://schemas.microsoft.com/office/drawing/2014/main" val="20000"/>
                    </a:ext>
                  </a:extLst>
                </a:gridCol>
                <a:gridCol w="1571085">
                  <a:extLst>
                    <a:ext uri="{9D8B030D-6E8A-4147-A177-3AD203B41FA5}">
                      <a16:colId xmlns:a16="http://schemas.microsoft.com/office/drawing/2014/main" val="20001"/>
                    </a:ext>
                  </a:extLst>
                </a:gridCol>
                <a:gridCol w="1571085">
                  <a:extLst>
                    <a:ext uri="{9D8B030D-6E8A-4147-A177-3AD203B41FA5}">
                      <a16:colId xmlns:a16="http://schemas.microsoft.com/office/drawing/2014/main" val="20002"/>
                    </a:ext>
                  </a:extLst>
                </a:gridCol>
                <a:gridCol w="1571085">
                  <a:extLst>
                    <a:ext uri="{9D8B030D-6E8A-4147-A177-3AD203B41FA5}">
                      <a16:colId xmlns:a16="http://schemas.microsoft.com/office/drawing/2014/main" val="20003"/>
                    </a:ext>
                  </a:extLst>
                </a:gridCol>
              </a:tblGrid>
              <a:tr h="342628">
                <a:tc gridSpan="2">
                  <a:txBody>
                    <a:bodyPr/>
                    <a:lstStyle/>
                    <a:p>
                      <a:pPr marL="0" marR="0" indent="0" algn="l" defTabSz="961844" rtl="0" eaLnBrk="1" fontAlgn="auto" latinLnBrk="0" hangingPunct="1">
                        <a:lnSpc>
                          <a:spcPct val="100000"/>
                        </a:lnSpc>
                        <a:spcBef>
                          <a:spcPts val="0"/>
                        </a:spcBef>
                        <a:spcAft>
                          <a:spcPts val="0"/>
                        </a:spcAft>
                        <a:buClrTx/>
                        <a:buSzTx/>
                        <a:buFontTx/>
                        <a:buNone/>
                        <a:tabLst/>
                        <a:defRPr/>
                      </a:pPr>
                      <a:r>
                        <a:rPr lang="en-GB" sz="1100" b="1" dirty="0">
                          <a:solidFill>
                            <a:schemeClr val="accent2"/>
                          </a:solidFill>
                        </a:rPr>
                        <a:t>Campaign Details</a:t>
                      </a:r>
                    </a:p>
                  </a:txBody>
                  <a:tcPr marL="82931" marR="82931" marT="41465" marB="41465"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hMerge="1">
                  <a:txBody>
                    <a:bodyPr/>
                    <a:lstStyle/>
                    <a:p>
                      <a:pPr>
                        <a:lnSpc>
                          <a:spcPct val="100000"/>
                        </a:lnSpc>
                      </a:pPr>
                      <a:endParaRPr lang="en-US" sz="900" b="0" dirty="0">
                        <a:solidFill>
                          <a:schemeClr val="bg1"/>
                        </a:solidFill>
                      </a:endParaRPr>
                    </a:p>
                  </a:txBody>
                  <a:tcPr marL="288000" anchor="ctr">
                    <a:lnL w="12700" cap="flat" cmpd="sng" algn="ctr">
                      <a:noFill/>
                      <a:prstDash val="dot"/>
                      <a:round/>
                      <a:headEnd type="none" w="med" len="med"/>
                      <a:tailEnd type="none" w="med" len="med"/>
                    </a:lnL>
                    <a:lnR>
                      <a:noFill/>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endParaRPr lang="en-GB" sz="1100" b="1" dirty="0">
                        <a:solidFill>
                          <a:schemeClr val="accent2"/>
                        </a:solidFill>
                      </a:endParaRPr>
                    </a:p>
                  </a:txBody>
                  <a:tcPr marL="82931" marR="82931" marT="41465" marB="41465"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endParaRPr lang="en-GB" sz="1100" b="1" dirty="0">
                        <a:solidFill>
                          <a:schemeClr val="accent2"/>
                        </a:solidFill>
                      </a:endParaRPr>
                    </a:p>
                  </a:txBody>
                  <a:tcPr marL="82931" marR="82931" marT="41465" marB="41465"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89903">
                <a:tc>
                  <a:txBody>
                    <a:bodyPr/>
                    <a:lstStyle/>
                    <a:p>
                      <a:pPr>
                        <a:lnSpc>
                          <a:spcPct val="100000"/>
                        </a:lnSpc>
                      </a:pPr>
                      <a:r>
                        <a:rPr lang="en-US" sz="1100" b="1" dirty="0">
                          <a:solidFill>
                            <a:srgbClr val="FFFFFF"/>
                          </a:solidFill>
                        </a:rPr>
                        <a:t>Sector</a:t>
                      </a:r>
                    </a:p>
                  </a:txBody>
                  <a:tcPr marL="82931" marR="82931" marT="41465" marB="41465" anchor="ctr">
                    <a:lnL>
                      <a:noFill/>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0" dirty="0">
                          <a:solidFill>
                            <a:srgbClr val="FFFFFF"/>
                          </a:solidFill>
                        </a:rPr>
                        <a:t>Optical</a:t>
                      </a:r>
                    </a:p>
                  </a:txBody>
                  <a:tcPr marL="261200" marR="82931" marT="41465" marB="41465"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1" dirty="0">
                          <a:solidFill>
                            <a:srgbClr val="FFFFFF"/>
                          </a:solidFill>
                        </a:rPr>
                        <a:t>Media Agency</a:t>
                      </a:r>
                    </a:p>
                  </a:txBody>
                  <a:tcPr marL="82931" marR="82931" marT="41465" marB="41465"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0" dirty="0">
                          <a:solidFill>
                            <a:srgbClr val="FFFFFF"/>
                          </a:solidFill>
                        </a:rPr>
                        <a:t>Mediacom</a:t>
                      </a:r>
                    </a:p>
                  </a:txBody>
                  <a:tcPr marL="261200" marR="82931" marT="41465" marB="41465" anchor="ctr">
                    <a:lnL w="9525" cap="flat" cmpd="sng" algn="ctr">
                      <a:solidFill>
                        <a:schemeClr val="accent6"/>
                      </a:solidFill>
                      <a:prstDash val="dot"/>
                      <a:round/>
                      <a:headEnd type="none" w="med" len="med"/>
                      <a:tailEnd type="none" w="med" len="med"/>
                    </a:lnL>
                    <a:lnR>
                      <a:noFill/>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89903">
                <a:tc>
                  <a:txBody>
                    <a:bodyPr/>
                    <a:lstStyle/>
                    <a:p>
                      <a:pPr>
                        <a:lnSpc>
                          <a:spcPct val="100000"/>
                        </a:lnSpc>
                      </a:pPr>
                      <a:r>
                        <a:rPr lang="en-US" sz="1100" b="1" dirty="0">
                          <a:solidFill>
                            <a:srgbClr val="FFFFFF"/>
                          </a:solidFill>
                        </a:rPr>
                        <a:t>Target Audience</a:t>
                      </a:r>
                    </a:p>
                  </a:txBody>
                  <a:tcPr marL="82931" marR="82931" marT="41465" marB="41465"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r>
                        <a:rPr lang="en-US" sz="1100" b="0" dirty="0">
                          <a:solidFill>
                            <a:srgbClr val="FFFFFF"/>
                          </a:solidFill>
                        </a:rPr>
                        <a:t>18-40</a:t>
                      </a:r>
                    </a:p>
                  </a:txBody>
                  <a:tcPr marL="261200" marR="82931" marT="41465" marB="41465"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1" dirty="0">
                          <a:solidFill>
                            <a:srgbClr val="FFFFFF"/>
                          </a:solidFill>
                        </a:rPr>
                        <a:t>Creative Agency</a:t>
                      </a:r>
                    </a:p>
                  </a:txBody>
                  <a:tcPr marL="82931" marR="82931" marT="41465" marB="41465"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0" dirty="0">
                          <a:solidFill>
                            <a:srgbClr val="FFFFFF"/>
                          </a:solidFill>
                        </a:rPr>
                        <a:t>DCM Studios</a:t>
                      </a:r>
                    </a:p>
                  </a:txBody>
                  <a:tcPr marL="261200" marR="82931" marT="41465" marB="41465"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01045">
                <a:tc>
                  <a:txBody>
                    <a:bodyPr/>
                    <a:lstStyle/>
                    <a:p>
                      <a:pPr>
                        <a:lnSpc>
                          <a:spcPct val="100000"/>
                        </a:lnSpc>
                      </a:pPr>
                      <a:r>
                        <a:rPr lang="en-US" sz="1100" b="1" dirty="0">
                          <a:solidFill>
                            <a:srgbClr val="FFFFFF"/>
                          </a:solidFill>
                        </a:rPr>
                        <a:t>Package</a:t>
                      </a:r>
                    </a:p>
                  </a:txBody>
                  <a:tcPr marL="82931" marR="82931" marT="41465" marB="41465"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0" i="0" baseline="0" dirty="0">
                          <a:solidFill>
                            <a:srgbClr val="FFFFFF"/>
                          </a:solidFill>
                        </a:rPr>
                        <a:t>Idents, Trailer Spot, Typo</a:t>
                      </a:r>
                    </a:p>
                  </a:txBody>
                  <a:tcPr marL="261200" marR="82931" marT="41465" marB="41465"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1" dirty="0">
                          <a:solidFill>
                            <a:srgbClr val="FFFFFF"/>
                          </a:solidFill>
                        </a:rPr>
                        <a:t>Duration</a:t>
                      </a:r>
                    </a:p>
                  </a:txBody>
                  <a:tcPr marL="82931" marR="82931" marT="41465" marB="41465"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r>
                        <a:rPr lang="en-US" sz="1100" kern="1200" dirty="0">
                          <a:solidFill>
                            <a:srgbClr val="FFFFFF"/>
                          </a:solidFill>
                          <a:latin typeface="+mn-lt"/>
                          <a:ea typeface="+mn-ea"/>
                          <a:cs typeface="+mn-cs"/>
                        </a:rPr>
                        <a:t>1 year</a:t>
                      </a:r>
                    </a:p>
                  </a:txBody>
                  <a:tcPr marL="261200" marR="82931" marT="41465" marB="41465"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pic>
        <p:nvPicPr>
          <p:cNvPr id="8" name="Picture 7" descr="A silhouette of a person holding a mop&#10;&#10;Description automatically generated">
            <a:hlinkClick r:id="rId2"/>
            <a:extLst>
              <a:ext uri="{FF2B5EF4-FFF2-40B4-BE49-F238E27FC236}">
                <a16:creationId xmlns:a16="http://schemas.microsoft.com/office/drawing/2014/main" id="{C530FBFB-9723-42A4-825F-02E86A9EEC47}"/>
              </a:ext>
            </a:extLst>
          </p:cNvPr>
          <p:cNvPicPr>
            <a:picLocks noChangeAspect="1"/>
          </p:cNvPicPr>
          <p:nvPr/>
        </p:nvPicPr>
        <p:blipFill rotWithShape="1">
          <a:blip r:embed="rId3">
            <a:extLst>
              <a:ext uri="{28A0092B-C50C-407E-A947-70E740481C1C}">
                <a14:useLocalDpi xmlns:a14="http://schemas.microsoft.com/office/drawing/2010/main" val="0"/>
              </a:ext>
            </a:extLst>
          </a:blip>
          <a:srcRect l="12986" r="8973"/>
          <a:stretch/>
        </p:blipFill>
        <p:spPr>
          <a:xfrm>
            <a:off x="5932715" y="0"/>
            <a:ext cx="6259285" cy="4008097"/>
          </a:xfrm>
          <a:prstGeom prst="rect">
            <a:avLst/>
          </a:prstGeom>
        </p:spPr>
      </p:pic>
    </p:spTree>
    <p:extLst>
      <p:ext uri="{BB962C8B-B14F-4D97-AF65-F5344CB8AC3E}">
        <p14:creationId xmlns:p14="http://schemas.microsoft.com/office/powerpoint/2010/main" val="826318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0935F174-4106-4D07-964D-DD66A52DE9DB}"/>
    </a:ext>
  </a:extLst>
</a:theme>
</file>

<file path=docProps/app.xml><?xml version="1.0" encoding="utf-8"?>
<Properties xmlns="http://schemas.openxmlformats.org/officeDocument/2006/extended-properties" xmlns:vt="http://schemas.openxmlformats.org/officeDocument/2006/docPropsVTypes">
  <TotalTime>56</TotalTime>
  <Words>229</Words>
  <Application>Microsoft Office PowerPoint</Application>
  <PresentationFormat>Widescreen</PresentationFormat>
  <Paragraphs>30</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Impact</vt:lpstr>
      <vt:lpstr>Wingdings</vt:lpstr>
      <vt:lpstr>COPY SLIDES</vt:lpstr>
      <vt:lpstr>think-cell Slide</vt:lpstr>
      <vt:lpstr>SPECSAVERS ‘SHOULD’VE’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SPECSAVERS ‘SHOULD’VE’</dc:title>
  <dc:creator>Amelia Radford</dc:creator>
  <cp:lastModifiedBy>Mia Blakeney</cp:lastModifiedBy>
  <cp:revision>3</cp:revision>
  <dcterms:created xsi:type="dcterms:W3CDTF">2025-01-17T16:09:02Z</dcterms:created>
  <dcterms:modified xsi:type="dcterms:W3CDTF">2025-01-27T12:26:00Z</dcterms:modified>
</cp:coreProperties>
</file>