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ags/tag7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ags/tag75.xml" ContentType="application/vnd.openxmlformats-officedocument.presentationml.tags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8" r:id="rId13"/>
    <p:sldMasterId id="2147484082" r:id="rId14"/>
    <p:sldMasterId id="2147484107" r:id="rId15"/>
  </p:sldMasterIdLst>
  <p:notesMasterIdLst>
    <p:notesMasterId r:id="rId19"/>
  </p:notesMasterIdLst>
  <p:handoutMasterIdLst>
    <p:handoutMasterId r:id="rId20"/>
  </p:handoutMasterIdLst>
  <p:sldIdLst>
    <p:sldId id="2147483511" r:id="rId16"/>
    <p:sldId id="269" r:id="rId17"/>
    <p:sldId id="2147483512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1pPr>
    <a:lvl2pPr marL="327124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2pPr>
    <a:lvl3pPr marL="654246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3pPr>
    <a:lvl4pPr marL="981371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4pPr>
    <a:lvl5pPr marL="1308495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5pPr>
    <a:lvl6pPr marL="1635618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6pPr>
    <a:lvl7pPr marL="1962741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7pPr>
    <a:lvl8pPr marL="2289865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8pPr>
    <a:lvl9pPr marL="2616987" algn="l" defTabSz="654246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" id="{6B07D2D1-E348-45FD-9DE2-AA48538126E9}">
          <p14:sldIdLst>
            <p14:sldId id="2147483511"/>
          </p14:sldIdLst>
        </p14:section>
        <p14:section name="Detailed" id="{5952E868-A47A-464F-AEA0-D7AEB9C9468F}">
          <p14:sldIdLst>
            <p14:sldId id="269"/>
            <p14:sldId id="2147483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73" userDrawn="1">
          <p15:clr>
            <a:srgbClr val="A4A3A4"/>
          </p15:clr>
        </p15:guide>
        <p15:guide id="2" orient="horz" pos="3145" userDrawn="1">
          <p15:clr>
            <a:srgbClr val="A4A3A4"/>
          </p15:clr>
        </p15:guide>
        <p15:guide id="3" orient="horz" pos="1029" userDrawn="1">
          <p15:clr>
            <a:srgbClr val="A4A3A4"/>
          </p15:clr>
        </p15:guide>
        <p15:guide id="4" orient="horz" pos="830" userDrawn="1">
          <p15:clr>
            <a:srgbClr val="A4A3A4"/>
          </p15:clr>
        </p15:guide>
        <p15:guide id="5" orient="horz" pos="598" userDrawn="1">
          <p15:clr>
            <a:srgbClr val="A4A3A4"/>
          </p15:clr>
        </p15:guide>
        <p15:guide id="6" orient="horz" pos="785" userDrawn="1">
          <p15:clr>
            <a:srgbClr val="A4A3A4"/>
          </p15:clr>
        </p15:guide>
        <p15:guide id="7" orient="horz" pos="1265" userDrawn="1">
          <p15:clr>
            <a:srgbClr val="A4A3A4"/>
          </p15:clr>
        </p15:guide>
        <p15:guide id="8" orient="horz" pos="1305" userDrawn="1">
          <p15:clr>
            <a:srgbClr val="A4A3A4"/>
          </p15:clr>
        </p15:guide>
        <p15:guide id="9" orient="horz" pos="1777" userDrawn="1">
          <p15:clr>
            <a:srgbClr val="A4A3A4"/>
          </p15:clr>
        </p15:guide>
        <p15:guide id="10" orient="horz" pos="1972" userDrawn="1">
          <p15:clr>
            <a:srgbClr val="A4A3A4"/>
          </p15:clr>
        </p15:guide>
        <p15:guide id="11" orient="horz" pos="2206" userDrawn="1">
          <p15:clr>
            <a:srgbClr val="A4A3A4"/>
          </p15:clr>
        </p15:guide>
        <p15:guide id="12" orient="horz" pos="2500" userDrawn="1">
          <p15:clr>
            <a:srgbClr val="A4A3A4"/>
          </p15:clr>
        </p15:guide>
        <p15:guide id="13" orient="horz" pos="2915" userDrawn="1">
          <p15:clr>
            <a:srgbClr val="A4A3A4"/>
          </p15:clr>
        </p15:guide>
        <p15:guide id="14" orient="horz" pos="2256" userDrawn="1">
          <p15:clr>
            <a:srgbClr val="A4A3A4"/>
          </p15:clr>
        </p15:guide>
        <p15:guide id="15" orient="horz" pos="2447" userDrawn="1">
          <p15:clr>
            <a:srgbClr val="A4A3A4"/>
          </p15:clr>
        </p15:guide>
        <p15:guide id="16" orient="horz" pos="2726" userDrawn="1">
          <p15:clr>
            <a:srgbClr val="A4A3A4"/>
          </p15:clr>
        </p15:guide>
        <p15:guide id="17" orient="horz" pos="2964" userDrawn="1">
          <p15:clr>
            <a:srgbClr val="A4A3A4"/>
          </p15:clr>
        </p15:guide>
        <p15:guide id="18" orient="horz" pos="2678" userDrawn="1">
          <p15:clr>
            <a:srgbClr val="A4A3A4"/>
          </p15:clr>
        </p15:guide>
        <p15:guide id="19" orient="horz" pos="2015" userDrawn="1">
          <p15:clr>
            <a:srgbClr val="A4A3A4"/>
          </p15:clr>
        </p15:guide>
        <p15:guide id="20" orient="horz" pos="1733" userDrawn="1">
          <p15:clr>
            <a:srgbClr val="A4A3A4"/>
          </p15:clr>
        </p15:guide>
        <p15:guide id="21" orient="horz" pos="1541" userDrawn="1">
          <p15:clr>
            <a:srgbClr val="A4A3A4"/>
          </p15:clr>
        </p15:guide>
        <p15:guide id="22" orient="horz" pos="1497" userDrawn="1">
          <p15:clr>
            <a:srgbClr val="A4A3A4"/>
          </p15:clr>
        </p15:guide>
        <p15:guide id="23" orient="horz" pos="124" userDrawn="1">
          <p15:clr>
            <a:srgbClr val="A4A3A4"/>
          </p15:clr>
        </p15:guide>
        <p15:guide id="24" orient="horz" pos="318" userDrawn="1">
          <p15:clr>
            <a:srgbClr val="A4A3A4"/>
          </p15:clr>
        </p15:guide>
        <p15:guide id="25" orient="horz" pos="357" userDrawn="1">
          <p15:clr>
            <a:srgbClr val="A4A3A4"/>
          </p15:clr>
        </p15:guide>
        <p15:guide id="26" orient="horz" pos="549" userDrawn="1">
          <p15:clr>
            <a:srgbClr val="A4A3A4"/>
          </p15:clr>
        </p15:guide>
        <p15:guide id="27" pos="163" userDrawn="1">
          <p15:clr>
            <a:srgbClr val="A4A3A4"/>
          </p15:clr>
        </p15:guide>
        <p15:guide id="28" pos="2918" userDrawn="1">
          <p15:clr>
            <a:srgbClr val="A4A3A4"/>
          </p15:clr>
        </p15:guide>
        <p15:guide id="29" pos="567" userDrawn="1">
          <p15:clr>
            <a:srgbClr val="A4A3A4"/>
          </p15:clr>
        </p15:guide>
        <p15:guide id="30" pos="625" userDrawn="1">
          <p15:clr>
            <a:srgbClr val="A4A3A4"/>
          </p15:clr>
        </p15:guide>
        <p15:guide id="31" pos="1017" userDrawn="1">
          <p15:clr>
            <a:srgbClr val="A4A3A4"/>
          </p15:clr>
        </p15:guide>
        <p15:guide id="32" pos="1085" userDrawn="1">
          <p15:clr>
            <a:srgbClr val="A4A3A4"/>
          </p15:clr>
        </p15:guide>
        <p15:guide id="33" pos="1477" userDrawn="1">
          <p15:clr>
            <a:srgbClr val="A4A3A4"/>
          </p15:clr>
        </p15:guide>
        <p15:guide id="34" pos="1547" userDrawn="1">
          <p15:clr>
            <a:srgbClr val="A4A3A4"/>
          </p15:clr>
        </p15:guide>
        <p15:guide id="35" pos="1939" userDrawn="1">
          <p15:clr>
            <a:srgbClr val="A4A3A4"/>
          </p15:clr>
        </p15:guide>
        <p15:guide id="36" pos="2001" userDrawn="1">
          <p15:clr>
            <a:srgbClr val="A4A3A4"/>
          </p15:clr>
        </p15:guide>
        <p15:guide id="37" pos="2415" userDrawn="1">
          <p15:clr>
            <a:srgbClr val="A4A3A4"/>
          </p15:clr>
        </p15:guide>
        <p15:guide id="38" pos="2480" userDrawn="1">
          <p15:clr>
            <a:srgbClr val="A4A3A4"/>
          </p15:clr>
        </p15:guide>
        <p15:guide id="39" pos="2853" userDrawn="1">
          <p15:clr>
            <a:srgbClr val="A4A3A4"/>
          </p15:clr>
        </p15:guide>
        <p15:guide id="40" pos="3297" userDrawn="1">
          <p15:clr>
            <a:srgbClr val="A4A3A4"/>
          </p15:clr>
        </p15:guide>
        <p15:guide id="41" pos="3366" userDrawn="1">
          <p15:clr>
            <a:srgbClr val="A4A3A4"/>
          </p15:clr>
        </p15:guide>
        <p15:guide id="42" pos="3764" userDrawn="1">
          <p15:clr>
            <a:srgbClr val="A4A3A4"/>
          </p15:clr>
        </p15:guide>
        <p15:guide id="43" pos="3834" userDrawn="1">
          <p15:clr>
            <a:srgbClr val="A4A3A4"/>
          </p15:clr>
        </p15:guide>
        <p15:guide id="44" pos="4221" userDrawn="1">
          <p15:clr>
            <a:srgbClr val="A4A3A4"/>
          </p15:clr>
        </p15:guide>
        <p15:guide id="45" pos="4295" userDrawn="1">
          <p15:clr>
            <a:srgbClr val="A4A3A4"/>
          </p15:clr>
        </p15:guide>
        <p15:guide id="46" pos="4684" userDrawn="1">
          <p15:clr>
            <a:srgbClr val="A4A3A4"/>
          </p15:clr>
        </p15:guide>
        <p15:guide id="47" pos="4755" userDrawn="1">
          <p15:clr>
            <a:srgbClr val="A4A3A4"/>
          </p15:clr>
        </p15:guide>
        <p15:guide id="48" pos="5148" userDrawn="1">
          <p15:clr>
            <a:srgbClr val="A4A3A4"/>
          </p15:clr>
        </p15:guide>
        <p15:guide id="49" pos="5210" userDrawn="1">
          <p15:clr>
            <a:srgbClr val="A4A3A4"/>
          </p15:clr>
        </p15:guide>
        <p15:guide id="50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0D9B6-2783-DDAC-EDCC-7487AE773C58}" name="Michael Tull" initials="MT" userId="S::michtull@dcm.co.uk::9b84a4a9-44d8-4d28-b1a8-900a431bc4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499" y="62"/>
      </p:cViewPr>
      <p:guideLst>
        <p:guide orient="horz" pos="1073"/>
        <p:guide orient="horz" pos="3145"/>
        <p:guide orient="horz" pos="1029"/>
        <p:guide orient="horz" pos="830"/>
        <p:guide orient="horz" pos="598"/>
        <p:guide orient="horz" pos="785"/>
        <p:guide orient="horz" pos="1265"/>
        <p:guide orient="horz" pos="1305"/>
        <p:guide orient="horz" pos="1777"/>
        <p:guide orient="horz" pos="1972"/>
        <p:guide orient="horz" pos="2206"/>
        <p:guide orient="horz" pos="2500"/>
        <p:guide orient="horz" pos="2915"/>
        <p:guide orient="horz" pos="2256"/>
        <p:guide orient="horz" pos="2447"/>
        <p:guide orient="horz" pos="2726"/>
        <p:guide orient="horz" pos="2964"/>
        <p:guide orient="horz" pos="2678"/>
        <p:guide orient="horz" pos="2015"/>
        <p:guide orient="horz" pos="1733"/>
        <p:guide orient="horz" pos="1541"/>
        <p:guide orient="horz" pos="1497"/>
        <p:guide orient="horz" pos="124"/>
        <p:guide orient="horz" pos="318"/>
        <p:guide orient="horz" pos="357"/>
        <p:guide orient="horz" pos="549"/>
        <p:guide pos="163"/>
        <p:guide pos="2918"/>
        <p:guide pos="567"/>
        <p:guide pos="625"/>
        <p:guide pos="1017"/>
        <p:guide pos="1085"/>
        <p:guide pos="1477"/>
        <p:guide pos="1547"/>
        <p:guide pos="1939"/>
        <p:guide pos="2001"/>
        <p:guide pos="2415"/>
        <p:guide pos="2480"/>
        <p:guide pos="2853"/>
        <p:guide pos="3297"/>
        <p:guide pos="3366"/>
        <p:guide pos="3764"/>
        <p:guide pos="3834"/>
        <p:guide pos="4221"/>
        <p:guide pos="4295"/>
        <p:guide pos="4684"/>
        <p:guide pos="4755"/>
        <p:guide pos="5148"/>
        <p:guide pos="5210"/>
        <p:guide pos="56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Master" Target="slideMasters/slideMaster9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F2FE5987-EEAF-49F0-8936-1584DF084FE8}"/>
    <pc:docChg chg="custSel modSld">
      <pc:chgData name="Michael Tull" userId="9b84a4a9-44d8-4d28-b1a8-900a431bc43d" providerId="ADAL" clId="{F2FE5987-EEAF-49F0-8936-1584DF084FE8}" dt="2025-09-05T09:22:25.314" v="218" actId="20577"/>
      <pc:docMkLst>
        <pc:docMk/>
      </pc:docMkLst>
      <pc:sldChg chg="addSp delSp modSp mod">
        <pc:chgData name="Michael Tull" userId="9b84a4a9-44d8-4d28-b1a8-900a431bc43d" providerId="ADAL" clId="{F2FE5987-EEAF-49F0-8936-1584DF084FE8}" dt="2025-09-01T15:17:35.328" v="215" actId="478"/>
        <pc:sldMkLst>
          <pc:docMk/>
          <pc:sldMk cId="0" sldId="269"/>
        </pc:sldMkLst>
        <pc:spChg chg="del mod">
          <ac:chgData name="Michael Tull" userId="9b84a4a9-44d8-4d28-b1a8-900a431bc43d" providerId="ADAL" clId="{F2FE5987-EEAF-49F0-8936-1584DF084FE8}" dt="2025-09-01T15:17:01.715" v="194" actId="478"/>
          <ac:spMkLst>
            <pc:docMk/>
            <pc:sldMk cId="0" sldId="269"/>
            <ac:spMk id="3" creationId="{B738526C-9A3A-8583-A7B5-83A7B01AF1D8}"/>
          </ac:spMkLst>
        </pc:spChg>
        <pc:spChg chg="add del mod">
          <ac:chgData name="Michael Tull" userId="9b84a4a9-44d8-4d28-b1a8-900a431bc43d" providerId="ADAL" clId="{F2FE5987-EEAF-49F0-8936-1584DF084FE8}" dt="2025-09-01T15:17:06.044" v="196" actId="478"/>
          <ac:spMkLst>
            <pc:docMk/>
            <pc:sldMk cId="0" sldId="269"/>
            <ac:spMk id="10" creationId="{2F57D1E9-41D5-4A8D-9749-A974F3755484}"/>
          </ac:spMkLst>
        </pc:spChg>
        <pc:spChg chg="add mod">
          <ac:chgData name="Michael Tull" userId="9b84a4a9-44d8-4d28-b1a8-900a431bc43d" providerId="ADAL" clId="{F2FE5987-EEAF-49F0-8936-1584DF084FE8}" dt="2025-09-01T15:17:18.908" v="199" actId="20577"/>
          <ac:spMkLst>
            <pc:docMk/>
            <pc:sldMk cId="0" sldId="269"/>
            <ac:spMk id="11" creationId="{2CE718BC-25E0-4BF4-81C7-88BA6661A441}"/>
          </ac:spMkLst>
        </pc:spChg>
        <pc:graphicFrameChg chg="add del mod">
          <ac:chgData name="Michael Tull" userId="9b84a4a9-44d8-4d28-b1a8-900a431bc43d" providerId="ADAL" clId="{F2FE5987-EEAF-49F0-8936-1584DF084FE8}" dt="2025-09-01T15:17:35.328" v="215" actId="478"/>
          <ac:graphicFrameMkLst>
            <pc:docMk/>
            <pc:sldMk cId="0" sldId="269"/>
            <ac:graphicFrameMk id="13" creationId="{23C224FC-1598-4E07-A9F7-534D7074B77B}"/>
          </ac:graphicFrameMkLst>
        </pc:graphicFrameChg>
        <pc:graphicFrameChg chg="mod">
          <ac:chgData name="Michael Tull" userId="9b84a4a9-44d8-4d28-b1a8-900a431bc43d" providerId="ADAL" clId="{F2FE5987-EEAF-49F0-8936-1584DF084FE8}" dt="2025-09-01T15:17:32.630" v="214" actId="1036"/>
          <ac:graphicFrameMkLst>
            <pc:docMk/>
            <pc:sldMk cId="0" sldId="269"/>
            <ac:graphicFrameMk id="23" creationId="{5BF4ECC0-CCFE-4B21-9F0F-91627726A36D}"/>
          </ac:graphicFrameMkLst>
        </pc:graphicFrameChg>
      </pc:sldChg>
      <pc:sldChg chg="addSp delSp modSp mod">
        <pc:chgData name="Michael Tull" userId="9b84a4a9-44d8-4d28-b1a8-900a431bc43d" providerId="ADAL" clId="{F2FE5987-EEAF-49F0-8936-1584DF084FE8}" dt="2025-09-05T09:22:25.314" v="218" actId="20577"/>
        <pc:sldMkLst>
          <pc:docMk/>
          <pc:sldMk cId="2989764278" sldId="2147483511"/>
        </pc:sldMkLst>
        <pc:spChg chg="del mod">
          <ac:chgData name="Michael Tull" userId="9b84a4a9-44d8-4d28-b1a8-900a431bc43d" providerId="ADAL" clId="{F2FE5987-EEAF-49F0-8936-1584DF084FE8}" dt="2025-09-01T15:16:51.999" v="193" actId="478"/>
          <ac:spMkLst>
            <pc:docMk/>
            <pc:sldMk cId="2989764278" sldId="2147483511"/>
            <ac:spMk id="3" creationId="{BD06B20F-901A-BF47-EE46-105531CF40F6}"/>
          </ac:spMkLst>
        </pc:spChg>
        <pc:spChg chg="add mod">
          <ac:chgData name="Michael Tull" userId="9b84a4a9-44d8-4d28-b1a8-900a431bc43d" providerId="ADAL" clId="{F2FE5987-EEAF-49F0-8936-1584DF084FE8}" dt="2025-09-01T15:16:49.887" v="192" actId="20577"/>
          <ac:spMkLst>
            <pc:docMk/>
            <pc:sldMk cId="2989764278" sldId="2147483511"/>
            <ac:spMk id="7" creationId="{3FC7401B-E71A-4400-B0C3-1D9EAA2B8F6D}"/>
          </ac:spMkLst>
        </pc:spChg>
        <pc:spChg chg="mod">
          <ac:chgData name="Michael Tull" userId="9b84a4a9-44d8-4d28-b1a8-900a431bc43d" providerId="ADAL" clId="{F2FE5987-EEAF-49F0-8936-1584DF084FE8}" dt="2025-09-05T09:22:25.314" v="218" actId="20577"/>
          <ac:spMkLst>
            <pc:docMk/>
            <pc:sldMk cId="2989764278" sldId="2147483511"/>
            <ac:spMk id="12" creationId="{70B245E6-6400-4598-9591-4ABCE5DEB00E}"/>
          </ac:spMkLst>
        </pc:spChg>
      </pc:sldChg>
      <pc:sldChg chg="addSp delSp modSp mod">
        <pc:chgData name="Michael Tull" userId="9b84a4a9-44d8-4d28-b1a8-900a431bc43d" providerId="ADAL" clId="{F2FE5987-EEAF-49F0-8936-1584DF084FE8}" dt="2025-09-01T15:17:42.453" v="217"/>
        <pc:sldMkLst>
          <pc:docMk/>
          <pc:sldMk cId="28530679" sldId="2147483512"/>
        </pc:sldMkLst>
        <pc:spChg chg="del">
          <ac:chgData name="Michael Tull" userId="9b84a4a9-44d8-4d28-b1a8-900a431bc43d" providerId="ADAL" clId="{F2FE5987-EEAF-49F0-8936-1584DF084FE8}" dt="2025-08-31T20:50:17.383" v="167" actId="478"/>
          <ac:spMkLst>
            <pc:docMk/>
            <pc:sldMk cId="28530679" sldId="2147483512"/>
            <ac:spMk id="2" creationId="{546ACBD8-DE25-7907-841C-35C9D5F5A814}"/>
          </ac:spMkLst>
        </pc:spChg>
        <pc:spChg chg="add del mod">
          <ac:chgData name="Michael Tull" userId="9b84a4a9-44d8-4d28-b1a8-900a431bc43d" providerId="ADAL" clId="{F2FE5987-EEAF-49F0-8936-1584DF084FE8}" dt="2025-09-01T15:17:41.550" v="216" actId="478"/>
          <ac:spMkLst>
            <pc:docMk/>
            <pc:sldMk cId="28530679" sldId="2147483512"/>
            <ac:spMk id="20" creationId="{14577FCF-764D-4605-A575-315126511FA4}"/>
          </ac:spMkLst>
        </pc:spChg>
        <pc:spChg chg="add mod">
          <ac:chgData name="Michael Tull" userId="9b84a4a9-44d8-4d28-b1a8-900a431bc43d" providerId="ADAL" clId="{F2FE5987-EEAF-49F0-8936-1584DF084FE8}" dt="2025-09-01T15:17:42.453" v="217"/>
          <ac:spMkLst>
            <pc:docMk/>
            <pc:sldMk cId="28530679" sldId="2147483512"/>
            <ac:spMk id="28" creationId="{19556649-842B-4282-98AB-2B20C52C653A}"/>
          </ac:spMkLst>
        </pc:spChg>
      </pc:sldChg>
    </pc:docChg>
  </pc:docChgLst>
  <pc:docChgLst>
    <pc:chgData name="Michael Tull" userId="9b84a4a9-44d8-4d28-b1a8-900a431bc43d" providerId="ADAL" clId="{9671305A-F417-48DB-808E-F73838D440E0}"/>
    <pc:docChg chg="modSld">
      <pc:chgData name="Michael Tull" userId="9b84a4a9-44d8-4d28-b1a8-900a431bc43d" providerId="ADAL" clId="{9671305A-F417-48DB-808E-F73838D440E0}" dt="2025-09-12T09:46:03.562" v="73" actId="14100"/>
      <pc:docMkLst>
        <pc:docMk/>
      </pc:docMkLst>
      <pc:sldChg chg="modSp mod">
        <pc:chgData name="Michael Tull" userId="9b84a4a9-44d8-4d28-b1a8-900a431bc43d" providerId="ADAL" clId="{9671305A-F417-48DB-808E-F73838D440E0}" dt="2025-09-12T09:45:58.575" v="71" actId="113"/>
        <pc:sldMkLst>
          <pc:docMk/>
          <pc:sldMk cId="0" sldId="269"/>
        </pc:sldMkLst>
        <pc:spChg chg="mod">
          <ac:chgData name="Michael Tull" userId="9b84a4a9-44d8-4d28-b1a8-900a431bc43d" providerId="ADAL" clId="{9671305A-F417-48DB-808E-F73838D440E0}" dt="2025-09-12T09:45:58.575" v="71" actId="113"/>
          <ac:spMkLst>
            <pc:docMk/>
            <pc:sldMk cId="0" sldId="269"/>
            <ac:spMk id="11" creationId="{2CE718BC-25E0-4BF4-81C7-88BA6661A441}"/>
          </ac:spMkLst>
        </pc:spChg>
      </pc:sldChg>
      <pc:sldChg chg="modSp mod">
        <pc:chgData name="Michael Tull" userId="9b84a4a9-44d8-4d28-b1a8-900a431bc43d" providerId="ADAL" clId="{9671305A-F417-48DB-808E-F73838D440E0}" dt="2025-09-12T09:45:39.063" v="23" actId="20577"/>
        <pc:sldMkLst>
          <pc:docMk/>
          <pc:sldMk cId="2989764278" sldId="2147483511"/>
        </pc:sldMkLst>
        <pc:spChg chg="mod">
          <ac:chgData name="Michael Tull" userId="9b84a4a9-44d8-4d28-b1a8-900a431bc43d" providerId="ADAL" clId="{9671305A-F417-48DB-808E-F73838D440E0}" dt="2025-09-12T09:45:39.063" v="23" actId="20577"/>
          <ac:spMkLst>
            <pc:docMk/>
            <pc:sldMk cId="2989764278" sldId="2147483511"/>
            <ac:spMk id="7" creationId="{3FC7401B-E71A-4400-B0C3-1D9EAA2B8F6D}"/>
          </ac:spMkLst>
        </pc:spChg>
      </pc:sldChg>
      <pc:sldChg chg="modSp mod">
        <pc:chgData name="Michael Tull" userId="9b84a4a9-44d8-4d28-b1a8-900a431bc43d" providerId="ADAL" clId="{9671305A-F417-48DB-808E-F73838D440E0}" dt="2025-09-12T09:46:03.562" v="73" actId="14100"/>
        <pc:sldMkLst>
          <pc:docMk/>
          <pc:sldMk cId="28530679" sldId="2147483512"/>
        </pc:sldMkLst>
        <pc:spChg chg="mod">
          <ac:chgData name="Michael Tull" userId="9b84a4a9-44d8-4d28-b1a8-900a431bc43d" providerId="ADAL" clId="{9671305A-F417-48DB-808E-F73838D440E0}" dt="2025-09-12T09:46:03.562" v="73" actId="14100"/>
          <ac:spMkLst>
            <pc:docMk/>
            <pc:sldMk cId="28530679" sldId="2147483512"/>
            <ac:spMk id="28" creationId="{19556649-842B-4282-98AB-2B20C52C653A}"/>
          </ac:spMkLst>
        </pc:spChg>
      </pc:sldChg>
    </pc:docChg>
  </pc:docChgLst>
  <pc:docChgLst>
    <pc:chgData name="Louis Christofi" userId="f92faeab-5284-4aba-bb83-e8da97e104d4" providerId="ADAL" clId="{6D923C60-80B8-406C-8E4B-8F274FDE6F6D}"/>
    <pc:docChg chg="custSel modSld">
      <pc:chgData name="Louis Christofi" userId="f92faeab-5284-4aba-bb83-e8da97e104d4" providerId="ADAL" clId="{6D923C60-80B8-406C-8E4B-8F274FDE6F6D}" dt="2024-10-31T14:09:02.650" v="49" actId="313"/>
      <pc:docMkLst>
        <pc:docMk/>
      </pc:docMkLst>
      <pc:sldChg chg="modSp mod">
        <pc:chgData name="Louis Christofi" userId="f92faeab-5284-4aba-bb83-e8da97e104d4" providerId="ADAL" clId="{6D923C60-80B8-406C-8E4B-8F274FDE6F6D}" dt="2024-10-31T14:09:02.650" v="49" actId="313"/>
        <pc:sldMkLst>
          <pc:docMk/>
          <pc:sldMk cId="1729868736" sldId="418"/>
        </pc:sldMkLst>
        <pc:spChg chg="mod">
          <ac:chgData name="Louis Christofi" userId="f92faeab-5284-4aba-bb83-e8da97e104d4" providerId="ADAL" clId="{6D923C60-80B8-406C-8E4B-8F274FDE6F6D}" dt="2024-10-28T15:00:38.600" v="23" actId="1038"/>
          <ac:spMkLst>
            <pc:docMk/>
            <pc:sldMk cId="1729868736" sldId="418"/>
            <ac:spMk id="22" creationId="{2EF895CC-9C68-39E8-4649-E52EB3BF4AC8}"/>
          </ac:spMkLst>
        </pc:spChg>
        <pc:spChg chg="mod">
          <ac:chgData name="Louis Christofi" userId="f92faeab-5284-4aba-bb83-e8da97e104d4" providerId="ADAL" clId="{6D923C60-80B8-406C-8E4B-8F274FDE6F6D}" dt="2024-10-28T15:00:38.600" v="23" actId="1038"/>
          <ac:spMkLst>
            <pc:docMk/>
            <pc:sldMk cId="1729868736" sldId="418"/>
            <ac:spMk id="23" creationId="{66C16283-1FDE-F37E-982F-3EE64F0B9D4B}"/>
          </ac:spMkLst>
        </pc:spChg>
        <pc:spChg chg="mod">
          <ac:chgData name="Louis Christofi" userId="f92faeab-5284-4aba-bb83-e8da97e104d4" providerId="ADAL" clId="{6D923C60-80B8-406C-8E4B-8F274FDE6F6D}" dt="2024-10-28T15:00:38.600" v="23" actId="1038"/>
          <ac:spMkLst>
            <pc:docMk/>
            <pc:sldMk cId="1729868736" sldId="418"/>
            <ac:spMk id="24" creationId="{15CB0A30-E8E9-7427-A78A-2FE54419A646}"/>
          </ac:spMkLst>
        </pc:spChg>
        <pc:spChg chg="mod">
          <ac:chgData name="Louis Christofi" userId="f92faeab-5284-4aba-bb83-e8da97e104d4" providerId="ADAL" clId="{6D923C60-80B8-406C-8E4B-8F274FDE6F6D}" dt="2024-10-28T15:00:38.600" v="23" actId="1038"/>
          <ac:spMkLst>
            <pc:docMk/>
            <pc:sldMk cId="1729868736" sldId="418"/>
            <ac:spMk id="25" creationId="{0597BE38-D962-D189-2DB9-8663BBBB9F56}"/>
          </ac:spMkLst>
        </pc:spChg>
        <pc:spChg chg="mod">
          <ac:chgData name="Louis Christofi" userId="f92faeab-5284-4aba-bb83-e8da97e104d4" providerId="ADAL" clId="{6D923C60-80B8-406C-8E4B-8F274FDE6F6D}" dt="2024-10-28T15:00:38.600" v="23" actId="1038"/>
          <ac:spMkLst>
            <pc:docMk/>
            <pc:sldMk cId="1729868736" sldId="418"/>
            <ac:spMk id="26" creationId="{42526A85-572B-3BBD-AF0C-DB4A93BE6124}"/>
          </ac:spMkLst>
        </pc:spChg>
        <pc:spChg chg="mod">
          <ac:chgData name="Louis Christofi" userId="f92faeab-5284-4aba-bb83-e8da97e104d4" providerId="ADAL" clId="{6D923C60-80B8-406C-8E4B-8F274FDE6F6D}" dt="2024-10-28T15:00:38.600" v="23" actId="1038"/>
          <ac:spMkLst>
            <pc:docMk/>
            <pc:sldMk cId="1729868736" sldId="418"/>
            <ac:spMk id="27" creationId="{2409174A-C34A-AFAB-5406-F9986DD772F9}"/>
          </ac:spMkLst>
        </pc:spChg>
        <pc:spChg chg="mod">
          <ac:chgData name="Louis Christofi" userId="f92faeab-5284-4aba-bb83-e8da97e104d4" providerId="ADAL" clId="{6D923C60-80B8-406C-8E4B-8F274FDE6F6D}" dt="2024-10-28T15:00:46.142" v="31" actId="1036"/>
          <ac:spMkLst>
            <pc:docMk/>
            <pc:sldMk cId="1729868736" sldId="418"/>
            <ac:spMk id="30" creationId="{F493A51F-3351-581E-4BCE-FB28AF6DB989}"/>
          </ac:spMkLst>
        </pc:spChg>
        <pc:spChg chg="mod">
          <ac:chgData name="Louis Christofi" userId="f92faeab-5284-4aba-bb83-e8da97e104d4" providerId="ADAL" clId="{6D923C60-80B8-406C-8E4B-8F274FDE6F6D}" dt="2024-10-31T14:09:02.650" v="49" actId="313"/>
          <ac:spMkLst>
            <pc:docMk/>
            <pc:sldMk cId="1729868736" sldId="418"/>
            <ac:spMk id="31" creationId="{9F94F412-067E-7608-D1FB-78B9D401F1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9/12/2025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1pPr>
    <a:lvl2pPr marL="327124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2pPr>
    <a:lvl3pPr marL="654246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3pPr>
    <a:lvl4pPr marL="981371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4pPr>
    <a:lvl5pPr marL="1308495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5pPr>
    <a:lvl6pPr marL="1635618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6pPr>
    <a:lvl7pPr marL="1962741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7pPr>
    <a:lvl8pPr marL="2289865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8pPr>
    <a:lvl9pPr marL="2616987" algn="l" defTabSz="654246" rtl="0" eaLnBrk="1" latinLnBrk="0" hangingPunct="1">
      <a:defRPr sz="8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defTabSz="445018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9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74d367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74d3673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defTabSz="445018">
              <a:buNone/>
              <a:defRPr/>
            </a:pPr>
            <a:r>
              <a:rPr lang="en-US" sz="800" b="1" dirty="0"/>
              <a:t>Source: </a:t>
            </a:r>
            <a:r>
              <a:rPr lang="en-US" sz="800" dirty="0"/>
              <a:t>DCM / </a:t>
            </a:r>
            <a:r>
              <a:rPr lang="en-US" sz="800" dirty="0" err="1"/>
              <a:t>Puregym</a:t>
            </a:r>
            <a:r>
              <a:rPr lang="en-US" sz="800" dirty="0"/>
              <a:t> Conducted by; </a:t>
            </a:r>
            <a:r>
              <a:rPr lang="en-US" sz="800" dirty="0" err="1"/>
              <a:t>Differentology</a:t>
            </a:r>
            <a:r>
              <a:rPr lang="en-US" sz="800" dirty="0"/>
              <a:t>, Dec 2023. </a:t>
            </a:r>
          </a:p>
          <a:p>
            <a:pPr marL="158750" indent="0" algn="r" defTabSz="445018">
              <a:buNone/>
              <a:defRPr/>
            </a:pPr>
            <a:r>
              <a:rPr lang="en-US" sz="800" dirty="0"/>
              <a:t>Uplifts are control (unexposed to ad) vs test (exposed to ad)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30061-8C6F-4256-8791-A10AB250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0221F-F1D1-F4DD-4984-A3B4720D2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836FC-18AB-39DB-ED89-BA9C6B674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DCM / Specsavers. Conducted by; Differentology Nov 2024. Results base: 18+. Uplifts are test (exposed to ad) vs control (unexposed to ad. Recall figure based on TYPO creative. (Left: 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Uplifts seen from Control. unexposed to cinema (TYPO) ad) vs Test (exposed to cinema ad)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76213-907C-AEBB-062D-C6C43368D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C936D52-512B-47DE-BC94-6C88A56CE986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00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7.xml"/><Relationship Id="rId4" Type="http://schemas.openxmlformats.org/officeDocument/2006/relationships/image" Target="../media/image1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9.xml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0.xml"/><Relationship Id="rId4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1.xml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3.xml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4.xml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5.xml"/><Relationship Id="rId4" Type="http://schemas.openxmlformats.org/officeDocument/2006/relationships/image" Target="../media/image1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7.xml"/><Relationship Id="rId4" Type="http://schemas.openxmlformats.org/officeDocument/2006/relationships/image" Target="../media/image1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8.xml"/><Relationship Id="rId4" Type="http://schemas.openxmlformats.org/officeDocument/2006/relationships/image" Target="../media/image1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9.xml"/><Relationship Id="rId4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90.xml"/><Relationship Id="rId4" Type="http://schemas.openxmlformats.org/officeDocument/2006/relationships/image" Target="../media/image1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9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93.xml"/><Relationship Id="rId4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5.xml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9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0.xml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1.xml"/><Relationship Id="rId4" Type="http://schemas.openxmlformats.org/officeDocument/2006/relationships/image" Target="../media/image1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2.xml"/><Relationship Id="rId4" Type="http://schemas.openxmlformats.org/officeDocument/2006/relationships/image" Target="../media/image1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3.xml"/><Relationship Id="rId4" Type="http://schemas.openxmlformats.org/officeDocument/2006/relationships/image" Target="../media/image1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4.xml"/><Relationship Id="rId4" Type="http://schemas.openxmlformats.org/officeDocument/2006/relationships/image" Target="../media/image1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5.xml"/><Relationship Id="rId4" Type="http://schemas.openxmlformats.org/officeDocument/2006/relationships/image" Target="../media/image1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6.xml"/><Relationship Id="rId4" Type="http://schemas.openxmlformats.org/officeDocument/2006/relationships/image" Target="../media/image1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7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8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9.xml"/><Relationship Id="rId4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10.xml"/><Relationship Id="rId4" Type="http://schemas.openxmlformats.org/officeDocument/2006/relationships/image" Target="../media/image1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1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7.xml"/><Relationship Id="rId4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0.xml"/><Relationship Id="rId4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1.xml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8071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194267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172"/>
            <a:ext cx="5618228" cy="1456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18445"/>
            <a:ext cx="561822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81087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2318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731618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573161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138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4533041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4533041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4533041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16697" y="933022"/>
            <a:ext cx="4163824" cy="3464276"/>
          </a:xfrm>
          <a:solidFill>
            <a:schemeClr val="accent5"/>
          </a:solidFill>
        </p:spPr>
        <p:txBody>
          <a:bodyPr anchor="ctr"/>
          <a:lstStyle>
            <a:lvl1pPr algn="ctr">
              <a:defRPr sz="68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564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353874" y="475150"/>
            <a:ext cx="4319320" cy="3922148"/>
          </a:xfrm>
          <a:solidFill>
            <a:schemeClr val="accent5"/>
          </a:solidFill>
        </p:spPr>
        <p:txBody>
          <a:bodyPr anchor="ctr"/>
          <a:lstStyle>
            <a:lvl1pPr algn="ctr">
              <a:defRPr sz="68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2823" y="967579"/>
            <a:ext cx="3671422" cy="3023682"/>
          </a:xfrm>
        </p:spPr>
        <p:txBody>
          <a:bodyPr/>
          <a:lstStyle>
            <a:lvl1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6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382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604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53719"/>
            <a:ext cx="5618228" cy="165750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493356"/>
            <a:ext cx="3560934" cy="2869452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51791" y="1493356"/>
            <a:ext cx="3558878" cy="2869452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648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979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40855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238574"/>
            <a:ext cx="5618228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590783"/>
            <a:ext cx="5734080" cy="2574403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46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02514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33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76897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272558"/>
            <a:ext cx="5618228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35374"/>
            <a:ext cx="8450725" cy="2574403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234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373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74198"/>
            <a:ext cx="4055977" cy="2577316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22366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97914"/>
            <a:ext cx="5618228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09954" y="1674198"/>
            <a:ext cx="4055127" cy="2572245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680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5"/>
            <a:ext cx="8443653" cy="196731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14557"/>
            <a:ext cx="2745742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210546"/>
            <a:ext cx="2745742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25633" y="1014557"/>
            <a:ext cx="2745742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25633" y="1210546"/>
            <a:ext cx="2745742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61354" y="1014557"/>
            <a:ext cx="2745742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61354" y="1210546"/>
            <a:ext cx="2745742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72470"/>
            <a:ext cx="2811519" cy="2410601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3125633" y="1673222"/>
            <a:ext cx="2805264" cy="2410601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061355" y="1668449"/>
            <a:ext cx="2833525" cy="2410601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565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783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40457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30746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98061" y="1616387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98061" y="3022190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13281" y="1616387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13281" y="3022190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689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48427" y="1633202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48427" y="2983404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32050" y="1633202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32050" y="2983404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2743"/>
            <a:ext cx="8443653" cy="21488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1012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2313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643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783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40457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30746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98061" y="1616387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98061" y="3022190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13281" y="1616387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13281" y="3022190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381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48427" y="1633202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48427" y="2983404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32050" y="1633202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32050" y="2983404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2743"/>
            <a:ext cx="8443653" cy="21488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1012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2313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927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752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61456" y="967444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1456" y="1161658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64056" y="1641424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64056" y="3024141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06135" y="1644172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06135" y="3024141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15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43649" y="2416982"/>
            <a:ext cx="2096314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66060" y="2416982"/>
            <a:ext cx="2100848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3657" y="2416982"/>
            <a:ext cx="2106672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16425" y="2416982"/>
            <a:ext cx="2101127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34874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944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33944" y="2780621"/>
            <a:ext cx="2827497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68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33944" y="1293220"/>
            <a:ext cx="2827497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33944" y="2030361"/>
            <a:ext cx="2827497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058820" y="2780621"/>
            <a:ext cx="2836061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058820" y="1293220"/>
            <a:ext cx="2836061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058820" y="2030361"/>
            <a:ext cx="2836061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176640" y="1317462"/>
            <a:ext cx="2799360" cy="2934052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816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99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6" y="183666"/>
            <a:ext cx="4055977" cy="183739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74198"/>
            <a:ext cx="4055977" cy="2577316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1022366"/>
            <a:ext cx="2529628" cy="19461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97913"/>
            <a:ext cx="2529628" cy="22612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905218" y="1674198"/>
            <a:ext cx="4055127" cy="2572245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443489"/>
            <a:ext cx="0" cy="421490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904368" y="1022366"/>
            <a:ext cx="2529628" cy="19461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04368" y="1197913"/>
            <a:ext cx="2529628" cy="22612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905218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04588" y="130322"/>
            <a:ext cx="4055841" cy="289410"/>
          </a:xfrm>
        </p:spPr>
        <p:txBody>
          <a:bodyPr/>
          <a:lstStyle>
            <a:lvl1pPr>
              <a:defRPr sz="1905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35705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6" y="183666"/>
            <a:ext cx="4055977" cy="183739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0" y="443489"/>
            <a:ext cx="0" cy="421490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905218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04588" y="130322"/>
            <a:ext cx="4055841" cy="289410"/>
          </a:xfrm>
        </p:spPr>
        <p:txBody>
          <a:bodyPr/>
          <a:lstStyle>
            <a:lvl1pPr>
              <a:defRPr sz="1905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183656" y="852586"/>
            <a:ext cx="4055127" cy="1489823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816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83656" y="2824904"/>
            <a:ext cx="4055127" cy="1489823"/>
          </a:xfrm>
          <a:solidFill>
            <a:schemeClr val="accent5"/>
          </a:solidFill>
        </p:spPr>
        <p:txBody>
          <a:bodyPr/>
          <a:lstStyle>
            <a:lvl1pPr algn="ctr">
              <a:defRPr sz="816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83656" y="2426245"/>
            <a:ext cx="2740468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83656" y="2570858"/>
            <a:ext cx="2740468" cy="162386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83656" y="4406386"/>
            <a:ext cx="2740468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83656" y="4550999"/>
            <a:ext cx="2740468" cy="162386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4898466" y="852586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4898466" y="2167982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4898466" y="3483377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759414" y="876528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5759414" y="1021141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759414" y="2184976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759414" y="2329589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759414" y="3483377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759414" y="3627990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6926029" y="852586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6926029" y="2167982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6926029" y="3483377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786977" y="876528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7786977" y="1021141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7786977" y="2184976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7786977" y="2329589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786977" y="3483377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786977" y="3627990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18895" y="1378730"/>
            <a:ext cx="2383522" cy="2383647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41711" y="1378730"/>
            <a:ext cx="2383522" cy="2383647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964527" y="1378730"/>
            <a:ext cx="2383522" cy="2383647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73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1851" y="1379015"/>
            <a:ext cx="2571186" cy="257132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47023" y="1379015"/>
            <a:ext cx="2571186" cy="257132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42196" y="1379015"/>
            <a:ext cx="2571186" cy="257132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210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4026" y="1019413"/>
            <a:ext cx="7695948" cy="3184586"/>
          </a:xfrm>
        </p:spPr>
        <p:txBody>
          <a:bodyPr anchor="ctr"/>
          <a:lstStyle>
            <a:lvl1pPr algn="ctr">
              <a:defRPr sz="13604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3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4026" y="2557871"/>
            <a:ext cx="7695948" cy="1586174"/>
          </a:xfrm>
        </p:spPr>
        <p:txBody>
          <a:bodyPr anchor="ctr"/>
          <a:lstStyle>
            <a:lvl1pPr algn="ctr">
              <a:defRPr sz="13604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4026" y="1071664"/>
            <a:ext cx="7695948" cy="1311477"/>
          </a:xfrm>
        </p:spPr>
        <p:txBody>
          <a:bodyPr anchor="ctr"/>
          <a:lstStyle>
            <a:lvl1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2864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18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4561441"/>
            <a:ext cx="9144000" cy="105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183656" y="949221"/>
            <a:ext cx="8783252" cy="38653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17528" y="1825275"/>
            <a:ext cx="5715508" cy="21132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360"/>
              </a:lnSpc>
              <a:buNone/>
              <a:defRPr sz="1224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53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8730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4"/>
            <a:ext cx="3176641" cy="1307155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3652176"/>
            <a:ext cx="2829154" cy="103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757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2744125"/>
            <a:ext cx="3176640" cy="206510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2939520"/>
            <a:ext cx="2829154" cy="17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226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351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4160" y="949221"/>
            <a:ext cx="8635681" cy="3858434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338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302293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33953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48638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534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2"/>
            <a:ext cx="8635681" cy="385843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3"/>
            <a:ext cx="3176640" cy="13055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3623142"/>
            <a:ext cx="2770455" cy="106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6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85843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2750472"/>
            <a:ext cx="3176640" cy="20571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2909423"/>
            <a:ext cx="2770455" cy="1775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04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176641" y="949221"/>
            <a:ext cx="5718241" cy="33022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949221"/>
            <a:ext cx="2770455" cy="3302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73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949221"/>
            <a:ext cx="280224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141633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290359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77719" y="949221"/>
            <a:ext cx="279828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76143" y="4142497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76143" y="4263208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949221"/>
            <a:ext cx="2809441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440" y="4142497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5440" y="4263208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471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0651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75349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5349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8871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68871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62394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62394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71589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71589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49752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49752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5349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268872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62394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55917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49442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433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435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164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6164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5806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5806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57865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57865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57663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57663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66164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057462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057462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25806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54487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5090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4732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964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171487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2045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032604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5463162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599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893720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71487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602045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4032604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463162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893720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602046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2604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463162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900831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78599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602046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2604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463162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900831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418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9723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9723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9723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49718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654654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81211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49718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49718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654654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54654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211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211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965504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628116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290729" y="423315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290729" y="437776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86545" y="4233155"/>
            <a:ext cx="1266940" cy="103450"/>
          </a:xfrm>
        </p:spPr>
        <p:txBody>
          <a:bodyPr anchor="t" anchorCtr="0"/>
          <a:lstStyle>
            <a:lvl1pPr algn="r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86545" y="4377767"/>
            <a:ext cx="1266940" cy="251610"/>
          </a:xfrm>
        </p:spPr>
        <p:txBody>
          <a:bodyPr anchor="t" anchorCtr="0"/>
          <a:lstStyle>
            <a:lvl1pPr marL="0" indent="0" algn="r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0743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631588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930869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5380874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497297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7613722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5380874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497297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7613722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1588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380874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583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428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4627877" y="1323941"/>
            <a:ext cx="280828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24651" y="318566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24651" y="330637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933604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060876"/>
            <a:ext cx="2743324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458183" y="1323942"/>
            <a:ext cx="2072057" cy="255069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54550" y="3939740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54550" y="4060451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48481" y="1323942"/>
            <a:ext cx="1346401" cy="10528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7531391" y="2790615"/>
            <a:ext cx="1346401" cy="1084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538828" y="3931353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538828" y="4052063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538076" y="2430310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38076" y="2551022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267087" y="2790614"/>
            <a:ext cx="2078674" cy="10840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1934" y="3939740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1934" y="4060451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267087" y="1323943"/>
            <a:ext cx="2078674" cy="10528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4467" y="2433561"/>
            <a:ext cx="209129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54467" y="2554268"/>
            <a:ext cx="209129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062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4814854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814853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038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-1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2000" y="240724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407245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585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240292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-1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8001" y="-1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402925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1" y="2402925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769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ull_Image_Ins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B76C8D-0B0A-139E-C6F6-F1B2BEBE39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9" y="1191"/>
          <a:ext cx="1464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191"/>
                        <a:ext cx="1464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503239" y="1097460"/>
            <a:ext cx="2526765" cy="341897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35261" y="1311275"/>
            <a:ext cx="2050802" cy="26320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D5D02F1-7FFC-C7AA-1983-BD99B76D3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6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Image_Stat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FCCD83F-4E5B-D412-5988-CD55D8415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610" y="339726"/>
            <a:ext cx="8642349" cy="4176713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r>
              <a:rPr lang="en-GB" dirty="0"/>
              <a:t>Click to insert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BDA6E0F-D70A-0681-96DF-8AB1BCC32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86D037-7640-3551-EF5F-E0F1D098BD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387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Films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8491" y="339726"/>
            <a:ext cx="2928149" cy="43628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6267" y="336369"/>
            <a:ext cx="2952838" cy="43628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222B9-4DDF-0EDE-5C8B-2CD549ABE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6E4348C-1C8F-0B8D-23DD-3D971BE98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6196CD8-182A-FE22-C176-FFCBFA549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1272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543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57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EACF24-B637-2132-3373-069F6027C0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3634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6C14A-A5A3-E523-B7E7-E06D1887C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409364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37455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1753" y="409364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753" y="437455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17564D5F-6B62-C9F0-7547-E1AAA6FC73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3632" y="409364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B81B84A8-2BE6-9707-2DCD-402AA7421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3632" y="437455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8C713D-E295-0014-6A93-A3B479DD34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4ADD8BC-4140-3CD6-ED98-8CD880568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D8664F4-A8AE-2EA1-70F9-D13F95C90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7193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9" y="903460"/>
            <a:ext cx="1910688" cy="2835486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830310"/>
            <a:ext cx="190479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078568"/>
            <a:ext cx="190479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5717" y="3830310"/>
            <a:ext cx="1920089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717" y="4078568"/>
            <a:ext cx="1920089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8196" y="3830310"/>
            <a:ext cx="192008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8196" y="4078568"/>
            <a:ext cx="192008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2453" y="3830310"/>
            <a:ext cx="1904797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2453" y="4078568"/>
            <a:ext cx="1904797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2B8C259-0A8A-6272-4389-63082A6504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32453" y="903460"/>
            <a:ext cx="1910688" cy="2835486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535C0773-4C0D-05F3-3488-50EC3DA6554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75718" y="903460"/>
            <a:ext cx="1910688" cy="2835486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9E7B861C-D1D4-8D89-9BAB-42850C824EC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54085" y="903460"/>
            <a:ext cx="1910688" cy="2835486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2CFF3A82-5B52-F442-39C7-790BE73F73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E0C988-90EA-A6F6-A055-FE9227C0A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55070C1-08CF-18C8-F462-09669D8E4C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238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ve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9" y="1176234"/>
            <a:ext cx="1489360" cy="2210229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543288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3791546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5488" y="3543288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5488" y="3791546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737" y="3542104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7737" y="3790362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9" name="Text Placeholder 105">
            <a:extLst>
              <a:ext uri="{FF2B5EF4-FFF2-40B4-BE49-F238E27FC236}">
                <a16:creationId xmlns:a16="http://schemas.microsoft.com/office/drawing/2014/main" id="{8E81852A-0084-41D8-CFD2-8CAAAFE0E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9985" y="3542104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626720F4-1D92-5BA1-A05F-AEB6F4F9DE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9985" y="3790362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72D817F-D08C-8D30-9509-A1A7FFEB780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65489" y="1176234"/>
            <a:ext cx="1489360" cy="2210229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1D9F2CEE-F278-D66B-1A93-09D19B7477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27738" y="1176234"/>
            <a:ext cx="1489360" cy="2210229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035A7E4-AB13-4D92-F79E-70B1474090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89985" y="1176234"/>
            <a:ext cx="1489360" cy="2210229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383AFC15-724B-E120-54AB-2952012B6C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52234" y="1176234"/>
            <a:ext cx="1489360" cy="2210229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52233" y="35421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2233" y="3790444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73FADAC-40AE-E73F-0C3A-4695167F4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044444C-D212-AB94-594B-4E6B634ED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BBB381-569B-484B-6C80-36DE7171A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A40C24-64CC-9B50-EB30-29DCD095E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6850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9" y="1191"/>
          <a:ext cx="1464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191"/>
                        <a:ext cx="1464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281" lvl="1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20" lvl="2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561" lvl="3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701" lvl="4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841" lvl="5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980" lvl="6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120" lvl="7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261" lvl="8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7191997-9F33-79AC-39F1-D6E978E5A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38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7A5575D-B5F0-48AA-B3CD-7817B04F46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67747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B409AA-5780-4BD0-7522-451D45E38C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32256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45328A-6414-EF7F-CAAB-A46BBFEDAA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6765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CB08262-67CD-4148-D79F-80A61AAB64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A0F424F-BF90-F130-EF9E-B079888362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2" userDrawn="1">
          <p15:clr>
            <a:srgbClr val="FBAE40"/>
          </p15:clr>
        </p15:guide>
        <p15:guide id="2" orient="horz" pos="2090" userDrawn="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9" y="1191"/>
          <a:ext cx="1464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191"/>
                        <a:ext cx="1464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281" lvl="1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20" lvl="2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561" lvl="3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701" lvl="4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841" lvl="5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980" lvl="6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120" lvl="7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261" lvl="8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5186A81-BF12-BE43-ECAB-419E23B9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A50BF-6D54-AE14-3E84-55E397876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2" userDrawn="1">
          <p15:clr>
            <a:srgbClr val="FBAE40"/>
          </p15:clr>
        </p15:guide>
        <p15:guide id="2" orient="horz" pos="2090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06E883-474A-C7DB-7749-F3DA9108D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9" y="1238475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54CDE8-0E7A-8140-D72B-25EAE0741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3026" y="1226201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DCC6E9A-E9EE-AC82-C136-5A4FB891F0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0613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A870B1F-50B5-08D5-4A46-6F9A595D0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201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F5C0455C-E74E-5BCE-23DA-5F782B542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440" y="647646"/>
            <a:ext cx="83153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281" lvl="1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20" lvl="2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561" lvl="3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701" lvl="4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841" lvl="5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980" lvl="6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120" lvl="7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261" lvl="8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F2FE4F5C-FEBF-536C-8CC4-F4E0943E22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5439" y="255058"/>
            <a:ext cx="83153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AC262-0547-1D46-062C-44F68C075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494D0FD0-95BE-ECCF-C7AF-A2A8FB245C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438" y="4017255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79433E46-1519-0577-2A2C-E7018CE65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38" y="4298169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3BC09CBC-1DCB-DFC6-66ED-3264C2EF9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9576" y="4017255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D1B7C1F6-A34A-0FCD-7F14-AEFC482E93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9576" y="4298169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8FC70179-BDD7-DFB8-F1A4-6ED304C2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7274" y="4017255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072FC06C-767A-2E9C-DFF0-F7D2F072C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7274" y="4298169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05">
            <a:extLst>
              <a:ext uri="{FF2B5EF4-FFF2-40B4-BE49-F238E27FC236}">
                <a16:creationId xmlns:a16="http://schemas.microsoft.com/office/drawing/2014/main" id="{C6777FA4-DBF8-E53C-2664-510AEB013B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0944" y="4023392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1" name="Text Placeholder 105">
            <a:extLst>
              <a:ext uri="{FF2B5EF4-FFF2-40B4-BE49-F238E27FC236}">
                <a16:creationId xmlns:a16="http://schemas.microsoft.com/office/drawing/2014/main" id="{FD4BEC25-C6E4-7612-BF4E-E672C123D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0944" y="4304306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A17226B-52FA-69C5-4FF7-D47FA67C1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9" y="1191"/>
          <a:ext cx="1464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191"/>
                        <a:ext cx="1464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281" lvl="1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20" lvl="2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561" lvl="3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701" lvl="4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841" lvl="5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980" lvl="6" indent="-317459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120" lvl="7" indent="-317459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261" lvl="8" indent="-317459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2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2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2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2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2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5063E85-EB5C-991E-4918-70B2EF678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2" userDrawn="1">
          <p15:clr>
            <a:srgbClr val="FBAE40"/>
          </p15:clr>
        </p15:guide>
        <p15:guide id="2" orient="horz" pos="2090" userDrawn="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8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93CE246-6F6D-699F-42A1-194CA5078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7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9F1A6D6-D17E-5B07-34F1-E1C4D4D84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982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F32A0ED-8B3F-0806-C6B2-69539D0067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6009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84E74EA-D75D-06BF-FD73-ADFE0FF30E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2597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3D03C66-3A0F-B6B6-3C12-969BAC8832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706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A3528F1-4E77-3EA5-DE5E-ED4D2506B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329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3D18364D-7C1A-D8E0-62BC-7E5EA81827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9477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CF2F594-53AA-3EAB-BAE0-DB969DDC76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6066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1C7023BD-D935-1FFD-D6E0-44C81136E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3599" y="915988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105F68BE-7B00-554F-1E3A-8803BEAE5D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3599" y="1164247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47424D2B-C7BF-A5D8-B052-AA19821760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6719" y="929052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7DB2316E-5368-BFC4-77D6-3895848C5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719" y="1177309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58FE957A-7CE8-0C8F-8B3D-69BB1EF3A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2901" y="922521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89918ACF-003E-A47D-3602-C67D2C0F1D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2901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6E1FD7AE-8C39-40E6-F7ED-0D9A97082D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9489" y="922521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576DFCE1-33EF-8675-65D0-C7C3DC7FE5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9489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4183614F-9135-704D-E5A7-229C5523D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93599" y="2901543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A94E055C-3E68-048A-3704-CE7EAA8A6E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93599" y="3149801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7" name="Text Placeholder 105">
            <a:extLst>
              <a:ext uri="{FF2B5EF4-FFF2-40B4-BE49-F238E27FC236}">
                <a16:creationId xmlns:a16="http://schemas.microsoft.com/office/drawing/2014/main" id="{0074E9EB-0503-9D8C-FD2A-DDE3F74CF9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719" y="2914606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8" name="Text Placeholder 105">
            <a:extLst>
              <a:ext uri="{FF2B5EF4-FFF2-40B4-BE49-F238E27FC236}">
                <a16:creationId xmlns:a16="http://schemas.microsoft.com/office/drawing/2014/main" id="{52F5D194-B2E8-D82B-B34F-4D5CF317A4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719" y="3162864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9" name="Text Placeholder 105">
            <a:extLst>
              <a:ext uri="{FF2B5EF4-FFF2-40B4-BE49-F238E27FC236}">
                <a16:creationId xmlns:a16="http://schemas.microsoft.com/office/drawing/2014/main" id="{CA3B287F-020D-935F-65E8-56916A8B1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901" y="2908075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0" name="Text Placeholder 105">
            <a:extLst>
              <a:ext uri="{FF2B5EF4-FFF2-40B4-BE49-F238E27FC236}">
                <a16:creationId xmlns:a16="http://schemas.microsoft.com/office/drawing/2014/main" id="{147D5F3B-8C7A-AFF3-5EDB-83E650424B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12901" y="3156333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1" name="Text Placeholder 105">
            <a:extLst>
              <a:ext uri="{FF2B5EF4-FFF2-40B4-BE49-F238E27FC236}">
                <a16:creationId xmlns:a16="http://schemas.microsoft.com/office/drawing/2014/main" id="{35A74DA9-F860-5F64-EA4E-7AAD25DC83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09489" y="2908075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2" name="Text Placeholder 105">
            <a:extLst>
              <a:ext uri="{FF2B5EF4-FFF2-40B4-BE49-F238E27FC236}">
                <a16:creationId xmlns:a16="http://schemas.microsoft.com/office/drawing/2014/main" id="{753EF9B4-D0A1-7E53-F0B7-2A324BCD0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09489" y="3156333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3" name="Google Shape;27;p5">
            <a:extLst>
              <a:ext uri="{FF2B5EF4-FFF2-40B4-BE49-F238E27FC236}">
                <a16:creationId xmlns:a16="http://schemas.microsoft.com/office/drawing/2014/main" id="{9E326CE1-363A-C282-AB6E-8936B6524D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736AB922-C890-1F73-7242-2B93F1F5C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10" y="4785166"/>
            <a:ext cx="719001" cy="249536"/>
          </a:xfrm>
          <a:prstGeom prst="rect">
            <a:avLst/>
          </a:prstGeom>
        </p:spPr>
      </p:pic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7FF0CC5B-C874-7CF3-E43E-278DA12012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72911C-7576-4171-096B-357F284356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8852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2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-2250"/>
            <a:ext cx="4572000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33B7E1-1171-5092-D86A-41925A967F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1"/>
            <a:ext cx="4572000" cy="2574000"/>
          </a:xfrm>
          <a:custGeom>
            <a:avLst/>
            <a:gdLst>
              <a:gd name="connsiteX0" fmla="*/ 956975 w 4572000"/>
              <a:gd name="connsiteY0" fmla="*/ 2400241 h 2574000"/>
              <a:gd name="connsiteX1" fmla="*/ 972400 w 4572000"/>
              <a:gd name="connsiteY1" fmla="*/ 2415608 h 2574000"/>
              <a:gd name="connsiteX2" fmla="*/ 972400 w 4572000"/>
              <a:gd name="connsiteY2" fmla="*/ 2430990 h 2574000"/>
              <a:gd name="connsiteX3" fmla="*/ 956975 w 4572000"/>
              <a:gd name="connsiteY3" fmla="*/ 2430990 h 2574000"/>
              <a:gd name="connsiteX4" fmla="*/ 941566 w 4572000"/>
              <a:gd name="connsiteY4" fmla="*/ 2415608 h 2574000"/>
              <a:gd name="connsiteX5" fmla="*/ 956975 w 4572000"/>
              <a:gd name="connsiteY5" fmla="*/ 2400241 h 2574000"/>
              <a:gd name="connsiteX6" fmla="*/ 849077 w 4572000"/>
              <a:gd name="connsiteY6" fmla="*/ 2400241 h 2574000"/>
              <a:gd name="connsiteX7" fmla="*/ 864328 w 4572000"/>
              <a:gd name="connsiteY7" fmla="*/ 2413365 h 2574000"/>
              <a:gd name="connsiteX8" fmla="*/ 833826 w 4572000"/>
              <a:gd name="connsiteY8" fmla="*/ 2413365 h 2574000"/>
              <a:gd name="connsiteX9" fmla="*/ 849077 w 4572000"/>
              <a:gd name="connsiteY9" fmla="*/ 2400241 h 2574000"/>
              <a:gd name="connsiteX10" fmla="*/ 720496 w 4572000"/>
              <a:gd name="connsiteY10" fmla="*/ 2400241 h 2574000"/>
              <a:gd name="connsiteX11" fmla="*/ 735922 w 4572000"/>
              <a:gd name="connsiteY11" fmla="*/ 2415608 h 2574000"/>
              <a:gd name="connsiteX12" fmla="*/ 735922 w 4572000"/>
              <a:gd name="connsiteY12" fmla="*/ 2430990 h 2574000"/>
              <a:gd name="connsiteX13" fmla="*/ 720496 w 4572000"/>
              <a:gd name="connsiteY13" fmla="*/ 2430990 h 2574000"/>
              <a:gd name="connsiteX14" fmla="*/ 705087 w 4572000"/>
              <a:gd name="connsiteY14" fmla="*/ 2415608 h 2574000"/>
              <a:gd name="connsiteX15" fmla="*/ 720496 w 4572000"/>
              <a:gd name="connsiteY15" fmla="*/ 2400241 h 2574000"/>
              <a:gd name="connsiteX16" fmla="*/ 612646 w 4572000"/>
              <a:gd name="connsiteY16" fmla="*/ 2400241 h 2574000"/>
              <a:gd name="connsiteX17" fmla="*/ 627897 w 4572000"/>
              <a:gd name="connsiteY17" fmla="*/ 2413365 h 2574000"/>
              <a:gd name="connsiteX18" fmla="*/ 597395 w 4572000"/>
              <a:gd name="connsiteY18" fmla="*/ 2413365 h 2574000"/>
              <a:gd name="connsiteX19" fmla="*/ 612646 w 4572000"/>
              <a:gd name="connsiteY19" fmla="*/ 2400241 h 2574000"/>
              <a:gd name="connsiteX20" fmla="*/ 429632 w 4572000"/>
              <a:gd name="connsiteY20" fmla="*/ 2400241 h 2574000"/>
              <a:gd name="connsiteX21" fmla="*/ 445042 w 4572000"/>
              <a:gd name="connsiteY21" fmla="*/ 2415608 h 2574000"/>
              <a:gd name="connsiteX22" fmla="*/ 445042 w 4572000"/>
              <a:gd name="connsiteY22" fmla="*/ 2430990 h 2574000"/>
              <a:gd name="connsiteX23" fmla="*/ 429632 w 4572000"/>
              <a:gd name="connsiteY23" fmla="*/ 2430990 h 2574000"/>
              <a:gd name="connsiteX24" fmla="*/ 414223 w 4572000"/>
              <a:gd name="connsiteY24" fmla="*/ 2415608 h 2574000"/>
              <a:gd name="connsiteX25" fmla="*/ 429632 w 4572000"/>
              <a:gd name="connsiteY25" fmla="*/ 2400241 h 2574000"/>
              <a:gd name="connsiteX26" fmla="*/ 278516 w 4572000"/>
              <a:gd name="connsiteY26" fmla="*/ 2400241 h 2574000"/>
              <a:gd name="connsiteX27" fmla="*/ 293926 w 4572000"/>
              <a:gd name="connsiteY27" fmla="*/ 2415608 h 2574000"/>
              <a:gd name="connsiteX28" fmla="*/ 293926 w 4572000"/>
              <a:gd name="connsiteY28" fmla="*/ 2430990 h 2574000"/>
              <a:gd name="connsiteX29" fmla="*/ 278516 w 4572000"/>
              <a:gd name="connsiteY29" fmla="*/ 2430990 h 2574000"/>
              <a:gd name="connsiteX30" fmla="*/ 263108 w 4572000"/>
              <a:gd name="connsiteY30" fmla="*/ 2415608 h 2574000"/>
              <a:gd name="connsiteX31" fmla="*/ 278516 w 4572000"/>
              <a:gd name="connsiteY31" fmla="*/ 2400241 h 2574000"/>
              <a:gd name="connsiteX32" fmla="*/ 895052 w 4572000"/>
              <a:gd name="connsiteY32" fmla="*/ 2400240 h 2574000"/>
              <a:gd name="connsiteX33" fmla="*/ 910477 w 4572000"/>
              <a:gd name="connsiteY33" fmla="*/ 2415607 h 2574000"/>
              <a:gd name="connsiteX34" fmla="*/ 910477 w 4572000"/>
              <a:gd name="connsiteY34" fmla="*/ 2430990 h 2574000"/>
              <a:gd name="connsiteX35" fmla="*/ 895052 w 4572000"/>
              <a:gd name="connsiteY35" fmla="*/ 2430990 h 2574000"/>
              <a:gd name="connsiteX36" fmla="*/ 879643 w 4572000"/>
              <a:gd name="connsiteY36" fmla="*/ 2415607 h 2574000"/>
              <a:gd name="connsiteX37" fmla="*/ 895052 w 4572000"/>
              <a:gd name="connsiteY37" fmla="*/ 2400240 h 2574000"/>
              <a:gd name="connsiteX38" fmla="*/ 340882 w 4572000"/>
              <a:gd name="connsiteY38" fmla="*/ 2400240 h 2574000"/>
              <a:gd name="connsiteX39" fmla="*/ 356292 w 4572000"/>
              <a:gd name="connsiteY39" fmla="*/ 2415607 h 2574000"/>
              <a:gd name="connsiteX40" fmla="*/ 340882 w 4572000"/>
              <a:gd name="connsiteY40" fmla="*/ 2430990 h 2574000"/>
              <a:gd name="connsiteX41" fmla="*/ 325473 w 4572000"/>
              <a:gd name="connsiteY41" fmla="*/ 2415607 h 2574000"/>
              <a:gd name="connsiteX42" fmla="*/ 340882 w 4572000"/>
              <a:gd name="connsiteY42" fmla="*/ 2400240 h 2574000"/>
              <a:gd name="connsiteX43" fmla="*/ 550105 w 4572000"/>
              <a:gd name="connsiteY43" fmla="*/ 2395786 h 2574000"/>
              <a:gd name="connsiteX44" fmla="*/ 550105 w 4572000"/>
              <a:gd name="connsiteY44" fmla="*/ 2433232 h 2574000"/>
              <a:gd name="connsiteX45" fmla="*/ 552354 w 4572000"/>
              <a:gd name="connsiteY45" fmla="*/ 2435475 h 2574000"/>
              <a:gd name="connsiteX46" fmla="*/ 554603 w 4572000"/>
              <a:gd name="connsiteY46" fmla="*/ 2433232 h 2574000"/>
              <a:gd name="connsiteX47" fmla="*/ 554603 w 4572000"/>
              <a:gd name="connsiteY47" fmla="*/ 2419066 h 2574000"/>
              <a:gd name="connsiteX48" fmla="*/ 554603 w 4572000"/>
              <a:gd name="connsiteY48" fmla="*/ 2413980 h 2574000"/>
              <a:gd name="connsiteX49" fmla="*/ 568365 w 4572000"/>
              <a:gd name="connsiteY49" fmla="*/ 2400271 h 2574000"/>
              <a:gd name="connsiteX50" fmla="*/ 582128 w 4572000"/>
              <a:gd name="connsiteY50" fmla="*/ 2413996 h 2574000"/>
              <a:gd name="connsiteX51" fmla="*/ 582128 w 4572000"/>
              <a:gd name="connsiteY51" fmla="*/ 2433232 h 2574000"/>
              <a:gd name="connsiteX52" fmla="*/ 584376 w 4572000"/>
              <a:gd name="connsiteY52" fmla="*/ 2435475 h 2574000"/>
              <a:gd name="connsiteX53" fmla="*/ 586625 w 4572000"/>
              <a:gd name="connsiteY53" fmla="*/ 2433232 h 2574000"/>
              <a:gd name="connsiteX54" fmla="*/ 586625 w 4572000"/>
              <a:gd name="connsiteY54" fmla="*/ 2413996 h 2574000"/>
              <a:gd name="connsiteX55" fmla="*/ 568381 w 4572000"/>
              <a:gd name="connsiteY55" fmla="*/ 2395786 h 2574000"/>
              <a:gd name="connsiteX56" fmla="*/ 568365 w 4572000"/>
              <a:gd name="connsiteY56" fmla="*/ 2395786 h 2574000"/>
              <a:gd name="connsiteX57" fmla="*/ 554603 w 4572000"/>
              <a:gd name="connsiteY57" fmla="*/ 2402040 h 2574000"/>
              <a:gd name="connsiteX58" fmla="*/ 554603 w 4572000"/>
              <a:gd name="connsiteY58" fmla="*/ 2398029 h 2574000"/>
              <a:gd name="connsiteX59" fmla="*/ 552354 w 4572000"/>
              <a:gd name="connsiteY59" fmla="*/ 2395786 h 2574000"/>
              <a:gd name="connsiteX60" fmla="*/ 956975 w 4572000"/>
              <a:gd name="connsiteY60" fmla="*/ 2395771 h 2574000"/>
              <a:gd name="connsiteX61" fmla="*/ 937068 w 4572000"/>
              <a:gd name="connsiteY61" fmla="*/ 2415623 h 2574000"/>
              <a:gd name="connsiteX62" fmla="*/ 956975 w 4572000"/>
              <a:gd name="connsiteY62" fmla="*/ 2435476 h 2574000"/>
              <a:gd name="connsiteX63" fmla="*/ 976882 w 4572000"/>
              <a:gd name="connsiteY63" fmla="*/ 2435476 h 2574000"/>
              <a:gd name="connsiteX64" fmla="*/ 976882 w 4572000"/>
              <a:gd name="connsiteY64" fmla="*/ 2415623 h 2574000"/>
              <a:gd name="connsiteX65" fmla="*/ 956975 w 4572000"/>
              <a:gd name="connsiteY65" fmla="*/ 2395771 h 2574000"/>
              <a:gd name="connsiteX66" fmla="*/ 849077 w 4572000"/>
              <a:gd name="connsiteY66" fmla="*/ 2395771 h 2574000"/>
              <a:gd name="connsiteX67" fmla="*/ 829170 w 4572000"/>
              <a:gd name="connsiteY67" fmla="*/ 2415623 h 2574000"/>
              <a:gd name="connsiteX68" fmla="*/ 849077 w 4572000"/>
              <a:gd name="connsiteY68" fmla="*/ 2435476 h 2574000"/>
              <a:gd name="connsiteX69" fmla="*/ 861272 w 4572000"/>
              <a:gd name="connsiteY69" fmla="*/ 2431322 h 2574000"/>
              <a:gd name="connsiteX70" fmla="*/ 861668 w 4572000"/>
              <a:gd name="connsiteY70" fmla="*/ 2428179 h 2574000"/>
              <a:gd name="connsiteX71" fmla="*/ 858516 w 4572000"/>
              <a:gd name="connsiteY71" fmla="*/ 2427784 h 2574000"/>
              <a:gd name="connsiteX72" fmla="*/ 849077 w 4572000"/>
              <a:gd name="connsiteY72" fmla="*/ 2431006 h 2574000"/>
              <a:gd name="connsiteX73" fmla="*/ 833826 w 4572000"/>
              <a:gd name="connsiteY73" fmla="*/ 2417866 h 2574000"/>
              <a:gd name="connsiteX74" fmla="*/ 866735 w 4572000"/>
              <a:gd name="connsiteY74" fmla="*/ 2417866 h 2574000"/>
              <a:gd name="connsiteX75" fmla="*/ 868984 w 4572000"/>
              <a:gd name="connsiteY75" fmla="*/ 2415623 h 2574000"/>
              <a:gd name="connsiteX76" fmla="*/ 849077 w 4572000"/>
              <a:gd name="connsiteY76" fmla="*/ 2395771 h 2574000"/>
              <a:gd name="connsiteX77" fmla="*/ 720496 w 4572000"/>
              <a:gd name="connsiteY77" fmla="*/ 2395771 h 2574000"/>
              <a:gd name="connsiteX78" fmla="*/ 700590 w 4572000"/>
              <a:gd name="connsiteY78" fmla="*/ 2415623 h 2574000"/>
              <a:gd name="connsiteX79" fmla="*/ 720496 w 4572000"/>
              <a:gd name="connsiteY79" fmla="*/ 2435476 h 2574000"/>
              <a:gd name="connsiteX80" fmla="*/ 740419 w 4572000"/>
              <a:gd name="connsiteY80" fmla="*/ 2435476 h 2574000"/>
              <a:gd name="connsiteX81" fmla="*/ 740419 w 4572000"/>
              <a:gd name="connsiteY81" fmla="*/ 2415623 h 2574000"/>
              <a:gd name="connsiteX82" fmla="*/ 720496 w 4572000"/>
              <a:gd name="connsiteY82" fmla="*/ 2395771 h 2574000"/>
              <a:gd name="connsiteX83" fmla="*/ 612646 w 4572000"/>
              <a:gd name="connsiteY83" fmla="*/ 2395771 h 2574000"/>
              <a:gd name="connsiteX84" fmla="*/ 592740 w 4572000"/>
              <a:gd name="connsiteY84" fmla="*/ 2415623 h 2574000"/>
              <a:gd name="connsiteX85" fmla="*/ 612646 w 4572000"/>
              <a:gd name="connsiteY85" fmla="*/ 2435476 h 2574000"/>
              <a:gd name="connsiteX86" fmla="*/ 624841 w 4572000"/>
              <a:gd name="connsiteY86" fmla="*/ 2431322 h 2574000"/>
              <a:gd name="connsiteX87" fmla="*/ 625237 w 4572000"/>
              <a:gd name="connsiteY87" fmla="*/ 2428179 h 2574000"/>
              <a:gd name="connsiteX88" fmla="*/ 622085 w 4572000"/>
              <a:gd name="connsiteY88" fmla="*/ 2427784 h 2574000"/>
              <a:gd name="connsiteX89" fmla="*/ 612646 w 4572000"/>
              <a:gd name="connsiteY89" fmla="*/ 2431006 h 2574000"/>
              <a:gd name="connsiteX90" fmla="*/ 597395 w 4572000"/>
              <a:gd name="connsiteY90" fmla="*/ 2417866 h 2574000"/>
              <a:gd name="connsiteX91" fmla="*/ 630304 w 4572000"/>
              <a:gd name="connsiteY91" fmla="*/ 2417866 h 2574000"/>
              <a:gd name="connsiteX92" fmla="*/ 632554 w 4572000"/>
              <a:gd name="connsiteY92" fmla="*/ 2415623 h 2574000"/>
              <a:gd name="connsiteX93" fmla="*/ 612646 w 4572000"/>
              <a:gd name="connsiteY93" fmla="*/ 2395771 h 2574000"/>
              <a:gd name="connsiteX94" fmla="*/ 513331 w 4572000"/>
              <a:gd name="connsiteY94" fmla="*/ 2395771 h 2574000"/>
              <a:gd name="connsiteX95" fmla="*/ 493424 w 4572000"/>
              <a:gd name="connsiteY95" fmla="*/ 2415623 h 2574000"/>
              <a:gd name="connsiteX96" fmla="*/ 513331 w 4572000"/>
              <a:gd name="connsiteY96" fmla="*/ 2435476 h 2574000"/>
              <a:gd name="connsiteX97" fmla="*/ 526001 w 4572000"/>
              <a:gd name="connsiteY97" fmla="*/ 2430927 h 2574000"/>
              <a:gd name="connsiteX98" fmla="*/ 526302 w 4572000"/>
              <a:gd name="connsiteY98" fmla="*/ 2427768 h 2574000"/>
              <a:gd name="connsiteX99" fmla="*/ 523134 w 4572000"/>
              <a:gd name="connsiteY99" fmla="*/ 2427468 h 2574000"/>
              <a:gd name="connsiteX100" fmla="*/ 513331 w 4572000"/>
              <a:gd name="connsiteY100" fmla="*/ 2430990 h 2574000"/>
              <a:gd name="connsiteX101" fmla="*/ 497906 w 4572000"/>
              <a:gd name="connsiteY101" fmla="*/ 2415608 h 2574000"/>
              <a:gd name="connsiteX102" fmla="*/ 513331 w 4572000"/>
              <a:gd name="connsiteY102" fmla="*/ 2400241 h 2574000"/>
              <a:gd name="connsiteX103" fmla="*/ 523134 w 4572000"/>
              <a:gd name="connsiteY103" fmla="*/ 2403762 h 2574000"/>
              <a:gd name="connsiteX104" fmla="*/ 526302 w 4572000"/>
              <a:gd name="connsiteY104" fmla="*/ 2403462 h 2574000"/>
              <a:gd name="connsiteX105" fmla="*/ 526001 w 4572000"/>
              <a:gd name="connsiteY105" fmla="*/ 2400304 h 2574000"/>
              <a:gd name="connsiteX106" fmla="*/ 513331 w 4572000"/>
              <a:gd name="connsiteY106" fmla="*/ 2395771 h 2574000"/>
              <a:gd name="connsiteX107" fmla="*/ 429648 w 4572000"/>
              <a:gd name="connsiteY107" fmla="*/ 2395771 h 2574000"/>
              <a:gd name="connsiteX108" fmla="*/ 409741 w 4572000"/>
              <a:gd name="connsiteY108" fmla="*/ 2415623 h 2574000"/>
              <a:gd name="connsiteX109" fmla="*/ 429648 w 4572000"/>
              <a:gd name="connsiteY109" fmla="*/ 2435476 h 2574000"/>
              <a:gd name="connsiteX110" fmla="*/ 449555 w 4572000"/>
              <a:gd name="connsiteY110" fmla="*/ 2435476 h 2574000"/>
              <a:gd name="connsiteX111" fmla="*/ 449555 w 4572000"/>
              <a:gd name="connsiteY111" fmla="*/ 2415623 h 2574000"/>
              <a:gd name="connsiteX112" fmla="*/ 429648 w 4572000"/>
              <a:gd name="connsiteY112" fmla="*/ 2395771 h 2574000"/>
              <a:gd name="connsiteX113" fmla="*/ 926061 w 4572000"/>
              <a:gd name="connsiteY113" fmla="*/ 2395755 h 2574000"/>
              <a:gd name="connsiteX114" fmla="*/ 923812 w 4572000"/>
              <a:gd name="connsiteY114" fmla="*/ 2397998 h 2574000"/>
              <a:gd name="connsiteX115" fmla="*/ 923812 w 4572000"/>
              <a:gd name="connsiteY115" fmla="*/ 2433233 h 2574000"/>
              <a:gd name="connsiteX116" fmla="*/ 926061 w 4572000"/>
              <a:gd name="connsiteY116" fmla="*/ 2435475 h 2574000"/>
              <a:gd name="connsiteX117" fmla="*/ 928294 w 4572000"/>
              <a:gd name="connsiteY117" fmla="*/ 2433233 h 2574000"/>
              <a:gd name="connsiteX118" fmla="*/ 928294 w 4572000"/>
              <a:gd name="connsiteY118" fmla="*/ 2397998 h 2574000"/>
              <a:gd name="connsiteX119" fmla="*/ 926061 w 4572000"/>
              <a:gd name="connsiteY119" fmla="*/ 2395755 h 2574000"/>
              <a:gd name="connsiteX120" fmla="*/ 539732 w 4572000"/>
              <a:gd name="connsiteY120" fmla="*/ 2395755 h 2574000"/>
              <a:gd name="connsiteX121" fmla="*/ 537483 w 4572000"/>
              <a:gd name="connsiteY121" fmla="*/ 2397998 h 2574000"/>
              <a:gd name="connsiteX122" fmla="*/ 537483 w 4572000"/>
              <a:gd name="connsiteY122" fmla="*/ 2433233 h 2574000"/>
              <a:gd name="connsiteX123" fmla="*/ 539732 w 4572000"/>
              <a:gd name="connsiteY123" fmla="*/ 2435475 h 2574000"/>
              <a:gd name="connsiteX124" fmla="*/ 541981 w 4572000"/>
              <a:gd name="connsiteY124" fmla="*/ 2433233 h 2574000"/>
              <a:gd name="connsiteX125" fmla="*/ 541981 w 4572000"/>
              <a:gd name="connsiteY125" fmla="*/ 2397998 h 2574000"/>
              <a:gd name="connsiteX126" fmla="*/ 539732 w 4572000"/>
              <a:gd name="connsiteY126" fmla="*/ 2395755 h 2574000"/>
              <a:gd name="connsiteX127" fmla="*/ 371986 w 4572000"/>
              <a:gd name="connsiteY127" fmla="*/ 2395755 h 2574000"/>
              <a:gd name="connsiteX128" fmla="*/ 369737 w 4572000"/>
              <a:gd name="connsiteY128" fmla="*/ 2397998 h 2574000"/>
              <a:gd name="connsiteX129" fmla="*/ 369737 w 4572000"/>
              <a:gd name="connsiteY129" fmla="*/ 2433233 h 2574000"/>
              <a:gd name="connsiteX130" fmla="*/ 371986 w 4572000"/>
              <a:gd name="connsiteY130" fmla="*/ 2435475 h 2574000"/>
              <a:gd name="connsiteX131" fmla="*/ 374235 w 4572000"/>
              <a:gd name="connsiteY131" fmla="*/ 2433233 h 2574000"/>
              <a:gd name="connsiteX132" fmla="*/ 374235 w 4572000"/>
              <a:gd name="connsiteY132" fmla="*/ 2397998 h 2574000"/>
              <a:gd name="connsiteX133" fmla="*/ 371986 w 4572000"/>
              <a:gd name="connsiteY133" fmla="*/ 2395755 h 2574000"/>
              <a:gd name="connsiteX134" fmla="*/ 340882 w 4572000"/>
              <a:gd name="connsiteY134" fmla="*/ 2395755 h 2574000"/>
              <a:gd name="connsiteX135" fmla="*/ 320975 w 4572000"/>
              <a:gd name="connsiteY135" fmla="*/ 2415607 h 2574000"/>
              <a:gd name="connsiteX136" fmla="*/ 340882 w 4572000"/>
              <a:gd name="connsiteY136" fmla="*/ 2435460 h 2574000"/>
              <a:gd name="connsiteX137" fmla="*/ 356292 w 4572000"/>
              <a:gd name="connsiteY137" fmla="*/ 2428163 h 2574000"/>
              <a:gd name="connsiteX138" fmla="*/ 356292 w 4572000"/>
              <a:gd name="connsiteY138" fmla="*/ 2433233 h 2574000"/>
              <a:gd name="connsiteX139" fmla="*/ 340882 w 4572000"/>
              <a:gd name="connsiteY139" fmla="*/ 2448600 h 2574000"/>
              <a:gd name="connsiteX140" fmla="*/ 326709 w 4572000"/>
              <a:gd name="connsiteY140" fmla="*/ 2439297 h 2574000"/>
              <a:gd name="connsiteX141" fmla="*/ 323746 w 4572000"/>
              <a:gd name="connsiteY141" fmla="*/ 2438129 h 2574000"/>
              <a:gd name="connsiteX142" fmla="*/ 322575 w 4572000"/>
              <a:gd name="connsiteY142" fmla="*/ 2441082 h 2574000"/>
              <a:gd name="connsiteX143" fmla="*/ 340882 w 4572000"/>
              <a:gd name="connsiteY143" fmla="*/ 2453101 h 2574000"/>
              <a:gd name="connsiteX144" fmla="*/ 360789 w 4572000"/>
              <a:gd name="connsiteY144" fmla="*/ 2433249 h 2574000"/>
              <a:gd name="connsiteX145" fmla="*/ 360789 w 4572000"/>
              <a:gd name="connsiteY145" fmla="*/ 2415623 h 2574000"/>
              <a:gd name="connsiteX146" fmla="*/ 340882 w 4572000"/>
              <a:gd name="connsiteY146" fmla="*/ 2395771 h 2574000"/>
              <a:gd name="connsiteX147" fmla="*/ 309477 w 4572000"/>
              <a:gd name="connsiteY147" fmla="*/ 2395755 h 2574000"/>
              <a:gd name="connsiteX148" fmla="*/ 307245 w 4572000"/>
              <a:gd name="connsiteY148" fmla="*/ 2397998 h 2574000"/>
              <a:gd name="connsiteX149" fmla="*/ 307245 w 4572000"/>
              <a:gd name="connsiteY149" fmla="*/ 2433233 h 2574000"/>
              <a:gd name="connsiteX150" fmla="*/ 309477 w 4572000"/>
              <a:gd name="connsiteY150" fmla="*/ 2435475 h 2574000"/>
              <a:gd name="connsiteX151" fmla="*/ 311726 w 4572000"/>
              <a:gd name="connsiteY151" fmla="*/ 2433233 h 2574000"/>
              <a:gd name="connsiteX152" fmla="*/ 311726 w 4572000"/>
              <a:gd name="connsiteY152" fmla="*/ 2397998 h 2574000"/>
              <a:gd name="connsiteX153" fmla="*/ 309477 w 4572000"/>
              <a:gd name="connsiteY153" fmla="*/ 2395755 h 2574000"/>
              <a:gd name="connsiteX154" fmla="*/ 782403 w 4572000"/>
              <a:gd name="connsiteY154" fmla="*/ 2395739 h 2574000"/>
              <a:gd name="connsiteX155" fmla="*/ 771444 w 4572000"/>
              <a:gd name="connsiteY155" fmla="*/ 2400303 h 2574000"/>
              <a:gd name="connsiteX156" fmla="*/ 771444 w 4572000"/>
              <a:gd name="connsiteY156" fmla="*/ 2398029 h 2574000"/>
              <a:gd name="connsiteX157" fmla="*/ 769195 w 4572000"/>
              <a:gd name="connsiteY157" fmla="*/ 2395786 h 2574000"/>
              <a:gd name="connsiteX158" fmla="*/ 766946 w 4572000"/>
              <a:gd name="connsiteY158" fmla="*/ 2395786 h 2574000"/>
              <a:gd name="connsiteX159" fmla="*/ 766946 w 4572000"/>
              <a:gd name="connsiteY159" fmla="*/ 2398029 h 2574000"/>
              <a:gd name="connsiteX160" fmla="*/ 766946 w 4572000"/>
              <a:gd name="connsiteY160" fmla="*/ 2433233 h 2574000"/>
              <a:gd name="connsiteX161" fmla="*/ 769195 w 4572000"/>
              <a:gd name="connsiteY161" fmla="*/ 2435475 h 2574000"/>
              <a:gd name="connsiteX162" fmla="*/ 771444 w 4572000"/>
              <a:gd name="connsiteY162" fmla="*/ 2433233 h 2574000"/>
              <a:gd name="connsiteX163" fmla="*/ 771444 w 4572000"/>
              <a:gd name="connsiteY163" fmla="*/ 2411169 h 2574000"/>
              <a:gd name="connsiteX164" fmla="*/ 782403 w 4572000"/>
              <a:gd name="connsiteY164" fmla="*/ 2400240 h 2574000"/>
              <a:gd name="connsiteX165" fmla="*/ 793362 w 4572000"/>
              <a:gd name="connsiteY165" fmla="*/ 2411169 h 2574000"/>
              <a:gd name="connsiteX166" fmla="*/ 793362 w 4572000"/>
              <a:gd name="connsiteY166" fmla="*/ 2433233 h 2574000"/>
              <a:gd name="connsiteX167" fmla="*/ 795611 w 4572000"/>
              <a:gd name="connsiteY167" fmla="*/ 2435475 h 2574000"/>
              <a:gd name="connsiteX168" fmla="*/ 797860 w 4572000"/>
              <a:gd name="connsiteY168" fmla="*/ 2433233 h 2574000"/>
              <a:gd name="connsiteX169" fmla="*/ 797860 w 4572000"/>
              <a:gd name="connsiteY169" fmla="*/ 2411169 h 2574000"/>
              <a:gd name="connsiteX170" fmla="*/ 808819 w 4572000"/>
              <a:gd name="connsiteY170" fmla="*/ 2400240 h 2574000"/>
              <a:gd name="connsiteX171" fmla="*/ 819778 w 4572000"/>
              <a:gd name="connsiteY171" fmla="*/ 2411169 h 2574000"/>
              <a:gd name="connsiteX172" fmla="*/ 819778 w 4572000"/>
              <a:gd name="connsiteY172" fmla="*/ 2433233 h 2574000"/>
              <a:gd name="connsiteX173" fmla="*/ 822027 w 4572000"/>
              <a:gd name="connsiteY173" fmla="*/ 2435475 h 2574000"/>
              <a:gd name="connsiteX174" fmla="*/ 824276 w 4572000"/>
              <a:gd name="connsiteY174" fmla="*/ 2433233 h 2574000"/>
              <a:gd name="connsiteX175" fmla="*/ 824276 w 4572000"/>
              <a:gd name="connsiteY175" fmla="*/ 2411169 h 2574000"/>
              <a:gd name="connsiteX176" fmla="*/ 819743 w 4572000"/>
              <a:gd name="connsiteY176" fmla="*/ 2400268 h 2574000"/>
              <a:gd name="connsiteX177" fmla="*/ 808828 w 4572000"/>
              <a:gd name="connsiteY177" fmla="*/ 2395743 h 2574000"/>
              <a:gd name="connsiteX178" fmla="*/ 808835 w 4572000"/>
              <a:gd name="connsiteY178" fmla="*/ 2395739 h 2574000"/>
              <a:gd name="connsiteX179" fmla="*/ 808819 w 4572000"/>
              <a:gd name="connsiteY179" fmla="*/ 2395739 h 2574000"/>
              <a:gd name="connsiteX180" fmla="*/ 808828 w 4572000"/>
              <a:gd name="connsiteY180" fmla="*/ 2395743 h 2574000"/>
              <a:gd name="connsiteX181" fmla="*/ 795627 w 4572000"/>
              <a:gd name="connsiteY181" fmla="*/ 2403193 h 2574000"/>
              <a:gd name="connsiteX182" fmla="*/ 782403 w 4572000"/>
              <a:gd name="connsiteY182" fmla="*/ 2395739 h 2574000"/>
              <a:gd name="connsiteX183" fmla="*/ 653078 w 4572000"/>
              <a:gd name="connsiteY183" fmla="*/ 2395739 h 2574000"/>
              <a:gd name="connsiteX184" fmla="*/ 642119 w 4572000"/>
              <a:gd name="connsiteY184" fmla="*/ 2400303 h 2574000"/>
              <a:gd name="connsiteX185" fmla="*/ 642119 w 4572000"/>
              <a:gd name="connsiteY185" fmla="*/ 2398029 h 2574000"/>
              <a:gd name="connsiteX186" fmla="*/ 639870 w 4572000"/>
              <a:gd name="connsiteY186" fmla="*/ 2395786 h 2574000"/>
              <a:gd name="connsiteX187" fmla="*/ 637621 w 4572000"/>
              <a:gd name="connsiteY187" fmla="*/ 2395786 h 2574000"/>
              <a:gd name="connsiteX188" fmla="*/ 637621 w 4572000"/>
              <a:gd name="connsiteY188" fmla="*/ 2398029 h 2574000"/>
              <a:gd name="connsiteX189" fmla="*/ 637621 w 4572000"/>
              <a:gd name="connsiteY189" fmla="*/ 2433233 h 2574000"/>
              <a:gd name="connsiteX190" fmla="*/ 639870 w 4572000"/>
              <a:gd name="connsiteY190" fmla="*/ 2435475 h 2574000"/>
              <a:gd name="connsiteX191" fmla="*/ 642119 w 4572000"/>
              <a:gd name="connsiteY191" fmla="*/ 2433233 h 2574000"/>
              <a:gd name="connsiteX192" fmla="*/ 642119 w 4572000"/>
              <a:gd name="connsiteY192" fmla="*/ 2411169 h 2574000"/>
              <a:gd name="connsiteX193" fmla="*/ 653078 w 4572000"/>
              <a:gd name="connsiteY193" fmla="*/ 2400240 h 2574000"/>
              <a:gd name="connsiteX194" fmla="*/ 664037 w 4572000"/>
              <a:gd name="connsiteY194" fmla="*/ 2411169 h 2574000"/>
              <a:gd name="connsiteX195" fmla="*/ 664037 w 4572000"/>
              <a:gd name="connsiteY195" fmla="*/ 2433233 h 2574000"/>
              <a:gd name="connsiteX196" fmla="*/ 666286 w 4572000"/>
              <a:gd name="connsiteY196" fmla="*/ 2435475 h 2574000"/>
              <a:gd name="connsiteX197" fmla="*/ 668535 w 4572000"/>
              <a:gd name="connsiteY197" fmla="*/ 2433233 h 2574000"/>
              <a:gd name="connsiteX198" fmla="*/ 668535 w 4572000"/>
              <a:gd name="connsiteY198" fmla="*/ 2411169 h 2574000"/>
              <a:gd name="connsiteX199" fmla="*/ 679494 w 4572000"/>
              <a:gd name="connsiteY199" fmla="*/ 2400240 h 2574000"/>
              <a:gd name="connsiteX200" fmla="*/ 690453 w 4572000"/>
              <a:gd name="connsiteY200" fmla="*/ 2411169 h 2574000"/>
              <a:gd name="connsiteX201" fmla="*/ 690453 w 4572000"/>
              <a:gd name="connsiteY201" fmla="*/ 2433233 h 2574000"/>
              <a:gd name="connsiteX202" fmla="*/ 692718 w 4572000"/>
              <a:gd name="connsiteY202" fmla="*/ 2435475 h 2574000"/>
              <a:gd name="connsiteX203" fmla="*/ 694951 w 4572000"/>
              <a:gd name="connsiteY203" fmla="*/ 2433233 h 2574000"/>
              <a:gd name="connsiteX204" fmla="*/ 694951 w 4572000"/>
              <a:gd name="connsiteY204" fmla="*/ 2411169 h 2574000"/>
              <a:gd name="connsiteX205" fmla="*/ 679494 w 4572000"/>
              <a:gd name="connsiteY205" fmla="*/ 2395739 h 2574000"/>
              <a:gd name="connsiteX206" fmla="*/ 666286 w 4572000"/>
              <a:gd name="connsiteY206" fmla="*/ 2403193 h 2574000"/>
              <a:gd name="connsiteX207" fmla="*/ 653078 w 4572000"/>
              <a:gd name="connsiteY207" fmla="*/ 2395739 h 2574000"/>
              <a:gd name="connsiteX208" fmla="*/ 923812 w 4572000"/>
              <a:gd name="connsiteY208" fmla="*/ 2383720 h 2574000"/>
              <a:gd name="connsiteX209" fmla="*/ 923812 w 4572000"/>
              <a:gd name="connsiteY209" fmla="*/ 2385963 h 2574000"/>
              <a:gd name="connsiteX210" fmla="*/ 926061 w 4572000"/>
              <a:gd name="connsiteY210" fmla="*/ 2388205 h 2574000"/>
              <a:gd name="connsiteX211" fmla="*/ 928294 w 4572000"/>
              <a:gd name="connsiteY211" fmla="*/ 2385963 h 2574000"/>
              <a:gd name="connsiteX212" fmla="*/ 926061 w 4572000"/>
              <a:gd name="connsiteY212" fmla="*/ 2383720 h 2574000"/>
              <a:gd name="connsiteX213" fmla="*/ 537483 w 4572000"/>
              <a:gd name="connsiteY213" fmla="*/ 2383720 h 2574000"/>
              <a:gd name="connsiteX214" fmla="*/ 537483 w 4572000"/>
              <a:gd name="connsiteY214" fmla="*/ 2385963 h 2574000"/>
              <a:gd name="connsiteX215" fmla="*/ 539732 w 4572000"/>
              <a:gd name="connsiteY215" fmla="*/ 2388205 h 2574000"/>
              <a:gd name="connsiteX216" fmla="*/ 541981 w 4572000"/>
              <a:gd name="connsiteY216" fmla="*/ 2385963 h 2574000"/>
              <a:gd name="connsiteX217" fmla="*/ 539732 w 4572000"/>
              <a:gd name="connsiteY217" fmla="*/ 2383720 h 2574000"/>
              <a:gd name="connsiteX218" fmla="*/ 369737 w 4572000"/>
              <a:gd name="connsiteY218" fmla="*/ 2383720 h 2574000"/>
              <a:gd name="connsiteX219" fmla="*/ 369737 w 4572000"/>
              <a:gd name="connsiteY219" fmla="*/ 2385963 h 2574000"/>
              <a:gd name="connsiteX220" fmla="*/ 371986 w 4572000"/>
              <a:gd name="connsiteY220" fmla="*/ 2388205 h 2574000"/>
              <a:gd name="connsiteX221" fmla="*/ 374235 w 4572000"/>
              <a:gd name="connsiteY221" fmla="*/ 2385963 h 2574000"/>
              <a:gd name="connsiteX222" fmla="*/ 371986 w 4572000"/>
              <a:gd name="connsiteY222" fmla="*/ 2383720 h 2574000"/>
              <a:gd name="connsiteX223" fmla="*/ 307228 w 4572000"/>
              <a:gd name="connsiteY223" fmla="*/ 2383720 h 2574000"/>
              <a:gd name="connsiteX224" fmla="*/ 307228 w 4572000"/>
              <a:gd name="connsiteY224" fmla="*/ 2385963 h 2574000"/>
              <a:gd name="connsiteX225" fmla="*/ 309477 w 4572000"/>
              <a:gd name="connsiteY225" fmla="*/ 2388205 h 2574000"/>
              <a:gd name="connsiteX226" fmla="*/ 311710 w 4572000"/>
              <a:gd name="connsiteY226" fmla="*/ 2385963 h 2574000"/>
              <a:gd name="connsiteX227" fmla="*/ 309477 w 4572000"/>
              <a:gd name="connsiteY227" fmla="*/ 2383720 h 2574000"/>
              <a:gd name="connsiteX228" fmla="*/ 912710 w 4572000"/>
              <a:gd name="connsiteY228" fmla="*/ 2378966 h 2574000"/>
              <a:gd name="connsiteX229" fmla="*/ 910461 w 4572000"/>
              <a:gd name="connsiteY229" fmla="*/ 2381209 h 2574000"/>
              <a:gd name="connsiteX230" fmla="*/ 910461 w 4572000"/>
              <a:gd name="connsiteY230" fmla="*/ 2403067 h 2574000"/>
              <a:gd name="connsiteX231" fmla="*/ 895036 w 4572000"/>
              <a:gd name="connsiteY231" fmla="*/ 2395770 h 2574000"/>
              <a:gd name="connsiteX232" fmla="*/ 875129 w 4572000"/>
              <a:gd name="connsiteY232" fmla="*/ 2415623 h 2574000"/>
              <a:gd name="connsiteX233" fmla="*/ 895036 w 4572000"/>
              <a:gd name="connsiteY233" fmla="*/ 2435475 h 2574000"/>
              <a:gd name="connsiteX234" fmla="*/ 914959 w 4572000"/>
              <a:gd name="connsiteY234" fmla="*/ 2435475 h 2574000"/>
              <a:gd name="connsiteX235" fmla="*/ 914959 w 4572000"/>
              <a:gd name="connsiteY235" fmla="*/ 2381209 h 2574000"/>
              <a:gd name="connsiteX236" fmla="*/ 912710 w 4572000"/>
              <a:gd name="connsiteY236" fmla="*/ 2378966 h 2574000"/>
              <a:gd name="connsiteX237" fmla="*/ 457696 w 4572000"/>
              <a:gd name="connsiteY237" fmla="*/ 2378966 h 2574000"/>
              <a:gd name="connsiteX238" fmla="*/ 455447 w 4572000"/>
              <a:gd name="connsiteY238" fmla="*/ 2381209 h 2574000"/>
              <a:gd name="connsiteX239" fmla="*/ 455447 w 4572000"/>
              <a:gd name="connsiteY239" fmla="*/ 2429805 h 2574000"/>
              <a:gd name="connsiteX240" fmla="*/ 461132 w 4572000"/>
              <a:gd name="connsiteY240" fmla="*/ 2435475 h 2574000"/>
              <a:gd name="connsiteX241" fmla="*/ 463381 w 4572000"/>
              <a:gd name="connsiteY241" fmla="*/ 2433232 h 2574000"/>
              <a:gd name="connsiteX242" fmla="*/ 461132 w 4572000"/>
              <a:gd name="connsiteY242" fmla="*/ 2430990 h 2574000"/>
              <a:gd name="connsiteX243" fmla="*/ 459945 w 4572000"/>
              <a:gd name="connsiteY243" fmla="*/ 2429805 h 2574000"/>
              <a:gd name="connsiteX244" fmla="*/ 459945 w 4572000"/>
              <a:gd name="connsiteY244" fmla="*/ 2381209 h 2574000"/>
              <a:gd name="connsiteX245" fmla="*/ 457696 w 4572000"/>
              <a:gd name="connsiteY245" fmla="*/ 2378966 h 2574000"/>
              <a:gd name="connsiteX246" fmla="*/ 391624 w 4572000"/>
              <a:gd name="connsiteY246" fmla="*/ 2378951 h 2574000"/>
              <a:gd name="connsiteX247" fmla="*/ 389375 w 4572000"/>
              <a:gd name="connsiteY247" fmla="*/ 2381194 h 2574000"/>
              <a:gd name="connsiteX248" fmla="*/ 389375 w 4572000"/>
              <a:gd name="connsiteY248" fmla="*/ 2395755 h 2574000"/>
              <a:gd name="connsiteX249" fmla="*/ 385606 w 4572000"/>
              <a:gd name="connsiteY249" fmla="*/ 2395755 h 2574000"/>
              <a:gd name="connsiteX250" fmla="*/ 383358 w 4572000"/>
              <a:gd name="connsiteY250" fmla="*/ 2397998 h 2574000"/>
              <a:gd name="connsiteX251" fmla="*/ 385606 w 4572000"/>
              <a:gd name="connsiteY251" fmla="*/ 2400241 h 2574000"/>
              <a:gd name="connsiteX252" fmla="*/ 389375 w 4572000"/>
              <a:gd name="connsiteY252" fmla="*/ 2400241 h 2574000"/>
              <a:gd name="connsiteX253" fmla="*/ 389375 w 4572000"/>
              <a:gd name="connsiteY253" fmla="*/ 2423552 h 2574000"/>
              <a:gd name="connsiteX254" fmla="*/ 401316 w 4572000"/>
              <a:gd name="connsiteY254" fmla="*/ 2435460 h 2574000"/>
              <a:gd name="connsiteX255" fmla="*/ 403977 w 4572000"/>
              <a:gd name="connsiteY255" fmla="*/ 2435160 h 2574000"/>
              <a:gd name="connsiteX256" fmla="*/ 405664 w 4572000"/>
              <a:gd name="connsiteY256" fmla="*/ 2432487 h 2574000"/>
              <a:gd name="connsiteX257" fmla="*/ 405672 w 4572000"/>
              <a:gd name="connsiteY257" fmla="*/ 2432491 h 2574000"/>
              <a:gd name="connsiteX258" fmla="*/ 405672 w 4572000"/>
              <a:gd name="connsiteY258" fmla="*/ 2432475 h 2574000"/>
              <a:gd name="connsiteX259" fmla="*/ 405664 w 4572000"/>
              <a:gd name="connsiteY259" fmla="*/ 2432487 h 2574000"/>
              <a:gd name="connsiteX260" fmla="*/ 402979 w 4572000"/>
              <a:gd name="connsiteY260" fmla="*/ 2430801 h 2574000"/>
              <a:gd name="connsiteX261" fmla="*/ 401316 w 4572000"/>
              <a:gd name="connsiteY261" fmla="*/ 2430990 h 2574000"/>
              <a:gd name="connsiteX262" fmla="*/ 393873 w 4572000"/>
              <a:gd name="connsiteY262" fmla="*/ 2423552 h 2574000"/>
              <a:gd name="connsiteX263" fmla="*/ 393873 w 4572000"/>
              <a:gd name="connsiteY263" fmla="*/ 2400241 h 2574000"/>
              <a:gd name="connsiteX264" fmla="*/ 400208 w 4572000"/>
              <a:gd name="connsiteY264" fmla="*/ 2400241 h 2574000"/>
              <a:gd name="connsiteX265" fmla="*/ 402456 w 4572000"/>
              <a:gd name="connsiteY265" fmla="*/ 2397998 h 2574000"/>
              <a:gd name="connsiteX266" fmla="*/ 400208 w 4572000"/>
              <a:gd name="connsiteY266" fmla="*/ 2395755 h 2574000"/>
              <a:gd name="connsiteX267" fmla="*/ 393873 w 4572000"/>
              <a:gd name="connsiteY267" fmla="*/ 2395755 h 2574000"/>
              <a:gd name="connsiteX268" fmla="*/ 393873 w 4572000"/>
              <a:gd name="connsiteY268" fmla="*/ 2381194 h 2574000"/>
              <a:gd name="connsiteX269" fmla="*/ 391624 w 4572000"/>
              <a:gd name="connsiteY269" fmla="*/ 2378951 h 2574000"/>
              <a:gd name="connsiteX270" fmla="*/ 296175 w 4572000"/>
              <a:gd name="connsiteY270" fmla="*/ 2378951 h 2574000"/>
              <a:gd name="connsiteX271" fmla="*/ 293926 w 4572000"/>
              <a:gd name="connsiteY271" fmla="*/ 2381194 h 2574000"/>
              <a:gd name="connsiteX272" fmla="*/ 293926 w 4572000"/>
              <a:gd name="connsiteY272" fmla="*/ 2403052 h 2574000"/>
              <a:gd name="connsiteX273" fmla="*/ 278516 w 4572000"/>
              <a:gd name="connsiteY273" fmla="*/ 2395755 h 2574000"/>
              <a:gd name="connsiteX274" fmla="*/ 258609 w 4572000"/>
              <a:gd name="connsiteY274" fmla="*/ 2415608 h 2574000"/>
              <a:gd name="connsiteX275" fmla="*/ 278516 w 4572000"/>
              <a:gd name="connsiteY275" fmla="*/ 2435476 h 2574000"/>
              <a:gd name="connsiteX276" fmla="*/ 298423 w 4572000"/>
              <a:gd name="connsiteY276" fmla="*/ 2435476 h 2574000"/>
              <a:gd name="connsiteX277" fmla="*/ 298423 w 4572000"/>
              <a:gd name="connsiteY277" fmla="*/ 2435460 h 2574000"/>
              <a:gd name="connsiteX278" fmla="*/ 298423 w 4572000"/>
              <a:gd name="connsiteY278" fmla="*/ 2381194 h 2574000"/>
              <a:gd name="connsiteX279" fmla="*/ 296175 w 4572000"/>
              <a:gd name="connsiteY279" fmla="*/ 2378951 h 2574000"/>
              <a:gd name="connsiteX280" fmla="*/ 533786 w 4572000"/>
              <a:gd name="connsiteY280" fmla="*/ 2274080 h 2574000"/>
              <a:gd name="connsiteX281" fmla="*/ 533794 w 4572000"/>
              <a:gd name="connsiteY281" fmla="*/ 2274099 h 2574000"/>
              <a:gd name="connsiteX282" fmla="*/ 533786 w 4572000"/>
              <a:gd name="connsiteY282" fmla="*/ 2274119 h 2574000"/>
              <a:gd name="connsiteX283" fmla="*/ 533778 w 4572000"/>
              <a:gd name="connsiteY283" fmla="*/ 2274099 h 2574000"/>
              <a:gd name="connsiteX284" fmla="*/ 258609 w 4572000"/>
              <a:gd name="connsiteY284" fmla="*/ 2204197 h 2574000"/>
              <a:gd name="connsiteX285" fmla="*/ 258609 w 4572000"/>
              <a:gd name="connsiteY285" fmla="*/ 2274099 h 2574000"/>
              <a:gd name="connsiteX286" fmla="*/ 327405 w 4572000"/>
              <a:gd name="connsiteY286" fmla="*/ 2344016 h 2574000"/>
              <a:gd name="connsiteX287" fmla="*/ 396201 w 4572000"/>
              <a:gd name="connsiteY287" fmla="*/ 2274099 h 2574000"/>
              <a:gd name="connsiteX288" fmla="*/ 464997 w 4572000"/>
              <a:gd name="connsiteY288" fmla="*/ 2344016 h 2574000"/>
              <a:gd name="connsiteX289" fmla="*/ 513643 w 4572000"/>
              <a:gd name="connsiteY289" fmla="*/ 2323544 h 2574000"/>
              <a:gd name="connsiteX290" fmla="*/ 533786 w 4572000"/>
              <a:gd name="connsiteY290" fmla="*/ 2274119 h 2574000"/>
              <a:gd name="connsiteX291" fmla="*/ 553923 w 4572000"/>
              <a:gd name="connsiteY291" fmla="*/ 2323538 h 2574000"/>
              <a:gd name="connsiteX292" fmla="*/ 602574 w 4572000"/>
              <a:gd name="connsiteY292" fmla="*/ 2344016 h 2574000"/>
              <a:gd name="connsiteX293" fmla="*/ 636972 w 4572000"/>
              <a:gd name="connsiteY293" fmla="*/ 2334651 h 2574000"/>
              <a:gd name="connsiteX294" fmla="*/ 671370 w 4572000"/>
              <a:gd name="connsiteY294" fmla="*/ 2344016 h 2574000"/>
              <a:gd name="connsiteX295" fmla="*/ 740166 w 4572000"/>
              <a:gd name="connsiteY295" fmla="*/ 2274099 h 2574000"/>
              <a:gd name="connsiteX296" fmla="*/ 671386 w 4572000"/>
              <a:gd name="connsiteY296" fmla="*/ 2204197 h 2574000"/>
              <a:gd name="connsiteX297" fmla="*/ 636989 w 4572000"/>
              <a:gd name="connsiteY297" fmla="*/ 2213547 h 2574000"/>
              <a:gd name="connsiteX298" fmla="*/ 636972 w 4572000"/>
              <a:gd name="connsiteY298" fmla="*/ 2213547 h 2574000"/>
              <a:gd name="connsiteX299" fmla="*/ 602574 w 4572000"/>
              <a:gd name="connsiteY299" fmla="*/ 2204197 h 2574000"/>
              <a:gd name="connsiteX300" fmla="*/ 553923 w 4572000"/>
              <a:gd name="connsiteY300" fmla="*/ 2224667 h 2574000"/>
              <a:gd name="connsiteX301" fmla="*/ 533786 w 4572000"/>
              <a:gd name="connsiteY301" fmla="*/ 2274080 h 2574000"/>
              <a:gd name="connsiteX302" fmla="*/ 513637 w 4572000"/>
              <a:gd name="connsiteY302" fmla="*/ 2224662 h 2574000"/>
              <a:gd name="connsiteX303" fmla="*/ 464997 w 4572000"/>
              <a:gd name="connsiteY303" fmla="*/ 2204197 h 2574000"/>
              <a:gd name="connsiteX304" fmla="*/ 396201 w 4572000"/>
              <a:gd name="connsiteY304" fmla="*/ 2274099 h 2574000"/>
              <a:gd name="connsiteX305" fmla="*/ 327405 w 4572000"/>
              <a:gd name="connsiteY305" fmla="*/ 2204197 h 2574000"/>
              <a:gd name="connsiteX306" fmla="*/ 0 w 4572000"/>
              <a:gd name="connsiteY306" fmla="*/ 0 h 2574000"/>
              <a:gd name="connsiteX307" fmla="*/ 4572000 w 4572000"/>
              <a:gd name="connsiteY307" fmla="*/ 0 h 2574000"/>
              <a:gd name="connsiteX308" fmla="*/ 4572000 w 4572000"/>
              <a:gd name="connsiteY308" fmla="*/ 2574000 h 2574000"/>
              <a:gd name="connsiteX309" fmla="*/ 0 w 4572000"/>
              <a:gd name="connsiteY309" fmla="*/ 2574000 h 25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72000" h="2574000">
                <a:moveTo>
                  <a:pt x="956975" y="2400241"/>
                </a:moveTo>
                <a:cubicBezTo>
                  <a:pt x="965480" y="2400241"/>
                  <a:pt x="972400" y="2407142"/>
                  <a:pt x="972400" y="2415608"/>
                </a:cubicBezTo>
                <a:lnTo>
                  <a:pt x="972400" y="2430990"/>
                </a:lnTo>
                <a:lnTo>
                  <a:pt x="956975" y="2430990"/>
                </a:lnTo>
                <a:cubicBezTo>
                  <a:pt x="948486" y="2430990"/>
                  <a:pt x="941566" y="2424073"/>
                  <a:pt x="941566" y="2415608"/>
                </a:cubicBezTo>
                <a:cubicBezTo>
                  <a:pt x="941566" y="2407142"/>
                  <a:pt x="948471" y="2400241"/>
                  <a:pt x="956975" y="2400241"/>
                </a:cubicBezTo>
                <a:close/>
                <a:moveTo>
                  <a:pt x="849077" y="2400241"/>
                </a:moveTo>
                <a:cubicBezTo>
                  <a:pt x="856806" y="2400241"/>
                  <a:pt x="863236" y="2405958"/>
                  <a:pt x="864328" y="2413365"/>
                </a:cubicBezTo>
                <a:lnTo>
                  <a:pt x="833826" y="2413365"/>
                </a:lnTo>
                <a:cubicBezTo>
                  <a:pt x="834919" y="2405958"/>
                  <a:pt x="841349" y="2400241"/>
                  <a:pt x="849077" y="2400241"/>
                </a:cubicBezTo>
                <a:close/>
                <a:moveTo>
                  <a:pt x="720496" y="2400241"/>
                </a:moveTo>
                <a:cubicBezTo>
                  <a:pt x="729001" y="2400241"/>
                  <a:pt x="735922" y="2407142"/>
                  <a:pt x="735922" y="2415608"/>
                </a:cubicBezTo>
                <a:lnTo>
                  <a:pt x="735922" y="2430990"/>
                </a:lnTo>
                <a:lnTo>
                  <a:pt x="720496" y="2430990"/>
                </a:lnTo>
                <a:cubicBezTo>
                  <a:pt x="712008" y="2430990"/>
                  <a:pt x="705087" y="2424073"/>
                  <a:pt x="705087" y="2415608"/>
                </a:cubicBezTo>
                <a:cubicBezTo>
                  <a:pt x="705087" y="2407142"/>
                  <a:pt x="712008" y="2400241"/>
                  <a:pt x="720496" y="2400241"/>
                </a:cubicBezTo>
                <a:close/>
                <a:moveTo>
                  <a:pt x="612646" y="2400241"/>
                </a:moveTo>
                <a:cubicBezTo>
                  <a:pt x="620375" y="2400241"/>
                  <a:pt x="626805" y="2405958"/>
                  <a:pt x="627897" y="2413365"/>
                </a:cubicBezTo>
                <a:lnTo>
                  <a:pt x="597395" y="2413365"/>
                </a:lnTo>
                <a:cubicBezTo>
                  <a:pt x="598472" y="2405958"/>
                  <a:pt x="604918" y="2400241"/>
                  <a:pt x="612646" y="2400241"/>
                </a:cubicBezTo>
                <a:close/>
                <a:moveTo>
                  <a:pt x="429632" y="2400241"/>
                </a:moveTo>
                <a:cubicBezTo>
                  <a:pt x="438137" y="2400241"/>
                  <a:pt x="445042" y="2407142"/>
                  <a:pt x="445042" y="2415608"/>
                </a:cubicBezTo>
                <a:lnTo>
                  <a:pt x="445042" y="2430990"/>
                </a:lnTo>
                <a:lnTo>
                  <a:pt x="429632" y="2430990"/>
                </a:lnTo>
                <a:cubicBezTo>
                  <a:pt x="421128" y="2430990"/>
                  <a:pt x="414223" y="2424073"/>
                  <a:pt x="414223" y="2415608"/>
                </a:cubicBezTo>
                <a:cubicBezTo>
                  <a:pt x="414223" y="2407142"/>
                  <a:pt x="421128" y="2400241"/>
                  <a:pt x="429632" y="2400241"/>
                </a:cubicBezTo>
                <a:close/>
                <a:moveTo>
                  <a:pt x="278516" y="2400241"/>
                </a:moveTo>
                <a:cubicBezTo>
                  <a:pt x="287005" y="2400241"/>
                  <a:pt x="293926" y="2407142"/>
                  <a:pt x="293926" y="2415608"/>
                </a:cubicBezTo>
                <a:lnTo>
                  <a:pt x="293926" y="2430990"/>
                </a:lnTo>
                <a:lnTo>
                  <a:pt x="278516" y="2430990"/>
                </a:lnTo>
                <a:cubicBezTo>
                  <a:pt x="270029" y="2430990"/>
                  <a:pt x="263108" y="2424073"/>
                  <a:pt x="263108" y="2415608"/>
                </a:cubicBezTo>
                <a:cubicBezTo>
                  <a:pt x="263108" y="2407142"/>
                  <a:pt x="270029" y="2400241"/>
                  <a:pt x="278516" y="2400241"/>
                </a:cubicBezTo>
                <a:close/>
                <a:moveTo>
                  <a:pt x="895052" y="2400240"/>
                </a:moveTo>
                <a:cubicBezTo>
                  <a:pt x="903556" y="2400240"/>
                  <a:pt x="910477" y="2407141"/>
                  <a:pt x="910477" y="2415607"/>
                </a:cubicBezTo>
                <a:lnTo>
                  <a:pt x="910477" y="2430990"/>
                </a:lnTo>
                <a:lnTo>
                  <a:pt x="895052" y="2430990"/>
                </a:lnTo>
                <a:cubicBezTo>
                  <a:pt x="886563" y="2430990"/>
                  <a:pt x="879643" y="2424072"/>
                  <a:pt x="879643" y="2415607"/>
                </a:cubicBezTo>
                <a:cubicBezTo>
                  <a:pt x="879643" y="2407141"/>
                  <a:pt x="886563" y="2400240"/>
                  <a:pt x="895052" y="2400240"/>
                </a:cubicBezTo>
                <a:close/>
                <a:moveTo>
                  <a:pt x="340882" y="2400240"/>
                </a:moveTo>
                <a:cubicBezTo>
                  <a:pt x="349371" y="2400240"/>
                  <a:pt x="356292" y="2407126"/>
                  <a:pt x="356292" y="2415607"/>
                </a:cubicBezTo>
                <a:cubicBezTo>
                  <a:pt x="356292" y="2424088"/>
                  <a:pt x="349371" y="2430990"/>
                  <a:pt x="340882" y="2430990"/>
                </a:cubicBezTo>
                <a:cubicBezTo>
                  <a:pt x="332394" y="2430990"/>
                  <a:pt x="325473" y="2424088"/>
                  <a:pt x="325473" y="2415607"/>
                </a:cubicBezTo>
                <a:cubicBezTo>
                  <a:pt x="325473" y="2407126"/>
                  <a:pt x="332394" y="2400240"/>
                  <a:pt x="340882" y="2400240"/>
                </a:cubicBezTo>
                <a:close/>
                <a:moveTo>
                  <a:pt x="550105" y="2395786"/>
                </a:moveTo>
                <a:lnTo>
                  <a:pt x="550105" y="2433232"/>
                </a:lnTo>
                <a:cubicBezTo>
                  <a:pt x="550105" y="2434464"/>
                  <a:pt x="551119" y="2435475"/>
                  <a:pt x="552354" y="2435475"/>
                </a:cubicBezTo>
                <a:cubicBezTo>
                  <a:pt x="553589" y="2435475"/>
                  <a:pt x="554603" y="2434464"/>
                  <a:pt x="554603" y="2433232"/>
                </a:cubicBezTo>
                <a:lnTo>
                  <a:pt x="554603" y="2419066"/>
                </a:lnTo>
                <a:lnTo>
                  <a:pt x="554603" y="2413980"/>
                </a:lnTo>
                <a:cubicBezTo>
                  <a:pt x="554603" y="2406415"/>
                  <a:pt x="560779" y="2400271"/>
                  <a:pt x="568365" y="2400271"/>
                </a:cubicBezTo>
                <a:cubicBezTo>
                  <a:pt x="575951" y="2400271"/>
                  <a:pt x="582128" y="2406431"/>
                  <a:pt x="582128" y="2413996"/>
                </a:cubicBezTo>
                <a:lnTo>
                  <a:pt x="582128" y="2433232"/>
                </a:lnTo>
                <a:cubicBezTo>
                  <a:pt x="582128" y="2434464"/>
                  <a:pt x="583141" y="2435475"/>
                  <a:pt x="584376" y="2435475"/>
                </a:cubicBezTo>
                <a:cubicBezTo>
                  <a:pt x="585612" y="2435475"/>
                  <a:pt x="586625" y="2434464"/>
                  <a:pt x="586625" y="2433232"/>
                </a:cubicBezTo>
                <a:lnTo>
                  <a:pt x="586625" y="2413996"/>
                </a:lnTo>
                <a:cubicBezTo>
                  <a:pt x="586625" y="2403951"/>
                  <a:pt x="578437" y="2395786"/>
                  <a:pt x="568381" y="2395786"/>
                </a:cubicBezTo>
                <a:lnTo>
                  <a:pt x="568365" y="2395786"/>
                </a:lnTo>
                <a:cubicBezTo>
                  <a:pt x="562870" y="2395786"/>
                  <a:pt x="557960" y="2398218"/>
                  <a:pt x="554603" y="2402040"/>
                </a:cubicBezTo>
                <a:lnTo>
                  <a:pt x="554603" y="2398029"/>
                </a:lnTo>
                <a:cubicBezTo>
                  <a:pt x="554603" y="2396781"/>
                  <a:pt x="553605" y="2395786"/>
                  <a:pt x="552354" y="2395786"/>
                </a:cubicBezTo>
                <a:close/>
                <a:moveTo>
                  <a:pt x="956975" y="2395771"/>
                </a:moveTo>
                <a:cubicBezTo>
                  <a:pt x="946000" y="2395771"/>
                  <a:pt x="937068" y="2404678"/>
                  <a:pt x="937068" y="2415623"/>
                </a:cubicBezTo>
                <a:cubicBezTo>
                  <a:pt x="937068" y="2426568"/>
                  <a:pt x="946000" y="2435476"/>
                  <a:pt x="956975" y="2435476"/>
                </a:cubicBezTo>
                <a:lnTo>
                  <a:pt x="976882" y="2435476"/>
                </a:lnTo>
                <a:lnTo>
                  <a:pt x="976882" y="2415623"/>
                </a:lnTo>
                <a:cubicBezTo>
                  <a:pt x="976882" y="2404678"/>
                  <a:pt x="967950" y="2395771"/>
                  <a:pt x="956975" y="2395771"/>
                </a:cubicBezTo>
                <a:close/>
                <a:moveTo>
                  <a:pt x="849077" y="2395771"/>
                </a:moveTo>
                <a:cubicBezTo>
                  <a:pt x="838102" y="2395771"/>
                  <a:pt x="829170" y="2404678"/>
                  <a:pt x="829170" y="2415623"/>
                </a:cubicBezTo>
                <a:cubicBezTo>
                  <a:pt x="829170" y="2426568"/>
                  <a:pt x="838102" y="2435476"/>
                  <a:pt x="849077" y="2435476"/>
                </a:cubicBezTo>
                <a:cubicBezTo>
                  <a:pt x="853527" y="2435476"/>
                  <a:pt x="857756" y="2434038"/>
                  <a:pt x="861272" y="2431322"/>
                </a:cubicBezTo>
                <a:cubicBezTo>
                  <a:pt x="862254" y="2430564"/>
                  <a:pt x="862428" y="2429158"/>
                  <a:pt x="861668" y="2428179"/>
                </a:cubicBezTo>
                <a:cubicBezTo>
                  <a:pt x="860907" y="2427200"/>
                  <a:pt x="859498" y="2427042"/>
                  <a:pt x="858516" y="2427784"/>
                </a:cubicBezTo>
                <a:cubicBezTo>
                  <a:pt x="855792" y="2429885"/>
                  <a:pt x="852530" y="2431006"/>
                  <a:pt x="849077" y="2431006"/>
                </a:cubicBezTo>
                <a:cubicBezTo>
                  <a:pt x="841349" y="2431006"/>
                  <a:pt x="834919" y="2425289"/>
                  <a:pt x="833826" y="2417866"/>
                </a:cubicBezTo>
                <a:lnTo>
                  <a:pt x="866735" y="2417866"/>
                </a:lnTo>
                <a:cubicBezTo>
                  <a:pt x="867971" y="2417866"/>
                  <a:pt x="868984" y="2416871"/>
                  <a:pt x="868984" y="2415623"/>
                </a:cubicBezTo>
                <a:cubicBezTo>
                  <a:pt x="868984" y="2404678"/>
                  <a:pt x="860052" y="2395771"/>
                  <a:pt x="849077" y="2395771"/>
                </a:cubicBezTo>
                <a:close/>
                <a:moveTo>
                  <a:pt x="720496" y="2395771"/>
                </a:moveTo>
                <a:cubicBezTo>
                  <a:pt x="709522" y="2395771"/>
                  <a:pt x="700590" y="2404678"/>
                  <a:pt x="700590" y="2415623"/>
                </a:cubicBezTo>
                <a:cubicBezTo>
                  <a:pt x="700590" y="2426568"/>
                  <a:pt x="709522" y="2435476"/>
                  <a:pt x="720496" y="2435476"/>
                </a:cubicBezTo>
                <a:lnTo>
                  <a:pt x="740419" y="2435476"/>
                </a:lnTo>
                <a:lnTo>
                  <a:pt x="740419" y="2415623"/>
                </a:lnTo>
                <a:cubicBezTo>
                  <a:pt x="740419" y="2404678"/>
                  <a:pt x="731471" y="2395771"/>
                  <a:pt x="720496" y="2395771"/>
                </a:cubicBezTo>
                <a:close/>
                <a:moveTo>
                  <a:pt x="612646" y="2395771"/>
                </a:moveTo>
                <a:cubicBezTo>
                  <a:pt x="601672" y="2395771"/>
                  <a:pt x="592740" y="2404678"/>
                  <a:pt x="592740" y="2415623"/>
                </a:cubicBezTo>
                <a:cubicBezTo>
                  <a:pt x="592740" y="2426568"/>
                  <a:pt x="601672" y="2435476"/>
                  <a:pt x="612646" y="2435476"/>
                </a:cubicBezTo>
                <a:cubicBezTo>
                  <a:pt x="617112" y="2435476"/>
                  <a:pt x="621325" y="2434038"/>
                  <a:pt x="624841" y="2431322"/>
                </a:cubicBezTo>
                <a:cubicBezTo>
                  <a:pt x="625823" y="2430564"/>
                  <a:pt x="625997" y="2429158"/>
                  <a:pt x="625237" y="2428179"/>
                </a:cubicBezTo>
                <a:cubicBezTo>
                  <a:pt x="624477" y="2427200"/>
                  <a:pt x="623067" y="2427042"/>
                  <a:pt x="622085" y="2427784"/>
                </a:cubicBezTo>
                <a:cubicBezTo>
                  <a:pt x="619361" y="2429885"/>
                  <a:pt x="616099" y="2431006"/>
                  <a:pt x="612646" y="2431006"/>
                </a:cubicBezTo>
                <a:cubicBezTo>
                  <a:pt x="604902" y="2431006"/>
                  <a:pt x="598472" y="2425289"/>
                  <a:pt x="597395" y="2417866"/>
                </a:cubicBezTo>
                <a:lnTo>
                  <a:pt x="630304" y="2417866"/>
                </a:lnTo>
                <a:cubicBezTo>
                  <a:pt x="631541" y="2417866"/>
                  <a:pt x="632554" y="2416871"/>
                  <a:pt x="632554" y="2415623"/>
                </a:cubicBezTo>
                <a:cubicBezTo>
                  <a:pt x="632554" y="2404678"/>
                  <a:pt x="623621" y="2395771"/>
                  <a:pt x="612646" y="2395771"/>
                </a:cubicBezTo>
                <a:close/>
                <a:moveTo>
                  <a:pt x="513331" y="2395771"/>
                </a:moveTo>
                <a:cubicBezTo>
                  <a:pt x="502356" y="2395771"/>
                  <a:pt x="493424" y="2404678"/>
                  <a:pt x="493424" y="2415623"/>
                </a:cubicBezTo>
                <a:cubicBezTo>
                  <a:pt x="493424" y="2426568"/>
                  <a:pt x="502356" y="2435476"/>
                  <a:pt x="513331" y="2435476"/>
                </a:cubicBezTo>
                <a:cubicBezTo>
                  <a:pt x="517940" y="2435476"/>
                  <a:pt x="522437" y="2433865"/>
                  <a:pt x="526001" y="2430927"/>
                </a:cubicBezTo>
                <a:cubicBezTo>
                  <a:pt x="526951" y="2430137"/>
                  <a:pt x="527094" y="2428732"/>
                  <a:pt x="526302" y="2427768"/>
                </a:cubicBezTo>
                <a:cubicBezTo>
                  <a:pt x="525510" y="2426821"/>
                  <a:pt x="524101" y="2426695"/>
                  <a:pt x="523134" y="2427468"/>
                </a:cubicBezTo>
                <a:cubicBezTo>
                  <a:pt x="520394" y="2429743"/>
                  <a:pt x="516894" y="2430990"/>
                  <a:pt x="513331" y="2430990"/>
                </a:cubicBezTo>
                <a:cubicBezTo>
                  <a:pt x="504827" y="2430990"/>
                  <a:pt x="497906" y="2424073"/>
                  <a:pt x="497906" y="2415608"/>
                </a:cubicBezTo>
                <a:cubicBezTo>
                  <a:pt x="497906" y="2407142"/>
                  <a:pt x="504827" y="2400241"/>
                  <a:pt x="513331" y="2400241"/>
                </a:cubicBezTo>
                <a:cubicBezTo>
                  <a:pt x="516894" y="2400241"/>
                  <a:pt x="520379" y="2401488"/>
                  <a:pt x="523134" y="2403762"/>
                </a:cubicBezTo>
                <a:cubicBezTo>
                  <a:pt x="524101" y="2404552"/>
                  <a:pt x="525510" y="2404426"/>
                  <a:pt x="526302" y="2403462"/>
                </a:cubicBezTo>
                <a:cubicBezTo>
                  <a:pt x="527094" y="2402499"/>
                  <a:pt x="526967" y="2401093"/>
                  <a:pt x="526001" y="2400304"/>
                </a:cubicBezTo>
                <a:cubicBezTo>
                  <a:pt x="522454" y="2397382"/>
                  <a:pt x="517940" y="2395771"/>
                  <a:pt x="513331" y="2395771"/>
                </a:cubicBezTo>
                <a:close/>
                <a:moveTo>
                  <a:pt x="429648" y="2395771"/>
                </a:moveTo>
                <a:cubicBezTo>
                  <a:pt x="418689" y="2395771"/>
                  <a:pt x="409741" y="2404678"/>
                  <a:pt x="409741" y="2415623"/>
                </a:cubicBezTo>
                <a:cubicBezTo>
                  <a:pt x="409741" y="2426568"/>
                  <a:pt x="418673" y="2435476"/>
                  <a:pt x="429648" y="2435476"/>
                </a:cubicBezTo>
                <a:lnTo>
                  <a:pt x="449555" y="2435476"/>
                </a:lnTo>
                <a:lnTo>
                  <a:pt x="449555" y="2415623"/>
                </a:lnTo>
                <a:cubicBezTo>
                  <a:pt x="449555" y="2404678"/>
                  <a:pt x="440607" y="2395771"/>
                  <a:pt x="429648" y="2395771"/>
                </a:cubicBezTo>
                <a:close/>
                <a:moveTo>
                  <a:pt x="926061" y="2395755"/>
                </a:moveTo>
                <a:cubicBezTo>
                  <a:pt x="924826" y="2395755"/>
                  <a:pt x="923812" y="2396750"/>
                  <a:pt x="923812" y="2397998"/>
                </a:cubicBezTo>
                <a:lnTo>
                  <a:pt x="923812" y="2433233"/>
                </a:lnTo>
                <a:cubicBezTo>
                  <a:pt x="923812" y="2434465"/>
                  <a:pt x="924826" y="2435475"/>
                  <a:pt x="926061" y="2435475"/>
                </a:cubicBezTo>
                <a:cubicBezTo>
                  <a:pt x="927296" y="2435475"/>
                  <a:pt x="928294" y="2434465"/>
                  <a:pt x="928294" y="2433233"/>
                </a:cubicBezTo>
                <a:lnTo>
                  <a:pt x="928294" y="2397998"/>
                </a:lnTo>
                <a:cubicBezTo>
                  <a:pt x="928294" y="2396750"/>
                  <a:pt x="927296" y="2395755"/>
                  <a:pt x="926061" y="2395755"/>
                </a:cubicBezTo>
                <a:close/>
                <a:moveTo>
                  <a:pt x="539732" y="2395755"/>
                </a:moveTo>
                <a:cubicBezTo>
                  <a:pt x="538497" y="2395755"/>
                  <a:pt x="537483" y="2396750"/>
                  <a:pt x="537483" y="2397998"/>
                </a:cubicBezTo>
                <a:lnTo>
                  <a:pt x="537483" y="2433233"/>
                </a:lnTo>
                <a:cubicBezTo>
                  <a:pt x="537483" y="2434465"/>
                  <a:pt x="538481" y="2435475"/>
                  <a:pt x="539732" y="2435475"/>
                </a:cubicBezTo>
                <a:cubicBezTo>
                  <a:pt x="540983" y="2435475"/>
                  <a:pt x="541981" y="2434465"/>
                  <a:pt x="541981" y="2433233"/>
                </a:cubicBezTo>
                <a:lnTo>
                  <a:pt x="541981" y="2397998"/>
                </a:lnTo>
                <a:cubicBezTo>
                  <a:pt x="541981" y="2396750"/>
                  <a:pt x="540967" y="2395755"/>
                  <a:pt x="539732" y="2395755"/>
                </a:cubicBezTo>
                <a:close/>
                <a:moveTo>
                  <a:pt x="371986" y="2395755"/>
                </a:moveTo>
                <a:cubicBezTo>
                  <a:pt x="370751" y="2395755"/>
                  <a:pt x="369737" y="2396750"/>
                  <a:pt x="369737" y="2397998"/>
                </a:cubicBezTo>
                <a:lnTo>
                  <a:pt x="369737" y="2433233"/>
                </a:lnTo>
                <a:cubicBezTo>
                  <a:pt x="369737" y="2434465"/>
                  <a:pt x="370751" y="2435475"/>
                  <a:pt x="371986" y="2435475"/>
                </a:cubicBezTo>
                <a:cubicBezTo>
                  <a:pt x="373237" y="2435475"/>
                  <a:pt x="374235" y="2434465"/>
                  <a:pt x="374235" y="2433233"/>
                </a:cubicBezTo>
                <a:lnTo>
                  <a:pt x="374235" y="2397998"/>
                </a:lnTo>
                <a:cubicBezTo>
                  <a:pt x="374235" y="2396750"/>
                  <a:pt x="373221" y="2395755"/>
                  <a:pt x="371986" y="2395755"/>
                </a:cubicBezTo>
                <a:close/>
                <a:moveTo>
                  <a:pt x="340882" y="2395755"/>
                </a:moveTo>
                <a:cubicBezTo>
                  <a:pt x="329907" y="2395755"/>
                  <a:pt x="320975" y="2404662"/>
                  <a:pt x="320975" y="2415607"/>
                </a:cubicBezTo>
                <a:cubicBezTo>
                  <a:pt x="320975" y="2426552"/>
                  <a:pt x="329907" y="2435460"/>
                  <a:pt x="340882" y="2435460"/>
                </a:cubicBezTo>
                <a:cubicBezTo>
                  <a:pt x="347074" y="2435460"/>
                  <a:pt x="352633" y="2432617"/>
                  <a:pt x="356292" y="2428163"/>
                </a:cubicBezTo>
                <a:lnTo>
                  <a:pt x="356292" y="2433233"/>
                </a:lnTo>
                <a:cubicBezTo>
                  <a:pt x="356292" y="2441698"/>
                  <a:pt x="349371" y="2448600"/>
                  <a:pt x="340882" y="2448600"/>
                </a:cubicBezTo>
                <a:cubicBezTo>
                  <a:pt x="334706" y="2448600"/>
                  <a:pt x="329147" y="2444952"/>
                  <a:pt x="326709" y="2439297"/>
                </a:cubicBezTo>
                <a:cubicBezTo>
                  <a:pt x="326218" y="2438160"/>
                  <a:pt x="324903" y="2437639"/>
                  <a:pt x="323746" y="2438129"/>
                </a:cubicBezTo>
                <a:cubicBezTo>
                  <a:pt x="322622" y="2438618"/>
                  <a:pt x="322084" y="2439929"/>
                  <a:pt x="322575" y="2441082"/>
                </a:cubicBezTo>
                <a:cubicBezTo>
                  <a:pt x="325727" y="2448379"/>
                  <a:pt x="332900" y="2453101"/>
                  <a:pt x="340882" y="2453101"/>
                </a:cubicBezTo>
                <a:cubicBezTo>
                  <a:pt x="351857" y="2453101"/>
                  <a:pt x="360789" y="2444193"/>
                  <a:pt x="360789" y="2433249"/>
                </a:cubicBezTo>
                <a:lnTo>
                  <a:pt x="360789" y="2415623"/>
                </a:lnTo>
                <a:cubicBezTo>
                  <a:pt x="360789" y="2404678"/>
                  <a:pt x="351857" y="2395771"/>
                  <a:pt x="340882" y="2395771"/>
                </a:cubicBezTo>
                <a:close/>
                <a:moveTo>
                  <a:pt x="309477" y="2395755"/>
                </a:moveTo>
                <a:cubicBezTo>
                  <a:pt x="308242" y="2395755"/>
                  <a:pt x="307245" y="2396750"/>
                  <a:pt x="307245" y="2397998"/>
                </a:cubicBezTo>
                <a:lnTo>
                  <a:pt x="307245" y="2433233"/>
                </a:lnTo>
                <a:cubicBezTo>
                  <a:pt x="307245" y="2434465"/>
                  <a:pt x="308242" y="2435475"/>
                  <a:pt x="309477" y="2435475"/>
                </a:cubicBezTo>
                <a:cubicBezTo>
                  <a:pt x="310728" y="2435475"/>
                  <a:pt x="311726" y="2434465"/>
                  <a:pt x="311726" y="2433233"/>
                </a:cubicBezTo>
                <a:lnTo>
                  <a:pt x="311726" y="2397998"/>
                </a:lnTo>
                <a:cubicBezTo>
                  <a:pt x="311726" y="2396750"/>
                  <a:pt x="310712" y="2395755"/>
                  <a:pt x="309477" y="2395755"/>
                </a:cubicBezTo>
                <a:close/>
                <a:moveTo>
                  <a:pt x="782403" y="2395739"/>
                </a:moveTo>
                <a:cubicBezTo>
                  <a:pt x="778127" y="2395739"/>
                  <a:pt x="774247" y="2397492"/>
                  <a:pt x="771444" y="2400303"/>
                </a:cubicBezTo>
                <a:lnTo>
                  <a:pt x="771444" y="2398029"/>
                </a:lnTo>
                <a:cubicBezTo>
                  <a:pt x="771444" y="2396781"/>
                  <a:pt x="770446" y="2395786"/>
                  <a:pt x="769195" y="2395786"/>
                </a:cubicBezTo>
                <a:lnTo>
                  <a:pt x="766946" y="2395786"/>
                </a:lnTo>
                <a:lnTo>
                  <a:pt x="766946" y="2398029"/>
                </a:lnTo>
                <a:lnTo>
                  <a:pt x="766946" y="2433233"/>
                </a:lnTo>
                <a:cubicBezTo>
                  <a:pt x="766946" y="2434464"/>
                  <a:pt x="767960" y="2435475"/>
                  <a:pt x="769195" y="2435475"/>
                </a:cubicBezTo>
                <a:cubicBezTo>
                  <a:pt x="770430" y="2435475"/>
                  <a:pt x="771444" y="2434464"/>
                  <a:pt x="771444" y="2433233"/>
                </a:cubicBezTo>
                <a:lnTo>
                  <a:pt x="771444" y="2411169"/>
                </a:lnTo>
                <a:cubicBezTo>
                  <a:pt x="771444" y="2405136"/>
                  <a:pt x="776353" y="2400240"/>
                  <a:pt x="782403" y="2400240"/>
                </a:cubicBezTo>
                <a:cubicBezTo>
                  <a:pt x="788453" y="2400240"/>
                  <a:pt x="793362" y="2405152"/>
                  <a:pt x="793362" y="2411169"/>
                </a:cubicBezTo>
                <a:lnTo>
                  <a:pt x="793362" y="2433233"/>
                </a:lnTo>
                <a:cubicBezTo>
                  <a:pt x="793362" y="2434464"/>
                  <a:pt x="794376" y="2435475"/>
                  <a:pt x="795611" y="2435475"/>
                </a:cubicBezTo>
                <a:cubicBezTo>
                  <a:pt x="796846" y="2435475"/>
                  <a:pt x="797860" y="2434464"/>
                  <a:pt x="797860" y="2433233"/>
                </a:cubicBezTo>
                <a:lnTo>
                  <a:pt x="797860" y="2411169"/>
                </a:lnTo>
                <a:cubicBezTo>
                  <a:pt x="797860" y="2405136"/>
                  <a:pt x="802785" y="2400240"/>
                  <a:pt x="808819" y="2400240"/>
                </a:cubicBezTo>
                <a:cubicBezTo>
                  <a:pt x="814853" y="2400240"/>
                  <a:pt x="819778" y="2405152"/>
                  <a:pt x="819778" y="2411169"/>
                </a:cubicBezTo>
                <a:lnTo>
                  <a:pt x="819778" y="2433233"/>
                </a:lnTo>
                <a:cubicBezTo>
                  <a:pt x="819778" y="2434464"/>
                  <a:pt x="820792" y="2435475"/>
                  <a:pt x="822027" y="2435475"/>
                </a:cubicBezTo>
                <a:cubicBezTo>
                  <a:pt x="823263" y="2435475"/>
                  <a:pt x="824276" y="2434464"/>
                  <a:pt x="824276" y="2433233"/>
                </a:cubicBezTo>
                <a:lnTo>
                  <a:pt x="824276" y="2411169"/>
                </a:lnTo>
                <a:cubicBezTo>
                  <a:pt x="824276" y="2406921"/>
                  <a:pt x="822542" y="2403063"/>
                  <a:pt x="819743" y="2400268"/>
                </a:cubicBezTo>
                <a:lnTo>
                  <a:pt x="808828" y="2395743"/>
                </a:lnTo>
                <a:lnTo>
                  <a:pt x="808835" y="2395739"/>
                </a:lnTo>
                <a:lnTo>
                  <a:pt x="808819" y="2395739"/>
                </a:lnTo>
                <a:lnTo>
                  <a:pt x="808828" y="2395743"/>
                </a:lnTo>
                <a:lnTo>
                  <a:pt x="795627" y="2403193"/>
                </a:lnTo>
                <a:cubicBezTo>
                  <a:pt x="792919" y="2398740"/>
                  <a:pt x="788009" y="2395739"/>
                  <a:pt x="782403" y="2395739"/>
                </a:cubicBezTo>
                <a:close/>
                <a:moveTo>
                  <a:pt x="653078" y="2395739"/>
                </a:moveTo>
                <a:cubicBezTo>
                  <a:pt x="648786" y="2395739"/>
                  <a:pt x="644922" y="2397492"/>
                  <a:pt x="642119" y="2400303"/>
                </a:cubicBezTo>
                <a:lnTo>
                  <a:pt x="642119" y="2398029"/>
                </a:lnTo>
                <a:cubicBezTo>
                  <a:pt x="642119" y="2396781"/>
                  <a:pt x="641105" y="2395786"/>
                  <a:pt x="639870" y="2395786"/>
                </a:cubicBezTo>
                <a:lnTo>
                  <a:pt x="637621" y="2395786"/>
                </a:lnTo>
                <a:lnTo>
                  <a:pt x="637621" y="2398029"/>
                </a:lnTo>
                <a:lnTo>
                  <a:pt x="637621" y="2433233"/>
                </a:lnTo>
                <a:cubicBezTo>
                  <a:pt x="637621" y="2434464"/>
                  <a:pt x="638635" y="2435475"/>
                  <a:pt x="639870" y="2435475"/>
                </a:cubicBezTo>
                <a:cubicBezTo>
                  <a:pt x="641105" y="2435475"/>
                  <a:pt x="642119" y="2434464"/>
                  <a:pt x="642119" y="2433233"/>
                </a:cubicBezTo>
                <a:lnTo>
                  <a:pt x="642119" y="2411169"/>
                </a:lnTo>
                <a:cubicBezTo>
                  <a:pt x="642119" y="2405136"/>
                  <a:pt x="647028" y="2400240"/>
                  <a:pt x="653078" y="2400240"/>
                </a:cubicBezTo>
                <a:cubicBezTo>
                  <a:pt x="659128" y="2400240"/>
                  <a:pt x="664037" y="2405152"/>
                  <a:pt x="664037" y="2411169"/>
                </a:cubicBezTo>
                <a:lnTo>
                  <a:pt x="664037" y="2433233"/>
                </a:lnTo>
                <a:cubicBezTo>
                  <a:pt x="664037" y="2434464"/>
                  <a:pt x="665051" y="2435475"/>
                  <a:pt x="666286" y="2435475"/>
                </a:cubicBezTo>
                <a:cubicBezTo>
                  <a:pt x="667521" y="2435475"/>
                  <a:pt x="668535" y="2434464"/>
                  <a:pt x="668535" y="2433233"/>
                </a:cubicBezTo>
                <a:lnTo>
                  <a:pt x="668535" y="2411169"/>
                </a:lnTo>
                <a:cubicBezTo>
                  <a:pt x="668535" y="2405136"/>
                  <a:pt x="673444" y="2400240"/>
                  <a:pt x="679494" y="2400240"/>
                </a:cubicBezTo>
                <a:cubicBezTo>
                  <a:pt x="685544" y="2400240"/>
                  <a:pt x="690453" y="2405152"/>
                  <a:pt x="690453" y="2411169"/>
                </a:cubicBezTo>
                <a:lnTo>
                  <a:pt x="690453" y="2433233"/>
                </a:lnTo>
                <a:cubicBezTo>
                  <a:pt x="690453" y="2434464"/>
                  <a:pt x="691467" y="2435475"/>
                  <a:pt x="692718" y="2435475"/>
                </a:cubicBezTo>
                <a:cubicBezTo>
                  <a:pt x="693969" y="2435475"/>
                  <a:pt x="694951" y="2434464"/>
                  <a:pt x="694951" y="2433233"/>
                </a:cubicBezTo>
                <a:lnTo>
                  <a:pt x="694951" y="2411169"/>
                </a:lnTo>
                <a:cubicBezTo>
                  <a:pt x="694951" y="2402672"/>
                  <a:pt x="688015" y="2395739"/>
                  <a:pt x="679494" y="2395739"/>
                </a:cubicBezTo>
                <a:cubicBezTo>
                  <a:pt x="673904" y="2395739"/>
                  <a:pt x="669010" y="2398740"/>
                  <a:pt x="666286" y="2403193"/>
                </a:cubicBezTo>
                <a:cubicBezTo>
                  <a:pt x="663578" y="2398740"/>
                  <a:pt x="658668" y="2395739"/>
                  <a:pt x="653078" y="2395739"/>
                </a:cubicBezTo>
                <a:close/>
                <a:moveTo>
                  <a:pt x="923812" y="2383720"/>
                </a:moveTo>
                <a:lnTo>
                  <a:pt x="923812" y="2385963"/>
                </a:lnTo>
                <a:cubicBezTo>
                  <a:pt x="923812" y="2387195"/>
                  <a:pt x="924826" y="2388205"/>
                  <a:pt x="926061" y="2388205"/>
                </a:cubicBezTo>
                <a:cubicBezTo>
                  <a:pt x="927296" y="2388205"/>
                  <a:pt x="928294" y="2387195"/>
                  <a:pt x="928294" y="2385963"/>
                </a:cubicBezTo>
                <a:cubicBezTo>
                  <a:pt x="928294" y="2384731"/>
                  <a:pt x="927296" y="2383720"/>
                  <a:pt x="926061" y="2383720"/>
                </a:cubicBezTo>
                <a:close/>
                <a:moveTo>
                  <a:pt x="537483" y="2383720"/>
                </a:moveTo>
                <a:lnTo>
                  <a:pt x="537483" y="2385963"/>
                </a:lnTo>
                <a:cubicBezTo>
                  <a:pt x="537483" y="2387195"/>
                  <a:pt x="538497" y="2388205"/>
                  <a:pt x="539732" y="2388205"/>
                </a:cubicBezTo>
                <a:cubicBezTo>
                  <a:pt x="540967" y="2388205"/>
                  <a:pt x="541981" y="2387195"/>
                  <a:pt x="541981" y="2385963"/>
                </a:cubicBezTo>
                <a:cubicBezTo>
                  <a:pt x="541981" y="2384731"/>
                  <a:pt x="540967" y="2383720"/>
                  <a:pt x="539732" y="2383720"/>
                </a:cubicBezTo>
                <a:close/>
                <a:moveTo>
                  <a:pt x="369737" y="2383720"/>
                </a:moveTo>
                <a:lnTo>
                  <a:pt x="369737" y="2385963"/>
                </a:lnTo>
                <a:cubicBezTo>
                  <a:pt x="369737" y="2387195"/>
                  <a:pt x="370751" y="2388205"/>
                  <a:pt x="371986" y="2388205"/>
                </a:cubicBezTo>
                <a:cubicBezTo>
                  <a:pt x="373221" y="2388205"/>
                  <a:pt x="374235" y="2387195"/>
                  <a:pt x="374235" y="2385963"/>
                </a:cubicBezTo>
                <a:cubicBezTo>
                  <a:pt x="374235" y="2384731"/>
                  <a:pt x="373237" y="2383720"/>
                  <a:pt x="371986" y="2383720"/>
                </a:cubicBezTo>
                <a:close/>
                <a:moveTo>
                  <a:pt x="307228" y="2383720"/>
                </a:moveTo>
                <a:lnTo>
                  <a:pt x="307228" y="2385963"/>
                </a:lnTo>
                <a:cubicBezTo>
                  <a:pt x="307228" y="2387195"/>
                  <a:pt x="308242" y="2388205"/>
                  <a:pt x="309477" y="2388205"/>
                </a:cubicBezTo>
                <a:cubicBezTo>
                  <a:pt x="310712" y="2388205"/>
                  <a:pt x="311710" y="2387195"/>
                  <a:pt x="311710" y="2385963"/>
                </a:cubicBezTo>
                <a:cubicBezTo>
                  <a:pt x="311710" y="2384731"/>
                  <a:pt x="310712" y="2383720"/>
                  <a:pt x="309477" y="2383720"/>
                </a:cubicBezTo>
                <a:close/>
                <a:moveTo>
                  <a:pt x="912710" y="2378966"/>
                </a:moveTo>
                <a:cubicBezTo>
                  <a:pt x="911475" y="2378966"/>
                  <a:pt x="910461" y="2379961"/>
                  <a:pt x="910461" y="2381209"/>
                </a:cubicBezTo>
                <a:lnTo>
                  <a:pt x="910461" y="2403067"/>
                </a:lnTo>
                <a:cubicBezTo>
                  <a:pt x="906803" y="2398613"/>
                  <a:pt x="901244" y="2395770"/>
                  <a:pt x="895036" y="2395770"/>
                </a:cubicBezTo>
                <a:cubicBezTo>
                  <a:pt x="884061" y="2395770"/>
                  <a:pt x="875129" y="2404678"/>
                  <a:pt x="875129" y="2415623"/>
                </a:cubicBezTo>
                <a:cubicBezTo>
                  <a:pt x="875129" y="2426567"/>
                  <a:pt x="884061" y="2435475"/>
                  <a:pt x="895036" y="2435475"/>
                </a:cubicBezTo>
                <a:lnTo>
                  <a:pt x="914959" y="2435475"/>
                </a:lnTo>
                <a:lnTo>
                  <a:pt x="914959" y="2381209"/>
                </a:lnTo>
                <a:cubicBezTo>
                  <a:pt x="914959" y="2379961"/>
                  <a:pt x="913946" y="2378966"/>
                  <a:pt x="912710" y="2378966"/>
                </a:cubicBezTo>
                <a:close/>
                <a:moveTo>
                  <a:pt x="457696" y="2378966"/>
                </a:moveTo>
                <a:cubicBezTo>
                  <a:pt x="456461" y="2378966"/>
                  <a:pt x="455447" y="2379961"/>
                  <a:pt x="455447" y="2381209"/>
                </a:cubicBezTo>
                <a:lnTo>
                  <a:pt x="455447" y="2429805"/>
                </a:lnTo>
                <a:cubicBezTo>
                  <a:pt x="455447" y="2432932"/>
                  <a:pt x="457997" y="2435475"/>
                  <a:pt x="461132" y="2435475"/>
                </a:cubicBezTo>
                <a:cubicBezTo>
                  <a:pt x="462384" y="2435475"/>
                  <a:pt x="463381" y="2434480"/>
                  <a:pt x="463381" y="2433232"/>
                </a:cubicBezTo>
                <a:cubicBezTo>
                  <a:pt x="463381" y="2431984"/>
                  <a:pt x="462384" y="2430990"/>
                  <a:pt x="461132" y="2430990"/>
                </a:cubicBezTo>
                <a:cubicBezTo>
                  <a:pt x="460483" y="2430990"/>
                  <a:pt x="459945" y="2430468"/>
                  <a:pt x="459945" y="2429805"/>
                </a:cubicBezTo>
                <a:lnTo>
                  <a:pt x="459945" y="2381209"/>
                </a:lnTo>
                <a:cubicBezTo>
                  <a:pt x="459945" y="2379961"/>
                  <a:pt x="458931" y="2378966"/>
                  <a:pt x="457696" y="2378966"/>
                </a:cubicBezTo>
                <a:close/>
                <a:moveTo>
                  <a:pt x="391624" y="2378951"/>
                </a:moveTo>
                <a:cubicBezTo>
                  <a:pt x="390389" y="2378951"/>
                  <a:pt x="389375" y="2379946"/>
                  <a:pt x="389375" y="2381194"/>
                </a:cubicBezTo>
                <a:lnTo>
                  <a:pt x="389375" y="2395755"/>
                </a:lnTo>
                <a:lnTo>
                  <a:pt x="385606" y="2395755"/>
                </a:lnTo>
                <a:cubicBezTo>
                  <a:pt x="384371" y="2395755"/>
                  <a:pt x="383358" y="2396750"/>
                  <a:pt x="383358" y="2397998"/>
                </a:cubicBezTo>
                <a:cubicBezTo>
                  <a:pt x="383358" y="2399246"/>
                  <a:pt x="384371" y="2400241"/>
                  <a:pt x="385606" y="2400241"/>
                </a:cubicBezTo>
                <a:lnTo>
                  <a:pt x="389375" y="2400241"/>
                </a:lnTo>
                <a:lnTo>
                  <a:pt x="389375" y="2423552"/>
                </a:lnTo>
                <a:cubicBezTo>
                  <a:pt x="389375" y="2430122"/>
                  <a:pt x="394728" y="2435460"/>
                  <a:pt x="401316" y="2435460"/>
                </a:cubicBezTo>
                <a:cubicBezTo>
                  <a:pt x="402219" y="2435460"/>
                  <a:pt x="403106" y="2435365"/>
                  <a:pt x="403977" y="2435160"/>
                </a:cubicBezTo>
                <a:lnTo>
                  <a:pt x="405664" y="2432487"/>
                </a:lnTo>
                <a:lnTo>
                  <a:pt x="405672" y="2432491"/>
                </a:lnTo>
                <a:lnTo>
                  <a:pt x="405672" y="2432475"/>
                </a:lnTo>
                <a:lnTo>
                  <a:pt x="405664" y="2432487"/>
                </a:lnTo>
                <a:lnTo>
                  <a:pt x="402979" y="2430801"/>
                </a:lnTo>
                <a:cubicBezTo>
                  <a:pt x="402441" y="2430927"/>
                  <a:pt x="401886" y="2430990"/>
                  <a:pt x="401316" y="2430990"/>
                </a:cubicBezTo>
                <a:cubicBezTo>
                  <a:pt x="397214" y="2430990"/>
                  <a:pt x="393873" y="2427658"/>
                  <a:pt x="393873" y="2423552"/>
                </a:cubicBezTo>
                <a:lnTo>
                  <a:pt x="393873" y="2400241"/>
                </a:lnTo>
                <a:lnTo>
                  <a:pt x="400208" y="2400241"/>
                </a:lnTo>
                <a:cubicBezTo>
                  <a:pt x="401459" y="2400241"/>
                  <a:pt x="402456" y="2399230"/>
                  <a:pt x="402456" y="2397998"/>
                </a:cubicBezTo>
                <a:cubicBezTo>
                  <a:pt x="402456" y="2396766"/>
                  <a:pt x="401459" y="2395755"/>
                  <a:pt x="400208" y="2395755"/>
                </a:cubicBezTo>
                <a:lnTo>
                  <a:pt x="393873" y="2395755"/>
                </a:lnTo>
                <a:lnTo>
                  <a:pt x="393873" y="2381194"/>
                </a:lnTo>
                <a:cubicBezTo>
                  <a:pt x="393873" y="2379946"/>
                  <a:pt x="392859" y="2378951"/>
                  <a:pt x="391624" y="2378951"/>
                </a:cubicBezTo>
                <a:close/>
                <a:moveTo>
                  <a:pt x="296175" y="2378951"/>
                </a:moveTo>
                <a:cubicBezTo>
                  <a:pt x="294939" y="2378951"/>
                  <a:pt x="293926" y="2379946"/>
                  <a:pt x="293926" y="2381194"/>
                </a:cubicBezTo>
                <a:lnTo>
                  <a:pt x="293926" y="2403052"/>
                </a:lnTo>
                <a:cubicBezTo>
                  <a:pt x="290283" y="2398598"/>
                  <a:pt x="284724" y="2395755"/>
                  <a:pt x="278516" y="2395755"/>
                </a:cubicBezTo>
                <a:cubicBezTo>
                  <a:pt x="267541" y="2395755"/>
                  <a:pt x="258609" y="2404647"/>
                  <a:pt x="258609" y="2415608"/>
                </a:cubicBezTo>
                <a:cubicBezTo>
                  <a:pt x="258609" y="2426568"/>
                  <a:pt x="267541" y="2435476"/>
                  <a:pt x="278516" y="2435476"/>
                </a:cubicBezTo>
                <a:lnTo>
                  <a:pt x="298423" y="2435476"/>
                </a:lnTo>
                <a:lnTo>
                  <a:pt x="298423" y="2435460"/>
                </a:lnTo>
                <a:lnTo>
                  <a:pt x="298423" y="2381194"/>
                </a:lnTo>
                <a:cubicBezTo>
                  <a:pt x="298423" y="2379946"/>
                  <a:pt x="297410" y="2378951"/>
                  <a:pt x="296175" y="2378951"/>
                </a:cubicBezTo>
                <a:close/>
                <a:moveTo>
                  <a:pt x="533786" y="2274080"/>
                </a:moveTo>
                <a:lnTo>
                  <a:pt x="533794" y="2274099"/>
                </a:lnTo>
                <a:lnTo>
                  <a:pt x="533786" y="2274119"/>
                </a:lnTo>
                <a:lnTo>
                  <a:pt x="533778" y="2274099"/>
                </a:lnTo>
                <a:close/>
                <a:moveTo>
                  <a:pt x="258609" y="2204197"/>
                </a:moveTo>
                <a:lnTo>
                  <a:pt x="258609" y="2274099"/>
                </a:lnTo>
                <a:cubicBezTo>
                  <a:pt x="258609" y="2312714"/>
                  <a:pt x="289412" y="2344016"/>
                  <a:pt x="327405" y="2344016"/>
                </a:cubicBezTo>
                <a:cubicBezTo>
                  <a:pt x="365398" y="2344016"/>
                  <a:pt x="396201" y="2312729"/>
                  <a:pt x="396201" y="2274099"/>
                </a:cubicBezTo>
                <a:cubicBezTo>
                  <a:pt x="396201" y="2312714"/>
                  <a:pt x="427004" y="2344016"/>
                  <a:pt x="464997" y="2344016"/>
                </a:cubicBezTo>
                <a:cubicBezTo>
                  <a:pt x="483994" y="2344016"/>
                  <a:pt x="501193" y="2336194"/>
                  <a:pt x="513643" y="2323544"/>
                </a:cubicBezTo>
                <a:lnTo>
                  <a:pt x="533786" y="2274119"/>
                </a:lnTo>
                <a:lnTo>
                  <a:pt x="553923" y="2323538"/>
                </a:lnTo>
                <a:cubicBezTo>
                  <a:pt x="566371" y="2336191"/>
                  <a:pt x="583570" y="2344016"/>
                  <a:pt x="602574" y="2344016"/>
                </a:cubicBezTo>
                <a:cubicBezTo>
                  <a:pt x="615117" y="2344016"/>
                  <a:pt x="626868" y="2340605"/>
                  <a:pt x="636972" y="2334651"/>
                </a:cubicBezTo>
                <a:cubicBezTo>
                  <a:pt x="647108" y="2340605"/>
                  <a:pt x="658843" y="2344016"/>
                  <a:pt x="671370" y="2344016"/>
                </a:cubicBezTo>
                <a:cubicBezTo>
                  <a:pt x="709363" y="2344016"/>
                  <a:pt x="740166" y="2312729"/>
                  <a:pt x="740166" y="2274099"/>
                </a:cubicBezTo>
                <a:cubicBezTo>
                  <a:pt x="740166" y="2235468"/>
                  <a:pt x="709379" y="2204197"/>
                  <a:pt x="671386" y="2204197"/>
                </a:cubicBezTo>
                <a:cubicBezTo>
                  <a:pt x="658859" y="2204197"/>
                  <a:pt x="647123" y="2207593"/>
                  <a:pt x="636989" y="2213547"/>
                </a:cubicBezTo>
                <a:lnTo>
                  <a:pt x="636972" y="2213547"/>
                </a:lnTo>
                <a:cubicBezTo>
                  <a:pt x="626868" y="2207608"/>
                  <a:pt x="615117" y="2204197"/>
                  <a:pt x="602574" y="2204197"/>
                </a:cubicBezTo>
                <a:cubicBezTo>
                  <a:pt x="583570" y="2204197"/>
                  <a:pt x="566371" y="2212019"/>
                  <a:pt x="553923" y="2224667"/>
                </a:cubicBezTo>
                <a:lnTo>
                  <a:pt x="533786" y="2274080"/>
                </a:lnTo>
                <a:lnTo>
                  <a:pt x="513637" y="2224662"/>
                </a:lnTo>
                <a:cubicBezTo>
                  <a:pt x="501185" y="2212015"/>
                  <a:pt x="483986" y="2204197"/>
                  <a:pt x="464997" y="2204197"/>
                </a:cubicBezTo>
                <a:cubicBezTo>
                  <a:pt x="427020" y="2204197"/>
                  <a:pt x="396201" y="2235484"/>
                  <a:pt x="396201" y="2274099"/>
                </a:cubicBezTo>
                <a:cubicBezTo>
                  <a:pt x="396201" y="2235468"/>
                  <a:pt x="365398" y="2204197"/>
                  <a:pt x="327405" y="2204197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2574000"/>
                </a:lnTo>
                <a:lnTo>
                  <a:pt x="0" y="257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2571751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67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8558"/>
            <a:ext cx="4026026" cy="1720686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E1B65-35E1-AD3E-30B4-4DF5696EC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702128"/>
            <a:ext cx="4026026" cy="1720686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A5AA050-0DEA-28E5-1A35-8A5DE710C8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422814"/>
            <a:ext cx="4026025" cy="1720686"/>
          </a:xfrm>
          <a:custGeom>
            <a:avLst/>
            <a:gdLst>
              <a:gd name="connsiteX0" fmla="*/ 956975 w 4026025"/>
              <a:gd name="connsiteY0" fmla="*/ 1552782 h 1720686"/>
              <a:gd name="connsiteX1" fmla="*/ 972400 w 4026025"/>
              <a:gd name="connsiteY1" fmla="*/ 1568149 h 1720686"/>
              <a:gd name="connsiteX2" fmla="*/ 972400 w 4026025"/>
              <a:gd name="connsiteY2" fmla="*/ 1583531 h 1720686"/>
              <a:gd name="connsiteX3" fmla="*/ 956975 w 4026025"/>
              <a:gd name="connsiteY3" fmla="*/ 1583531 h 1720686"/>
              <a:gd name="connsiteX4" fmla="*/ 941566 w 4026025"/>
              <a:gd name="connsiteY4" fmla="*/ 1568149 h 1720686"/>
              <a:gd name="connsiteX5" fmla="*/ 956975 w 4026025"/>
              <a:gd name="connsiteY5" fmla="*/ 1552782 h 1720686"/>
              <a:gd name="connsiteX6" fmla="*/ 849077 w 4026025"/>
              <a:gd name="connsiteY6" fmla="*/ 1552782 h 1720686"/>
              <a:gd name="connsiteX7" fmla="*/ 864328 w 4026025"/>
              <a:gd name="connsiteY7" fmla="*/ 1565906 h 1720686"/>
              <a:gd name="connsiteX8" fmla="*/ 833826 w 4026025"/>
              <a:gd name="connsiteY8" fmla="*/ 1565906 h 1720686"/>
              <a:gd name="connsiteX9" fmla="*/ 849077 w 4026025"/>
              <a:gd name="connsiteY9" fmla="*/ 1552782 h 1720686"/>
              <a:gd name="connsiteX10" fmla="*/ 720496 w 4026025"/>
              <a:gd name="connsiteY10" fmla="*/ 1552782 h 1720686"/>
              <a:gd name="connsiteX11" fmla="*/ 735922 w 4026025"/>
              <a:gd name="connsiteY11" fmla="*/ 1568149 h 1720686"/>
              <a:gd name="connsiteX12" fmla="*/ 735922 w 4026025"/>
              <a:gd name="connsiteY12" fmla="*/ 1583531 h 1720686"/>
              <a:gd name="connsiteX13" fmla="*/ 720496 w 4026025"/>
              <a:gd name="connsiteY13" fmla="*/ 1583531 h 1720686"/>
              <a:gd name="connsiteX14" fmla="*/ 705087 w 4026025"/>
              <a:gd name="connsiteY14" fmla="*/ 1568149 h 1720686"/>
              <a:gd name="connsiteX15" fmla="*/ 720496 w 4026025"/>
              <a:gd name="connsiteY15" fmla="*/ 1552782 h 1720686"/>
              <a:gd name="connsiteX16" fmla="*/ 612646 w 4026025"/>
              <a:gd name="connsiteY16" fmla="*/ 1552782 h 1720686"/>
              <a:gd name="connsiteX17" fmla="*/ 627897 w 4026025"/>
              <a:gd name="connsiteY17" fmla="*/ 1565906 h 1720686"/>
              <a:gd name="connsiteX18" fmla="*/ 597395 w 4026025"/>
              <a:gd name="connsiteY18" fmla="*/ 1565906 h 1720686"/>
              <a:gd name="connsiteX19" fmla="*/ 612646 w 4026025"/>
              <a:gd name="connsiteY19" fmla="*/ 1552782 h 1720686"/>
              <a:gd name="connsiteX20" fmla="*/ 429632 w 4026025"/>
              <a:gd name="connsiteY20" fmla="*/ 1552782 h 1720686"/>
              <a:gd name="connsiteX21" fmla="*/ 445042 w 4026025"/>
              <a:gd name="connsiteY21" fmla="*/ 1568149 h 1720686"/>
              <a:gd name="connsiteX22" fmla="*/ 445042 w 4026025"/>
              <a:gd name="connsiteY22" fmla="*/ 1583531 h 1720686"/>
              <a:gd name="connsiteX23" fmla="*/ 429632 w 4026025"/>
              <a:gd name="connsiteY23" fmla="*/ 1583531 h 1720686"/>
              <a:gd name="connsiteX24" fmla="*/ 414223 w 4026025"/>
              <a:gd name="connsiteY24" fmla="*/ 1568149 h 1720686"/>
              <a:gd name="connsiteX25" fmla="*/ 429632 w 4026025"/>
              <a:gd name="connsiteY25" fmla="*/ 1552782 h 1720686"/>
              <a:gd name="connsiteX26" fmla="*/ 278517 w 4026025"/>
              <a:gd name="connsiteY26" fmla="*/ 1552782 h 1720686"/>
              <a:gd name="connsiteX27" fmla="*/ 293927 w 4026025"/>
              <a:gd name="connsiteY27" fmla="*/ 1568149 h 1720686"/>
              <a:gd name="connsiteX28" fmla="*/ 293927 w 4026025"/>
              <a:gd name="connsiteY28" fmla="*/ 1583531 h 1720686"/>
              <a:gd name="connsiteX29" fmla="*/ 278517 w 4026025"/>
              <a:gd name="connsiteY29" fmla="*/ 1583531 h 1720686"/>
              <a:gd name="connsiteX30" fmla="*/ 263107 w 4026025"/>
              <a:gd name="connsiteY30" fmla="*/ 1568149 h 1720686"/>
              <a:gd name="connsiteX31" fmla="*/ 278517 w 4026025"/>
              <a:gd name="connsiteY31" fmla="*/ 1552782 h 1720686"/>
              <a:gd name="connsiteX32" fmla="*/ 895052 w 4026025"/>
              <a:gd name="connsiteY32" fmla="*/ 1552781 h 1720686"/>
              <a:gd name="connsiteX33" fmla="*/ 910477 w 4026025"/>
              <a:gd name="connsiteY33" fmla="*/ 1568148 h 1720686"/>
              <a:gd name="connsiteX34" fmla="*/ 910477 w 4026025"/>
              <a:gd name="connsiteY34" fmla="*/ 1583531 h 1720686"/>
              <a:gd name="connsiteX35" fmla="*/ 895052 w 4026025"/>
              <a:gd name="connsiteY35" fmla="*/ 1583531 h 1720686"/>
              <a:gd name="connsiteX36" fmla="*/ 879643 w 4026025"/>
              <a:gd name="connsiteY36" fmla="*/ 1568148 h 1720686"/>
              <a:gd name="connsiteX37" fmla="*/ 895052 w 4026025"/>
              <a:gd name="connsiteY37" fmla="*/ 1552781 h 1720686"/>
              <a:gd name="connsiteX38" fmla="*/ 340882 w 4026025"/>
              <a:gd name="connsiteY38" fmla="*/ 1552781 h 1720686"/>
              <a:gd name="connsiteX39" fmla="*/ 356292 w 4026025"/>
              <a:gd name="connsiteY39" fmla="*/ 1568148 h 1720686"/>
              <a:gd name="connsiteX40" fmla="*/ 340882 w 4026025"/>
              <a:gd name="connsiteY40" fmla="*/ 1583531 h 1720686"/>
              <a:gd name="connsiteX41" fmla="*/ 325474 w 4026025"/>
              <a:gd name="connsiteY41" fmla="*/ 1568148 h 1720686"/>
              <a:gd name="connsiteX42" fmla="*/ 340882 w 4026025"/>
              <a:gd name="connsiteY42" fmla="*/ 1552781 h 1720686"/>
              <a:gd name="connsiteX43" fmla="*/ 550104 w 4026025"/>
              <a:gd name="connsiteY43" fmla="*/ 1548327 h 1720686"/>
              <a:gd name="connsiteX44" fmla="*/ 550104 w 4026025"/>
              <a:gd name="connsiteY44" fmla="*/ 1585773 h 1720686"/>
              <a:gd name="connsiteX45" fmla="*/ 552353 w 4026025"/>
              <a:gd name="connsiteY45" fmla="*/ 1588016 h 1720686"/>
              <a:gd name="connsiteX46" fmla="*/ 554602 w 4026025"/>
              <a:gd name="connsiteY46" fmla="*/ 1585773 h 1720686"/>
              <a:gd name="connsiteX47" fmla="*/ 554602 w 4026025"/>
              <a:gd name="connsiteY47" fmla="*/ 1571607 h 1720686"/>
              <a:gd name="connsiteX48" fmla="*/ 554602 w 4026025"/>
              <a:gd name="connsiteY48" fmla="*/ 1566521 h 1720686"/>
              <a:gd name="connsiteX49" fmla="*/ 568364 w 4026025"/>
              <a:gd name="connsiteY49" fmla="*/ 1552812 h 1720686"/>
              <a:gd name="connsiteX50" fmla="*/ 582127 w 4026025"/>
              <a:gd name="connsiteY50" fmla="*/ 1566537 h 1720686"/>
              <a:gd name="connsiteX51" fmla="*/ 582127 w 4026025"/>
              <a:gd name="connsiteY51" fmla="*/ 1585773 h 1720686"/>
              <a:gd name="connsiteX52" fmla="*/ 584375 w 4026025"/>
              <a:gd name="connsiteY52" fmla="*/ 1588016 h 1720686"/>
              <a:gd name="connsiteX53" fmla="*/ 586624 w 4026025"/>
              <a:gd name="connsiteY53" fmla="*/ 1585773 h 1720686"/>
              <a:gd name="connsiteX54" fmla="*/ 586624 w 4026025"/>
              <a:gd name="connsiteY54" fmla="*/ 1566537 h 1720686"/>
              <a:gd name="connsiteX55" fmla="*/ 568380 w 4026025"/>
              <a:gd name="connsiteY55" fmla="*/ 1548327 h 1720686"/>
              <a:gd name="connsiteX56" fmla="*/ 568364 w 4026025"/>
              <a:gd name="connsiteY56" fmla="*/ 1548327 h 1720686"/>
              <a:gd name="connsiteX57" fmla="*/ 554602 w 4026025"/>
              <a:gd name="connsiteY57" fmla="*/ 1554581 h 1720686"/>
              <a:gd name="connsiteX58" fmla="*/ 554602 w 4026025"/>
              <a:gd name="connsiteY58" fmla="*/ 1550570 h 1720686"/>
              <a:gd name="connsiteX59" fmla="*/ 552353 w 4026025"/>
              <a:gd name="connsiteY59" fmla="*/ 1548327 h 1720686"/>
              <a:gd name="connsiteX60" fmla="*/ 956975 w 4026025"/>
              <a:gd name="connsiteY60" fmla="*/ 1548312 h 1720686"/>
              <a:gd name="connsiteX61" fmla="*/ 937068 w 4026025"/>
              <a:gd name="connsiteY61" fmla="*/ 1568164 h 1720686"/>
              <a:gd name="connsiteX62" fmla="*/ 956975 w 4026025"/>
              <a:gd name="connsiteY62" fmla="*/ 1588017 h 1720686"/>
              <a:gd name="connsiteX63" fmla="*/ 976882 w 4026025"/>
              <a:gd name="connsiteY63" fmla="*/ 1588017 h 1720686"/>
              <a:gd name="connsiteX64" fmla="*/ 976882 w 4026025"/>
              <a:gd name="connsiteY64" fmla="*/ 1568164 h 1720686"/>
              <a:gd name="connsiteX65" fmla="*/ 956975 w 4026025"/>
              <a:gd name="connsiteY65" fmla="*/ 1548312 h 1720686"/>
              <a:gd name="connsiteX66" fmla="*/ 849077 w 4026025"/>
              <a:gd name="connsiteY66" fmla="*/ 1548312 h 1720686"/>
              <a:gd name="connsiteX67" fmla="*/ 829170 w 4026025"/>
              <a:gd name="connsiteY67" fmla="*/ 1568164 h 1720686"/>
              <a:gd name="connsiteX68" fmla="*/ 849077 w 4026025"/>
              <a:gd name="connsiteY68" fmla="*/ 1588017 h 1720686"/>
              <a:gd name="connsiteX69" fmla="*/ 861272 w 4026025"/>
              <a:gd name="connsiteY69" fmla="*/ 1583863 h 1720686"/>
              <a:gd name="connsiteX70" fmla="*/ 861668 w 4026025"/>
              <a:gd name="connsiteY70" fmla="*/ 1580720 h 1720686"/>
              <a:gd name="connsiteX71" fmla="*/ 858516 w 4026025"/>
              <a:gd name="connsiteY71" fmla="*/ 1580325 h 1720686"/>
              <a:gd name="connsiteX72" fmla="*/ 849077 w 4026025"/>
              <a:gd name="connsiteY72" fmla="*/ 1583547 h 1720686"/>
              <a:gd name="connsiteX73" fmla="*/ 833826 w 4026025"/>
              <a:gd name="connsiteY73" fmla="*/ 1570407 h 1720686"/>
              <a:gd name="connsiteX74" fmla="*/ 866735 w 4026025"/>
              <a:gd name="connsiteY74" fmla="*/ 1570407 h 1720686"/>
              <a:gd name="connsiteX75" fmla="*/ 868984 w 4026025"/>
              <a:gd name="connsiteY75" fmla="*/ 1568164 h 1720686"/>
              <a:gd name="connsiteX76" fmla="*/ 849077 w 4026025"/>
              <a:gd name="connsiteY76" fmla="*/ 1548312 h 1720686"/>
              <a:gd name="connsiteX77" fmla="*/ 720496 w 4026025"/>
              <a:gd name="connsiteY77" fmla="*/ 1548312 h 1720686"/>
              <a:gd name="connsiteX78" fmla="*/ 700589 w 4026025"/>
              <a:gd name="connsiteY78" fmla="*/ 1568164 h 1720686"/>
              <a:gd name="connsiteX79" fmla="*/ 720496 w 4026025"/>
              <a:gd name="connsiteY79" fmla="*/ 1588017 h 1720686"/>
              <a:gd name="connsiteX80" fmla="*/ 740419 w 4026025"/>
              <a:gd name="connsiteY80" fmla="*/ 1588017 h 1720686"/>
              <a:gd name="connsiteX81" fmla="*/ 740419 w 4026025"/>
              <a:gd name="connsiteY81" fmla="*/ 1568164 h 1720686"/>
              <a:gd name="connsiteX82" fmla="*/ 720496 w 4026025"/>
              <a:gd name="connsiteY82" fmla="*/ 1548312 h 1720686"/>
              <a:gd name="connsiteX83" fmla="*/ 612646 w 4026025"/>
              <a:gd name="connsiteY83" fmla="*/ 1548312 h 1720686"/>
              <a:gd name="connsiteX84" fmla="*/ 592739 w 4026025"/>
              <a:gd name="connsiteY84" fmla="*/ 1568164 h 1720686"/>
              <a:gd name="connsiteX85" fmla="*/ 612646 w 4026025"/>
              <a:gd name="connsiteY85" fmla="*/ 1588017 h 1720686"/>
              <a:gd name="connsiteX86" fmla="*/ 624841 w 4026025"/>
              <a:gd name="connsiteY86" fmla="*/ 1583863 h 1720686"/>
              <a:gd name="connsiteX87" fmla="*/ 625237 w 4026025"/>
              <a:gd name="connsiteY87" fmla="*/ 1580720 h 1720686"/>
              <a:gd name="connsiteX88" fmla="*/ 622085 w 4026025"/>
              <a:gd name="connsiteY88" fmla="*/ 1580325 h 1720686"/>
              <a:gd name="connsiteX89" fmla="*/ 612646 w 4026025"/>
              <a:gd name="connsiteY89" fmla="*/ 1583547 h 1720686"/>
              <a:gd name="connsiteX90" fmla="*/ 597395 w 4026025"/>
              <a:gd name="connsiteY90" fmla="*/ 1570407 h 1720686"/>
              <a:gd name="connsiteX91" fmla="*/ 630304 w 4026025"/>
              <a:gd name="connsiteY91" fmla="*/ 1570407 h 1720686"/>
              <a:gd name="connsiteX92" fmla="*/ 632553 w 4026025"/>
              <a:gd name="connsiteY92" fmla="*/ 1568164 h 1720686"/>
              <a:gd name="connsiteX93" fmla="*/ 612646 w 4026025"/>
              <a:gd name="connsiteY93" fmla="*/ 1548312 h 1720686"/>
              <a:gd name="connsiteX94" fmla="*/ 513331 w 4026025"/>
              <a:gd name="connsiteY94" fmla="*/ 1548312 h 1720686"/>
              <a:gd name="connsiteX95" fmla="*/ 493424 w 4026025"/>
              <a:gd name="connsiteY95" fmla="*/ 1568164 h 1720686"/>
              <a:gd name="connsiteX96" fmla="*/ 513331 w 4026025"/>
              <a:gd name="connsiteY96" fmla="*/ 1588017 h 1720686"/>
              <a:gd name="connsiteX97" fmla="*/ 526001 w 4026025"/>
              <a:gd name="connsiteY97" fmla="*/ 1583468 h 1720686"/>
              <a:gd name="connsiteX98" fmla="*/ 526302 w 4026025"/>
              <a:gd name="connsiteY98" fmla="*/ 1580309 h 1720686"/>
              <a:gd name="connsiteX99" fmla="*/ 523134 w 4026025"/>
              <a:gd name="connsiteY99" fmla="*/ 1580009 h 1720686"/>
              <a:gd name="connsiteX100" fmla="*/ 513331 w 4026025"/>
              <a:gd name="connsiteY100" fmla="*/ 1583531 h 1720686"/>
              <a:gd name="connsiteX101" fmla="*/ 497906 w 4026025"/>
              <a:gd name="connsiteY101" fmla="*/ 1568149 h 1720686"/>
              <a:gd name="connsiteX102" fmla="*/ 513331 w 4026025"/>
              <a:gd name="connsiteY102" fmla="*/ 1552782 h 1720686"/>
              <a:gd name="connsiteX103" fmla="*/ 523134 w 4026025"/>
              <a:gd name="connsiteY103" fmla="*/ 1556303 h 1720686"/>
              <a:gd name="connsiteX104" fmla="*/ 526302 w 4026025"/>
              <a:gd name="connsiteY104" fmla="*/ 1556003 h 1720686"/>
              <a:gd name="connsiteX105" fmla="*/ 526001 w 4026025"/>
              <a:gd name="connsiteY105" fmla="*/ 1552845 h 1720686"/>
              <a:gd name="connsiteX106" fmla="*/ 513331 w 4026025"/>
              <a:gd name="connsiteY106" fmla="*/ 1548312 h 1720686"/>
              <a:gd name="connsiteX107" fmla="*/ 429648 w 4026025"/>
              <a:gd name="connsiteY107" fmla="*/ 1548312 h 1720686"/>
              <a:gd name="connsiteX108" fmla="*/ 409741 w 4026025"/>
              <a:gd name="connsiteY108" fmla="*/ 1568164 h 1720686"/>
              <a:gd name="connsiteX109" fmla="*/ 429648 w 4026025"/>
              <a:gd name="connsiteY109" fmla="*/ 1588017 h 1720686"/>
              <a:gd name="connsiteX110" fmla="*/ 449555 w 4026025"/>
              <a:gd name="connsiteY110" fmla="*/ 1588017 h 1720686"/>
              <a:gd name="connsiteX111" fmla="*/ 449555 w 4026025"/>
              <a:gd name="connsiteY111" fmla="*/ 1568164 h 1720686"/>
              <a:gd name="connsiteX112" fmla="*/ 429648 w 4026025"/>
              <a:gd name="connsiteY112" fmla="*/ 1548312 h 1720686"/>
              <a:gd name="connsiteX113" fmla="*/ 926061 w 4026025"/>
              <a:gd name="connsiteY113" fmla="*/ 1548296 h 1720686"/>
              <a:gd name="connsiteX114" fmla="*/ 923812 w 4026025"/>
              <a:gd name="connsiteY114" fmla="*/ 1550539 h 1720686"/>
              <a:gd name="connsiteX115" fmla="*/ 923812 w 4026025"/>
              <a:gd name="connsiteY115" fmla="*/ 1585774 h 1720686"/>
              <a:gd name="connsiteX116" fmla="*/ 926061 w 4026025"/>
              <a:gd name="connsiteY116" fmla="*/ 1588016 h 1720686"/>
              <a:gd name="connsiteX117" fmla="*/ 928294 w 4026025"/>
              <a:gd name="connsiteY117" fmla="*/ 1585774 h 1720686"/>
              <a:gd name="connsiteX118" fmla="*/ 928294 w 4026025"/>
              <a:gd name="connsiteY118" fmla="*/ 1550539 h 1720686"/>
              <a:gd name="connsiteX119" fmla="*/ 926061 w 4026025"/>
              <a:gd name="connsiteY119" fmla="*/ 1548296 h 1720686"/>
              <a:gd name="connsiteX120" fmla="*/ 539732 w 4026025"/>
              <a:gd name="connsiteY120" fmla="*/ 1548296 h 1720686"/>
              <a:gd name="connsiteX121" fmla="*/ 537483 w 4026025"/>
              <a:gd name="connsiteY121" fmla="*/ 1550539 h 1720686"/>
              <a:gd name="connsiteX122" fmla="*/ 537483 w 4026025"/>
              <a:gd name="connsiteY122" fmla="*/ 1585774 h 1720686"/>
              <a:gd name="connsiteX123" fmla="*/ 539732 w 4026025"/>
              <a:gd name="connsiteY123" fmla="*/ 1588016 h 1720686"/>
              <a:gd name="connsiteX124" fmla="*/ 541981 w 4026025"/>
              <a:gd name="connsiteY124" fmla="*/ 1585774 h 1720686"/>
              <a:gd name="connsiteX125" fmla="*/ 541981 w 4026025"/>
              <a:gd name="connsiteY125" fmla="*/ 1550539 h 1720686"/>
              <a:gd name="connsiteX126" fmla="*/ 539732 w 4026025"/>
              <a:gd name="connsiteY126" fmla="*/ 1548296 h 1720686"/>
              <a:gd name="connsiteX127" fmla="*/ 371986 w 4026025"/>
              <a:gd name="connsiteY127" fmla="*/ 1548296 h 1720686"/>
              <a:gd name="connsiteX128" fmla="*/ 369737 w 4026025"/>
              <a:gd name="connsiteY128" fmla="*/ 1550539 h 1720686"/>
              <a:gd name="connsiteX129" fmla="*/ 369737 w 4026025"/>
              <a:gd name="connsiteY129" fmla="*/ 1585774 h 1720686"/>
              <a:gd name="connsiteX130" fmla="*/ 371986 w 4026025"/>
              <a:gd name="connsiteY130" fmla="*/ 1588016 h 1720686"/>
              <a:gd name="connsiteX131" fmla="*/ 374235 w 4026025"/>
              <a:gd name="connsiteY131" fmla="*/ 1585774 h 1720686"/>
              <a:gd name="connsiteX132" fmla="*/ 374235 w 4026025"/>
              <a:gd name="connsiteY132" fmla="*/ 1550539 h 1720686"/>
              <a:gd name="connsiteX133" fmla="*/ 371986 w 4026025"/>
              <a:gd name="connsiteY133" fmla="*/ 1548296 h 1720686"/>
              <a:gd name="connsiteX134" fmla="*/ 340882 w 4026025"/>
              <a:gd name="connsiteY134" fmla="*/ 1548296 h 1720686"/>
              <a:gd name="connsiteX135" fmla="*/ 320976 w 4026025"/>
              <a:gd name="connsiteY135" fmla="*/ 1568148 h 1720686"/>
              <a:gd name="connsiteX136" fmla="*/ 340882 w 4026025"/>
              <a:gd name="connsiteY136" fmla="*/ 1588001 h 1720686"/>
              <a:gd name="connsiteX137" fmla="*/ 356292 w 4026025"/>
              <a:gd name="connsiteY137" fmla="*/ 1580704 h 1720686"/>
              <a:gd name="connsiteX138" fmla="*/ 356292 w 4026025"/>
              <a:gd name="connsiteY138" fmla="*/ 1585774 h 1720686"/>
              <a:gd name="connsiteX139" fmla="*/ 340882 w 4026025"/>
              <a:gd name="connsiteY139" fmla="*/ 1601141 h 1720686"/>
              <a:gd name="connsiteX140" fmla="*/ 326709 w 4026025"/>
              <a:gd name="connsiteY140" fmla="*/ 1591838 h 1720686"/>
              <a:gd name="connsiteX141" fmla="*/ 323746 w 4026025"/>
              <a:gd name="connsiteY141" fmla="*/ 1590670 h 1720686"/>
              <a:gd name="connsiteX142" fmla="*/ 322576 w 4026025"/>
              <a:gd name="connsiteY142" fmla="*/ 1593623 h 1720686"/>
              <a:gd name="connsiteX143" fmla="*/ 340882 w 4026025"/>
              <a:gd name="connsiteY143" fmla="*/ 1605642 h 1720686"/>
              <a:gd name="connsiteX144" fmla="*/ 360789 w 4026025"/>
              <a:gd name="connsiteY144" fmla="*/ 1585790 h 1720686"/>
              <a:gd name="connsiteX145" fmla="*/ 360789 w 4026025"/>
              <a:gd name="connsiteY145" fmla="*/ 1568164 h 1720686"/>
              <a:gd name="connsiteX146" fmla="*/ 340882 w 4026025"/>
              <a:gd name="connsiteY146" fmla="*/ 1548312 h 1720686"/>
              <a:gd name="connsiteX147" fmla="*/ 309477 w 4026025"/>
              <a:gd name="connsiteY147" fmla="*/ 1548296 h 1720686"/>
              <a:gd name="connsiteX148" fmla="*/ 307244 w 4026025"/>
              <a:gd name="connsiteY148" fmla="*/ 1550539 h 1720686"/>
              <a:gd name="connsiteX149" fmla="*/ 307244 w 4026025"/>
              <a:gd name="connsiteY149" fmla="*/ 1585774 h 1720686"/>
              <a:gd name="connsiteX150" fmla="*/ 309477 w 4026025"/>
              <a:gd name="connsiteY150" fmla="*/ 1588016 h 1720686"/>
              <a:gd name="connsiteX151" fmla="*/ 311726 w 4026025"/>
              <a:gd name="connsiteY151" fmla="*/ 1585774 h 1720686"/>
              <a:gd name="connsiteX152" fmla="*/ 311726 w 4026025"/>
              <a:gd name="connsiteY152" fmla="*/ 1550539 h 1720686"/>
              <a:gd name="connsiteX153" fmla="*/ 309477 w 4026025"/>
              <a:gd name="connsiteY153" fmla="*/ 1548296 h 1720686"/>
              <a:gd name="connsiteX154" fmla="*/ 782402 w 4026025"/>
              <a:gd name="connsiteY154" fmla="*/ 1548280 h 1720686"/>
              <a:gd name="connsiteX155" fmla="*/ 771443 w 4026025"/>
              <a:gd name="connsiteY155" fmla="*/ 1552844 h 1720686"/>
              <a:gd name="connsiteX156" fmla="*/ 771443 w 4026025"/>
              <a:gd name="connsiteY156" fmla="*/ 1550570 h 1720686"/>
              <a:gd name="connsiteX157" fmla="*/ 769194 w 4026025"/>
              <a:gd name="connsiteY157" fmla="*/ 1548327 h 1720686"/>
              <a:gd name="connsiteX158" fmla="*/ 766945 w 4026025"/>
              <a:gd name="connsiteY158" fmla="*/ 1548327 h 1720686"/>
              <a:gd name="connsiteX159" fmla="*/ 766945 w 4026025"/>
              <a:gd name="connsiteY159" fmla="*/ 1550570 h 1720686"/>
              <a:gd name="connsiteX160" fmla="*/ 766945 w 4026025"/>
              <a:gd name="connsiteY160" fmla="*/ 1585774 h 1720686"/>
              <a:gd name="connsiteX161" fmla="*/ 769194 w 4026025"/>
              <a:gd name="connsiteY161" fmla="*/ 1588016 h 1720686"/>
              <a:gd name="connsiteX162" fmla="*/ 771443 w 4026025"/>
              <a:gd name="connsiteY162" fmla="*/ 1585774 h 1720686"/>
              <a:gd name="connsiteX163" fmla="*/ 771443 w 4026025"/>
              <a:gd name="connsiteY163" fmla="*/ 1563710 h 1720686"/>
              <a:gd name="connsiteX164" fmla="*/ 782402 w 4026025"/>
              <a:gd name="connsiteY164" fmla="*/ 1552781 h 1720686"/>
              <a:gd name="connsiteX165" fmla="*/ 793361 w 4026025"/>
              <a:gd name="connsiteY165" fmla="*/ 1563710 h 1720686"/>
              <a:gd name="connsiteX166" fmla="*/ 793361 w 4026025"/>
              <a:gd name="connsiteY166" fmla="*/ 1585774 h 1720686"/>
              <a:gd name="connsiteX167" fmla="*/ 795610 w 4026025"/>
              <a:gd name="connsiteY167" fmla="*/ 1588016 h 1720686"/>
              <a:gd name="connsiteX168" fmla="*/ 797859 w 4026025"/>
              <a:gd name="connsiteY168" fmla="*/ 1585774 h 1720686"/>
              <a:gd name="connsiteX169" fmla="*/ 797859 w 4026025"/>
              <a:gd name="connsiteY169" fmla="*/ 1563710 h 1720686"/>
              <a:gd name="connsiteX170" fmla="*/ 808818 w 4026025"/>
              <a:gd name="connsiteY170" fmla="*/ 1552781 h 1720686"/>
              <a:gd name="connsiteX171" fmla="*/ 819777 w 4026025"/>
              <a:gd name="connsiteY171" fmla="*/ 1563710 h 1720686"/>
              <a:gd name="connsiteX172" fmla="*/ 819777 w 4026025"/>
              <a:gd name="connsiteY172" fmla="*/ 1585774 h 1720686"/>
              <a:gd name="connsiteX173" fmla="*/ 822026 w 4026025"/>
              <a:gd name="connsiteY173" fmla="*/ 1588016 h 1720686"/>
              <a:gd name="connsiteX174" fmla="*/ 824275 w 4026025"/>
              <a:gd name="connsiteY174" fmla="*/ 1585774 h 1720686"/>
              <a:gd name="connsiteX175" fmla="*/ 824275 w 4026025"/>
              <a:gd name="connsiteY175" fmla="*/ 1563710 h 1720686"/>
              <a:gd name="connsiteX176" fmla="*/ 819742 w 4026025"/>
              <a:gd name="connsiteY176" fmla="*/ 1552809 h 1720686"/>
              <a:gd name="connsiteX177" fmla="*/ 808827 w 4026025"/>
              <a:gd name="connsiteY177" fmla="*/ 1548284 h 1720686"/>
              <a:gd name="connsiteX178" fmla="*/ 808834 w 4026025"/>
              <a:gd name="connsiteY178" fmla="*/ 1548280 h 1720686"/>
              <a:gd name="connsiteX179" fmla="*/ 808818 w 4026025"/>
              <a:gd name="connsiteY179" fmla="*/ 1548280 h 1720686"/>
              <a:gd name="connsiteX180" fmla="*/ 808827 w 4026025"/>
              <a:gd name="connsiteY180" fmla="*/ 1548284 h 1720686"/>
              <a:gd name="connsiteX181" fmla="*/ 795626 w 4026025"/>
              <a:gd name="connsiteY181" fmla="*/ 1555734 h 1720686"/>
              <a:gd name="connsiteX182" fmla="*/ 782402 w 4026025"/>
              <a:gd name="connsiteY182" fmla="*/ 1548280 h 1720686"/>
              <a:gd name="connsiteX183" fmla="*/ 653077 w 4026025"/>
              <a:gd name="connsiteY183" fmla="*/ 1548280 h 1720686"/>
              <a:gd name="connsiteX184" fmla="*/ 642118 w 4026025"/>
              <a:gd name="connsiteY184" fmla="*/ 1552844 h 1720686"/>
              <a:gd name="connsiteX185" fmla="*/ 642118 w 4026025"/>
              <a:gd name="connsiteY185" fmla="*/ 1550570 h 1720686"/>
              <a:gd name="connsiteX186" fmla="*/ 639869 w 4026025"/>
              <a:gd name="connsiteY186" fmla="*/ 1548327 h 1720686"/>
              <a:gd name="connsiteX187" fmla="*/ 637620 w 4026025"/>
              <a:gd name="connsiteY187" fmla="*/ 1548327 h 1720686"/>
              <a:gd name="connsiteX188" fmla="*/ 637620 w 4026025"/>
              <a:gd name="connsiteY188" fmla="*/ 1550570 h 1720686"/>
              <a:gd name="connsiteX189" fmla="*/ 637620 w 4026025"/>
              <a:gd name="connsiteY189" fmla="*/ 1585774 h 1720686"/>
              <a:gd name="connsiteX190" fmla="*/ 639869 w 4026025"/>
              <a:gd name="connsiteY190" fmla="*/ 1588016 h 1720686"/>
              <a:gd name="connsiteX191" fmla="*/ 642118 w 4026025"/>
              <a:gd name="connsiteY191" fmla="*/ 1585774 h 1720686"/>
              <a:gd name="connsiteX192" fmla="*/ 642118 w 4026025"/>
              <a:gd name="connsiteY192" fmla="*/ 1563710 h 1720686"/>
              <a:gd name="connsiteX193" fmla="*/ 653077 w 4026025"/>
              <a:gd name="connsiteY193" fmla="*/ 1552781 h 1720686"/>
              <a:gd name="connsiteX194" fmla="*/ 664036 w 4026025"/>
              <a:gd name="connsiteY194" fmla="*/ 1563710 h 1720686"/>
              <a:gd name="connsiteX195" fmla="*/ 664036 w 4026025"/>
              <a:gd name="connsiteY195" fmla="*/ 1585774 h 1720686"/>
              <a:gd name="connsiteX196" fmla="*/ 666285 w 4026025"/>
              <a:gd name="connsiteY196" fmla="*/ 1588016 h 1720686"/>
              <a:gd name="connsiteX197" fmla="*/ 668534 w 4026025"/>
              <a:gd name="connsiteY197" fmla="*/ 1585774 h 1720686"/>
              <a:gd name="connsiteX198" fmla="*/ 668534 w 4026025"/>
              <a:gd name="connsiteY198" fmla="*/ 1563710 h 1720686"/>
              <a:gd name="connsiteX199" fmla="*/ 679493 w 4026025"/>
              <a:gd name="connsiteY199" fmla="*/ 1552781 h 1720686"/>
              <a:gd name="connsiteX200" fmla="*/ 690452 w 4026025"/>
              <a:gd name="connsiteY200" fmla="*/ 1563710 h 1720686"/>
              <a:gd name="connsiteX201" fmla="*/ 690452 w 4026025"/>
              <a:gd name="connsiteY201" fmla="*/ 1585774 h 1720686"/>
              <a:gd name="connsiteX202" fmla="*/ 692717 w 4026025"/>
              <a:gd name="connsiteY202" fmla="*/ 1588016 h 1720686"/>
              <a:gd name="connsiteX203" fmla="*/ 694950 w 4026025"/>
              <a:gd name="connsiteY203" fmla="*/ 1585774 h 1720686"/>
              <a:gd name="connsiteX204" fmla="*/ 694950 w 4026025"/>
              <a:gd name="connsiteY204" fmla="*/ 1563710 h 1720686"/>
              <a:gd name="connsiteX205" fmla="*/ 679493 w 4026025"/>
              <a:gd name="connsiteY205" fmla="*/ 1548280 h 1720686"/>
              <a:gd name="connsiteX206" fmla="*/ 666285 w 4026025"/>
              <a:gd name="connsiteY206" fmla="*/ 1555734 h 1720686"/>
              <a:gd name="connsiteX207" fmla="*/ 653077 w 4026025"/>
              <a:gd name="connsiteY207" fmla="*/ 1548280 h 1720686"/>
              <a:gd name="connsiteX208" fmla="*/ 923811 w 4026025"/>
              <a:gd name="connsiteY208" fmla="*/ 1536261 h 1720686"/>
              <a:gd name="connsiteX209" fmla="*/ 923811 w 4026025"/>
              <a:gd name="connsiteY209" fmla="*/ 1538504 h 1720686"/>
              <a:gd name="connsiteX210" fmla="*/ 926060 w 4026025"/>
              <a:gd name="connsiteY210" fmla="*/ 1540746 h 1720686"/>
              <a:gd name="connsiteX211" fmla="*/ 928293 w 4026025"/>
              <a:gd name="connsiteY211" fmla="*/ 1538504 h 1720686"/>
              <a:gd name="connsiteX212" fmla="*/ 926060 w 4026025"/>
              <a:gd name="connsiteY212" fmla="*/ 1536261 h 1720686"/>
              <a:gd name="connsiteX213" fmla="*/ 537482 w 4026025"/>
              <a:gd name="connsiteY213" fmla="*/ 1536261 h 1720686"/>
              <a:gd name="connsiteX214" fmla="*/ 537482 w 4026025"/>
              <a:gd name="connsiteY214" fmla="*/ 1538504 h 1720686"/>
              <a:gd name="connsiteX215" fmla="*/ 539731 w 4026025"/>
              <a:gd name="connsiteY215" fmla="*/ 1540746 h 1720686"/>
              <a:gd name="connsiteX216" fmla="*/ 541980 w 4026025"/>
              <a:gd name="connsiteY216" fmla="*/ 1538504 h 1720686"/>
              <a:gd name="connsiteX217" fmla="*/ 539731 w 4026025"/>
              <a:gd name="connsiteY217" fmla="*/ 1536261 h 1720686"/>
              <a:gd name="connsiteX218" fmla="*/ 369736 w 4026025"/>
              <a:gd name="connsiteY218" fmla="*/ 1536261 h 1720686"/>
              <a:gd name="connsiteX219" fmla="*/ 369736 w 4026025"/>
              <a:gd name="connsiteY219" fmla="*/ 1538504 h 1720686"/>
              <a:gd name="connsiteX220" fmla="*/ 371985 w 4026025"/>
              <a:gd name="connsiteY220" fmla="*/ 1540746 h 1720686"/>
              <a:gd name="connsiteX221" fmla="*/ 374234 w 4026025"/>
              <a:gd name="connsiteY221" fmla="*/ 1538504 h 1720686"/>
              <a:gd name="connsiteX222" fmla="*/ 371985 w 4026025"/>
              <a:gd name="connsiteY222" fmla="*/ 1536261 h 1720686"/>
              <a:gd name="connsiteX223" fmla="*/ 307227 w 4026025"/>
              <a:gd name="connsiteY223" fmla="*/ 1536261 h 1720686"/>
              <a:gd name="connsiteX224" fmla="*/ 307227 w 4026025"/>
              <a:gd name="connsiteY224" fmla="*/ 1538504 h 1720686"/>
              <a:gd name="connsiteX225" fmla="*/ 309476 w 4026025"/>
              <a:gd name="connsiteY225" fmla="*/ 1540746 h 1720686"/>
              <a:gd name="connsiteX226" fmla="*/ 311709 w 4026025"/>
              <a:gd name="connsiteY226" fmla="*/ 1538504 h 1720686"/>
              <a:gd name="connsiteX227" fmla="*/ 309476 w 4026025"/>
              <a:gd name="connsiteY227" fmla="*/ 1536261 h 1720686"/>
              <a:gd name="connsiteX228" fmla="*/ 912710 w 4026025"/>
              <a:gd name="connsiteY228" fmla="*/ 1531507 h 1720686"/>
              <a:gd name="connsiteX229" fmla="*/ 910461 w 4026025"/>
              <a:gd name="connsiteY229" fmla="*/ 1533750 h 1720686"/>
              <a:gd name="connsiteX230" fmla="*/ 910461 w 4026025"/>
              <a:gd name="connsiteY230" fmla="*/ 1555608 h 1720686"/>
              <a:gd name="connsiteX231" fmla="*/ 895036 w 4026025"/>
              <a:gd name="connsiteY231" fmla="*/ 1548311 h 1720686"/>
              <a:gd name="connsiteX232" fmla="*/ 875129 w 4026025"/>
              <a:gd name="connsiteY232" fmla="*/ 1568164 h 1720686"/>
              <a:gd name="connsiteX233" fmla="*/ 895036 w 4026025"/>
              <a:gd name="connsiteY233" fmla="*/ 1588016 h 1720686"/>
              <a:gd name="connsiteX234" fmla="*/ 914959 w 4026025"/>
              <a:gd name="connsiteY234" fmla="*/ 1588016 h 1720686"/>
              <a:gd name="connsiteX235" fmla="*/ 914959 w 4026025"/>
              <a:gd name="connsiteY235" fmla="*/ 1533750 h 1720686"/>
              <a:gd name="connsiteX236" fmla="*/ 912710 w 4026025"/>
              <a:gd name="connsiteY236" fmla="*/ 1531507 h 1720686"/>
              <a:gd name="connsiteX237" fmla="*/ 457696 w 4026025"/>
              <a:gd name="connsiteY237" fmla="*/ 1531507 h 1720686"/>
              <a:gd name="connsiteX238" fmla="*/ 455447 w 4026025"/>
              <a:gd name="connsiteY238" fmla="*/ 1533750 h 1720686"/>
              <a:gd name="connsiteX239" fmla="*/ 455447 w 4026025"/>
              <a:gd name="connsiteY239" fmla="*/ 1582346 h 1720686"/>
              <a:gd name="connsiteX240" fmla="*/ 461131 w 4026025"/>
              <a:gd name="connsiteY240" fmla="*/ 1588016 h 1720686"/>
              <a:gd name="connsiteX241" fmla="*/ 463381 w 4026025"/>
              <a:gd name="connsiteY241" fmla="*/ 1585773 h 1720686"/>
              <a:gd name="connsiteX242" fmla="*/ 461131 w 4026025"/>
              <a:gd name="connsiteY242" fmla="*/ 1583531 h 1720686"/>
              <a:gd name="connsiteX243" fmla="*/ 459945 w 4026025"/>
              <a:gd name="connsiteY243" fmla="*/ 1582346 h 1720686"/>
              <a:gd name="connsiteX244" fmla="*/ 459945 w 4026025"/>
              <a:gd name="connsiteY244" fmla="*/ 1533750 h 1720686"/>
              <a:gd name="connsiteX245" fmla="*/ 457696 w 4026025"/>
              <a:gd name="connsiteY245" fmla="*/ 1531507 h 1720686"/>
              <a:gd name="connsiteX246" fmla="*/ 391623 w 4026025"/>
              <a:gd name="connsiteY246" fmla="*/ 1531492 h 1720686"/>
              <a:gd name="connsiteX247" fmla="*/ 389374 w 4026025"/>
              <a:gd name="connsiteY247" fmla="*/ 1533735 h 1720686"/>
              <a:gd name="connsiteX248" fmla="*/ 389374 w 4026025"/>
              <a:gd name="connsiteY248" fmla="*/ 1548296 h 1720686"/>
              <a:gd name="connsiteX249" fmla="*/ 385606 w 4026025"/>
              <a:gd name="connsiteY249" fmla="*/ 1548296 h 1720686"/>
              <a:gd name="connsiteX250" fmla="*/ 383356 w 4026025"/>
              <a:gd name="connsiteY250" fmla="*/ 1550539 h 1720686"/>
              <a:gd name="connsiteX251" fmla="*/ 385606 w 4026025"/>
              <a:gd name="connsiteY251" fmla="*/ 1552782 h 1720686"/>
              <a:gd name="connsiteX252" fmla="*/ 389374 w 4026025"/>
              <a:gd name="connsiteY252" fmla="*/ 1552782 h 1720686"/>
              <a:gd name="connsiteX253" fmla="*/ 389374 w 4026025"/>
              <a:gd name="connsiteY253" fmla="*/ 1576093 h 1720686"/>
              <a:gd name="connsiteX254" fmla="*/ 401315 w 4026025"/>
              <a:gd name="connsiteY254" fmla="*/ 1588001 h 1720686"/>
              <a:gd name="connsiteX255" fmla="*/ 403976 w 4026025"/>
              <a:gd name="connsiteY255" fmla="*/ 1587701 h 1720686"/>
              <a:gd name="connsiteX256" fmla="*/ 405663 w 4026025"/>
              <a:gd name="connsiteY256" fmla="*/ 1585028 h 1720686"/>
              <a:gd name="connsiteX257" fmla="*/ 405670 w 4026025"/>
              <a:gd name="connsiteY257" fmla="*/ 1585032 h 1720686"/>
              <a:gd name="connsiteX258" fmla="*/ 405670 w 4026025"/>
              <a:gd name="connsiteY258" fmla="*/ 1585016 h 1720686"/>
              <a:gd name="connsiteX259" fmla="*/ 405663 w 4026025"/>
              <a:gd name="connsiteY259" fmla="*/ 1585028 h 1720686"/>
              <a:gd name="connsiteX260" fmla="*/ 402978 w 4026025"/>
              <a:gd name="connsiteY260" fmla="*/ 1583342 h 1720686"/>
              <a:gd name="connsiteX261" fmla="*/ 401315 w 4026025"/>
              <a:gd name="connsiteY261" fmla="*/ 1583531 h 1720686"/>
              <a:gd name="connsiteX262" fmla="*/ 393873 w 4026025"/>
              <a:gd name="connsiteY262" fmla="*/ 1576093 h 1720686"/>
              <a:gd name="connsiteX263" fmla="*/ 393873 w 4026025"/>
              <a:gd name="connsiteY263" fmla="*/ 1552782 h 1720686"/>
              <a:gd name="connsiteX264" fmla="*/ 400207 w 4026025"/>
              <a:gd name="connsiteY264" fmla="*/ 1552782 h 1720686"/>
              <a:gd name="connsiteX265" fmla="*/ 402456 w 4026025"/>
              <a:gd name="connsiteY265" fmla="*/ 1550539 h 1720686"/>
              <a:gd name="connsiteX266" fmla="*/ 400207 w 4026025"/>
              <a:gd name="connsiteY266" fmla="*/ 1548296 h 1720686"/>
              <a:gd name="connsiteX267" fmla="*/ 393873 w 4026025"/>
              <a:gd name="connsiteY267" fmla="*/ 1548296 h 1720686"/>
              <a:gd name="connsiteX268" fmla="*/ 393873 w 4026025"/>
              <a:gd name="connsiteY268" fmla="*/ 1533735 h 1720686"/>
              <a:gd name="connsiteX269" fmla="*/ 391623 w 4026025"/>
              <a:gd name="connsiteY269" fmla="*/ 1531492 h 1720686"/>
              <a:gd name="connsiteX270" fmla="*/ 296175 w 4026025"/>
              <a:gd name="connsiteY270" fmla="*/ 1531492 h 1720686"/>
              <a:gd name="connsiteX271" fmla="*/ 293927 w 4026025"/>
              <a:gd name="connsiteY271" fmla="*/ 1533735 h 1720686"/>
              <a:gd name="connsiteX272" fmla="*/ 293927 w 4026025"/>
              <a:gd name="connsiteY272" fmla="*/ 1555593 h 1720686"/>
              <a:gd name="connsiteX273" fmla="*/ 278517 w 4026025"/>
              <a:gd name="connsiteY273" fmla="*/ 1548296 h 1720686"/>
              <a:gd name="connsiteX274" fmla="*/ 258609 w 4026025"/>
              <a:gd name="connsiteY274" fmla="*/ 1568149 h 1720686"/>
              <a:gd name="connsiteX275" fmla="*/ 278517 w 4026025"/>
              <a:gd name="connsiteY275" fmla="*/ 1588017 h 1720686"/>
              <a:gd name="connsiteX276" fmla="*/ 298424 w 4026025"/>
              <a:gd name="connsiteY276" fmla="*/ 1588017 h 1720686"/>
              <a:gd name="connsiteX277" fmla="*/ 298424 w 4026025"/>
              <a:gd name="connsiteY277" fmla="*/ 1588001 h 1720686"/>
              <a:gd name="connsiteX278" fmla="*/ 298424 w 4026025"/>
              <a:gd name="connsiteY278" fmla="*/ 1533735 h 1720686"/>
              <a:gd name="connsiteX279" fmla="*/ 296175 w 4026025"/>
              <a:gd name="connsiteY279" fmla="*/ 1531492 h 1720686"/>
              <a:gd name="connsiteX280" fmla="*/ 533786 w 4026025"/>
              <a:gd name="connsiteY280" fmla="*/ 1426621 h 1720686"/>
              <a:gd name="connsiteX281" fmla="*/ 533794 w 4026025"/>
              <a:gd name="connsiteY281" fmla="*/ 1426640 h 1720686"/>
              <a:gd name="connsiteX282" fmla="*/ 533786 w 4026025"/>
              <a:gd name="connsiteY282" fmla="*/ 1426660 h 1720686"/>
              <a:gd name="connsiteX283" fmla="*/ 533778 w 4026025"/>
              <a:gd name="connsiteY283" fmla="*/ 1426640 h 1720686"/>
              <a:gd name="connsiteX284" fmla="*/ 258609 w 4026025"/>
              <a:gd name="connsiteY284" fmla="*/ 1356738 h 1720686"/>
              <a:gd name="connsiteX285" fmla="*/ 258609 w 4026025"/>
              <a:gd name="connsiteY285" fmla="*/ 1426640 h 1720686"/>
              <a:gd name="connsiteX286" fmla="*/ 327405 w 4026025"/>
              <a:gd name="connsiteY286" fmla="*/ 1496557 h 1720686"/>
              <a:gd name="connsiteX287" fmla="*/ 396201 w 4026025"/>
              <a:gd name="connsiteY287" fmla="*/ 1426640 h 1720686"/>
              <a:gd name="connsiteX288" fmla="*/ 464997 w 4026025"/>
              <a:gd name="connsiteY288" fmla="*/ 1496557 h 1720686"/>
              <a:gd name="connsiteX289" fmla="*/ 513643 w 4026025"/>
              <a:gd name="connsiteY289" fmla="*/ 1476085 h 1720686"/>
              <a:gd name="connsiteX290" fmla="*/ 533786 w 4026025"/>
              <a:gd name="connsiteY290" fmla="*/ 1426660 h 1720686"/>
              <a:gd name="connsiteX291" fmla="*/ 553923 w 4026025"/>
              <a:gd name="connsiteY291" fmla="*/ 1476079 h 1720686"/>
              <a:gd name="connsiteX292" fmla="*/ 602574 w 4026025"/>
              <a:gd name="connsiteY292" fmla="*/ 1496557 h 1720686"/>
              <a:gd name="connsiteX293" fmla="*/ 636972 w 4026025"/>
              <a:gd name="connsiteY293" fmla="*/ 1487192 h 1720686"/>
              <a:gd name="connsiteX294" fmla="*/ 671370 w 4026025"/>
              <a:gd name="connsiteY294" fmla="*/ 1496557 h 1720686"/>
              <a:gd name="connsiteX295" fmla="*/ 740166 w 4026025"/>
              <a:gd name="connsiteY295" fmla="*/ 1426640 h 1720686"/>
              <a:gd name="connsiteX296" fmla="*/ 671386 w 4026025"/>
              <a:gd name="connsiteY296" fmla="*/ 1356738 h 1720686"/>
              <a:gd name="connsiteX297" fmla="*/ 636988 w 4026025"/>
              <a:gd name="connsiteY297" fmla="*/ 1366088 h 1720686"/>
              <a:gd name="connsiteX298" fmla="*/ 636972 w 4026025"/>
              <a:gd name="connsiteY298" fmla="*/ 1366088 h 1720686"/>
              <a:gd name="connsiteX299" fmla="*/ 602574 w 4026025"/>
              <a:gd name="connsiteY299" fmla="*/ 1356738 h 1720686"/>
              <a:gd name="connsiteX300" fmla="*/ 553923 w 4026025"/>
              <a:gd name="connsiteY300" fmla="*/ 1377209 h 1720686"/>
              <a:gd name="connsiteX301" fmla="*/ 533786 w 4026025"/>
              <a:gd name="connsiteY301" fmla="*/ 1426621 h 1720686"/>
              <a:gd name="connsiteX302" fmla="*/ 513638 w 4026025"/>
              <a:gd name="connsiteY302" fmla="*/ 1377203 h 1720686"/>
              <a:gd name="connsiteX303" fmla="*/ 464997 w 4026025"/>
              <a:gd name="connsiteY303" fmla="*/ 1356738 h 1720686"/>
              <a:gd name="connsiteX304" fmla="*/ 396201 w 4026025"/>
              <a:gd name="connsiteY304" fmla="*/ 1426640 h 1720686"/>
              <a:gd name="connsiteX305" fmla="*/ 327405 w 4026025"/>
              <a:gd name="connsiteY305" fmla="*/ 1356738 h 1720686"/>
              <a:gd name="connsiteX306" fmla="*/ 0 w 4026025"/>
              <a:gd name="connsiteY306" fmla="*/ 0 h 1720686"/>
              <a:gd name="connsiteX307" fmla="*/ 4026025 w 4026025"/>
              <a:gd name="connsiteY307" fmla="*/ 0 h 1720686"/>
              <a:gd name="connsiteX308" fmla="*/ 4026025 w 4026025"/>
              <a:gd name="connsiteY308" fmla="*/ 1720686 h 1720686"/>
              <a:gd name="connsiteX309" fmla="*/ 0 w 4026025"/>
              <a:gd name="connsiteY309" fmla="*/ 1720686 h 17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026025" h="1720686">
                <a:moveTo>
                  <a:pt x="956975" y="1552782"/>
                </a:moveTo>
                <a:cubicBezTo>
                  <a:pt x="965480" y="1552782"/>
                  <a:pt x="972400" y="1559683"/>
                  <a:pt x="972400" y="1568149"/>
                </a:cubicBezTo>
                <a:lnTo>
                  <a:pt x="972400" y="1583531"/>
                </a:lnTo>
                <a:lnTo>
                  <a:pt x="956975" y="1583531"/>
                </a:lnTo>
                <a:cubicBezTo>
                  <a:pt x="948486" y="1583531"/>
                  <a:pt x="941566" y="1576614"/>
                  <a:pt x="941566" y="1568149"/>
                </a:cubicBezTo>
                <a:cubicBezTo>
                  <a:pt x="941566" y="1559683"/>
                  <a:pt x="948471" y="1552782"/>
                  <a:pt x="956975" y="1552782"/>
                </a:cubicBezTo>
                <a:close/>
                <a:moveTo>
                  <a:pt x="849077" y="1552782"/>
                </a:moveTo>
                <a:cubicBezTo>
                  <a:pt x="856806" y="1552782"/>
                  <a:pt x="863236" y="1558499"/>
                  <a:pt x="864328" y="1565906"/>
                </a:cubicBezTo>
                <a:lnTo>
                  <a:pt x="833826" y="1565906"/>
                </a:lnTo>
                <a:cubicBezTo>
                  <a:pt x="834919" y="1558499"/>
                  <a:pt x="841349" y="1552782"/>
                  <a:pt x="849077" y="1552782"/>
                </a:cubicBezTo>
                <a:close/>
                <a:moveTo>
                  <a:pt x="720496" y="1552782"/>
                </a:moveTo>
                <a:cubicBezTo>
                  <a:pt x="729001" y="1552782"/>
                  <a:pt x="735922" y="1559683"/>
                  <a:pt x="735922" y="1568149"/>
                </a:cubicBezTo>
                <a:lnTo>
                  <a:pt x="735922" y="1583531"/>
                </a:lnTo>
                <a:lnTo>
                  <a:pt x="720496" y="1583531"/>
                </a:lnTo>
                <a:cubicBezTo>
                  <a:pt x="712008" y="1583531"/>
                  <a:pt x="705087" y="1576614"/>
                  <a:pt x="705087" y="1568149"/>
                </a:cubicBezTo>
                <a:cubicBezTo>
                  <a:pt x="705087" y="1559683"/>
                  <a:pt x="712008" y="1552782"/>
                  <a:pt x="720496" y="1552782"/>
                </a:cubicBezTo>
                <a:close/>
                <a:moveTo>
                  <a:pt x="612646" y="1552782"/>
                </a:moveTo>
                <a:cubicBezTo>
                  <a:pt x="620375" y="1552782"/>
                  <a:pt x="626805" y="1558499"/>
                  <a:pt x="627897" y="1565906"/>
                </a:cubicBezTo>
                <a:lnTo>
                  <a:pt x="597395" y="1565906"/>
                </a:lnTo>
                <a:cubicBezTo>
                  <a:pt x="598472" y="1558499"/>
                  <a:pt x="604918" y="1552782"/>
                  <a:pt x="612646" y="1552782"/>
                </a:cubicBezTo>
                <a:close/>
                <a:moveTo>
                  <a:pt x="429632" y="1552782"/>
                </a:moveTo>
                <a:cubicBezTo>
                  <a:pt x="438137" y="1552782"/>
                  <a:pt x="445042" y="1559683"/>
                  <a:pt x="445042" y="1568149"/>
                </a:cubicBezTo>
                <a:lnTo>
                  <a:pt x="445042" y="1583531"/>
                </a:lnTo>
                <a:lnTo>
                  <a:pt x="429632" y="1583531"/>
                </a:lnTo>
                <a:cubicBezTo>
                  <a:pt x="421128" y="1583531"/>
                  <a:pt x="414223" y="1576614"/>
                  <a:pt x="414223" y="1568149"/>
                </a:cubicBezTo>
                <a:cubicBezTo>
                  <a:pt x="414223" y="1559683"/>
                  <a:pt x="421128" y="1552782"/>
                  <a:pt x="429632" y="1552782"/>
                </a:cubicBezTo>
                <a:close/>
                <a:moveTo>
                  <a:pt x="278517" y="1552782"/>
                </a:moveTo>
                <a:cubicBezTo>
                  <a:pt x="287005" y="1552782"/>
                  <a:pt x="293927" y="1559683"/>
                  <a:pt x="293927" y="1568149"/>
                </a:cubicBezTo>
                <a:lnTo>
                  <a:pt x="293927" y="1583531"/>
                </a:lnTo>
                <a:lnTo>
                  <a:pt x="278517" y="1583531"/>
                </a:lnTo>
                <a:cubicBezTo>
                  <a:pt x="270028" y="1583531"/>
                  <a:pt x="263107" y="1576614"/>
                  <a:pt x="263107" y="1568149"/>
                </a:cubicBezTo>
                <a:cubicBezTo>
                  <a:pt x="263107" y="1559683"/>
                  <a:pt x="270028" y="1552782"/>
                  <a:pt x="278517" y="1552782"/>
                </a:cubicBezTo>
                <a:close/>
                <a:moveTo>
                  <a:pt x="895052" y="1552781"/>
                </a:moveTo>
                <a:cubicBezTo>
                  <a:pt x="903556" y="1552781"/>
                  <a:pt x="910477" y="1559682"/>
                  <a:pt x="910477" y="1568148"/>
                </a:cubicBezTo>
                <a:lnTo>
                  <a:pt x="910477" y="1583531"/>
                </a:lnTo>
                <a:lnTo>
                  <a:pt x="895052" y="1583531"/>
                </a:lnTo>
                <a:cubicBezTo>
                  <a:pt x="886563" y="1583531"/>
                  <a:pt x="879643" y="1576613"/>
                  <a:pt x="879643" y="1568148"/>
                </a:cubicBezTo>
                <a:cubicBezTo>
                  <a:pt x="879643" y="1559682"/>
                  <a:pt x="886563" y="1552781"/>
                  <a:pt x="895052" y="1552781"/>
                </a:cubicBezTo>
                <a:close/>
                <a:moveTo>
                  <a:pt x="340882" y="1552781"/>
                </a:moveTo>
                <a:cubicBezTo>
                  <a:pt x="349371" y="1552781"/>
                  <a:pt x="356292" y="1559667"/>
                  <a:pt x="356292" y="1568148"/>
                </a:cubicBezTo>
                <a:cubicBezTo>
                  <a:pt x="356292" y="1576629"/>
                  <a:pt x="349371" y="1583531"/>
                  <a:pt x="340882" y="1583531"/>
                </a:cubicBezTo>
                <a:cubicBezTo>
                  <a:pt x="332394" y="1583531"/>
                  <a:pt x="325474" y="1576629"/>
                  <a:pt x="325474" y="1568148"/>
                </a:cubicBezTo>
                <a:cubicBezTo>
                  <a:pt x="325474" y="1559667"/>
                  <a:pt x="332394" y="1552781"/>
                  <a:pt x="340882" y="1552781"/>
                </a:cubicBezTo>
                <a:close/>
                <a:moveTo>
                  <a:pt x="550104" y="1548327"/>
                </a:moveTo>
                <a:lnTo>
                  <a:pt x="550104" y="1585773"/>
                </a:lnTo>
                <a:cubicBezTo>
                  <a:pt x="550104" y="1587005"/>
                  <a:pt x="551118" y="1588016"/>
                  <a:pt x="552353" y="1588016"/>
                </a:cubicBezTo>
                <a:cubicBezTo>
                  <a:pt x="553588" y="1588016"/>
                  <a:pt x="554602" y="1587005"/>
                  <a:pt x="554602" y="1585773"/>
                </a:cubicBezTo>
                <a:lnTo>
                  <a:pt x="554602" y="1571607"/>
                </a:lnTo>
                <a:lnTo>
                  <a:pt x="554602" y="1566521"/>
                </a:lnTo>
                <a:cubicBezTo>
                  <a:pt x="554602" y="1558956"/>
                  <a:pt x="560778" y="1552812"/>
                  <a:pt x="568364" y="1552812"/>
                </a:cubicBezTo>
                <a:cubicBezTo>
                  <a:pt x="575950" y="1552812"/>
                  <a:pt x="582127" y="1558972"/>
                  <a:pt x="582127" y="1566537"/>
                </a:cubicBezTo>
                <a:lnTo>
                  <a:pt x="582127" y="1585773"/>
                </a:lnTo>
                <a:cubicBezTo>
                  <a:pt x="582127" y="1587005"/>
                  <a:pt x="583140" y="1588016"/>
                  <a:pt x="584375" y="1588016"/>
                </a:cubicBezTo>
                <a:cubicBezTo>
                  <a:pt x="585611" y="1588016"/>
                  <a:pt x="586624" y="1587005"/>
                  <a:pt x="586624" y="1585773"/>
                </a:cubicBezTo>
                <a:lnTo>
                  <a:pt x="586624" y="1566537"/>
                </a:lnTo>
                <a:cubicBezTo>
                  <a:pt x="586624" y="1556492"/>
                  <a:pt x="578436" y="1548327"/>
                  <a:pt x="568380" y="1548327"/>
                </a:cubicBezTo>
                <a:lnTo>
                  <a:pt x="568364" y="1548327"/>
                </a:lnTo>
                <a:cubicBezTo>
                  <a:pt x="562869" y="1548327"/>
                  <a:pt x="557959" y="1550759"/>
                  <a:pt x="554602" y="1554581"/>
                </a:cubicBezTo>
                <a:lnTo>
                  <a:pt x="554602" y="1550570"/>
                </a:lnTo>
                <a:cubicBezTo>
                  <a:pt x="554602" y="1549322"/>
                  <a:pt x="553604" y="1548327"/>
                  <a:pt x="552353" y="1548327"/>
                </a:cubicBezTo>
                <a:close/>
                <a:moveTo>
                  <a:pt x="956975" y="1548312"/>
                </a:moveTo>
                <a:cubicBezTo>
                  <a:pt x="946000" y="1548312"/>
                  <a:pt x="937068" y="1557219"/>
                  <a:pt x="937068" y="1568164"/>
                </a:cubicBezTo>
                <a:cubicBezTo>
                  <a:pt x="937068" y="1579109"/>
                  <a:pt x="946000" y="1588017"/>
                  <a:pt x="956975" y="1588017"/>
                </a:cubicBezTo>
                <a:lnTo>
                  <a:pt x="976882" y="1588017"/>
                </a:lnTo>
                <a:lnTo>
                  <a:pt x="976882" y="1568164"/>
                </a:lnTo>
                <a:cubicBezTo>
                  <a:pt x="976882" y="1557219"/>
                  <a:pt x="967950" y="1548312"/>
                  <a:pt x="956975" y="1548312"/>
                </a:cubicBezTo>
                <a:close/>
                <a:moveTo>
                  <a:pt x="849077" y="1548312"/>
                </a:moveTo>
                <a:cubicBezTo>
                  <a:pt x="838102" y="1548312"/>
                  <a:pt x="829170" y="1557219"/>
                  <a:pt x="829170" y="1568164"/>
                </a:cubicBezTo>
                <a:cubicBezTo>
                  <a:pt x="829170" y="1579109"/>
                  <a:pt x="838102" y="1588017"/>
                  <a:pt x="849077" y="1588017"/>
                </a:cubicBezTo>
                <a:cubicBezTo>
                  <a:pt x="853527" y="1588017"/>
                  <a:pt x="857756" y="1586579"/>
                  <a:pt x="861272" y="1583863"/>
                </a:cubicBezTo>
                <a:cubicBezTo>
                  <a:pt x="862254" y="1583105"/>
                  <a:pt x="862428" y="1581699"/>
                  <a:pt x="861668" y="1580720"/>
                </a:cubicBezTo>
                <a:cubicBezTo>
                  <a:pt x="860907" y="1579741"/>
                  <a:pt x="859498" y="1579583"/>
                  <a:pt x="858516" y="1580325"/>
                </a:cubicBezTo>
                <a:cubicBezTo>
                  <a:pt x="855792" y="1582426"/>
                  <a:pt x="852530" y="1583547"/>
                  <a:pt x="849077" y="1583547"/>
                </a:cubicBezTo>
                <a:cubicBezTo>
                  <a:pt x="841349" y="1583547"/>
                  <a:pt x="834919" y="1577830"/>
                  <a:pt x="833826" y="1570407"/>
                </a:cubicBezTo>
                <a:lnTo>
                  <a:pt x="866735" y="1570407"/>
                </a:lnTo>
                <a:cubicBezTo>
                  <a:pt x="867971" y="1570407"/>
                  <a:pt x="868984" y="1569412"/>
                  <a:pt x="868984" y="1568164"/>
                </a:cubicBezTo>
                <a:cubicBezTo>
                  <a:pt x="868984" y="1557219"/>
                  <a:pt x="860052" y="1548312"/>
                  <a:pt x="849077" y="1548312"/>
                </a:cubicBezTo>
                <a:close/>
                <a:moveTo>
                  <a:pt x="720496" y="1548312"/>
                </a:moveTo>
                <a:cubicBezTo>
                  <a:pt x="709521" y="1548312"/>
                  <a:pt x="700589" y="1557219"/>
                  <a:pt x="700589" y="1568164"/>
                </a:cubicBezTo>
                <a:cubicBezTo>
                  <a:pt x="700589" y="1579109"/>
                  <a:pt x="709521" y="1588017"/>
                  <a:pt x="720496" y="1588017"/>
                </a:cubicBezTo>
                <a:lnTo>
                  <a:pt x="740419" y="1588017"/>
                </a:lnTo>
                <a:lnTo>
                  <a:pt x="740419" y="1568164"/>
                </a:lnTo>
                <a:cubicBezTo>
                  <a:pt x="740419" y="1557219"/>
                  <a:pt x="731471" y="1548312"/>
                  <a:pt x="720496" y="1548312"/>
                </a:cubicBezTo>
                <a:close/>
                <a:moveTo>
                  <a:pt x="612646" y="1548312"/>
                </a:moveTo>
                <a:cubicBezTo>
                  <a:pt x="601671" y="1548312"/>
                  <a:pt x="592739" y="1557219"/>
                  <a:pt x="592739" y="1568164"/>
                </a:cubicBezTo>
                <a:cubicBezTo>
                  <a:pt x="592739" y="1579109"/>
                  <a:pt x="601671" y="1588017"/>
                  <a:pt x="612646" y="1588017"/>
                </a:cubicBezTo>
                <a:cubicBezTo>
                  <a:pt x="617112" y="1588017"/>
                  <a:pt x="621325" y="1586579"/>
                  <a:pt x="624841" y="1583863"/>
                </a:cubicBezTo>
                <a:cubicBezTo>
                  <a:pt x="625823" y="1583105"/>
                  <a:pt x="625997" y="1581699"/>
                  <a:pt x="625237" y="1580720"/>
                </a:cubicBezTo>
                <a:cubicBezTo>
                  <a:pt x="624476" y="1579741"/>
                  <a:pt x="623067" y="1579583"/>
                  <a:pt x="622085" y="1580325"/>
                </a:cubicBezTo>
                <a:cubicBezTo>
                  <a:pt x="619361" y="1582426"/>
                  <a:pt x="616099" y="1583547"/>
                  <a:pt x="612646" y="1583547"/>
                </a:cubicBezTo>
                <a:cubicBezTo>
                  <a:pt x="604902" y="1583547"/>
                  <a:pt x="598472" y="1577830"/>
                  <a:pt x="597395" y="1570407"/>
                </a:cubicBezTo>
                <a:lnTo>
                  <a:pt x="630304" y="1570407"/>
                </a:lnTo>
                <a:cubicBezTo>
                  <a:pt x="631540" y="1570407"/>
                  <a:pt x="632553" y="1569412"/>
                  <a:pt x="632553" y="1568164"/>
                </a:cubicBezTo>
                <a:cubicBezTo>
                  <a:pt x="632553" y="1557219"/>
                  <a:pt x="623621" y="1548312"/>
                  <a:pt x="612646" y="1548312"/>
                </a:cubicBezTo>
                <a:close/>
                <a:moveTo>
                  <a:pt x="513331" y="1548312"/>
                </a:moveTo>
                <a:cubicBezTo>
                  <a:pt x="502356" y="1548312"/>
                  <a:pt x="493424" y="1557219"/>
                  <a:pt x="493424" y="1568164"/>
                </a:cubicBezTo>
                <a:cubicBezTo>
                  <a:pt x="493424" y="1579109"/>
                  <a:pt x="502356" y="1588017"/>
                  <a:pt x="513331" y="1588017"/>
                </a:cubicBezTo>
                <a:cubicBezTo>
                  <a:pt x="517940" y="1588017"/>
                  <a:pt x="522437" y="1586406"/>
                  <a:pt x="526001" y="1583468"/>
                </a:cubicBezTo>
                <a:cubicBezTo>
                  <a:pt x="526951" y="1582678"/>
                  <a:pt x="527094" y="1581273"/>
                  <a:pt x="526302" y="1580309"/>
                </a:cubicBezTo>
                <a:cubicBezTo>
                  <a:pt x="525510" y="1579362"/>
                  <a:pt x="524100" y="1579236"/>
                  <a:pt x="523134" y="1580009"/>
                </a:cubicBezTo>
                <a:cubicBezTo>
                  <a:pt x="520394" y="1582284"/>
                  <a:pt x="516894" y="1583531"/>
                  <a:pt x="513331" y="1583531"/>
                </a:cubicBezTo>
                <a:cubicBezTo>
                  <a:pt x="504827" y="1583531"/>
                  <a:pt x="497906" y="1576614"/>
                  <a:pt x="497906" y="1568149"/>
                </a:cubicBezTo>
                <a:cubicBezTo>
                  <a:pt x="497906" y="1559683"/>
                  <a:pt x="504827" y="1552782"/>
                  <a:pt x="513331" y="1552782"/>
                </a:cubicBezTo>
                <a:cubicBezTo>
                  <a:pt x="516894" y="1552782"/>
                  <a:pt x="520379" y="1554029"/>
                  <a:pt x="523134" y="1556303"/>
                </a:cubicBezTo>
                <a:cubicBezTo>
                  <a:pt x="524100" y="1557093"/>
                  <a:pt x="525510" y="1556967"/>
                  <a:pt x="526302" y="1556003"/>
                </a:cubicBezTo>
                <a:cubicBezTo>
                  <a:pt x="527094" y="1555040"/>
                  <a:pt x="526967" y="1553634"/>
                  <a:pt x="526001" y="1552845"/>
                </a:cubicBezTo>
                <a:cubicBezTo>
                  <a:pt x="522453" y="1549923"/>
                  <a:pt x="517940" y="1548312"/>
                  <a:pt x="513331" y="1548312"/>
                </a:cubicBezTo>
                <a:close/>
                <a:moveTo>
                  <a:pt x="429648" y="1548312"/>
                </a:moveTo>
                <a:cubicBezTo>
                  <a:pt x="418689" y="1548312"/>
                  <a:pt x="409741" y="1557219"/>
                  <a:pt x="409741" y="1568164"/>
                </a:cubicBezTo>
                <a:cubicBezTo>
                  <a:pt x="409741" y="1579109"/>
                  <a:pt x="418673" y="1588017"/>
                  <a:pt x="429648" y="1588017"/>
                </a:cubicBezTo>
                <a:lnTo>
                  <a:pt x="449555" y="1588017"/>
                </a:lnTo>
                <a:lnTo>
                  <a:pt x="449555" y="1568164"/>
                </a:lnTo>
                <a:cubicBezTo>
                  <a:pt x="449555" y="1557219"/>
                  <a:pt x="440607" y="1548312"/>
                  <a:pt x="429648" y="1548312"/>
                </a:cubicBezTo>
                <a:close/>
                <a:moveTo>
                  <a:pt x="926061" y="1548296"/>
                </a:moveTo>
                <a:cubicBezTo>
                  <a:pt x="924826" y="1548296"/>
                  <a:pt x="923812" y="1549291"/>
                  <a:pt x="923812" y="1550539"/>
                </a:cubicBezTo>
                <a:lnTo>
                  <a:pt x="923812" y="1585774"/>
                </a:lnTo>
                <a:cubicBezTo>
                  <a:pt x="923812" y="1587006"/>
                  <a:pt x="924826" y="1588016"/>
                  <a:pt x="926061" y="1588016"/>
                </a:cubicBezTo>
                <a:cubicBezTo>
                  <a:pt x="927296" y="1588016"/>
                  <a:pt x="928294" y="1587006"/>
                  <a:pt x="928294" y="1585774"/>
                </a:cubicBezTo>
                <a:lnTo>
                  <a:pt x="928294" y="1550539"/>
                </a:lnTo>
                <a:cubicBezTo>
                  <a:pt x="928294" y="1549291"/>
                  <a:pt x="927296" y="1548296"/>
                  <a:pt x="926061" y="1548296"/>
                </a:cubicBezTo>
                <a:close/>
                <a:moveTo>
                  <a:pt x="539732" y="1548296"/>
                </a:moveTo>
                <a:cubicBezTo>
                  <a:pt x="538497" y="1548296"/>
                  <a:pt x="537483" y="1549291"/>
                  <a:pt x="537483" y="1550539"/>
                </a:cubicBezTo>
                <a:lnTo>
                  <a:pt x="537483" y="1585774"/>
                </a:lnTo>
                <a:cubicBezTo>
                  <a:pt x="537483" y="1587006"/>
                  <a:pt x="538481" y="1588016"/>
                  <a:pt x="539732" y="1588016"/>
                </a:cubicBezTo>
                <a:cubicBezTo>
                  <a:pt x="540983" y="1588016"/>
                  <a:pt x="541981" y="1587006"/>
                  <a:pt x="541981" y="1585774"/>
                </a:cubicBezTo>
                <a:lnTo>
                  <a:pt x="541981" y="1550539"/>
                </a:lnTo>
                <a:cubicBezTo>
                  <a:pt x="541981" y="1549291"/>
                  <a:pt x="540967" y="1548296"/>
                  <a:pt x="539732" y="1548296"/>
                </a:cubicBezTo>
                <a:close/>
                <a:moveTo>
                  <a:pt x="371986" y="1548296"/>
                </a:moveTo>
                <a:cubicBezTo>
                  <a:pt x="370751" y="1548296"/>
                  <a:pt x="369737" y="1549291"/>
                  <a:pt x="369737" y="1550539"/>
                </a:cubicBezTo>
                <a:lnTo>
                  <a:pt x="369737" y="1585774"/>
                </a:lnTo>
                <a:cubicBezTo>
                  <a:pt x="369737" y="1587006"/>
                  <a:pt x="370751" y="1588016"/>
                  <a:pt x="371986" y="1588016"/>
                </a:cubicBezTo>
                <a:cubicBezTo>
                  <a:pt x="373237" y="1588016"/>
                  <a:pt x="374235" y="1587006"/>
                  <a:pt x="374235" y="1585774"/>
                </a:cubicBezTo>
                <a:lnTo>
                  <a:pt x="374235" y="1550539"/>
                </a:lnTo>
                <a:cubicBezTo>
                  <a:pt x="374235" y="1549291"/>
                  <a:pt x="373221" y="1548296"/>
                  <a:pt x="371986" y="1548296"/>
                </a:cubicBezTo>
                <a:close/>
                <a:moveTo>
                  <a:pt x="340882" y="1548296"/>
                </a:moveTo>
                <a:cubicBezTo>
                  <a:pt x="329907" y="1548296"/>
                  <a:pt x="320976" y="1557203"/>
                  <a:pt x="320976" y="1568148"/>
                </a:cubicBezTo>
                <a:cubicBezTo>
                  <a:pt x="320976" y="1579093"/>
                  <a:pt x="329907" y="1588001"/>
                  <a:pt x="340882" y="1588001"/>
                </a:cubicBezTo>
                <a:cubicBezTo>
                  <a:pt x="347074" y="1588001"/>
                  <a:pt x="352633" y="1585158"/>
                  <a:pt x="356292" y="1580704"/>
                </a:cubicBezTo>
                <a:lnTo>
                  <a:pt x="356292" y="1585774"/>
                </a:lnTo>
                <a:cubicBezTo>
                  <a:pt x="356292" y="1594239"/>
                  <a:pt x="349371" y="1601141"/>
                  <a:pt x="340882" y="1601141"/>
                </a:cubicBezTo>
                <a:cubicBezTo>
                  <a:pt x="334706" y="1601141"/>
                  <a:pt x="329147" y="1597493"/>
                  <a:pt x="326709" y="1591838"/>
                </a:cubicBezTo>
                <a:cubicBezTo>
                  <a:pt x="326217" y="1590701"/>
                  <a:pt x="324903" y="1590180"/>
                  <a:pt x="323746" y="1590670"/>
                </a:cubicBezTo>
                <a:cubicBezTo>
                  <a:pt x="322622" y="1591159"/>
                  <a:pt x="322084" y="1592470"/>
                  <a:pt x="322576" y="1593623"/>
                </a:cubicBezTo>
                <a:cubicBezTo>
                  <a:pt x="325726" y="1600920"/>
                  <a:pt x="332901" y="1605642"/>
                  <a:pt x="340882" y="1605642"/>
                </a:cubicBezTo>
                <a:cubicBezTo>
                  <a:pt x="351857" y="1605642"/>
                  <a:pt x="360789" y="1596734"/>
                  <a:pt x="360789" y="1585790"/>
                </a:cubicBezTo>
                <a:lnTo>
                  <a:pt x="360789" y="1568164"/>
                </a:lnTo>
                <a:cubicBezTo>
                  <a:pt x="360789" y="1557219"/>
                  <a:pt x="351857" y="1548312"/>
                  <a:pt x="340882" y="1548312"/>
                </a:cubicBezTo>
                <a:close/>
                <a:moveTo>
                  <a:pt x="309477" y="1548296"/>
                </a:moveTo>
                <a:cubicBezTo>
                  <a:pt x="308242" y="1548296"/>
                  <a:pt x="307244" y="1549291"/>
                  <a:pt x="307244" y="1550539"/>
                </a:cubicBezTo>
                <a:lnTo>
                  <a:pt x="307244" y="1585774"/>
                </a:lnTo>
                <a:cubicBezTo>
                  <a:pt x="307244" y="1587006"/>
                  <a:pt x="308242" y="1588016"/>
                  <a:pt x="309477" y="1588016"/>
                </a:cubicBezTo>
                <a:cubicBezTo>
                  <a:pt x="310728" y="1588016"/>
                  <a:pt x="311726" y="1587006"/>
                  <a:pt x="311726" y="1585774"/>
                </a:cubicBezTo>
                <a:lnTo>
                  <a:pt x="311726" y="1550539"/>
                </a:lnTo>
                <a:cubicBezTo>
                  <a:pt x="311726" y="1549291"/>
                  <a:pt x="310712" y="1548296"/>
                  <a:pt x="309477" y="1548296"/>
                </a:cubicBezTo>
                <a:close/>
                <a:moveTo>
                  <a:pt x="782402" y="1548280"/>
                </a:moveTo>
                <a:cubicBezTo>
                  <a:pt x="778126" y="1548280"/>
                  <a:pt x="774246" y="1550033"/>
                  <a:pt x="771443" y="1552844"/>
                </a:cubicBezTo>
                <a:lnTo>
                  <a:pt x="771443" y="1550570"/>
                </a:lnTo>
                <a:cubicBezTo>
                  <a:pt x="771443" y="1549322"/>
                  <a:pt x="770445" y="1548327"/>
                  <a:pt x="769194" y="1548327"/>
                </a:cubicBezTo>
                <a:lnTo>
                  <a:pt x="766945" y="1548327"/>
                </a:lnTo>
                <a:lnTo>
                  <a:pt x="766945" y="1550570"/>
                </a:lnTo>
                <a:lnTo>
                  <a:pt x="766945" y="1585774"/>
                </a:lnTo>
                <a:cubicBezTo>
                  <a:pt x="766945" y="1587005"/>
                  <a:pt x="767959" y="1588016"/>
                  <a:pt x="769194" y="1588016"/>
                </a:cubicBezTo>
                <a:cubicBezTo>
                  <a:pt x="770429" y="1588016"/>
                  <a:pt x="771443" y="1587005"/>
                  <a:pt x="771443" y="1585774"/>
                </a:cubicBezTo>
                <a:lnTo>
                  <a:pt x="771443" y="1563710"/>
                </a:lnTo>
                <a:cubicBezTo>
                  <a:pt x="771443" y="1557677"/>
                  <a:pt x="776352" y="1552781"/>
                  <a:pt x="782402" y="1552781"/>
                </a:cubicBezTo>
                <a:cubicBezTo>
                  <a:pt x="788452" y="1552781"/>
                  <a:pt x="793361" y="1557693"/>
                  <a:pt x="793361" y="1563710"/>
                </a:cubicBezTo>
                <a:lnTo>
                  <a:pt x="793361" y="1585774"/>
                </a:lnTo>
                <a:cubicBezTo>
                  <a:pt x="793361" y="1587005"/>
                  <a:pt x="794375" y="1588016"/>
                  <a:pt x="795610" y="1588016"/>
                </a:cubicBezTo>
                <a:cubicBezTo>
                  <a:pt x="796845" y="1588016"/>
                  <a:pt x="797859" y="1587005"/>
                  <a:pt x="797859" y="1585774"/>
                </a:cubicBezTo>
                <a:lnTo>
                  <a:pt x="797859" y="1563710"/>
                </a:lnTo>
                <a:cubicBezTo>
                  <a:pt x="797859" y="1557677"/>
                  <a:pt x="802784" y="1552781"/>
                  <a:pt x="808818" y="1552781"/>
                </a:cubicBezTo>
                <a:cubicBezTo>
                  <a:pt x="814852" y="1552781"/>
                  <a:pt x="819777" y="1557693"/>
                  <a:pt x="819777" y="1563710"/>
                </a:cubicBezTo>
                <a:lnTo>
                  <a:pt x="819777" y="1585774"/>
                </a:lnTo>
                <a:cubicBezTo>
                  <a:pt x="819777" y="1587005"/>
                  <a:pt x="820791" y="1588016"/>
                  <a:pt x="822026" y="1588016"/>
                </a:cubicBezTo>
                <a:cubicBezTo>
                  <a:pt x="823262" y="1588016"/>
                  <a:pt x="824275" y="1587005"/>
                  <a:pt x="824275" y="1585774"/>
                </a:cubicBezTo>
                <a:lnTo>
                  <a:pt x="824275" y="1563710"/>
                </a:lnTo>
                <a:cubicBezTo>
                  <a:pt x="824275" y="1559462"/>
                  <a:pt x="822541" y="1555604"/>
                  <a:pt x="819742" y="1552809"/>
                </a:cubicBezTo>
                <a:lnTo>
                  <a:pt x="808827" y="1548284"/>
                </a:lnTo>
                <a:lnTo>
                  <a:pt x="808834" y="1548280"/>
                </a:lnTo>
                <a:lnTo>
                  <a:pt x="808818" y="1548280"/>
                </a:lnTo>
                <a:lnTo>
                  <a:pt x="808827" y="1548284"/>
                </a:lnTo>
                <a:lnTo>
                  <a:pt x="795626" y="1555734"/>
                </a:lnTo>
                <a:cubicBezTo>
                  <a:pt x="792918" y="1551281"/>
                  <a:pt x="788008" y="1548280"/>
                  <a:pt x="782402" y="1548280"/>
                </a:cubicBezTo>
                <a:close/>
                <a:moveTo>
                  <a:pt x="653077" y="1548280"/>
                </a:moveTo>
                <a:cubicBezTo>
                  <a:pt x="648785" y="1548280"/>
                  <a:pt x="644921" y="1550033"/>
                  <a:pt x="642118" y="1552844"/>
                </a:cubicBezTo>
                <a:lnTo>
                  <a:pt x="642118" y="1550570"/>
                </a:lnTo>
                <a:cubicBezTo>
                  <a:pt x="642118" y="1549322"/>
                  <a:pt x="641104" y="1548327"/>
                  <a:pt x="639869" y="1548327"/>
                </a:cubicBezTo>
                <a:lnTo>
                  <a:pt x="637620" y="1548327"/>
                </a:lnTo>
                <a:lnTo>
                  <a:pt x="637620" y="1550570"/>
                </a:lnTo>
                <a:lnTo>
                  <a:pt x="637620" y="1585774"/>
                </a:lnTo>
                <a:cubicBezTo>
                  <a:pt x="637620" y="1587005"/>
                  <a:pt x="638634" y="1588016"/>
                  <a:pt x="639869" y="1588016"/>
                </a:cubicBezTo>
                <a:cubicBezTo>
                  <a:pt x="641104" y="1588016"/>
                  <a:pt x="642118" y="1587005"/>
                  <a:pt x="642118" y="1585774"/>
                </a:cubicBezTo>
                <a:lnTo>
                  <a:pt x="642118" y="1563710"/>
                </a:lnTo>
                <a:cubicBezTo>
                  <a:pt x="642118" y="1557677"/>
                  <a:pt x="647027" y="1552781"/>
                  <a:pt x="653077" y="1552781"/>
                </a:cubicBezTo>
                <a:cubicBezTo>
                  <a:pt x="659127" y="1552781"/>
                  <a:pt x="664036" y="1557693"/>
                  <a:pt x="664036" y="1563710"/>
                </a:cubicBezTo>
                <a:lnTo>
                  <a:pt x="664036" y="1585774"/>
                </a:lnTo>
                <a:cubicBezTo>
                  <a:pt x="664036" y="1587005"/>
                  <a:pt x="665050" y="1588016"/>
                  <a:pt x="666285" y="1588016"/>
                </a:cubicBezTo>
                <a:cubicBezTo>
                  <a:pt x="667520" y="1588016"/>
                  <a:pt x="668534" y="1587005"/>
                  <a:pt x="668534" y="1585774"/>
                </a:cubicBezTo>
                <a:lnTo>
                  <a:pt x="668534" y="1563710"/>
                </a:lnTo>
                <a:cubicBezTo>
                  <a:pt x="668534" y="1557677"/>
                  <a:pt x="673443" y="1552781"/>
                  <a:pt x="679493" y="1552781"/>
                </a:cubicBezTo>
                <a:cubicBezTo>
                  <a:pt x="685543" y="1552781"/>
                  <a:pt x="690452" y="1557693"/>
                  <a:pt x="690452" y="1563710"/>
                </a:cubicBezTo>
                <a:lnTo>
                  <a:pt x="690452" y="1585774"/>
                </a:lnTo>
                <a:cubicBezTo>
                  <a:pt x="690452" y="1587005"/>
                  <a:pt x="691466" y="1588016"/>
                  <a:pt x="692717" y="1588016"/>
                </a:cubicBezTo>
                <a:cubicBezTo>
                  <a:pt x="693968" y="1588016"/>
                  <a:pt x="694950" y="1587005"/>
                  <a:pt x="694950" y="1585774"/>
                </a:cubicBezTo>
                <a:lnTo>
                  <a:pt x="694950" y="1563710"/>
                </a:lnTo>
                <a:cubicBezTo>
                  <a:pt x="694950" y="1555213"/>
                  <a:pt x="688014" y="1548280"/>
                  <a:pt x="679493" y="1548280"/>
                </a:cubicBezTo>
                <a:cubicBezTo>
                  <a:pt x="673903" y="1548280"/>
                  <a:pt x="669009" y="1551281"/>
                  <a:pt x="666285" y="1555734"/>
                </a:cubicBezTo>
                <a:cubicBezTo>
                  <a:pt x="663577" y="1551281"/>
                  <a:pt x="658667" y="1548280"/>
                  <a:pt x="653077" y="1548280"/>
                </a:cubicBezTo>
                <a:close/>
                <a:moveTo>
                  <a:pt x="923811" y="1536261"/>
                </a:moveTo>
                <a:lnTo>
                  <a:pt x="923811" y="1538504"/>
                </a:lnTo>
                <a:cubicBezTo>
                  <a:pt x="923811" y="1539736"/>
                  <a:pt x="924825" y="1540746"/>
                  <a:pt x="926060" y="1540746"/>
                </a:cubicBezTo>
                <a:cubicBezTo>
                  <a:pt x="927295" y="1540746"/>
                  <a:pt x="928293" y="1539736"/>
                  <a:pt x="928293" y="1538504"/>
                </a:cubicBezTo>
                <a:cubicBezTo>
                  <a:pt x="928293" y="1537272"/>
                  <a:pt x="927295" y="1536261"/>
                  <a:pt x="926060" y="1536261"/>
                </a:cubicBezTo>
                <a:close/>
                <a:moveTo>
                  <a:pt x="537482" y="1536261"/>
                </a:moveTo>
                <a:lnTo>
                  <a:pt x="537482" y="1538504"/>
                </a:lnTo>
                <a:cubicBezTo>
                  <a:pt x="537482" y="1539736"/>
                  <a:pt x="538496" y="1540746"/>
                  <a:pt x="539731" y="1540746"/>
                </a:cubicBezTo>
                <a:cubicBezTo>
                  <a:pt x="540966" y="1540746"/>
                  <a:pt x="541980" y="1539736"/>
                  <a:pt x="541980" y="1538504"/>
                </a:cubicBezTo>
                <a:cubicBezTo>
                  <a:pt x="541980" y="1537272"/>
                  <a:pt x="540966" y="1536261"/>
                  <a:pt x="539731" y="1536261"/>
                </a:cubicBezTo>
                <a:close/>
                <a:moveTo>
                  <a:pt x="369736" y="1536261"/>
                </a:moveTo>
                <a:lnTo>
                  <a:pt x="369736" y="1538504"/>
                </a:lnTo>
                <a:cubicBezTo>
                  <a:pt x="369736" y="1539736"/>
                  <a:pt x="370750" y="1540746"/>
                  <a:pt x="371985" y="1540746"/>
                </a:cubicBezTo>
                <a:cubicBezTo>
                  <a:pt x="373220" y="1540746"/>
                  <a:pt x="374234" y="1539736"/>
                  <a:pt x="374234" y="1538504"/>
                </a:cubicBezTo>
                <a:cubicBezTo>
                  <a:pt x="374234" y="1537272"/>
                  <a:pt x="373236" y="1536261"/>
                  <a:pt x="371985" y="1536261"/>
                </a:cubicBezTo>
                <a:close/>
                <a:moveTo>
                  <a:pt x="307227" y="1536261"/>
                </a:moveTo>
                <a:lnTo>
                  <a:pt x="307227" y="1538504"/>
                </a:lnTo>
                <a:cubicBezTo>
                  <a:pt x="307227" y="1539736"/>
                  <a:pt x="308241" y="1540746"/>
                  <a:pt x="309476" y="1540746"/>
                </a:cubicBezTo>
                <a:cubicBezTo>
                  <a:pt x="310711" y="1540746"/>
                  <a:pt x="311709" y="1539736"/>
                  <a:pt x="311709" y="1538504"/>
                </a:cubicBezTo>
                <a:cubicBezTo>
                  <a:pt x="311709" y="1537272"/>
                  <a:pt x="310711" y="1536261"/>
                  <a:pt x="309476" y="1536261"/>
                </a:cubicBezTo>
                <a:close/>
                <a:moveTo>
                  <a:pt x="912710" y="1531507"/>
                </a:moveTo>
                <a:cubicBezTo>
                  <a:pt x="911475" y="1531507"/>
                  <a:pt x="910461" y="1532502"/>
                  <a:pt x="910461" y="1533750"/>
                </a:cubicBezTo>
                <a:lnTo>
                  <a:pt x="910461" y="1555608"/>
                </a:lnTo>
                <a:cubicBezTo>
                  <a:pt x="906803" y="1551154"/>
                  <a:pt x="901244" y="1548311"/>
                  <a:pt x="895036" y="1548311"/>
                </a:cubicBezTo>
                <a:cubicBezTo>
                  <a:pt x="884061" y="1548311"/>
                  <a:pt x="875129" y="1557219"/>
                  <a:pt x="875129" y="1568164"/>
                </a:cubicBezTo>
                <a:cubicBezTo>
                  <a:pt x="875129" y="1579108"/>
                  <a:pt x="884061" y="1588016"/>
                  <a:pt x="895036" y="1588016"/>
                </a:cubicBezTo>
                <a:lnTo>
                  <a:pt x="914959" y="1588016"/>
                </a:lnTo>
                <a:lnTo>
                  <a:pt x="914959" y="1533750"/>
                </a:lnTo>
                <a:cubicBezTo>
                  <a:pt x="914959" y="1532502"/>
                  <a:pt x="913946" y="1531507"/>
                  <a:pt x="912710" y="1531507"/>
                </a:cubicBezTo>
                <a:close/>
                <a:moveTo>
                  <a:pt x="457696" y="1531507"/>
                </a:moveTo>
                <a:cubicBezTo>
                  <a:pt x="456461" y="1531507"/>
                  <a:pt x="455447" y="1532502"/>
                  <a:pt x="455447" y="1533750"/>
                </a:cubicBezTo>
                <a:lnTo>
                  <a:pt x="455447" y="1582346"/>
                </a:lnTo>
                <a:cubicBezTo>
                  <a:pt x="455447" y="1585473"/>
                  <a:pt x="457996" y="1588016"/>
                  <a:pt x="461131" y="1588016"/>
                </a:cubicBezTo>
                <a:cubicBezTo>
                  <a:pt x="462384" y="1588016"/>
                  <a:pt x="463381" y="1587021"/>
                  <a:pt x="463381" y="1585773"/>
                </a:cubicBezTo>
                <a:cubicBezTo>
                  <a:pt x="463381" y="1584525"/>
                  <a:pt x="462384" y="1583531"/>
                  <a:pt x="461131" y="1583531"/>
                </a:cubicBezTo>
                <a:cubicBezTo>
                  <a:pt x="460482" y="1583531"/>
                  <a:pt x="459945" y="1583009"/>
                  <a:pt x="459945" y="1582346"/>
                </a:cubicBezTo>
                <a:lnTo>
                  <a:pt x="459945" y="1533750"/>
                </a:lnTo>
                <a:cubicBezTo>
                  <a:pt x="459945" y="1532502"/>
                  <a:pt x="458930" y="1531507"/>
                  <a:pt x="457696" y="1531507"/>
                </a:cubicBezTo>
                <a:close/>
                <a:moveTo>
                  <a:pt x="391623" y="1531492"/>
                </a:moveTo>
                <a:cubicBezTo>
                  <a:pt x="390389" y="1531492"/>
                  <a:pt x="389374" y="1532487"/>
                  <a:pt x="389374" y="1533735"/>
                </a:cubicBezTo>
                <a:lnTo>
                  <a:pt x="389374" y="1548296"/>
                </a:lnTo>
                <a:lnTo>
                  <a:pt x="385606" y="1548296"/>
                </a:lnTo>
                <a:cubicBezTo>
                  <a:pt x="384370" y="1548296"/>
                  <a:pt x="383356" y="1549291"/>
                  <a:pt x="383356" y="1550539"/>
                </a:cubicBezTo>
                <a:cubicBezTo>
                  <a:pt x="383356" y="1551787"/>
                  <a:pt x="384370" y="1552782"/>
                  <a:pt x="385606" y="1552782"/>
                </a:cubicBezTo>
                <a:lnTo>
                  <a:pt x="389374" y="1552782"/>
                </a:lnTo>
                <a:lnTo>
                  <a:pt x="389374" y="1576093"/>
                </a:lnTo>
                <a:cubicBezTo>
                  <a:pt x="389374" y="1582663"/>
                  <a:pt x="394727" y="1588001"/>
                  <a:pt x="401315" y="1588001"/>
                </a:cubicBezTo>
                <a:cubicBezTo>
                  <a:pt x="402218" y="1588001"/>
                  <a:pt x="403106" y="1587906"/>
                  <a:pt x="403976" y="1587701"/>
                </a:cubicBezTo>
                <a:lnTo>
                  <a:pt x="405663" y="1585028"/>
                </a:lnTo>
                <a:lnTo>
                  <a:pt x="405670" y="1585032"/>
                </a:lnTo>
                <a:lnTo>
                  <a:pt x="405670" y="1585016"/>
                </a:lnTo>
                <a:lnTo>
                  <a:pt x="405663" y="1585028"/>
                </a:lnTo>
                <a:lnTo>
                  <a:pt x="402978" y="1583342"/>
                </a:lnTo>
                <a:cubicBezTo>
                  <a:pt x="402441" y="1583468"/>
                  <a:pt x="401885" y="1583531"/>
                  <a:pt x="401315" y="1583531"/>
                </a:cubicBezTo>
                <a:cubicBezTo>
                  <a:pt x="397214" y="1583531"/>
                  <a:pt x="393873" y="1580199"/>
                  <a:pt x="393873" y="1576093"/>
                </a:cubicBezTo>
                <a:lnTo>
                  <a:pt x="393873" y="1552782"/>
                </a:lnTo>
                <a:lnTo>
                  <a:pt x="400207" y="1552782"/>
                </a:lnTo>
                <a:cubicBezTo>
                  <a:pt x="401458" y="1552782"/>
                  <a:pt x="402456" y="1551771"/>
                  <a:pt x="402456" y="1550539"/>
                </a:cubicBezTo>
                <a:cubicBezTo>
                  <a:pt x="402456" y="1549307"/>
                  <a:pt x="401458" y="1548296"/>
                  <a:pt x="400207" y="1548296"/>
                </a:cubicBezTo>
                <a:lnTo>
                  <a:pt x="393873" y="1548296"/>
                </a:lnTo>
                <a:lnTo>
                  <a:pt x="393873" y="1533735"/>
                </a:lnTo>
                <a:cubicBezTo>
                  <a:pt x="393873" y="1532487"/>
                  <a:pt x="392858" y="1531492"/>
                  <a:pt x="391623" y="1531492"/>
                </a:cubicBezTo>
                <a:close/>
                <a:moveTo>
                  <a:pt x="296175" y="1531492"/>
                </a:moveTo>
                <a:cubicBezTo>
                  <a:pt x="294940" y="1531492"/>
                  <a:pt x="293927" y="1532487"/>
                  <a:pt x="293927" y="1533735"/>
                </a:cubicBezTo>
                <a:lnTo>
                  <a:pt x="293927" y="1555593"/>
                </a:lnTo>
                <a:cubicBezTo>
                  <a:pt x="290284" y="1551139"/>
                  <a:pt x="284724" y="1548296"/>
                  <a:pt x="278517" y="1548296"/>
                </a:cubicBezTo>
                <a:cubicBezTo>
                  <a:pt x="267541" y="1548296"/>
                  <a:pt x="258609" y="1557188"/>
                  <a:pt x="258609" y="1568149"/>
                </a:cubicBezTo>
                <a:cubicBezTo>
                  <a:pt x="258609" y="1579109"/>
                  <a:pt x="267541" y="1588017"/>
                  <a:pt x="278517" y="1588017"/>
                </a:cubicBezTo>
                <a:lnTo>
                  <a:pt x="298424" y="1588017"/>
                </a:lnTo>
                <a:lnTo>
                  <a:pt x="298424" y="1588001"/>
                </a:lnTo>
                <a:lnTo>
                  <a:pt x="298424" y="1533735"/>
                </a:lnTo>
                <a:cubicBezTo>
                  <a:pt x="298424" y="1532487"/>
                  <a:pt x="297411" y="1531492"/>
                  <a:pt x="296175" y="1531492"/>
                </a:cubicBezTo>
                <a:close/>
                <a:moveTo>
                  <a:pt x="533786" y="1426621"/>
                </a:moveTo>
                <a:lnTo>
                  <a:pt x="533794" y="1426640"/>
                </a:lnTo>
                <a:lnTo>
                  <a:pt x="533786" y="1426660"/>
                </a:lnTo>
                <a:lnTo>
                  <a:pt x="533778" y="1426640"/>
                </a:lnTo>
                <a:close/>
                <a:moveTo>
                  <a:pt x="258609" y="1356738"/>
                </a:moveTo>
                <a:lnTo>
                  <a:pt x="258609" y="1426640"/>
                </a:lnTo>
                <a:cubicBezTo>
                  <a:pt x="258609" y="1465255"/>
                  <a:pt x="289413" y="1496557"/>
                  <a:pt x="327405" y="1496557"/>
                </a:cubicBezTo>
                <a:cubicBezTo>
                  <a:pt x="365398" y="1496557"/>
                  <a:pt x="396201" y="1465270"/>
                  <a:pt x="396201" y="1426640"/>
                </a:cubicBezTo>
                <a:cubicBezTo>
                  <a:pt x="396201" y="1465255"/>
                  <a:pt x="427004" y="1496557"/>
                  <a:pt x="464997" y="1496557"/>
                </a:cubicBezTo>
                <a:cubicBezTo>
                  <a:pt x="483994" y="1496557"/>
                  <a:pt x="501193" y="1488735"/>
                  <a:pt x="513643" y="1476085"/>
                </a:cubicBezTo>
                <a:lnTo>
                  <a:pt x="533786" y="1426660"/>
                </a:lnTo>
                <a:lnTo>
                  <a:pt x="553923" y="1476079"/>
                </a:lnTo>
                <a:cubicBezTo>
                  <a:pt x="566371" y="1488732"/>
                  <a:pt x="583570" y="1496557"/>
                  <a:pt x="602574" y="1496557"/>
                </a:cubicBezTo>
                <a:cubicBezTo>
                  <a:pt x="615117" y="1496557"/>
                  <a:pt x="626868" y="1493146"/>
                  <a:pt x="636972" y="1487192"/>
                </a:cubicBezTo>
                <a:cubicBezTo>
                  <a:pt x="647108" y="1493146"/>
                  <a:pt x="658843" y="1496557"/>
                  <a:pt x="671370" y="1496557"/>
                </a:cubicBezTo>
                <a:cubicBezTo>
                  <a:pt x="709363" y="1496557"/>
                  <a:pt x="740166" y="1465270"/>
                  <a:pt x="740166" y="1426640"/>
                </a:cubicBezTo>
                <a:cubicBezTo>
                  <a:pt x="740166" y="1388009"/>
                  <a:pt x="709379" y="1356738"/>
                  <a:pt x="671386" y="1356738"/>
                </a:cubicBezTo>
                <a:cubicBezTo>
                  <a:pt x="658859" y="1356738"/>
                  <a:pt x="647123" y="1360134"/>
                  <a:pt x="636988" y="1366088"/>
                </a:cubicBezTo>
                <a:lnTo>
                  <a:pt x="636972" y="1366088"/>
                </a:lnTo>
                <a:cubicBezTo>
                  <a:pt x="626868" y="1360149"/>
                  <a:pt x="615117" y="1356738"/>
                  <a:pt x="602574" y="1356738"/>
                </a:cubicBezTo>
                <a:cubicBezTo>
                  <a:pt x="583570" y="1356738"/>
                  <a:pt x="566371" y="1364560"/>
                  <a:pt x="553923" y="1377209"/>
                </a:cubicBezTo>
                <a:lnTo>
                  <a:pt x="533786" y="1426621"/>
                </a:lnTo>
                <a:lnTo>
                  <a:pt x="513638" y="1377203"/>
                </a:lnTo>
                <a:cubicBezTo>
                  <a:pt x="501185" y="1364556"/>
                  <a:pt x="483986" y="1356738"/>
                  <a:pt x="464997" y="1356738"/>
                </a:cubicBezTo>
                <a:cubicBezTo>
                  <a:pt x="427020" y="1356738"/>
                  <a:pt x="396201" y="1388025"/>
                  <a:pt x="396201" y="1426640"/>
                </a:cubicBezTo>
                <a:cubicBezTo>
                  <a:pt x="396201" y="1388009"/>
                  <a:pt x="365398" y="1356738"/>
                  <a:pt x="327405" y="1356738"/>
                </a:cubicBezTo>
                <a:close/>
                <a:moveTo>
                  <a:pt x="0" y="0"/>
                </a:moveTo>
                <a:lnTo>
                  <a:pt x="4026025" y="0"/>
                </a:lnTo>
                <a:lnTo>
                  <a:pt x="4026025" y="1720686"/>
                </a:lnTo>
                <a:lnTo>
                  <a:pt x="0" y="17206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6026" y="-18557"/>
            <a:ext cx="5117975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25" y="2555443"/>
            <a:ext cx="5117975" cy="2588057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15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8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1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792" y="1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9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1792" y="1699209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3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DF66431-F50D-C624-FF9B-EC74362B63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792" y="3410443"/>
            <a:ext cx="2405174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3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F3F4F4D-9C9E-7A62-38F7-3441855C57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72611"/>
            <a:ext cx="4356000" cy="2579546"/>
          </a:xfrm>
          <a:custGeom>
            <a:avLst/>
            <a:gdLst>
              <a:gd name="connsiteX0" fmla="*/ 956975 w 4335550"/>
              <a:gd name="connsiteY0" fmla="*/ 2394293 h 2579546"/>
              <a:gd name="connsiteX1" fmla="*/ 972400 w 4335550"/>
              <a:gd name="connsiteY1" fmla="*/ 2409660 h 2579546"/>
              <a:gd name="connsiteX2" fmla="*/ 972400 w 4335550"/>
              <a:gd name="connsiteY2" fmla="*/ 2425042 h 2579546"/>
              <a:gd name="connsiteX3" fmla="*/ 956975 w 4335550"/>
              <a:gd name="connsiteY3" fmla="*/ 2425042 h 2579546"/>
              <a:gd name="connsiteX4" fmla="*/ 941566 w 4335550"/>
              <a:gd name="connsiteY4" fmla="*/ 2409660 h 2579546"/>
              <a:gd name="connsiteX5" fmla="*/ 956975 w 4335550"/>
              <a:gd name="connsiteY5" fmla="*/ 2394293 h 2579546"/>
              <a:gd name="connsiteX6" fmla="*/ 849077 w 4335550"/>
              <a:gd name="connsiteY6" fmla="*/ 2394293 h 2579546"/>
              <a:gd name="connsiteX7" fmla="*/ 864328 w 4335550"/>
              <a:gd name="connsiteY7" fmla="*/ 2407417 h 2579546"/>
              <a:gd name="connsiteX8" fmla="*/ 833826 w 4335550"/>
              <a:gd name="connsiteY8" fmla="*/ 2407417 h 2579546"/>
              <a:gd name="connsiteX9" fmla="*/ 849077 w 4335550"/>
              <a:gd name="connsiteY9" fmla="*/ 2394293 h 2579546"/>
              <a:gd name="connsiteX10" fmla="*/ 720496 w 4335550"/>
              <a:gd name="connsiteY10" fmla="*/ 2394293 h 2579546"/>
              <a:gd name="connsiteX11" fmla="*/ 735922 w 4335550"/>
              <a:gd name="connsiteY11" fmla="*/ 2409660 h 2579546"/>
              <a:gd name="connsiteX12" fmla="*/ 735922 w 4335550"/>
              <a:gd name="connsiteY12" fmla="*/ 2425042 h 2579546"/>
              <a:gd name="connsiteX13" fmla="*/ 720496 w 4335550"/>
              <a:gd name="connsiteY13" fmla="*/ 2425042 h 2579546"/>
              <a:gd name="connsiteX14" fmla="*/ 705087 w 4335550"/>
              <a:gd name="connsiteY14" fmla="*/ 2409660 h 2579546"/>
              <a:gd name="connsiteX15" fmla="*/ 720496 w 4335550"/>
              <a:gd name="connsiteY15" fmla="*/ 2394293 h 2579546"/>
              <a:gd name="connsiteX16" fmla="*/ 612646 w 4335550"/>
              <a:gd name="connsiteY16" fmla="*/ 2394293 h 2579546"/>
              <a:gd name="connsiteX17" fmla="*/ 627897 w 4335550"/>
              <a:gd name="connsiteY17" fmla="*/ 2407417 h 2579546"/>
              <a:gd name="connsiteX18" fmla="*/ 597395 w 4335550"/>
              <a:gd name="connsiteY18" fmla="*/ 2407417 h 2579546"/>
              <a:gd name="connsiteX19" fmla="*/ 612646 w 4335550"/>
              <a:gd name="connsiteY19" fmla="*/ 2394293 h 2579546"/>
              <a:gd name="connsiteX20" fmla="*/ 429632 w 4335550"/>
              <a:gd name="connsiteY20" fmla="*/ 2394293 h 2579546"/>
              <a:gd name="connsiteX21" fmla="*/ 445042 w 4335550"/>
              <a:gd name="connsiteY21" fmla="*/ 2409660 h 2579546"/>
              <a:gd name="connsiteX22" fmla="*/ 445042 w 4335550"/>
              <a:gd name="connsiteY22" fmla="*/ 2425042 h 2579546"/>
              <a:gd name="connsiteX23" fmla="*/ 429632 w 4335550"/>
              <a:gd name="connsiteY23" fmla="*/ 2425042 h 2579546"/>
              <a:gd name="connsiteX24" fmla="*/ 414223 w 4335550"/>
              <a:gd name="connsiteY24" fmla="*/ 2409660 h 2579546"/>
              <a:gd name="connsiteX25" fmla="*/ 429632 w 4335550"/>
              <a:gd name="connsiteY25" fmla="*/ 2394293 h 2579546"/>
              <a:gd name="connsiteX26" fmla="*/ 278516 w 4335550"/>
              <a:gd name="connsiteY26" fmla="*/ 2394293 h 2579546"/>
              <a:gd name="connsiteX27" fmla="*/ 293926 w 4335550"/>
              <a:gd name="connsiteY27" fmla="*/ 2409660 h 2579546"/>
              <a:gd name="connsiteX28" fmla="*/ 293926 w 4335550"/>
              <a:gd name="connsiteY28" fmla="*/ 2425042 h 2579546"/>
              <a:gd name="connsiteX29" fmla="*/ 278516 w 4335550"/>
              <a:gd name="connsiteY29" fmla="*/ 2425042 h 2579546"/>
              <a:gd name="connsiteX30" fmla="*/ 263107 w 4335550"/>
              <a:gd name="connsiteY30" fmla="*/ 2409660 h 2579546"/>
              <a:gd name="connsiteX31" fmla="*/ 278516 w 4335550"/>
              <a:gd name="connsiteY31" fmla="*/ 2394293 h 2579546"/>
              <a:gd name="connsiteX32" fmla="*/ 895052 w 4335550"/>
              <a:gd name="connsiteY32" fmla="*/ 2394292 h 2579546"/>
              <a:gd name="connsiteX33" fmla="*/ 910477 w 4335550"/>
              <a:gd name="connsiteY33" fmla="*/ 2409659 h 2579546"/>
              <a:gd name="connsiteX34" fmla="*/ 910477 w 4335550"/>
              <a:gd name="connsiteY34" fmla="*/ 2425042 h 2579546"/>
              <a:gd name="connsiteX35" fmla="*/ 895052 w 4335550"/>
              <a:gd name="connsiteY35" fmla="*/ 2425042 h 2579546"/>
              <a:gd name="connsiteX36" fmla="*/ 879643 w 4335550"/>
              <a:gd name="connsiteY36" fmla="*/ 2409659 h 2579546"/>
              <a:gd name="connsiteX37" fmla="*/ 895052 w 4335550"/>
              <a:gd name="connsiteY37" fmla="*/ 2394292 h 2579546"/>
              <a:gd name="connsiteX38" fmla="*/ 340882 w 4335550"/>
              <a:gd name="connsiteY38" fmla="*/ 2394292 h 2579546"/>
              <a:gd name="connsiteX39" fmla="*/ 356292 w 4335550"/>
              <a:gd name="connsiteY39" fmla="*/ 2409659 h 2579546"/>
              <a:gd name="connsiteX40" fmla="*/ 340882 w 4335550"/>
              <a:gd name="connsiteY40" fmla="*/ 2425042 h 2579546"/>
              <a:gd name="connsiteX41" fmla="*/ 325473 w 4335550"/>
              <a:gd name="connsiteY41" fmla="*/ 2409659 h 2579546"/>
              <a:gd name="connsiteX42" fmla="*/ 340882 w 4335550"/>
              <a:gd name="connsiteY42" fmla="*/ 2394292 h 2579546"/>
              <a:gd name="connsiteX43" fmla="*/ 550105 w 4335550"/>
              <a:gd name="connsiteY43" fmla="*/ 2389838 h 2579546"/>
              <a:gd name="connsiteX44" fmla="*/ 550105 w 4335550"/>
              <a:gd name="connsiteY44" fmla="*/ 2427284 h 2579546"/>
              <a:gd name="connsiteX45" fmla="*/ 552354 w 4335550"/>
              <a:gd name="connsiteY45" fmla="*/ 2429527 h 2579546"/>
              <a:gd name="connsiteX46" fmla="*/ 554603 w 4335550"/>
              <a:gd name="connsiteY46" fmla="*/ 2427284 h 2579546"/>
              <a:gd name="connsiteX47" fmla="*/ 554603 w 4335550"/>
              <a:gd name="connsiteY47" fmla="*/ 2413118 h 2579546"/>
              <a:gd name="connsiteX48" fmla="*/ 554603 w 4335550"/>
              <a:gd name="connsiteY48" fmla="*/ 2408032 h 2579546"/>
              <a:gd name="connsiteX49" fmla="*/ 568365 w 4335550"/>
              <a:gd name="connsiteY49" fmla="*/ 2394323 h 2579546"/>
              <a:gd name="connsiteX50" fmla="*/ 582128 w 4335550"/>
              <a:gd name="connsiteY50" fmla="*/ 2408048 h 2579546"/>
              <a:gd name="connsiteX51" fmla="*/ 582128 w 4335550"/>
              <a:gd name="connsiteY51" fmla="*/ 2427284 h 2579546"/>
              <a:gd name="connsiteX52" fmla="*/ 584376 w 4335550"/>
              <a:gd name="connsiteY52" fmla="*/ 2429527 h 2579546"/>
              <a:gd name="connsiteX53" fmla="*/ 586625 w 4335550"/>
              <a:gd name="connsiteY53" fmla="*/ 2427284 h 2579546"/>
              <a:gd name="connsiteX54" fmla="*/ 586625 w 4335550"/>
              <a:gd name="connsiteY54" fmla="*/ 2408048 h 2579546"/>
              <a:gd name="connsiteX55" fmla="*/ 568381 w 4335550"/>
              <a:gd name="connsiteY55" fmla="*/ 2389838 h 2579546"/>
              <a:gd name="connsiteX56" fmla="*/ 568365 w 4335550"/>
              <a:gd name="connsiteY56" fmla="*/ 2389838 h 2579546"/>
              <a:gd name="connsiteX57" fmla="*/ 554603 w 4335550"/>
              <a:gd name="connsiteY57" fmla="*/ 2396092 h 2579546"/>
              <a:gd name="connsiteX58" fmla="*/ 554603 w 4335550"/>
              <a:gd name="connsiteY58" fmla="*/ 2392081 h 2579546"/>
              <a:gd name="connsiteX59" fmla="*/ 552354 w 4335550"/>
              <a:gd name="connsiteY59" fmla="*/ 2389838 h 2579546"/>
              <a:gd name="connsiteX60" fmla="*/ 956975 w 4335550"/>
              <a:gd name="connsiteY60" fmla="*/ 2389823 h 2579546"/>
              <a:gd name="connsiteX61" fmla="*/ 937068 w 4335550"/>
              <a:gd name="connsiteY61" fmla="*/ 2409675 h 2579546"/>
              <a:gd name="connsiteX62" fmla="*/ 956975 w 4335550"/>
              <a:gd name="connsiteY62" fmla="*/ 2429528 h 2579546"/>
              <a:gd name="connsiteX63" fmla="*/ 976882 w 4335550"/>
              <a:gd name="connsiteY63" fmla="*/ 2429528 h 2579546"/>
              <a:gd name="connsiteX64" fmla="*/ 976882 w 4335550"/>
              <a:gd name="connsiteY64" fmla="*/ 2409675 h 2579546"/>
              <a:gd name="connsiteX65" fmla="*/ 956975 w 4335550"/>
              <a:gd name="connsiteY65" fmla="*/ 2389823 h 2579546"/>
              <a:gd name="connsiteX66" fmla="*/ 849077 w 4335550"/>
              <a:gd name="connsiteY66" fmla="*/ 2389823 h 2579546"/>
              <a:gd name="connsiteX67" fmla="*/ 829170 w 4335550"/>
              <a:gd name="connsiteY67" fmla="*/ 2409675 h 2579546"/>
              <a:gd name="connsiteX68" fmla="*/ 849077 w 4335550"/>
              <a:gd name="connsiteY68" fmla="*/ 2429528 h 2579546"/>
              <a:gd name="connsiteX69" fmla="*/ 861272 w 4335550"/>
              <a:gd name="connsiteY69" fmla="*/ 2425374 h 2579546"/>
              <a:gd name="connsiteX70" fmla="*/ 861668 w 4335550"/>
              <a:gd name="connsiteY70" fmla="*/ 2422231 h 2579546"/>
              <a:gd name="connsiteX71" fmla="*/ 858516 w 4335550"/>
              <a:gd name="connsiteY71" fmla="*/ 2421836 h 2579546"/>
              <a:gd name="connsiteX72" fmla="*/ 849077 w 4335550"/>
              <a:gd name="connsiteY72" fmla="*/ 2425058 h 2579546"/>
              <a:gd name="connsiteX73" fmla="*/ 833826 w 4335550"/>
              <a:gd name="connsiteY73" fmla="*/ 2411918 h 2579546"/>
              <a:gd name="connsiteX74" fmla="*/ 866735 w 4335550"/>
              <a:gd name="connsiteY74" fmla="*/ 2411918 h 2579546"/>
              <a:gd name="connsiteX75" fmla="*/ 868984 w 4335550"/>
              <a:gd name="connsiteY75" fmla="*/ 2409675 h 2579546"/>
              <a:gd name="connsiteX76" fmla="*/ 849077 w 4335550"/>
              <a:gd name="connsiteY76" fmla="*/ 2389823 h 2579546"/>
              <a:gd name="connsiteX77" fmla="*/ 720496 w 4335550"/>
              <a:gd name="connsiteY77" fmla="*/ 2389823 h 2579546"/>
              <a:gd name="connsiteX78" fmla="*/ 700589 w 4335550"/>
              <a:gd name="connsiteY78" fmla="*/ 2409675 h 2579546"/>
              <a:gd name="connsiteX79" fmla="*/ 720496 w 4335550"/>
              <a:gd name="connsiteY79" fmla="*/ 2429528 h 2579546"/>
              <a:gd name="connsiteX80" fmla="*/ 740419 w 4335550"/>
              <a:gd name="connsiteY80" fmla="*/ 2429528 h 2579546"/>
              <a:gd name="connsiteX81" fmla="*/ 740419 w 4335550"/>
              <a:gd name="connsiteY81" fmla="*/ 2409675 h 2579546"/>
              <a:gd name="connsiteX82" fmla="*/ 720496 w 4335550"/>
              <a:gd name="connsiteY82" fmla="*/ 2389823 h 2579546"/>
              <a:gd name="connsiteX83" fmla="*/ 612646 w 4335550"/>
              <a:gd name="connsiteY83" fmla="*/ 2389823 h 2579546"/>
              <a:gd name="connsiteX84" fmla="*/ 592739 w 4335550"/>
              <a:gd name="connsiteY84" fmla="*/ 2409675 h 2579546"/>
              <a:gd name="connsiteX85" fmla="*/ 612646 w 4335550"/>
              <a:gd name="connsiteY85" fmla="*/ 2429528 h 2579546"/>
              <a:gd name="connsiteX86" fmla="*/ 624841 w 4335550"/>
              <a:gd name="connsiteY86" fmla="*/ 2425374 h 2579546"/>
              <a:gd name="connsiteX87" fmla="*/ 625237 w 4335550"/>
              <a:gd name="connsiteY87" fmla="*/ 2422231 h 2579546"/>
              <a:gd name="connsiteX88" fmla="*/ 622085 w 4335550"/>
              <a:gd name="connsiteY88" fmla="*/ 2421836 h 2579546"/>
              <a:gd name="connsiteX89" fmla="*/ 612646 w 4335550"/>
              <a:gd name="connsiteY89" fmla="*/ 2425058 h 2579546"/>
              <a:gd name="connsiteX90" fmla="*/ 597395 w 4335550"/>
              <a:gd name="connsiteY90" fmla="*/ 2411918 h 2579546"/>
              <a:gd name="connsiteX91" fmla="*/ 630304 w 4335550"/>
              <a:gd name="connsiteY91" fmla="*/ 2411918 h 2579546"/>
              <a:gd name="connsiteX92" fmla="*/ 632553 w 4335550"/>
              <a:gd name="connsiteY92" fmla="*/ 2409675 h 2579546"/>
              <a:gd name="connsiteX93" fmla="*/ 612646 w 4335550"/>
              <a:gd name="connsiteY93" fmla="*/ 2389823 h 2579546"/>
              <a:gd name="connsiteX94" fmla="*/ 513331 w 4335550"/>
              <a:gd name="connsiteY94" fmla="*/ 2389823 h 2579546"/>
              <a:gd name="connsiteX95" fmla="*/ 493424 w 4335550"/>
              <a:gd name="connsiteY95" fmla="*/ 2409675 h 2579546"/>
              <a:gd name="connsiteX96" fmla="*/ 513331 w 4335550"/>
              <a:gd name="connsiteY96" fmla="*/ 2429528 h 2579546"/>
              <a:gd name="connsiteX97" fmla="*/ 526001 w 4335550"/>
              <a:gd name="connsiteY97" fmla="*/ 2424979 h 2579546"/>
              <a:gd name="connsiteX98" fmla="*/ 526302 w 4335550"/>
              <a:gd name="connsiteY98" fmla="*/ 2421820 h 2579546"/>
              <a:gd name="connsiteX99" fmla="*/ 523134 w 4335550"/>
              <a:gd name="connsiteY99" fmla="*/ 2421520 h 2579546"/>
              <a:gd name="connsiteX100" fmla="*/ 513331 w 4335550"/>
              <a:gd name="connsiteY100" fmla="*/ 2425042 h 2579546"/>
              <a:gd name="connsiteX101" fmla="*/ 497906 w 4335550"/>
              <a:gd name="connsiteY101" fmla="*/ 2409660 h 2579546"/>
              <a:gd name="connsiteX102" fmla="*/ 513331 w 4335550"/>
              <a:gd name="connsiteY102" fmla="*/ 2394293 h 2579546"/>
              <a:gd name="connsiteX103" fmla="*/ 523134 w 4335550"/>
              <a:gd name="connsiteY103" fmla="*/ 2397814 h 2579546"/>
              <a:gd name="connsiteX104" fmla="*/ 526302 w 4335550"/>
              <a:gd name="connsiteY104" fmla="*/ 2397514 h 2579546"/>
              <a:gd name="connsiteX105" fmla="*/ 526001 w 4335550"/>
              <a:gd name="connsiteY105" fmla="*/ 2394356 h 2579546"/>
              <a:gd name="connsiteX106" fmla="*/ 513331 w 4335550"/>
              <a:gd name="connsiteY106" fmla="*/ 2389823 h 2579546"/>
              <a:gd name="connsiteX107" fmla="*/ 429648 w 4335550"/>
              <a:gd name="connsiteY107" fmla="*/ 2389823 h 2579546"/>
              <a:gd name="connsiteX108" fmla="*/ 409741 w 4335550"/>
              <a:gd name="connsiteY108" fmla="*/ 2409675 h 2579546"/>
              <a:gd name="connsiteX109" fmla="*/ 429648 w 4335550"/>
              <a:gd name="connsiteY109" fmla="*/ 2429528 h 2579546"/>
              <a:gd name="connsiteX110" fmla="*/ 449555 w 4335550"/>
              <a:gd name="connsiteY110" fmla="*/ 2429528 h 2579546"/>
              <a:gd name="connsiteX111" fmla="*/ 449555 w 4335550"/>
              <a:gd name="connsiteY111" fmla="*/ 2409675 h 2579546"/>
              <a:gd name="connsiteX112" fmla="*/ 429648 w 4335550"/>
              <a:gd name="connsiteY112" fmla="*/ 2389823 h 2579546"/>
              <a:gd name="connsiteX113" fmla="*/ 926061 w 4335550"/>
              <a:gd name="connsiteY113" fmla="*/ 2389807 h 2579546"/>
              <a:gd name="connsiteX114" fmla="*/ 923812 w 4335550"/>
              <a:gd name="connsiteY114" fmla="*/ 2392050 h 2579546"/>
              <a:gd name="connsiteX115" fmla="*/ 923812 w 4335550"/>
              <a:gd name="connsiteY115" fmla="*/ 2427285 h 2579546"/>
              <a:gd name="connsiteX116" fmla="*/ 926061 w 4335550"/>
              <a:gd name="connsiteY116" fmla="*/ 2429527 h 2579546"/>
              <a:gd name="connsiteX117" fmla="*/ 928294 w 4335550"/>
              <a:gd name="connsiteY117" fmla="*/ 2427285 h 2579546"/>
              <a:gd name="connsiteX118" fmla="*/ 928294 w 4335550"/>
              <a:gd name="connsiteY118" fmla="*/ 2392050 h 2579546"/>
              <a:gd name="connsiteX119" fmla="*/ 926061 w 4335550"/>
              <a:gd name="connsiteY119" fmla="*/ 2389807 h 2579546"/>
              <a:gd name="connsiteX120" fmla="*/ 539732 w 4335550"/>
              <a:gd name="connsiteY120" fmla="*/ 2389807 h 2579546"/>
              <a:gd name="connsiteX121" fmla="*/ 537483 w 4335550"/>
              <a:gd name="connsiteY121" fmla="*/ 2392050 h 2579546"/>
              <a:gd name="connsiteX122" fmla="*/ 537483 w 4335550"/>
              <a:gd name="connsiteY122" fmla="*/ 2427285 h 2579546"/>
              <a:gd name="connsiteX123" fmla="*/ 539732 w 4335550"/>
              <a:gd name="connsiteY123" fmla="*/ 2429527 h 2579546"/>
              <a:gd name="connsiteX124" fmla="*/ 541981 w 4335550"/>
              <a:gd name="connsiteY124" fmla="*/ 2427285 h 2579546"/>
              <a:gd name="connsiteX125" fmla="*/ 541981 w 4335550"/>
              <a:gd name="connsiteY125" fmla="*/ 2392050 h 2579546"/>
              <a:gd name="connsiteX126" fmla="*/ 539732 w 4335550"/>
              <a:gd name="connsiteY126" fmla="*/ 2389807 h 2579546"/>
              <a:gd name="connsiteX127" fmla="*/ 371986 w 4335550"/>
              <a:gd name="connsiteY127" fmla="*/ 2389807 h 2579546"/>
              <a:gd name="connsiteX128" fmla="*/ 369737 w 4335550"/>
              <a:gd name="connsiteY128" fmla="*/ 2392050 h 2579546"/>
              <a:gd name="connsiteX129" fmla="*/ 369737 w 4335550"/>
              <a:gd name="connsiteY129" fmla="*/ 2427285 h 2579546"/>
              <a:gd name="connsiteX130" fmla="*/ 371986 w 4335550"/>
              <a:gd name="connsiteY130" fmla="*/ 2429527 h 2579546"/>
              <a:gd name="connsiteX131" fmla="*/ 374235 w 4335550"/>
              <a:gd name="connsiteY131" fmla="*/ 2427285 h 2579546"/>
              <a:gd name="connsiteX132" fmla="*/ 374235 w 4335550"/>
              <a:gd name="connsiteY132" fmla="*/ 2392050 h 2579546"/>
              <a:gd name="connsiteX133" fmla="*/ 371986 w 4335550"/>
              <a:gd name="connsiteY133" fmla="*/ 2389807 h 2579546"/>
              <a:gd name="connsiteX134" fmla="*/ 340882 w 4335550"/>
              <a:gd name="connsiteY134" fmla="*/ 2389807 h 2579546"/>
              <a:gd name="connsiteX135" fmla="*/ 320975 w 4335550"/>
              <a:gd name="connsiteY135" fmla="*/ 2409659 h 2579546"/>
              <a:gd name="connsiteX136" fmla="*/ 340882 w 4335550"/>
              <a:gd name="connsiteY136" fmla="*/ 2429512 h 2579546"/>
              <a:gd name="connsiteX137" fmla="*/ 356292 w 4335550"/>
              <a:gd name="connsiteY137" fmla="*/ 2422215 h 2579546"/>
              <a:gd name="connsiteX138" fmla="*/ 356292 w 4335550"/>
              <a:gd name="connsiteY138" fmla="*/ 2427285 h 2579546"/>
              <a:gd name="connsiteX139" fmla="*/ 340882 w 4335550"/>
              <a:gd name="connsiteY139" fmla="*/ 2442652 h 2579546"/>
              <a:gd name="connsiteX140" fmla="*/ 326708 w 4335550"/>
              <a:gd name="connsiteY140" fmla="*/ 2433349 h 2579546"/>
              <a:gd name="connsiteX141" fmla="*/ 323746 w 4335550"/>
              <a:gd name="connsiteY141" fmla="*/ 2432181 h 2579546"/>
              <a:gd name="connsiteX142" fmla="*/ 322575 w 4335550"/>
              <a:gd name="connsiteY142" fmla="*/ 2435134 h 2579546"/>
              <a:gd name="connsiteX143" fmla="*/ 340882 w 4335550"/>
              <a:gd name="connsiteY143" fmla="*/ 2447153 h 2579546"/>
              <a:gd name="connsiteX144" fmla="*/ 360789 w 4335550"/>
              <a:gd name="connsiteY144" fmla="*/ 2427301 h 2579546"/>
              <a:gd name="connsiteX145" fmla="*/ 360789 w 4335550"/>
              <a:gd name="connsiteY145" fmla="*/ 2409675 h 2579546"/>
              <a:gd name="connsiteX146" fmla="*/ 340882 w 4335550"/>
              <a:gd name="connsiteY146" fmla="*/ 2389823 h 2579546"/>
              <a:gd name="connsiteX147" fmla="*/ 309477 w 4335550"/>
              <a:gd name="connsiteY147" fmla="*/ 2389807 h 2579546"/>
              <a:gd name="connsiteX148" fmla="*/ 307244 w 4335550"/>
              <a:gd name="connsiteY148" fmla="*/ 2392050 h 2579546"/>
              <a:gd name="connsiteX149" fmla="*/ 307244 w 4335550"/>
              <a:gd name="connsiteY149" fmla="*/ 2427285 h 2579546"/>
              <a:gd name="connsiteX150" fmla="*/ 309477 w 4335550"/>
              <a:gd name="connsiteY150" fmla="*/ 2429527 h 2579546"/>
              <a:gd name="connsiteX151" fmla="*/ 311726 w 4335550"/>
              <a:gd name="connsiteY151" fmla="*/ 2427285 h 2579546"/>
              <a:gd name="connsiteX152" fmla="*/ 311726 w 4335550"/>
              <a:gd name="connsiteY152" fmla="*/ 2392050 h 2579546"/>
              <a:gd name="connsiteX153" fmla="*/ 309477 w 4335550"/>
              <a:gd name="connsiteY153" fmla="*/ 2389807 h 2579546"/>
              <a:gd name="connsiteX154" fmla="*/ 782403 w 4335550"/>
              <a:gd name="connsiteY154" fmla="*/ 2389791 h 2579546"/>
              <a:gd name="connsiteX155" fmla="*/ 771444 w 4335550"/>
              <a:gd name="connsiteY155" fmla="*/ 2394355 h 2579546"/>
              <a:gd name="connsiteX156" fmla="*/ 771444 w 4335550"/>
              <a:gd name="connsiteY156" fmla="*/ 2392081 h 2579546"/>
              <a:gd name="connsiteX157" fmla="*/ 769195 w 4335550"/>
              <a:gd name="connsiteY157" fmla="*/ 2389838 h 2579546"/>
              <a:gd name="connsiteX158" fmla="*/ 766946 w 4335550"/>
              <a:gd name="connsiteY158" fmla="*/ 2389838 h 2579546"/>
              <a:gd name="connsiteX159" fmla="*/ 766946 w 4335550"/>
              <a:gd name="connsiteY159" fmla="*/ 2392081 h 2579546"/>
              <a:gd name="connsiteX160" fmla="*/ 766946 w 4335550"/>
              <a:gd name="connsiteY160" fmla="*/ 2427285 h 2579546"/>
              <a:gd name="connsiteX161" fmla="*/ 769195 w 4335550"/>
              <a:gd name="connsiteY161" fmla="*/ 2429527 h 2579546"/>
              <a:gd name="connsiteX162" fmla="*/ 771444 w 4335550"/>
              <a:gd name="connsiteY162" fmla="*/ 2427285 h 2579546"/>
              <a:gd name="connsiteX163" fmla="*/ 771444 w 4335550"/>
              <a:gd name="connsiteY163" fmla="*/ 2405221 h 2579546"/>
              <a:gd name="connsiteX164" fmla="*/ 782403 w 4335550"/>
              <a:gd name="connsiteY164" fmla="*/ 2394292 h 2579546"/>
              <a:gd name="connsiteX165" fmla="*/ 793362 w 4335550"/>
              <a:gd name="connsiteY165" fmla="*/ 2405221 h 2579546"/>
              <a:gd name="connsiteX166" fmla="*/ 793362 w 4335550"/>
              <a:gd name="connsiteY166" fmla="*/ 2427285 h 2579546"/>
              <a:gd name="connsiteX167" fmla="*/ 795611 w 4335550"/>
              <a:gd name="connsiteY167" fmla="*/ 2429527 h 2579546"/>
              <a:gd name="connsiteX168" fmla="*/ 797860 w 4335550"/>
              <a:gd name="connsiteY168" fmla="*/ 2427285 h 2579546"/>
              <a:gd name="connsiteX169" fmla="*/ 797860 w 4335550"/>
              <a:gd name="connsiteY169" fmla="*/ 2405221 h 2579546"/>
              <a:gd name="connsiteX170" fmla="*/ 808819 w 4335550"/>
              <a:gd name="connsiteY170" fmla="*/ 2394292 h 2579546"/>
              <a:gd name="connsiteX171" fmla="*/ 819778 w 4335550"/>
              <a:gd name="connsiteY171" fmla="*/ 2405221 h 2579546"/>
              <a:gd name="connsiteX172" fmla="*/ 819778 w 4335550"/>
              <a:gd name="connsiteY172" fmla="*/ 2427285 h 2579546"/>
              <a:gd name="connsiteX173" fmla="*/ 822027 w 4335550"/>
              <a:gd name="connsiteY173" fmla="*/ 2429527 h 2579546"/>
              <a:gd name="connsiteX174" fmla="*/ 824276 w 4335550"/>
              <a:gd name="connsiteY174" fmla="*/ 2427285 h 2579546"/>
              <a:gd name="connsiteX175" fmla="*/ 824276 w 4335550"/>
              <a:gd name="connsiteY175" fmla="*/ 2405221 h 2579546"/>
              <a:gd name="connsiteX176" fmla="*/ 819743 w 4335550"/>
              <a:gd name="connsiteY176" fmla="*/ 2394320 h 2579546"/>
              <a:gd name="connsiteX177" fmla="*/ 808828 w 4335550"/>
              <a:gd name="connsiteY177" fmla="*/ 2389795 h 2579546"/>
              <a:gd name="connsiteX178" fmla="*/ 808835 w 4335550"/>
              <a:gd name="connsiteY178" fmla="*/ 2389791 h 2579546"/>
              <a:gd name="connsiteX179" fmla="*/ 808819 w 4335550"/>
              <a:gd name="connsiteY179" fmla="*/ 2389791 h 2579546"/>
              <a:gd name="connsiteX180" fmla="*/ 808828 w 4335550"/>
              <a:gd name="connsiteY180" fmla="*/ 2389795 h 2579546"/>
              <a:gd name="connsiteX181" fmla="*/ 795627 w 4335550"/>
              <a:gd name="connsiteY181" fmla="*/ 2397245 h 2579546"/>
              <a:gd name="connsiteX182" fmla="*/ 782403 w 4335550"/>
              <a:gd name="connsiteY182" fmla="*/ 2389791 h 2579546"/>
              <a:gd name="connsiteX183" fmla="*/ 653078 w 4335550"/>
              <a:gd name="connsiteY183" fmla="*/ 2389791 h 2579546"/>
              <a:gd name="connsiteX184" fmla="*/ 642119 w 4335550"/>
              <a:gd name="connsiteY184" fmla="*/ 2394355 h 2579546"/>
              <a:gd name="connsiteX185" fmla="*/ 642119 w 4335550"/>
              <a:gd name="connsiteY185" fmla="*/ 2392081 h 2579546"/>
              <a:gd name="connsiteX186" fmla="*/ 639870 w 4335550"/>
              <a:gd name="connsiteY186" fmla="*/ 2389838 h 2579546"/>
              <a:gd name="connsiteX187" fmla="*/ 637621 w 4335550"/>
              <a:gd name="connsiteY187" fmla="*/ 2389838 h 2579546"/>
              <a:gd name="connsiteX188" fmla="*/ 637621 w 4335550"/>
              <a:gd name="connsiteY188" fmla="*/ 2392081 h 2579546"/>
              <a:gd name="connsiteX189" fmla="*/ 637621 w 4335550"/>
              <a:gd name="connsiteY189" fmla="*/ 2427285 h 2579546"/>
              <a:gd name="connsiteX190" fmla="*/ 639870 w 4335550"/>
              <a:gd name="connsiteY190" fmla="*/ 2429527 h 2579546"/>
              <a:gd name="connsiteX191" fmla="*/ 642119 w 4335550"/>
              <a:gd name="connsiteY191" fmla="*/ 2427285 h 2579546"/>
              <a:gd name="connsiteX192" fmla="*/ 642119 w 4335550"/>
              <a:gd name="connsiteY192" fmla="*/ 2405221 h 2579546"/>
              <a:gd name="connsiteX193" fmla="*/ 653078 w 4335550"/>
              <a:gd name="connsiteY193" fmla="*/ 2394292 h 2579546"/>
              <a:gd name="connsiteX194" fmla="*/ 664037 w 4335550"/>
              <a:gd name="connsiteY194" fmla="*/ 2405221 h 2579546"/>
              <a:gd name="connsiteX195" fmla="*/ 664037 w 4335550"/>
              <a:gd name="connsiteY195" fmla="*/ 2427285 h 2579546"/>
              <a:gd name="connsiteX196" fmla="*/ 666286 w 4335550"/>
              <a:gd name="connsiteY196" fmla="*/ 2429527 h 2579546"/>
              <a:gd name="connsiteX197" fmla="*/ 668535 w 4335550"/>
              <a:gd name="connsiteY197" fmla="*/ 2427285 h 2579546"/>
              <a:gd name="connsiteX198" fmla="*/ 668535 w 4335550"/>
              <a:gd name="connsiteY198" fmla="*/ 2405221 h 2579546"/>
              <a:gd name="connsiteX199" fmla="*/ 679494 w 4335550"/>
              <a:gd name="connsiteY199" fmla="*/ 2394292 h 2579546"/>
              <a:gd name="connsiteX200" fmla="*/ 690453 w 4335550"/>
              <a:gd name="connsiteY200" fmla="*/ 2405221 h 2579546"/>
              <a:gd name="connsiteX201" fmla="*/ 690453 w 4335550"/>
              <a:gd name="connsiteY201" fmla="*/ 2427285 h 2579546"/>
              <a:gd name="connsiteX202" fmla="*/ 692718 w 4335550"/>
              <a:gd name="connsiteY202" fmla="*/ 2429527 h 2579546"/>
              <a:gd name="connsiteX203" fmla="*/ 694951 w 4335550"/>
              <a:gd name="connsiteY203" fmla="*/ 2427285 h 2579546"/>
              <a:gd name="connsiteX204" fmla="*/ 694951 w 4335550"/>
              <a:gd name="connsiteY204" fmla="*/ 2405221 h 2579546"/>
              <a:gd name="connsiteX205" fmla="*/ 679494 w 4335550"/>
              <a:gd name="connsiteY205" fmla="*/ 2389791 h 2579546"/>
              <a:gd name="connsiteX206" fmla="*/ 666286 w 4335550"/>
              <a:gd name="connsiteY206" fmla="*/ 2397245 h 2579546"/>
              <a:gd name="connsiteX207" fmla="*/ 653078 w 4335550"/>
              <a:gd name="connsiteY207" fmla="*/ 2389791 h 2579546"/>
              <a:gd name="connsiteX208" fmla="*/ 923812 w 4335550"/>
              <a:gd name="connsiteY208" fmla="*/ 2377772 h 2579546"/>
              <a:gd name="connsiteX209" fmla="*/ 923812 w 4335550"/>
              <a:gd name="connsiteY209" fmla="*/ 2380015 h 2579546"/>
              <a:gd name="connsiteX210" fmla="*/ 926061 w 4335550"/>
              <a:gd name="connsiteY210" fmla="*/ 2382257 h 2579546"/>
              <a:gd name="connsiteX211" fmla="*/ 928294 w 4335550"/>
              <a:gd name="connsiteY211" fmla="*/ 2380015 h 2579546"/>
              <a:gd name="connsiteX212" fmla="*/ 926061 w 4335550"/>
              <a:gd name="connsiteY212" fmla="*/ 2377772 h 2579546"/>
              <a:gd name="connsiteX213" fmla="*/ 537483 w 4335550"/>
              <a:gd name="connsiteY213" fmla="*/ 2377772 h 2579546"/>
              <a:gd name="connsiteX214" fmla="*/ 537483 w 4335550"/>
              <a:gd name="connsiteY214" fmla="*/ 2380015 h 2579546"/>
              <a:gd name="connsiteX215" fmla="*/ 539732 w 4335550"/>
              <a:gd name="connsiteY215" fmla="*/ 2382257 h 2579546"/>
              <a:gd name="connsiteX216" fmla="*/ 541981 w 4335550"/>
              <a:gd name="connsiteY216" fmla="*/ 2380015 h 2579546"/>
              <a:gd name="connsiteX217" fmla="*/ 539732 w 4335550"/>
              <a:gd name="connsiteY217" fmla="*/ 2377772 h 2579546"/>
              <a:gd name="connsiteX218" fmla="*/ 369737 w 4335550"/>
              <a:gd name="connsiteY218" fmla="*/ 2377772 h 2579546"/>
              <a:gd name="connsiteX219" fmla="*/ 369737 w 4335550"/>
              <a:gd name="connsiteY219" fmla="*/ 2380015 h 2579546"/>
              <a:gd name="connsiteX220" fmla="*/ 371986 w 4335550"/>
              <a:gd name="connsiteY220" fmla="*/ 2382257 h 2579546"/>
              <a:gd name="connsiteX221" fmla="*/ 374235 w 4335550"/>
              <a:gd name="connsiteY221" fmla="*/ 2380015 h 2579546"/>
              <a:gd name="connsiteX222" fmla="*/ 371986 w 4335550"/>
              <a:gd name="connsiteY222" fmla="*/ 2377772 h 2579546"/>
              <a:gd name="connsiteX223" fmla="*/ 307228 w 4335550"/>
              <a:gd name="connsiteY223" fmla="*/ 2377772 h 2579546"/>
              <a:gd name="connsiteX224" fmla="*/ 307228 w 4335550"/>
              <a:gd name="connsiteY224" fmla="*/ 2380015 h 2579546"/>
              <a:gd name="connsiteX225" fmla="*/ 309477 w 4335550"/>
              <a:gd name="connsiteY225" fmla="*/ 2382257 h 2579546"/>
              <a:gd name="connsiteX226" fmla="*/ 311710 w 4335550"/>
              <a:gd name="connsiteY226" fmla="*/ 2380015 h 2579546"/>
              <a:gd name="connsiteX227" fmla="*/ 309477 w 4335550"/>
              <a:gd name="connsiteY227" fmla="*/ 2377772 h 2579546"/>
              <a:gd name="connsiteX228" fmla="*/ 912710 w 4335550"/>
              <a:gd name="connsiteY228" fmla="*/ 2373018 h 2579546"/>
              <a:gd name="connsiteX229" fmla="*/ 910461 w 4335550"/>
              <a:gd name="connsiteY229" fmla="*/ 2375261 h 2579546"/>
              <a:gd name="connsiteX230" fmla="*/ 910461 w 4335550"/>
              <a:gd name="connsiteY230" fmla="*/ 2397119 h 2579546"/>
              <a:gd name="connsiteX231" fmla="*/ 895036 w 4335550"/>
              <a:gd name="connsiteY231" fmla="*/ 2389822 h 2579546"/>
              <a:gd name="connsiteX232" fmla="*/ 875129 w 4335550"/>
              <a:gd name="connsiteY232" fmla="*/ 2409675 h 2579546"/>
              <a:gd name="connsiteX233" fmla="*/ 895036 w 4335550"/>
              <a:gd name="connsiteY233" fmla="*/ 2429527 h 2579546"/>
              <a:gd name="connsiteX234" fmla="*/ 914959 w 4335550"/>
              <a:gd name="connsiteY234" fmla="*/ 2429527 h 2579546"/>
              <a:gd name="connsiteX235" fmla="*/ 914959 w 4335550"/>
              <a:gd name="connsiteY235" fmla="*/ 2375261 h 2579546"/>
              <a:gd name="connsiteX236" fmla="*/ 912710 w 4335550"/>
              <a:gd name="connsiteY236" fmla="*/ 2373018 h 2579546"/>
              <a:gd name="connsiteX237" fmla="*/ 457696 w 4335550"/>
              <a:gd name="connsiteY237" fmla="*/ 2373018 h 2579546"/>
              <a:gd name="connsiteX238" fmla="*/ 455447 w 4335550"/>
              <a:gd name="connsiteY238" fmla="*/ 2375261 h 2579546"/>
              <a:gd name="connsiteX239" fmla="*/ 455447 w 4335550"/>
              <a:gd name="connsiteY239" fmla="*/ 2423857 h 2579546"/>
              <a:gd name="connsiteX240" fmla="*/ 461132 w 4335550"/>
              <a:gd name="connsiteY240" fmla="*/ 2429527 h 2579546"/>
              <a:gd name="connsiteX241" fmla="*/ 463381 w 4335550"/>
              <a:gd name="connsiteY241" fmla="*/ 2427284 h 2579546"/>
              <a:gd name="connsiteX242" fmla="*/ 461132 w 4335550"/>
              <a:gd name="connsiteY242" fmla="*/ 2425042 h 2579546"/>
              <a:gd name="connsiteX243" fmla="*/ 459945 w 4335550"/>
              <a:gd name="connsiteY243" fmla="*/ 2423857 h 2579546"/>
              <a:gd name="connsiteX244" fmla="*/ 459945 w 4335550"/>
              <a:gd name="connsiteY244" fmla="*/ 2375261 h 2579546"/>
              <a:gd name="connsiteX245" fmla="*/ 457696 w 4335550"/>
              <a:gd name="connsiteY245" fmla="*/ 2373018 h 2579546"/>
              <a:gd name="connsiteX246" fmla="*/ 391624 w 4335550"/>
              <a:gd name="connsiteY246" fmla="*/ 2373003 h 2579546"/>
              <a:gd name="connsiteX247" fmla="*/ 389375 w 4335550"/>
              <a:gd name="connsiteY247" fmla="*/ 2375246 h 2579546"/>
              <a:gd name="connsiteX248" fmla="*/ 389375 w 4335550"/>
              <a:gd name="connsiteY248" fmla="*/ 2389807 h 2579546"/>
              <a:gd name="connsiteX249" fmla="*/ 385606 w 4335550"/>
              <a:gd name="connsiteY249" fmla="*/ 2389807 h 2579546"/>
              <a:gd name="connsiteX250" fmla="*/ 383357 w 4335550"/>
              <a:gd name="connsiteY250" fmla="*/ 2392050 h 2579546"/>
              <a:gd name="connsiteX251" fmla="*/ 385606 w 4335550"/>
              <a:gd name="connsiteY251" fmla="*/ 2394293 h 2579546"/>
              <a:gd name="connsiteX252" fmla="*/ 389375 w 4335550"/>
              <a:gd name="connsiteY252" fmla="*/ 2394293 h 2579546"/>
              <a:gd name="connsiteX253" fmla="*/ 389375 w 4335550"/>
              <a:gd name="connsiteY253" fmla="*/ 2417604 h 2579546"/>
              <a:gd name="connsiteX254" fmla="*/ 401316 w 4335550"/>
              <a:gd name="connsiteY254" fmla="*/ 2429512 h 2579546"/>
              <a:gd name="connsiteX255" fmla="*/ 403977 w 4335550"/>
              <a:gd name="connsiteY255" fmla="*/ 2429212 h 2579546"/>
              <a:gd name="connsiteX256" fmla="*/ 405664 w 4335550"/>
              <a:gd name="connsiteY256" fmla="*/ 2426539 h 2579546"/>
              <a:gd name="connsiteX257" fmla="*/ 405671 w 4335550"/>
              <a:gd name="connsiteY257" fmla="*/ 2426543 h 2579546"/>
              <a:gd name="connsiteX258" fmla="*/ 405671 w 4335550"/>
              <a:gd name="connsiteY258" fmla="*/ 2426527 h 2579546"/>
              <a:gd name="connsiteX259" fmla="*/ 405664 w 4335550"/>
              <a:gd name="connsiteY259" fmla="*/ 2426539 h 2579546"/>
              <a:gd name="connsiteX260" fmla="*/ 402979 w 4335550"/>
              <a:gd name="connsiteY260" fmla="*/ 2424853 h 2579546"/>
              <a:gd name="connsiteX261" fmla="*/ 401316 w 4335550"/>
              <a:gd name="connsiteY261" fmla="*/ 2425042 h 2579546"/>
              <a:gd name="connsiteX262" fmla="*/ 393873 w 4335550"/>
              <a:gd name="connsiteY262" fmla="*/ 2417604 h 2579546"/>
              <a:gd name="connsiteX263" fmla="*/ 393873 w 4335550"/>
              <a:gd name="connsiteY263" fmla="*/ 2394293 h 2579546"/>
              <a:gd name="connsiteX264" fmla="*/ 400208 w 4335550"/>
              <a:gd name="connsiteY264" fmla="*/ 2394293 h 2579546"/>
              <a:gd name="connsiteX265" fmla="*/ 402456 w 4335550"/>
              <a:gd name="connsiteY265" fmla="*/ 2392050 h 2579546"/>
              <a:gd name="connsiteX266" fmla="*/ 400208 w 4335550"/>
              <a:gd name="connsiteY266" fmla="*/ 2389807 h 2579546"/>
              <a:gd name="connsiteX267" fmla="*/ 393873 w 4335550"/>
              <a:gd name="connsiteY267" fmla="*/ 2389807 h 2579546"/>
              <a:gd name="connsiteX268" fmla="*/ 393873 w 4335550"/>
              <a:gd name="connsiteY268" fmla="*/ 2375246 h 2579546"/>
              <a:gd name="connsiteX269" fmla="*/ 391624 w 4335550"/>
              <a:gd name="connsiteY269" fmla="*/ 2373003 h 2579546"/>
              <a:gd name="connsiteX270" fmla="*/ 296174 w 4335550"/>
              <a:gd name="connsiteY270" fmla="*/ 2373003 h 2579546"/>
              <a:gd name="connsiteX271" fmla="*/ 293926 w 4335550"/>
              <a:gd name="connsiteY271" fmla="*/ 2375246 h 2579546"/>
              <a:gd name="connsiteX272" fmla="*/ 293926 w 4335550"/>
              <a:gd name="connsiteY272" fmla="*/ 2397104 h 2579546"/>
              <a:gd name="connsiteX273" fmla="*/ 278516 w 4335550"/>
              <a:gd name="connsiteY273" fmla="*/ 2389807 h 2579546"/>
              <a:gd name="connsiteX274" fmla="*/ 258609 w 4335550"/>
              <a:gd name="connsiteY274" fmla="*/ 2409660 h 2579546"/>
              <a:gd name="connsiteX275" fmla="*/ 278516 w 4335550"/>
              <a:gd name="connsiteY275" fmla="*/ 2429528 h 2579546"/>
              <a:gd name="connsiteX276" fmla="*/ 298423 w 4335550"/>
              <a:gd name="connsiteY276" fmla="*/ 2429528 h 2579546"/>
              <a:gd name="connsiteX277" fmla="*/ 298423 w 4335550"/>
              <a:gd name="connsiteY277" fmla="*/ 2429512 h 2579546"/>
              <a:gd name="connsiteX278" fmla="*/ 298423 w 4335550"/>
              <a:gd name="connsiteY278" fmla="*/ 2375246 h 2579546"/>
              <a:gd name="connsiteX279" fmla="*/ 296174 w 4335550"/>
              <a:gd name="connsiteY279" fmla="*/ 2373003 h 2579546"/>
              <a:gd name="connsiteX280" fmla="*/ 533786 w 4335550"/>
              <a:gd name="connsiteY280" fmla="*/ 2268131 h 2579546"/>
              <a:gd name="connsiteX281" fmla="*/ 533794 w 4335550"/>
              <a:gd name="connsiteY281" fmla="*/ 2268151 h 2579546"/>
              <a:gd name="connsiteX282" fmla="*/ 533786 w 4335550"/>
              <a:gd name="connsiteY282" fmla="*/ 2268171 h 2579546"/>
              <a:gd name="connsiteX283" fmla="*/ 533778 w 4335550"/>
              <a:gd name="connsiteY283" fmla="*/ 2268151 h 2579546"/>
              <a:gd name="connsiteX284" fmla="*/ 258609 w 4335550"/>
              <a:gd name="connsiteY284" fmla="*/ 2198249 h 2579546"/>
              <a:gd name="connsiteX285" fmla="*/ 258609 w 4335550"/>
              <a:gd name="connsiteY285" fmla="*/ 2268151 h 2579546"/>
              <a:gd name="connsiteX286" fmla="*/ 327405 w 4335550"/>
              <a:gd name="connsiteY286" fmla="*/ 2338068 h 2579546"/>
              <a:gd name="connsiteX287" fmla="*/ 396201 w 4335550"/>
              <a:gd name="connsiteY287" fmla="*/ 2268151 h 2579546"/>
              <a:gd name="connsiteX288" fmla="*/ 464997 w 4335550"/>
              <a:gd name="connsiteY288" fmla="*/ 2338068 h 2579546"/>
              <a:gd name="connsiteX289" fmla="*/ 513643 w 4335550"/>
              <a:gd name="connsiteY289" fmla="*/ 2317596 h 2579546"/>
              <a:gd name="connsiteX290" fmla="*/ 533786 w 4335550"/>
              <a:gd name="connsiteY290" fmla="*/ 2268171 h 2579546"/>
              <a:gd name="connsiteX291" fmla="*/ 553923 w 4335550"/>
              <a:gd name="connsiteY291" fmla="*/ 2317590 h 2579546"/>
              <a:gd name="connsiteX292" fmla="*/ 602574 w 4335550"/>
              <a:gd name="connsiteY292" fmla="*/ 2338068 h 2579546"/>
              <a:gd name="connsiteX293" fmla="*/ 636972 w 4335550"/>
              <a:gd name="connsiteY293" fmla="*/ 2328703 h 2579546"/>
              <a:gd name="connsiteX294" fmla="*/ 671370 w 4335550"/>
              <a:gd name="connsiteY294" fmla="*/ 2338068 h 2579546"/>
              <a:gd name="connsiteX295" fmla="*/ 740166 w 4335550"/>
              <a:gd name="connsiteY295" fmla="*/ 2268151 h 2579546"/>
              <a:gd name="connsiteX296" fmla="*/ 671386 w 4335550"/>
              <a:gd name="connsiteY296" fmla="*/ 2198249 h 2579546"/>
              <a:gd name="connsiteX297" fmla="*/ 636988 w 4335550"/>
              <a:gd name="connsiteY297" fmla="*/ 2207599 h 2579546"/>
              <a:gd name="connsiteX298" fmla="*/ 636972 w 4335550"/>
              <a:gd name="connsiteY298" fmla="*/ 2207599 h 2579546"/>
              <a:gd name="connsiteX299" fmla="*/ 602574 w 4335550"/>
              <a:gd name="connsiteY299" fmla="*/ 2198249 h 2579546"/>
              <a:gd name="connsiteX300" fmla="*/ 553923 w 4335550"/>
              <a:gd name="connsiteY300" fmla="*/ 2218719 h 2579546"/>
              <a:gd name="connsiteX301" fmla="*/ 533786 w 4335550"/>
              <a:gd name="connsiteY301" fmla="*/ 2268131 h 2579546"/>
              <a:gd name="connsiteX302" fmla="*/ 513637 w 4335550"/>
              <a:gd name="connsiteY302" fmla="*/ 2218713 h 2579546"/>
              <a:gd name="connsiteX303" fmla="*/ 464997 w 4335550"/>
              <a:gd name="connsiteY303" fmla="*/ 2198249 h 2579546"/>
              <a:gd name="connsiteX304" fmla="*/ 396201 w 4335550"/>
              <a:gd name="connsiteY304" fmla="*/ 2268151 h 2579546"/>
              <a:gd name="connsiteX305" fmla="*/ 327405 w 4335550"/>
              <a:gd name="connsiteY305" fmla="*/ 2198249 h 2579546"/>
              <a:gd name="connsiteX306" fmla="*/ 0 w 4335550"/>
              <a:gd name="connsiteY306" fmla="*/ 0 h 2579546"/>
              <a:gd name="connsiteX307" fmla="*/ 4335550 w 4335550"/>
              <a:gd name="connsiteY307" fmla="*/ 0 h 2579546"/>
              <a:gd name="connsiteX308" fmla="*/ 4335550 w 4335550"/>
              <a:gd name="connsiteY308" fmla="*/ 2579546 h 2579546"/>
              <a:gd name="connsiteX309" fmla="*/ 0 w 4335550"/>
              <a:gd name="connsiteY309" fmla="*/ 2579546 h 257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335550" h="2579546">
                <a:moveTo>
                  <a:pt x="956975" y="2394293"/>
                </a:moveTo>
                <a:cubicBezTo>
                  <a:pt x="965480" y="2394293"/>
                  <a:pt x="972400" y="2401194"/>
                  <a:pt x="972400" y="2409660"/>
                </a:cubicBezTo>
                <a:lnTo>
                  <a:pt x="972400" y="2425042"/>
                </a:lnTo>
                <a:lnTo>
                  <a:pt x="956975" y="2425042"/>
                </a:lnTo>
                <a:cubicBezTo>
                  <a:pt x="948486" y="2425042"/>
                  <a:pt x="941566" y="2418125"/>
                  <a:pt x="941566" y="2409660"/>
                </a:cubicBezTo>
                <a:cubicBezTo>
                  <a:pt x="941566" y="2401194"/>
                  <a:pt x="948471" y="2394293"/>
                  <a:pt x="956975" y="2394293"/>
                </a:cubicBezTo>
                <a:close/>
                <a:moveTo>
                  <a:pt x="849077" y="2394293"/>
                </a:moveTo>
                <a:cubicBezTo>
                  <a:pt x="856806" y="2394293"/>
                  <a:pt x="863236" y="2400010"/>
                  <a:pt x="864328" y="2407417"/>
                </a:cubicBezTo>
                <a:lnTo>
                  <a:pt x="833826" y="2407417"/>
                </a:lnTo>
                <a:cubicBezTo>
                  <a:pt x="834919" y="2400010"/>
                  <a:pt x="841349" y="2394293"/>
                  <a:pt x="849077" y="2394293"/>
                </a:cubicBezTo>
                <a:close/>
                <a:moveTo>
                  <a:pt x="720496" y="2394293"/>
                </a:moveTo>
                <a:cubicBezTo>
                  <a:pt x="729001" y="2394293"/>
                  <a:pt x="735922" y="2401194"/>
                  <a:pt x="735922" y="2409660"/>
                </a:cubicBezTo>
                <a:lnTo>
                  <a:pt x="735922" y="2425042"/>
                </a:lnTo>
                <a:lnTo>
                  <a:pt x="720496" y="2425042"/>
                </a:lnTo>
                <a:cubicBezTo>
                  <a:pt x="712008" y="2425042"/>
                  <a:pt x="705087" y="2418125"/>
                  <a:pt x="705087" y="2409660"/>
                </a:cubicBezTo>
                <a:cubicBezTo>
                  <a:pt x="705087" y="2401194"/>
                  <a:pt x="712008" y="2394293"/>
                  <a:pt x="720496" y="2394293"/>
                </a:cubicBezTo>
                <a:close/>
                <a:moveTo>
                  <a:pt x="612646" y="2394293"/>
                </a:moveTo>
                <a:cubicBezTo>
                  <a:pt x="620375" y="2394293"/>
                  <a:pt x="626805" y="2400010"/>
                  <a:pt x="627897" y="2407417"/>
                </a:cubicBezTo>
                <a:lnTo>
                  <a:pt x="597395" y="2407417"/>
                </a:lnTo>
                <a:cubicBezTo>
                  <a:pt x="598472" y="2400010"/>
                  <a:pt x="604918" y="2394293"/>
                  <a:pt x="612646" y="2394293"/>
                </a:cubicBezTo>
                <a:close/>
                <a:moveTo>
                  <a:pt x="429632" y="2394293"/>
                </a:moveTo>
                <a:cubicBezTo>
                  <a:pt x="438137" y="2394293"/>
                  <a:pt x="445042" y="2401194"/>
                  <a:pt x="445042" y="2409660"/>
                </a:cubicBezTo>
                <a:lnTo>
                  <a:pt x="445042" y="2425042"/>
                </a:lnTo>
                <a:lnTo>
                  <a:pt x="429632" y="2425042"/>
                </a:lnTo>
                <a:cubicBezTo>
                  <a:pt x="421128" y="2425042"/>
                  <a:pt x="414223" y="2418125"/>
                  <a:pt x="414223" y="2409660"/>
                </a:cubicBezTo>
                <a:cubicBezTo>
                  <a:pt x="414223" y="2401194"/>
                  <a:pt x="421128" y="2394293"/>
                  <a:pt x="429632" y="2394293"/>
                </a:cubicBezTo>
                <a:close/>
                <a:moveTo>
                  <a:pt x="278516" y="2394293"/>
                </a:moveTo>
                <a:cubicBezTo>
                  <a:pt x="287005" y="2394293"/>
                  <a:pt x="293926" y="2401194"/>
                  <a:pt x="293926" y="2409660"/>
                </a:cubicBezTo>
                <a:lnTo>
                  <a:pt x="293926" y="2425042"/>
                </a:lnTo>
                <a:lnTo>
                  <a:pt x="278516" y="2425042"/>
                </a:lnTo>
                <a:cubicBezTo>
                  <a:pt x="270028" y="2425042"/>
                  <a:pt x="263107" y="2418125"/>
                  <a:pt x="263107" y="2409660"/>
                </a:cubicBezTo>
                <a:cubicBezTo>
                  <a:pt x="263107" y="2401194"/>
                  <a:pt x="270028" y="2394293"/>
                  <a:pt x="278516" y="2394293"/>
                </a:cubicBezTo>
                <a:close/>
                <a:moveTo>
                  <a:pt x="895052" y="2394292"/>
                </a:moveTo>
                <a:cubicBezTo>
                  <a:pt x="903556" y="2394292"/>
                  <a:pt x="910477" y="2401193"/>
                  <a:pt x="910477" y="2409659"/>
                </a:cubicBezTo>
                <a:lnTo>
                  <a:pt x="910477" y="2425042"/>
                </a:lnTo>
                <a:lnTo>
                  <a:pt x="895052" y="2425042"/>
                </a:lnTo>
                <a:cubicBezTo>
                  <a:pt x="886563" y="2425042"/>
                  <a:pt x="879643" y="2418124"/>
                  <a:pt x="879643" y="2409659"/>
                </a:cubicBezTo>
                <a:cubicBezTo>
                  <a:pt x="879643" y="2401193"/>
                  <a:pt x="886563" y="2394292"/>
                  <a:pt x="895052" y="2394292"/>
                </a:cubicBezTo>
                <a:close/>
                <a:moveTo>
                  <a:pt x="340882" y="2394292"/>
                </a:moveTo>
                <a:cubicBezTo>
                  <a:pt x="349371" y="2394292"/>
                  <a:pt x="356292" y="2401178"/>
                  <a:pt x="356292" y="2409659"/>
                </a:cubicBezTo>
                <a:cubicBezTo>
                  <a:pt x="356292" y="2418140"/>
                  <a:pt x="349371" y="2425042"/>
                  <a:pt x="340882" y="2425042"/>
                </a:cubicBezTo>
                <a:cubicBezTo>
                  <a:pt x="332394" y="2425042"/>
                  <a:pt x="325473" y="2418140"/>
                  <a:pt x="325473" y="2409659"/>
                </a:cubicBezTo>
                <a:cubicBezTo>
                  <a:pt x="325473" y="2401178"/>
                  <a:pt x="332394" y="2394292"/>
                  <a:pt x="340882" y="2394292"/>
                </a:cubicBezTo>
                <a:close/>
                <a:moveTo>
                  <a:pt x="550105" y="2389838"/>
                </a:moveTo>
                <a:lnTo>
                  <a:pt x="550105" y="2427284"/>
                </a:lnTo>
                <a:cubicBezTo>
                  <a:pt x="550105" y="2428516"/>
                  <a:pt x="551119" y="2429527"/>
                  <a:pt x="552354" y="2429527"/>
                </a:cubicBezTo>
                <a:cubicBezTo>
                  <a:pt x="553589" y="2429527"/>
                  <a:pt x="554603" y="2428516"/>
                  <a:pt x="554603" y="2427284"/>
                </a:cubicBezTo>
                <a:lnTo>
                  <a:pt x="554603" y="2413118"/>
                </a:lnTo>
                <a:lnTo>
                  <a:pt x="554603" y="2408032"/>
                </a:lnTo>
                <a:cubicBezTo>
                  <a:pt x="554603" y="2400467"/>
                  <a:pt x="560779" y="2394323"/>
                  <a:pt x="568365" y="2394323"/>
                </a:cubicBezTo>
                <a:cubicBezTo>
                  <a:pt x="575951" y="2394323"/>
                  <a:pt x="582128" y="2400483"/>
                  <a:pt x="582128" y="2408048"/>
                </a:cubicBezTo>
                <a:lnTo>
                  <a:pt x="582128" y="2427284"/>
                </a:lnTo>
                <a:cubicBezTo>
                  <a:pt x="582128" y="2428516"/>
                  <a:pt x="583141" y="2429527"/>
                  <a:pt x="584376" y="2429527"/>
                </a:cubicBezTo>
                <a:cubicBezTo>
                  <a:pt x="585612" y="2429527"/>
                  <a:pt x="586625" y="2428516"/>
                  <a:pt x="586625" y="2427284"/>
                </a:cubicBezTo>
                <a:lnTo>
                  <a:pt x="586625" y="2408048"/>
                </a:lnTo>
                <a:cubicBezTo>
                  <a:pt x="586625" y="2398003"/>
                  <a:pt x="578437" y="2389838"/>
                  <a:pt x="568381" y="2389838"/>
                </a:cubicBezTo>
                <a:lnTo>
                  <a:pt x="568365" y="2389838"/>
                </a:lnTo>
                <a:cubicBezTo>
                  <a:pt x="562870" y="2389838"/>
                  <a:pt x="557960" y="2392270"/>
                  <a:pt x="554603" y="2396092"/>
                </a:cubicBezTo>
                <a:lnTo>
                  <a:pt x="554603" y="2392081"/>
                </a:lnTo>
                <a:cubicBezTo>
                  <a:pt x="554603" y="2390833"/>
                  <a:pt x="553605" y="2389838"/>
                  <a:pt x="552354" y="2389838"/>
                </a:cubicBezTo>
                <a:close/>
                <a:moveTo>
                  <a:pt x="956975" y="2389823"/>
                </a:moveTo>
                <a:cubicBezTo>
                  <a:pt x="946000" y="2389823"/>
                  <a:pt x="937068" y="2398730"/>
                  <a:pt x="937068" y="2409675"/>
                </a:cubicBezTo>
                <a:cubicBezTo>
                  <a:pt x="937068" y="2420620"/>
                  <a:pt x="946000" y="2429528"/>
                  <a:pt x="956975" y="2429528"/>
                </a:cubicBezTo>
                <a:lnTo>
                  <a:pt x="976882" y="2429528"/>
                </a:lnTo>
                <a:lnTo>
                  <a:pt x="976882" y="2409675"/>
                </a:lnTo>
                <a:cubicBezTo>
                  <a:pt x="976882" y="2398730"/>
                  <a:pt x="967950" y="2389823"/>
                  <a:pt x="956975" y="2389823"/>
                </a:cubicBezTo>
                <a:close/>
                <a:moveTo>
                  <a:pt x="849077" y="2389823"/>
                </a:moveTo>
                <a:cubicBezTo>
                  <a:pt x="838102" y="2389823"/>
                  <a:pt x="829170" y="2398730"/>
                  <a:pt x="829170" y="2409675"/>
                </a:cubicBezTo>
                <a:cubicBezTo>
                  <a:pt x="829170" y="2420620"/>
                  <a:pt x="838102" y="2429528"/>
                  <a:pt x="849077" y="2429528"/>
                </a:cubicBezTo>
                <a:cubicBezTo>
                  <a:pt x="853527" y="2429528"/>
                  <a:pt x="857756" y="2428090"/>
                  <a:pt x="861272" y="2425374"/>
                </a:cubicBezTo>
                <a:cubicBezTo>
                  <a:pt x="862254" y="2424616"/>
                  <a:pt x="862428" y="2423210"/>
                  <a:pt x="861668" y="2422231"/>
                </a:cubicBezTo>
                <a:cubicBezTo>
                  <a:pt x="860907" y="2421252"/>
                  <a:pt x="859498" y="2421094"/>
                  <a:pt x="858516" y="2421836"/>
                </a:cubicBezTo>
                <a:cubicBezTo>
                  <a:pt x="855792" y="2423937"/>
                  <a:pt x="852530" y="2425058"/>
                  <a:pt x="849077" y="2425058"/>
                </a:cubicBezTo>
                <a:cubicBezTo>
                  <a:pt x="841349" y="2425058"/>
                  <a:pt x="834919" y="2419341"/>
                  <a:pt x="833826" y="2411918"/>
                </a:cubicBezTo>
                <a:lnTo>
                  <a:pt x="866735" y="2411918"/>
                </a:lnTo>
                <a:cubicBezTo>
                  <a:pt x="867971" y="2411918"/>
                  <a:pt x="868984" y="2410923"/>
                  <a:pt x="868984" y="2409675"/>
                </a:cubicBezTo>
                <a:cubicBezTo>
                  <a:pt x="868984" y="2398730"/>
                  <a:pt x="860052" y="2389823"/>
                  <a:pt x="849077" y="2389823"/>
                </a:cubicBezTo>
                <a:close/>
                <a:moveTo>
                  <a:pt x="720496" y="2389823"/>
                </a:moveTo>
                <a:cubicBezTo>
                  <a:pt x="709521" y="2389823"/>
                  <a:pt x="700589" y="2398730"/>
                  <a:pt x="700589" y="2409675"/>
                </a:cubicBezTo>
                <a:cubicBezTo>
                  <a:pt x="700589" y="2420620"/>
                  <a:pt x="709521" y="2429528"/>
                  <a:pt x="720496" y="2429528"/>
                </a:cubicBezTo>
                <a:lnTo>
                  <a:pt x="740419" y="2429528"/>
                </a:lnTo>
                <a:lnTo>
                  <a:pt x="740419" y="2409675"/>
                </a:lnTo>
                <a:cubicBezTo>
                  <a:pt x="740419" y="2398730"/>
                  <a:pt x="731471" y="2389823"/>
                  <a:pt x="720496" y="2389823"/>
                </a:cubicBezTo>
                <a:close/>
                <a:moveTo>
                  <a:pt x="612646" y="2389823"/>
                </a:moveTo>
                <a:cubicBezTo>
                  <a:pt x="601671" y="2389823"/>
                  <a:pt x="592739" y="2398730"/>
                  <a:pt x="592739" y="2409675"/>
                </a:cubicBezTo>
                <a:cubicBezTo>
                  <a:pt x="592739" y="2420620"/>
                  <a:pt x="601671" y="2429528"/>
                  <a:pt x="612646" y="2429528"/>
                </a:cubicBezTo>
                <a:cubicBezTo>
                  <a:pt x="617112" y="2429528"/>
                  <a:pt x="621325" y="2428090"/>
                  <a:pt x="624841" y="2425374"/>
                </a:cubicBezTo>
                <a:cubicBezTo>
                  <a:pt x="625823" y="2424616"/>
                  <a:pt x="625997" y="2423210"/>
                  <a:pt x="625237" y="2422231"/>
                </a:cubicBezTo>
                <a:cubicBezTo>
                  <a:pt x="624476" y="2421252"/>
                  <a:pt x="623067" y="2421094"/>
                  <a:pt x="622085" y="2421836"/>
                </a:cubicBezTo>
                <a:cubicBezTo>
                  <a:pt x="619361" y="2423937"/>
                  <a:pt x="616099" y="2425058"/>
                  <a:pt x="612646" y="2425058"/>
                </a:cubicBezTo>
                <a:cubicBezTo>
                  <a:pt x="604902" y="2425058"/>
                  <a:pt x="598472" y="2419341"/>
                  <a:pt x="597395" y="2411918"/>
                </a:cubicBezTo>
                <a:lnTo>
                  <a:pt x="630304" y="2411918"/>
                </a:lnTo>
                <a:cubicBezTo>
                  <a:pt x="631540" y="2411918"/>
                  <a:pt x="632553" y="2410923"/>
                  <a:pt x="632553" y="2409675"/>
                </a:cubicBezTo>
                <a:cubicBezTo>
                  <a:pt x="632553" y="2398730"/>
                  <a:pt x="623621" y="2389823"/>
                  <a:pt x="612646" y="2389823"/>
                </a:cubicBezTo>
                <a:close/>
                <a:moveTo>
                  <a:pt x="513331" y="2389823"/>
                </a:moveTo>
                <a:cubicBezTo>
                  <a:pt x="502356" y="2389823"/>
                  <a:pt x="493424" y="2398730"/>
                  <a:pt x="493424" y="2409675"/>
                </a:cubicBezTo>
                <a:cubicBezTo>
                  <a:pt x="493424" y="2420620"/>
                  <a:pt x="502356" y="2429528"/>
                  <a:pt x="513331" y="2429528"/>
                </a:cubicBezTo>
                <a:cubicBezTo>
                  <a:pt x="517940" y="2429528"/>
                  <a:pt x="522437" y="2427917"/>
                  <a:pt x="526001" y="2424979"/>
                </a:cubicBezTo>
                <a:cubicBezTo>
                  <a:pt x="526951" y="2424189"/>
                  <a:pt x="527094" y="2422784"/>
                  <a:pt x="526302" y="2421820"/>
                </a:cubicBezTo>
                <a:cubicBezTo>
                  <a:pt x="525510" y="2420873"/>
                  <a:pt x="524100" y="2420747"/>
                  <a:pt x="523134" y="2421520"/>
                </a:cubicBezTo>
                <a:cubicBezTo>
                  <a:pt x="520394" y="2423795"/>
                  <a:pt x="516894" y="2425042"/>
                  <a:pt x="513331" y="2425042"/>
                </a:cubicBezTo>
                <a:cubicBezTo>
                  <a:pt x="504827" y="2425042"/>
                  <a:pt x="497906" y="2418125"/>
                  <a:pt x="497906" y="2409660"/>
                </a:cubicBezTo>
                <a:cubicBezTo>
                  <a:pt x="497906" y="2401194"/>
                  <a:pt x="504827" y="2394293"/>
                  <a:pt x="513331" y="2394293"/>
                </a:cubicBezTo>
                <a:cubicBezTo>
                  <a:pt x="516894" y="2394293"/>
                  <a:pt x="520379" y="2395540"/>
                  <a:pt x="523134" y="2397814"/>
                </a:cubicBezTo>
                <a:cubicBezTo>
                  <a:pt x="524100" y="2398604"/>
                  <a:pt x="525510" y="2398478"/>
                  <a:pt x="526302" y="2397514"/>
                </a:cubicBezTo>
                <a:cubicBezTo>
                  <a:pt x="527094" y="2396551"/>
                  <a:pt x="526967" y="2395145"/>
                  <a:pt x="526001" y="2394356"/>
                </a:cubicBezTo>
                <a:cubicBezTo>
                  <a:pt x="522453" y="2391434"/>
                  <a:pt x="517940" y="2389823"/>
                  <a:pt x="513331" y="2389823"/>
                </a:cubicBezTo>
                <a:close/>
                <a:moveTo>
                  <a:pt x="429648" y="2389823"/>
                </a:moveTo>
                <a:cubicBezTo>
                  <a:pt x="418689" y="2389823"/>
                  <a:pt x="409741" y="2398730"/>
                  <a:pt x="409741" y="2409675"/>
                </a:cubicBezTo>
                <a:cubicBezTo>
                  <a:pt x="409741" y="2420620"/>
                  <a:pt x="418673" y="2429528"/>
                  <a:pt x="429648" y="2429528"/>
                </a:cubicBezTo>
                <a:lnTo>
                  <a:pt x="449555" y="2429528"/>
                </a:lnTo>
                <a:lnTo>
                  <a:pt x="449555" y="2409675"/>
                </a:lnTo>
                <a:cubicBezTo>
                  <a:pt x="449555" y="2398730"/>
                  <a:pt x="440607" y="2389823"/>
                  <a:pt x="429648" y="2389823"/>
                </a:cubicBezTo>
                <a:close/>
                <a:moveTo>
                  <a:pt x="926061" y="2389807"/>
                </a:moveTo>
                <a:cubicBezTo>
                  <a:pt x="924826" y="2389807"/>
                  <a:pt x="923812" y="2390802"/>
                  <a:pt x="923812" y="2392050"/>
                </a:cubicBezTo>
                <a:lnTo>
                  <a:pt x="923812" y="2427285"/>
                </a:lnTo>
                <a:cubicBezTo>
                  <a:pt x="923812" y="2428517"/>
                  <a:pt x="924826" y="2429527"/>
                  <a:pt x="926061" y="2429527"/>
                </a:cubicBezTo>
                <a:cubicBezTo>
                  <a:pt x="927296" y="2429527"/>
                  <a:pt x="928294" y="2428517"/>
                  <a:pt x="928294" y="2427285"/>
                </a:cubicBezTo>
                <a:lnTo>
                  <a:pt x="928294" y="2392050"/>
                </a:lnTo>
                <a:cubicBezTo>
                  <a:pt x="928294" y="2390802"/>
                  <a:pt x="927296" y="2389807"/>
                  <a:pt x="926061" y="2389807"/>
                </a:cubicBezTo>
                <a:close/>
                <a:moveTo>
                  <a:pt x="539732" y="2389807"/>
                </a:moveTo>
                <a:cubicBezTo>
                  <a:pt x="538497" y="2389807"/>
                  <a:pt x="537483" y="2390802"/>
                  <a:pt x="537483" y="2392050"/>
                </a:cubicBezTo>
                <a:lnTo>
                  <a:pt x="537483" y="2427285"/>
                </a:lnTo>
                <a:cubicBezTo>
                  <a:pt x="537483" y="2428517"/>
                  <a:pt x="538481" y="2429527"/>
                  <a:pt x="539732" y="2429527"/>
                </a:cubicBezTo>
                <a:cubicBezTo>
                  <a:pt x="540983" y="2429527"/>
                  <a:pt x="541981" y="2428517"/>
                  <a:pt x="541981" y="2427285"/>
                </a:cubicBezTo>
                <a:lnTo>
                  <a:pt x="541981" y="2392050"/>
                </a:lnTo>
                <a:cubicBezTo>
                  <a:pt x="541981" y="2390802"/>
                  <a:pt x="540967" y="2389807"/>
                  <a:pt x="539732" y="2389807"/>
                </a:cubicBezTo>
                <a:close/>
                <a:moveTo>
                  <a:pt x="371986" y="2389807"/>
                </a:moveTo>
                <a:cubicBezTo>
                  <a:pt x="370751" y="2389807"/>
                  <a:pt x="369737" y="2390802"/>
                  <a:pt x="369737" y="2392050"/>
                </a:cubicBezTo>
                <a:lnTo>
                  <a:pt x="369737" y="2427285"/>
                </a:lnTo>
                <a:cubicBezTo>
                  <a:pt x="369737" y="2428517"/>
                  <a:pt x="370751" y="2429527"/>
                  <a:pt x="371986" y="2429527"/>
                </a:cubicBezTo>
                <a:cubicBezTo>
                  <a:pt x="373237" y="2429527"/>
                  <a:pt x="374235" y="2428517"/>
                  <a:pt x="374235" y="2427285"/>
                </a:cubicBezTo>
                <a:lnTo>
                  <a:pt x="374235" y="2392050"/>
                </a:lnTo>
                <a:cubicBezTo>
                  <a:pt x="374235" y="2390802"/>
                  <a:pt x="373221" y="2389807"/>
                  <a:pt x="371986" y="2389807"/>
                </a:cubicBezTo>
                <a:close/>
                <a:moveTo>
                  <a:pt x="340882" y="2389807"/>
                </a:moveTo>
                <a:cubicBezTo>
                  <a:pt x="329907" y="2389807"/>
                  <a:pt x="320975" y="2398714"/>
                  <a:pt x="320975" y="2409659"/>
                </a:cubicBezTo>
                <a:cubicBezTo>
                  <a:pt x="320975" y="2420604"/>
                  <a:pt x="329907" y="2429512"/>
                  <a:pt x="340882" y="2429512"/>
                </a:cubicBezTo>
                <a:cubicBezTo>
                  <a:pt x="347074" y="2429512"/>
                  <a:pt x="352633" y="2426669"/>
                  <a:pt x="356292" y="2422215"/>
                </a:cubicBezTo>
                <a:lnTo>
                  <a:pt x="356292" y="2427285"/>
                </a:lnTo>
                <a:cubicBezTo>
                  <a:pt x="356292" y="2435750"/>
                  <a:pt x="349371" y="2442652"/>
                  <a:pt x="340882" y="2442652"/>
                </a:cubicBezTo>
                <a:cubicBezTo>
                  <a:pt x="334706" y="2442652"/>
                  <a:pt x="329147" y="2439004"/>
                  <a:pt x="326708" y="2433349"/>
                </a:cubicBezTo>
                <a:cubicBezTo>
                  <a:pt x="326217" y="2432212"/>
                  <a:pt x="324903" y="2431691"/>
                  <a:pt x="323746" y="2432181"/>
                </a:cubicBezTo>
                <a:cubicBezTo>
                  <a:pt x="322622" y="2432670"/>
                  <a:pt x="322084" y="2433981"/>
                  <a:pt x="322575" y="2435134"/>
                </a:cubicBezTo>
                <a:cubicBezTo>
                  <a:pt x="325726" y="2442431"/>
                  <a:pt x="332900" y="2447153"/>
                  <a:pt x="340882" y="2447153"/>
                </a:cubicBezTo>
                <a:cubicBezTo>
                  <a:pt x="351857" y="2447153"/>
                  <a:pt x="360789" y="2438245"/>
                  <a:pt x="360789" y="2427301"/>
                </a:cubicBezTo>
                <a:lnTo>
                  <a:pt x="360789" y="2409675"/>
                </a:lnTo>
                <a:cubicBezTo>
                  <a:pt x="360789" y="2398730"/>
                  <a:pt x="351857" y="2389823"/>
                  <a:pt x="340882" y="2389823"/>
                </a:cubicBezTo>
                <a:close/>
                <a:moveTo>
                  <a:pt x="309477" y="2389807"/>
                </a:moveTo>
                <a:cubicBezTo>
                  <a:pt x="308242" y="2389807"/>
                  <a:pt x="307244" y="2390802"/>
                  <a:pt x="307244" y="2392050"/>
                </a:cubicBezTo>
                <a:lnTo>
                  <a:pt x="307244" y="2427285"/>
                </a:lnTo>
                <a:cubicBezTo>
                  <a:pt x="307244" y="2428517"/>
                  <a:pt x="308242" y="2429527"/>
                  <a:pt x="309477" y="2429527"/>
                </a:cubicBezTo>
                <a:cubicBezTo>
                  <a:pt x="310728" y="2429527"/>
                  <a:pt x="311726" y="2428517"/>
                  <a:pt x="311726" y="2427285"/>
                </a:cubicBezTo>
                <a:lnTo>
                  <a:pt x="311726" y="2392050"/>
                </a:lnTo>
                <a:cubicBezTo>
                  <a:pt x="311726" y="2390802"/>
                  <a:pt x="310712" y="2389807"/>
                  <a:pt x="309477" y="2389807"/>
                </a:cubicBezTo>
                <a:close/>
                <a:moveTo>
                  <a:pt x="782403" y="2389791"/>
                </a:moveTo>
                <a:cubicBezTo>
                  <a:pt x="778127" y="2389791"/>
                  <a:pt x="774247" y="2391544"/>
                  <a:pt x="771444" y="2394355"/>
                </a:cubicBezTo>
                <a:lnTo>
                  <a:pt x="771444" y="2392081"/>
                </a:lnTo>
                <a:cubicBezTo>
                  <a:pt x="771444" y="2390833"/>
                  <a:pt x="770446" y="2389838"/>
                  <a:pt x="769195" y="2389838"/>
                </a:cubicBezTo>
                <a:lnTo>
                  <a:pt x="766946" y="2389838"/>
                </a:lnTo>
                <a:lnTo>
                  <a:pt x="766946" y="2392081"/>
                </a:lnTo>
                <a:lnTo>
                  <a:pt x="766946" y="2427285"/>
                </a:lnTo>
                <a:cubicBezTo>
                  <a:pt x="766946" y="2428516"/>
                  <a:pt x="767960" y="2429527"/>
                  <a:pt x="769195" y="2429527"/>
                </a:cubicBezTo>
                <a:cubicBezTo>
                  <a:pt x="770430" y="2429527"/>
                  <a:pt x="771444" y="2428516"/>
                  <a:pt x="771444" y="2427285"/>
                </a:cubicBezTo>
                <a:lnTo>
                  <a:pt x="771444" y="2405221"/>
                </a:lnTo>
                <a:cubicBezTo>
                  <a:pt x="771444" y="2399188"/>
                  <a:pt x="776353" y="2394292"/>
                  <a:pt x="782403" y="2394292"/>
                </a:cubicBezTo>
                <a:cubicBezTo>
                  <a:pt x="788453" y="2394292"/>
                  <a:pt x="793362" y="2399204"/>
                  <a:pt x="793362" y="2405221"/>
                </a:cubicBezTo>
                <a:lnTo>
                  <a:pt x="793362" y="2427285"/>
                </a:lnTo>
                <a:cubicBezTo>
                  <a:pt x="793362" y="2428516"/>
                  <a:pt x="794376" y="2429527"/>
                  <a:pt x="795611" y="2429527"/>
                </a:cubicBezTo>
                <a:cubicBezTo>
                  <a:pt x="796846" y="2429527"/>
                  <a:pt x="797860" y="2428516"/>
                  <a:pt x="797860" y="2427285"/>
                </a:cubicBezTo>
                <a:lnTo>
                  <a:pt x="797860" y="2405221"/>
                </a:lnTo>
                <a:cubicBezTo>
                  <a:pt x="797860" y="2399188"/>
                  <a:pt x="802785" y="2394292"/>
                  <a:pt x="808819" y="2394292"/>
                </a:cubicBezTo>
                <a:cubicBezTo>
                  <a:pt x="814853" y="2394292"/>
                  <a:pt x="819778" y="2399204"/>
                  <a:pt x="819778" y="2405221"/>
                </a:cubicBezTo>
                <a:lnTo>
                  <a:pt x="819778" y="2427285"/>
                </a:lnTo>
                <a:cubicBezTo>
                  <a:pt x="819778" y="2428516"/>
                  <a:pt x="820792" y="2429527"/>
                  <a:pt x="822027" y="2429527"/>
                </a:cubicBezTo>
                <a:cubicBezTo>
                  <a:pt x="823263" y="2429527"/>
                  <a:pt x="824276" y="2428516"/>
                  <a:pt x="824276" y="2427285"/>
                </a:cubicBezTo>
                <a:lnTo>
                  <a:pt x="824276" y="2405221"/>
                </a:lnTo>
                <a:cubicBezTo>
                  <a:pt x="824276" y="2400973"/>
                  <a:pt x="822542" y="2397115"/>
                  <a:pt x="819743" y="2394320"/>
                </a:cubicBezTo>
                <a:lnTo>
                  <a:pt x="808828" y="2389795"/>
                </a:lnTo>
                <a:lnTo>
                  <a:pt x="808835" y="2389791"/>
                </a:lnTo>
                <a:lnTo>
                  <a:pt x="808819" y="2389791"/>
                </a:lnTo>
                <a:lnTo>
                  <a:pt x="808828" y="2389795"/>
                </a:lnTo>
                <a:lnTo>
                  <a:pt x="795627" y="2397245"/>
                </a:lnTo>
                <a:cubicBezTo>
                  <a:pt x="792919" y="2392792"/>
                  <a:pt x="788009" y="2389791"/>
                  <a:pt x="782403" y="2389791"/>
                </a:cubicBezTo>
                <a:close/>
                <a:moveTo>
                  <a:pt x="653078" y="2389791"/>
                </a:moveTo>
                <a:cubicBezTo>
                  <a:pt x="648786" y="2389791"/>
                  <a:pt x="644922" y="2391544"/>
                  <a:pt x="642119" y="2394355"/>
                </a:cubicBezTo>
                <a:lnTo>
                  <a:pt x="642119" y="2392081"/>
                </a:lnTo>
                <a:cubicBezTo>
                  <a:pt x="642119" y="2390833"/>
                  <a:pt x="641105" y="2389838"/>
                  <a:pt x="639870" y="2389838"/>
                </a:cubicBezTo>
                <a:lnTo>
                  <a:pt x="637621" y="2389838"/>
                </a:lnTo>
                <a:lnTo>
                  <a:pt x="637621" y="2392081"/>
                </a:lnTo>
                <a:lnTo>
                  <a:pt x="637621" y="2427285"/>
                </a:lnTo>
                <a:cubicBezTo>
                  <a:pt x="637621" y="2428516"/>
                  <a:pt x="638635" y="2429527"/>
                  <a:pt x="639870" y="2429527"/>
                </a:cubicBezTo>
                <a:cubicBezTo>
                  <a:pt x="641105" y="2429527"/>
                  <a:pt x="642119" y="2428516"/>
                  <a:pt x="642119" y="2427285"/>
                </a:cubicBezTo>
                <a:lnTo>
                  <a:pt x="642119" y="2405221"/>
                </a:lnTo>
                <a:cubicBezTo>
                  <a:pt x="642119" y="2399188"/>
                  <a:pt x="647028" y="2394292"/>
                  <a:pt x="653078" y="2394292"/>
                </a:cubicBezTo>
                <a:cubicBezTo>
                  <a:pt x="659128" y="2394292"/>
                  <a:pt x="664037" y="2399204"/>
                  <a:pt x="664037" y="2405221"/>
                </a:cubicBezTo>
                <a:lnTo>
                  <a:pt x="664037" y="2427285"/>
                </a:lnTo>
                <a:cubicBezTo>
                  <a:pt x="664037" y="2428516"/>
                  <a:pt x="665051" y="2429527"/>
                  <a:pt x="666286" y="2429527"/>
                </a:cubicBezTo>
                <a:cubicBezTo>
                  <a:pt x="667521" y="2429527"/>
                  <a:pt x="668535" y="2428516"/>
                  <a:pt x="668535" y="2427285"/>
                </a:cubicBezTo>
                <a:lnTo>
                  <a:pt x="668535" y="2405221"/>
                </a:lnTo>
                <a:cubicBezTo>
                  <a:pt x="668535" y="2399188"/>
                  <a:pt x="673444" y="2394292"/>
                  <a:pt x="679494" y="2394292"/>
                </a:cubicBezTo>
                <a:cubicBezTo>
                  <a:pt x="685544" y="2394292"/>
                  <a:pt x="690453" y="2399204"/>
                  <a:pt x="690453" y="2405221"/>
                </a:cubicBezTo>
                <a:lnTo>
                  <a:pt x="690453" y="2427285"/>
                </a:lnTo>
                <a:cubicBezTo>
                  <a:pt x="690453" y="2428516"/>
                  <a:pt x="691467" y="2429527"/>
                  <a:pt x="692718" y="2429527"/>
                </a:cubicBezTo>
                <a:cubicBezTo>
                  <a:pt x="693969" y="2429527"/>
                  <a:pt x="694951" y="2428516"/>
                  <a:pt x="694951" y="2427285"/>
                </a:cubicBezTo>
                <a:lnTo>
                  <a:pt x="694951" y="2405221"/>
                </a:lnTo>
                <a:cubicBezTo>
                  <a:pt x="694951" y="2396724"/>
                  <a:pt x="688015" y="2389791"/>
                  <a:pt x="679494" y="2389791"/>
                </a:cubicBezTo>
                <a:cubicBezTo>
                  <a:pt x="673904" y="2389791"/>
                  <a:pt x="669010" y="2392792"/>
                  <a:pt x="666286" y="2397245"/>
                </a:cubicBezTo>
                <a:cubicBezTo>
                  <a:pt x="663578" y="2392792"/>
                  <a:pt x="658668" y="2389791"/>
                  <a:pt x="653078" y="2389791"/>
                </a:cubicBezTo>
                <a:close/>
                <a:moveTo>
                  <a:pt x="923812" y="2377772"/>
                </a:moveTo>
                <a:lnTo>
                  <a:pt x="923812" y="2380015"/>
                </a:lnTo>
                <a:cubicBezTo>
                  <a:pt x="923812" y="2381247"/>
                  <a:pt x="924826" y="2382257"/>
                  <a:pt x="926061" y="2382257"/>
                </a:cubicBezTo>
                <a:cubicBezTo>
                  <a:pt x="927296" y="2382257"/>
                  <a:pt x="928294" y="2381247"/>
                  <a:pt x="928294" y="2380015"/>
                </a:cubicBezTo>
                <a:cubicBezTo>
                  <a:pt x="928294" y="2378783"/>
                  <a:pt x="927296" y="2377772"/>
                  <a:pt x="926061" y="2377772"/>
                </a:cubicBezTo>
                <a:close/>
                <a:moveTo>
                  <a:pt x="537483" y="2377772"/>
                </a:moveTo>
                <a:lnTo>
                  <a:pt x="537483" y="2380015"/>
                </a:lnTo>
                <a:cubicBezTo>
                  <a:pt x="537483" y="2381247"/>
                  <a:pt x="538497" y="2382257"/>
                  <a:pt x="539732" y="2382257"/>
                </a:cubicBezTo>
                <a:cubicBezTo>
                  <a:pt x="540967" y="2382257"/>
                  <a:pt x="541981" y="2381247"/>
                  <a:pt x="541981" y="2380015"/>
                </a:cubicBezTo>
                <a:cubicBezTo>
                  <a:pt x="541981" y="2378783"/>
                  <a:pt x="540967" y="2377772"/>
                  <a:pt x="539732" y="2377772"/>
                </a:cubicBezTo>
                <a:close/>
                <a:moveTo>
                  <a:pt x="369737" y="2377772"/>
                </a:moveTo>
                <a:lnTo>
                  <a:pt x="369737" y="2380015"/>
                </a:lnTo>
                <a:cubicBezTo>
                  <a:pt x="369737" y="2381247"/>
                  <a:pt x="370751" y="2382257"/>
                  <a:pt x="371986" y="2382257"/>
                </a:cubicBezTo>
                <a:cubicBezTo>
                  <a:pt x="373221" y="2382257"/>
                  <a:pt x="374235" y="2381247"/>
                  <a:pt x="374235" y="2380015"/>
                </a:cubicBezTo>
                <a:cubicBezTo>
                  <a:pt x="374235" y="2378783"/>
                  <a:pt x="373237" y="2377772"/>
                  <a:pt x="371986" y="2377772"/>
                </a:cubicBezTo>
                <a:close/>
                <a:moveTo>
                  <a:pt x="307228" y="2377772"/>
                </a:moveTo>
                <a:lnTo>
                  <a:pt x="307228" y="2380015"/>
                </a:lnTo>
                <a:cubicBezTo>
                  <a:pt x="307228" y="2381247"/>
                  <a:pt x="308242" y="2382257"/>
                  <a:pt x="309477" y="2382257"/>
                </a:cubicBezTo>
                <a:cubicBezTo>
                  <a:pt x="310712" y="2382257"/>
                  <a:pt x="311710" y="2381247"/>
                  <a:pt x="311710" y="2380015"/>
                </a:cubicBezTo>
                <a:cubicBezTo>
                  <a:pt x="311710" y="2378783"/>
                  <a:pt x="310712" y="2377772"/>
                  <a:pt x="309477" y="2377772"/>
                </a:cubicBezTo>
                <a:close/>
                <a:moveTo>
                  <a:pt x="912710" y="2373018"/>
                </a:moveTo>
                <a:cubicBezTo>
                  <a:pt x="911475" y="2373018"/>
                  <a:pt x="910461" y="2374013"/>
                  <a:pt x="910461" y="2375261"/>
                </a:cubicBezTo>
                <a:lnTo>
                  <a:pt x="910461" y="2397119"/>
                </a:lnTo>
                <a:cubicBezTo>
                  <a:pt x="906803" y="2392665"/>
                  <a:pt x="901244" y="2389822"/>
                  <a:pt x="895036" y="2389822"/>
                </a:cubicBezTo>
                <a:cubicBezTo>
                  <a:pt x="884061" y="2389822"/>
                  <a:pt x="875129" y="2398730"/>
                  <a:pt x="875129" y="2409675"/>
                </a:cubicBezTo>
                <a:cubicBezTo>
                  <a:pt x="875129" y="2420619"/>
                  <a:pt x="884061" y="2429527"/>
                  <a:pt x="895036" y="2429527"/>
                </a:cubicBezTo>
                <a:lnTo>
                  <a:pt x="914959" y="2429527"/>
                </a:lnTo>
                <a:lnTo>
                  <a:pt x="914959" y="2375261"/>
                </a:lnTo>
                <a:cubicBezTo>
                  <a:pt x="914959" y="2374013"/>
                  <a:pt x="913946" y="2373018"/>
                  <a:pt x="912710" y="2373018"/>
                </a:cubicBezTo>
                <a:close/>
                <a:moveTo>
                  <a:pt x="457696" y="2373018"/>
                </a:moveTo>
                <a:cubicBezTo>
                  <a:pt x="456461" y="2373018"/>
                  <a:pt x="455447" y="2374013"/>
                  <a:pt x="455447" y="2375261"/>
                </a:cubicBezTo>
                <a:lnTo>
                  <a:pt x="455447" y="2423857"/>
                </a:lnTo>
                <a:cubicBezTo>
                  <a:pt x="455447" y="2426984"/>
                  <a:pt x="457997" y="2429527"/>
                  <a:pt x="461132" y="2429527"/>
                </a:cubicBezTo>
                <a:cubicBezTo>
                  <a:pt x="462384" y="2429527"/>
                  <a:pt x="463381" y="2428532"/>
                  <a:pt x="463381" y="2427284"/>
                </a:cubicBezTo>
                <a:cubicBezTo>
                  <a:pt x="463381" y="2426036"/>
                  <a:pt x="462384" y="2425042"/>
                  <a:pt x="461132" y="2425042"/>
                </a:cubicBezTo>
                <a:cubicBezTo>
                  <a:pt x="460483" y="2425042"/>
                  <a:pt x="459945" y="2424520"/>
                  <a:pt x="459945" y="2423857"/>
                </a:cubicBezTo>
                <a:lnTo>
                  <a:pt x="459945" y="2375261"/>
                </a:lnTo>
                <a:cubicBezTo>
                  <a:pt x="459945" y="2374013"/>
                  <a:pt x="458931" y="2373018"/>
                  <a:pt x="457696" y="2373018"/>
                </a:cubicBezTo>
                <a:close/>
                <a:moveTo>
                  <a:pt x="391624" y="2373003"/>
                </a:moveTo>
                <a:cubicBezTo>
                  <a:pt x="390389" y="2373003"/>
                  <a:pt x="389375" y="2373998"/>
                  <a:pt x="389375" y="2375246"/>
                </a:cubicBezTo>
                <a:lnTo>
                  <a:pt x="389375" y="2389807"/>
                </a:lnTo>
                <a:lnTo>
                  <a:pt x="385606" y="2389807"/>
                </a:lnTo>
                <a:cubicBezTo>
                  <a:pt x="384371" y="2389807"/>
                  <a:pt x="383357" y="2390802"/>
                  <a:pt x="383357" y="2392050"/>
                </a:cubicBezTo>
                <a:cubicBezTo>
                  <a:pt x="383357" y="2393298"/>
                  <a:pt x="384371" y="2394293"/>
                  <a:pt x="385606" y="2394293"/>
                </a:cubicBezTo>
                <a:lnTo>
                  <a:pt x="389375" y="2394293"/>
                </a:lnTo>
                <a:lnTo>
                  <a:pt x="389375" y="2417604"/>
                </a:lnTo>
                <a:cubicBezTo>
                  <a:pt x="389375" y="2424174"/>
                  <a:pt x="394728" y="2429512"/>
                  <a:pt x="401316" y="2429512"/>
                </a:cubicBezTo>
                <a:cubicBezTo>
                  <a:pt x="402219" y="2429512"/>
                  <a:pt x="403106" y="2429417"/>
                  <a:pt x="403977" y="2429212"/>
                </a:cubicBezTo>
                <a:lnTo>
                  <a:pt x="405664" y="2426539"/>
                </a:lnTo>
                <a:lnTo>
                  <a:pt x="405671" y="2426543"/>
                </a:lnTo>
                <a:lnTo>
                  <a:pt x="405671" y="2426527"/>
                </a:lnTo>
                <a:lnTo>
                  <a:pt x="405664" y="2426539"/>
                </a:lnTo>
                <a:lnTo>
                  <a:pt x="402979" y="2424853"/>
                </a:lnTo>
                <a:cubicBezTo>
                  <a:pt x="402441" y="2424979"/>
                  <a:pt x="401886" y="2425042"/>
                  <a:pt x="401316" y="2425042"/>
                </a:cubicBezTo>
                <a:cubicBezTo>
                  <a:pt x="397214" y="2425042"/>
                  <a:pt x="393873" y="2421710"/>
                  <a:pt x="393873" y="2417604"/>
                </a:cubicBezTo>
                <a:lnTo>
                  <a:pt x="393873" y="2394293"/>
                </a:lnTo>
                <a:lnTo>
                  <a:pt x="400208" y="2394293"/>
                </a:lnTo>
                <a:cubicBezTo>
                  <a:pt x="401459" y="2394293"/>
                  <a:pt x="402456" y="2393282"/>
                  <a:pt x="402456" y="2392050"/>
                </a:cubicBezTo>
                <a:cubicBezTo>
                  <a:pt x="402456" y="2390818"/>
                  <a:pt x="401459" y="2389807"/>
                  <a:pt x="400208" y="2389807"/>
                </a:cubicBezTo>
                <a:lnTo>
                  <a:pt x="393873" y="2389807"/>
                </a:lnTo>
                <a:lnTo>
                  <a:pt x="393873" y="2375246"/>
                </a:lnTo>
                <a:cubicBezTo>
                  <a:pt x="393873" y="2373998"/>
                  <a:pt x="392859" y="2373003"/>
                  <a:pt x="391624" y="2373003"/>
                </a:cubicBezTo>
                <a:close/>
                <a:moveTo>
                  <a:pt x="296174" y="2373003"/>
                </a:moveTo>
                <a:cubicBezTo>
                  <a:pt x="294939" y="2373003"/>
                  <a:pt x="293926" y="2373998"/>
                  <a:pt x="293926" y="2375246"/>
                </a:cubicBezTo>
                <a:lnTo>
                  <a:pt x="293926" y="2397104"/>
                </a:lnTo>
                <a:cubicBezTo>
                  <a:pt x="290283" y="2392650"/>
                  <a:pt x="284724" y="2389807"/>
                  <a:pt x="278516" y="2389807"/>
                </a:cubicBezTo>
                <a:cubicBezTo>
                  <a:pt x="267541" y="2389807"/>
                  <a:pt x="258609" y="2398699"/>
                  <a:pt x="258609" y="2409660"/>
                </a:cubicBezTo>
                <a:cubicBezTo>
                  <a:pt x="258609" y="2420620"/>
                  <a:pt x="267541" y="2429528"/>
                  <a:pt x="278516" y="2429528"/>
                </a:cubicBezTo>
                <a:lnTo>
                  <a:pt x="298423" y="2429528"/>
                </a:lnTo>
                <a:lnTo>
                  <a:pt x="298423" y="2429512"/>
                </a:lnTo>
                <a:lnTo>
                  <a:pt x="298423" y="2375246"/>
                </a:lnTo>
                <a:cubicBezTo>
                  <a:pt x="298423" y="2373998"/>
                  <a:pt x="297410" y="2373003"/>
                  <a:pt x="296174" y="2373003"/>
                </a:cubicBezTo>
                <a:close/>
                <a:moveTo>
                  <a:pt x="533786" y="2268131"/>
                </a:moveTo>
                <a:lnTo>
                  <a:pt x="533794" y="2268151"/>
                </a:lnTo>
                <a:lnTo>
                  <a:pt x="533786" y="2268171"/>
                </a:lnTo>
                <a:lnTo>
                  <a:pt x="533778" y="2268151"/>
                </a:lnTo>
                <a:close/>
                <a:moveTo>
                  <a:pt x="258609" y="2198249"/>
                </a:moveTo>
                <a:lnTo>
                  <a:pt x="258609" y="2268151"/>
                </a:lnTo>
                <a:cubicBezTo>
                  <a:pt x="258609" y="2306766"/>
                  <a:pt x="289412" y="2338068"/>
                  <a:pt x="327405" y="2338068"/>
                </a:cubicBezTo>
                <a:cubicBezTo>
                  <a:pt x="365398" y="2338068"/>
                  <a:pt x="396201" y="2306781"/>
                  <a:pt x="396201" y="2268151"/>
                </a:cubicBezTo>
                <a:cubicBezTo>
                  <a:pt x="396201" y="2306766"/>
                  <a:pt x="427004" y="2338068"/>
                  <a:pt x="464997" y="2338068"/>
                </a:cubicBezTo>
                <a:cubicBezTo>
                  <a:pt x="483994" y="2338068"/>
                  <a:pt x="501193" y="2330246"/>
                  <a:pt x="513643" y="2317596"/>
                </a:cubicBezTo>
                <a:lnTo>
                  <a:pt x="533786" y="2268171"/>
                </a:lnTo>
                <a:lnTo>
                  <a:pt x="553923" y="2317590"/>
                </a:lnTo>
                <a:cubicBezTo>
                  <a:pt x="566371" y="2330243"/>
                  <a:pt x="583570" y="2338068"/>
                  <a:pt x="602574" y="2338068"/>
                </a:cubicBezTo>
                <a:cubicBezTo>
                  <a:pt x="615117" y="2338068"/>
                  <a:pt x="626868" y="2334657"/>
                  <a:pt x="636972" y="2328703"/>
                </a:cubicBezTo>
                <a:cubicBezTo>
                  <a:pt x="647108" y="2334657"/>
                  <a:pt x="658843" y="2338068"/>
                  <a:pt x="671370" y="2338068"/>
                </a:cubicBezTo>
                <a:cubicBezTo>
                  <a:pt x="709363" y="2338068"/>
                  <a:pt x="740166" y="2306781"/>
                  <a:pt x="740166" y="2268151"/>
                </a:cubicBezTo>
                <a:cubicBezTo>
                  <a:pt x="740166" y="2229520"/>
                  <a:pt x="709379" y="2198249"/>
                  <a:pt x="671386" y="2198249"/>
                </a:cubicBezTo>
                <a:cubicBezTo>
                  <a:pt x="658859" y="2198249"/>
                  <a:pt x="647123" y="2201645"/>
                  <a:pt x="636988" y="2207599"/>
                </a:cubicBezTo>
                <a:lnTo>
                  <a:pt x="636972" y="2207599"/>
                </a:lnTo>
                <a:cubicBezTo>
                  <a:pt x="626868" y="2201660"/>
                  <a:pt x="615117" y="2198249"/>
                  <a:pt x="602574" y="2198249"/>
                </a:cubicBezTo>
                <a:cubicBezTo>
                  <a:pt x="583570" y="2198249"/>
                  <a:pt x="566371" y="2206071"/>
                  <a:pt x="553923" y="2218719"/>
                </a:cubicBezTo>
                <a:lnTo>
                  <a:pt x="533786" y="2268131"/>
                </a:lnTo>
                <a:lnTo>
                  <a:pt x="513637" y="2218713"/>
                </a:lnTo>
                <a:cubicBezTo>
                  <a:pt x="501185" y="2206067"/>
                  <a:pt x="483986" y="2198249"/>
                  <a:pt x="464997" y="2198249"/>
                </a:cubicBezTo>
                <a:cubicBezTo>
                  <a:pt x="427020" y="2198249"/>
                  <a:pt x="396201" y="2229536"/>
                  <a:pt x="396201" y="2268151"/>
                </a:cubicBezTo>
                <a:cubicBezTo>
                  <a:pt x="396201" y="2229520"/>
                  <a:pt x="365398" y="2198249"/>
                  <a:pt x="327405" y="2198249"/>
                </a:cubicBezTo>
                <a:close/>
                <a:moveTo>
                  <a:pt x="0" y="0"/>
                </a:moveTo>
                <a:lnTo>
                  <a:pt x="4335550" y="0"/>
                </a:lnTo>
                <a:lnTo>
                  <a:pt x="4335550" y="2579546"/>
                </a:lnTo>
                <a:lnTo>
                  <a:pt x="0" y="2579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70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8_Film_Stills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1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" y="1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9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" y="1699209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3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90965" y="-779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1EDEACA-DE4A-F4CF-B01A-810FC93746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691" y="2572611"/>
            <a:ext cx="4356000" cy="2579546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518308-8488-B6C7-F81F-128AFE96A9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0" y="3410443"/>
            <a:ext cx="2405174" cy="1741714"/>
          </a:xfrm>
          <a:custGeom>
            <a:avLst/>
            <a:gdLst>
              <a:gd name="connsiteX0" fmla="*/ 950736 w 2405174"/>
              <a:gd name="connsiteY0" fmla="*/ 1570768 h 1741714"/>
              <a:gd name="connsiteX1" fmla="*/ 966161 w 2405174"/>
              <a:gd name="connsiteY1" fmla="*/ 1586135 h 1741714"/>
              <a:gd name="connsiteX2" fmla="*/ 966161 w 2405174"/>
              <a:gd name="connsiteY2" fmla="*/ 1601517 h 1741714"/>
              <a:gd name="connsiteX3" fmla="*/ 950736 w 2405174"/>
              <a:gd name="connsiteY3" fmla="*/ 1601517 h 1741714"/>
              <a:gd name="connsiteX4" fmla="*/ 935327 w 2405174"/>
              <a:gd name="connsiteY4" fmla="*/ 1586135 h 1741714"/>
              <a:gd name="connsiteX5" fmla="*/ 950736 w 2405174"/>
              <a:gd name="connsiteY5" fmla="*/ 1570768 h 1741714"/>
              <a:gd name="connsiteX6" fmla="*/ 842838 w 2405174"/>
              <a:gd name="connsiteY6" fmla="*/ 1570768 h 1741714"/>
              <a:gd name="connsiteX7" fmla="*/ 858089 w 2405174"/>
              <a:gd name="connsiteY7" fmla="*/ 1583892 h 1741714"/>
              <a:gd name="connsiteX8" fmla="*/ 827587 w 2405174"/>
              <a:gd name="connsiteY8" fmla="*/ 1583892 h 1741714"/>
              <a:gd name="connsiteX9" fmla="*/ 842838 w 2405174"/>
              <a:gd name="connsiteY9" fmla="*/ 1570768 h 1741714"/>
              <a:gd name="connsiteX10" fmla="*/ 714257 w 2405174"/>
              <a:gd name="connsiteY10" fmla="*/ 1570768 h 1741714"/>
              <a:gd name="connsiteX11" fmla="*/ 729683 w 2405174"/>
              <a:gd name="connsiteY11" fmla="*/ 1586135 h 1741714"/>
              <a:gd name="connsiteX12" fmla="*/ 729683 w 2405174"/>
              <a:gd name="connsiteY12" fmla="*/ 1601517 h 1741714"/>
              <a:gd name="connsiteX13" fmla="*/ 714257 w 2405174"/>
              <a:gd name="connsiteY13" fmla="*/ 1601517 h 1741714"/>
              <a:gd name="connsiteX14" fmla="*/ 698848 w 2405174"/>
              <a:gd name="connsiteY14" fmla="*/ 1586135 h 1741714"/>
              <a:gd name="connsiteX15" fmla="*/ 714257 w 2405174"/>
              <a:gd name="connsiteY15" fmla="*/ 1570768 h 1741714"/>
              <a:gd name="connsiteX16" fmla="*/ 606407 w 2405174"/>
              <a:gd name="connsiteY16" fmla="*/ 1570768 h 1741714"/>
              <a:gd name="connsiteX17" fmla="*/ 621658 w 2405174"/>
              <a:gd name="connsiteY17" fmla="*/ 1583892 h 1741714"/>
              <a:gd name="connsiteX18" fmla="*/ 591156 w 2405174"/>
              <a:gd name="connsiteY18" fmla="*/ 1583892 h 1741714"/>
              <a:gd name="connsiteX19" fmla="*/ 606407 w 2405174"/>
              <a:gd name="connsiteY19" fmla="*/ 1570768 h 1741714"/>
              <a:gd name="connsiteX20" fmla="*/ 423393 w 2405174"/>
              <a:gd name="connsiteY20" fmla="*/ 1570768 h 1741714"/>
              <a:gd name="connsiteX21" fmla="*/ 438803 w 2405174"/>
              <a:gd name="connsiteY21" fmla="*/ 1586135 h 1741714"/>
              <a:gd name="connsiteX22" fmla="*/ 438803 w 2405174"/>
              <a:gd name="connsiteY22" fmla="*/ 1601517 h 1741714"/>
              <a:gd name="connsiteX23" fmla="*/ 423393 w 2405174"/>
              <a:gd name="connsiteY23" fmla="*/ 1601517 h 1741714"/>
              <a:gd name="connsiteX24" fmla="*/ 407984 w 2405174"/>
              <a:gd name="connsiteY24" fmla="*/ 1586135 h 1741714"/>
              <a:gd name="connsiteX25" fmla="*/ 423393 w 2405174"/>
              <a:gd name="connsiteY25" fmla="*/ 1570768 h 1741714"/>
              <a:gd name="connsiteX26" fmla="*/ 272277 w 2405174"/>
              <a:gd name="connsiteY26" fmla="*/ 1570768 h 1741714"/>
              <a:gd name="connsiteX27" fmla="*/ 287687 w 2405174"/>
              <a:gd name="connsiteY27" fmla="*/ 1586135 h 1741714"/>
              <a:gd name="connsiteX28" fmla="*/ 287687 w 2405174"/>
              <a:gd name="connsiteY28" fmla="*/ 1601517 h 1741714"/>
              <a:gd name="connsiteX29" fmla="*/ 272277 w 2405174"/>
              <a:gd name="connsiteY29" fmla="*/ 1601517 h 1741714"/>
              <a:gd name="connsiteX30" fmla="*/ 256868 w 2405174"/>
              <a:gd name="connsiteY30" fmla="*/ 1586135 h 1741714"/>
              <a:gd name="connsiteX31" fmla="*/ 272277 w 2405174"/>
              <a:gd name="connsiteY31" fmla="*/ 1570768 h 1741714"/>
              <a:gd name="connsiteX32" fmla="*/ 888813 w 2405174"/>
              <a:gd name="connsiteY32" fmla="*/ 1570767 h 1741714"/>
              <a:gd name="connsiteX33" fmla="*/ 904238 w 2405174"/>
              <a:gd name="connsiteY33" fmla="*/ 1586134 h 1741714"/>
              <a:gd name="connsiteX34" fmla="*/ 904238 w 2405174"/>
              <a:gd name="connsiteY34" fmla="*/ 1601517 h 1741714"/>
              <a:gd name="connsiteX35" fmla="*/ 888813 w 2405174"/>
              <a:gd name="connsiteY35" fmla="*/ 1601517 h 1741714"/>
              <a:gd name="connsiteX36" fmla="*/ 873404 w 2405174"/>
              <a:gd name="connsiteY36" fmla="*/ 1586134 h 1741714"/>
              <a:gd name="connsiteX37" fmla="*/ 888813 w 2405174"/>
              <a:gd name="connsiteY37" fmla="*/ 1570767 h 1741714"/>
              <a:gd name="connsiteX38" fmla="*/ 334643 w 2405174"/>
              <a:gd name="connsiteY38" fmla="*/ 1570767 h 1741714"/>
              <a:gd name="connsiteX39" fmla="*/ 350053 w 2405174"/>
              <a:gd name="connsiteY39" fmla="*/ 1586134 h 1741714"/>
              <a:gd name="connsiteX40" fmla="*/ 334643 w 2405174"/>
              <a:gd name="connsiteY40" fmla="*/ 1601517 h 1741714"/>
              <a:gd name="connsiteX41" fmla="*/ 319234 w 2405174"/>
              <a:gd name="connsiteY41" fmla="*/ 1586134 h 1741714"/>
              <a:gd name="connsiteX42" fmla="*/ 334643 w 2405174"/>
              <a:gd name="connsiteY42" fmla="*/ 1570767 h 1741714"/>
              <a:gd name="connsiteX43" fmla="*/ 543866 w 2405174"/>
              <a:gd name="connsiteY43" fmla="*/ 1566313 h 1741714"/>
              <a:gd name="connsiteX44" fmla="*/ 543866 w 2405174"/>
              <a:gd name="connsiteY44" fmla="*/ 1603759 h 1741714"/>
              <a:gd name="connsiteX45" fmla="*/ 546115 w 2405174"/>
              <a:gd name="connsiteY45" fmla="*/ 1606002 h 1741714"/>
              <a:gd name="connsiteX46" fmla="*/ 548364 w 2405174"/>
              <a:gd name="connsiteY46" fmla="*/ 1603759 h 1741714"/>
              <a:gd name="connsiteX47" fmla="*/ 548364 w 2405174"/>
              <a:gd name="connsiteY47" fmla="*/ 1589593 h 1741714"/>
              <a:gd name="connsiteX48" fmla="*/ 548364 w 2405174"/>
              <a:gd name="connsiteY48" fmla="*/ 1584507 h 1741714"/>
              <a:gd name="connsiteX49" fmla="*/ 562126 w 2405174"/>
              <a:gd name="connsiteY49" fmla="*/ 1570798 h 1741714"/>
              <a:gd name="connsiteX50" fmla="*/ 575889 w 2405174"/>
              <a:gd name="connsiteY50" fmla="*/ 1584523 h 1741714"/>
              <a:gd name="connsiteX51" fmla="*/ 575889 w 2405174"/>
              <a:gd name="connsiteY51" fmla="*/ 1603759 h 1741714"/>
              <a:gd name="connsiteX52" fmla="*/ 578137 w 2405174"/>
              <a:gd name="connsiteY52" fmla="*/ 1606002 h 1741714"/>
              <a:gd name="connsiteX53" fmla="*/ 580386 w 2405174"/>
              <a:gd name="connsiteY53" fmla="*/ 1603759 h 1741714"/>
              <a:gd name="connsiteX54" fmla="*/ 580386 w 2405174"/>
              <a:gd name="connsiteY54" fmla="*/ 1584523 h 1741714"/>
              <a:gd name="connsiteX55" fmla="*/ 562142 w 2405174"/>
              <a:gd name="connsiteY55" fmla="*/ 1566313 h 1741714"/>
              <a:gd name="connsiteX56" fmla="*/ 562126 w 2405174"/>
              <a:gd name="connsiteY56" fmla="*/ 1566313 h 1741714"/>
              <a:gd name="connsiteX57" fmla="*/ 548364 w 2405174"/>
              <a:gd name="connsiteY57" fmla="*/ 1572567 h 1741714"/>
              <a:gd name="connsiteX58" fmla="*/ 548364 w 2405174"/>
              <a:gd name="connsiteY58" fmla="*/ 1568556 h 1741714"/>
              <a:gd name="connsiteX59" fmla="*/ 546115 w 2405174"/>
              <a:gd name="connsiteY59" fmla="*/ 1566313 h 1741714"/>
              <a:gd name="connsiteX60" fmla="*/ 950736 w 2405174"/>
              <a:gd name="connsiteY60" fmla="*/ 1566298 h 1741714"/>
              <a:gd name="connsiteX61" fmla="*/ 930829 w 2405174"/>
              <a:gd name="connsiteY61" fmla="*/ 1586150 h 1741714"/>
              <a:gd name="connsiteX62" fmla="*/ 950736 w 2405174"/>
              <a:gd name="connsiteY62" fmla="*/ 1606003 h 1741714"/>
              <a:gd name="connsiteX63" fmla="*/ 970643 w 2405174"/>
              <a:gd name="connsiteY63" fmla="*/ 1606003 h 1741714"/>
              <a:gd name="connsiteX64" fmla="*/ 970643 w 2405174"/>
              <a:gd name="connsiteY64" fmla="*/ 1586150 h 1741714"/>
              <a:gd name="connsiteX65" fmla="*/ 950736 w 2405174"/>
              <a:gd name="connsiteY65" fmla="*/ 1566298 h 1741714"/>
              <a:gd name="connsiteX66" fmla="*/ 842838 w 2405174"/>
              <a:gd name="connsiteY66" fmla="*/ 1566298 h 1741714"/>
              <a:gd name="connsiteX67" fmla="*/ 822931 w 2405174"/>
              <a:gd name="connsiteY67" fmla="*/ 1586150 h 1741714"/>
              <a:gd name="connsiteX68" fmla="*/ 842838 w 2405174"/>
              <a:gd name="connsiteY68" fmla="*/ 1606003 h 1741714"/>
              <a:gd name="connsiteX69" fmla="*/ 855033 w 2405174"/>
              <a:gd name="connsiteY69" fmla="*/ 1601849 h 1741714"/>
              <a:gd name="connsiteX70" fmla="*/ 855429 w 2405174"/>
              <a:gd name="connsiteY70" fmla="*/ 1598706 h 1741714"/>
              <a:gd name="connsiteX71" fmla="*/ 852277 w 2405174"/>
              <a:gd name="connsiteY71" fmla="*/ 1598311 h 1741714"/>
              <a:gd name="connsiteX72" fmla="*/ 842838 w 2405174"/>
              <a:gd name="connsiteY72" fmla="*/ 1601533 h 1741714"/>
              <a:gd name="connsiteX73" fmla="*/ 827587 w 2405174"/>
              <a:gd name="connsiteY73" fmla="*/ 1588393 h 1741714"/>
              <a:gd name="connsiteX74" fmla="*/ 860496 w 2405174"/>
              <a:gd name="connsiteY74" fmla="*/ 1588393 h 1741714"/>
              <a:gd name="connsiteX75" fmla="*/ 862745 w 2405174"/>
              <a:gd name="connsiteY75" fmla="*/ 1586150 h 1741714"/>
              <a:gd name="connsiteX76" fmla="*/ 842838 w 2405174"/>
              <a:gd name="connsiteY76" fmla="*/ 1566298 h 1741714"/>
              <a:gd name="connsiteX77" fmla="*/ 714257 w 2405174"/>
              <a:gd name="connsiteY77" fmla="*/ 1566298 h 1741714"/>
              <a:gd name="connsiteX78" fmla="*/ 694350 w 2405174"/>
              <a:gd name="connsiteY78" fmla="*/ 1586150 h 1741714"/>
              <a:gd name="connsiteX79" fmla="*/ 714257 w 2405174"/>
              <a:gd name="connsiteY79" fmla="*/ 1606003 h 1741714"/>
              <a:gd name="connsiteX80" fmla="*/ 734180 w 2405174"/>
              <a:gd name="connsiteY80" fmla="*/ 1606003 h 1741714"/>
              <a:gd name="connsiteX81" fmla="*/ 734180 w 2405174"/>
              <a:gd name="connsiteY81" fmla="*/ 1586150 h 1741714"/>
              <a:gd name="connsiteX82" fmla="*/ 714257 w 2405174"/>
              <a:gd name="connsiteY82" fmla="*/ 1566298 h 1741714"/>
              <a:gd name="connsiteX83" fmla="*/ 606407 w 2405174"/>
              <a:gd name="connsiteY83" fmla="*/ 1566298 h 1741714"/>
              <a:gd name="connsiteX84" fmla="*/ 586500 w 2405174"/>
              <a:gd name="connsiteY84" fmla="*/ 1586150 h 1741714"/>
              <a:gd name="connsiteX85" fmla="*/ 606407 w 2405174"/>
              <a:gd name="connsiteY85" fmla="*/ 1606003 h 1741714"/>
              <a:gd name="connsiteX86" fmla="*/ 618602 w 2405174"/>
              <a:gd name="connsiteY86" fmla="*/ 1601849 h 1741714"/>
              <a:gd name="connsiteX87" fmla="*/ 618998 w 2405174"/>
              <a:gd name="connsiteY87" fmla="*/ 1598706 h 1741714"/>
              <a:gd name="connsiteX88" fmla="*/ 615846 w 2405174"/>
              <a:gd name="connsiteY88" fmla="*/ 1598311 h 1741714"/>
              <a:gd name="connsiteX89" fmla="*/ 606407 w 2405174"/>
              <a:gd name="connsiteY89" fmla="*/ 1601533 h 1741714"/>
              <a:gd name="connsiteX90" fmla="*/ 591156 w 2405174"/>
              <a:gd name="connsiteY90" fmla="*/ 1588393 h 1741714"/>
              <a:gd name="connsiteX91" fmla="*/ 624065 w 2405174"/>
              <a:gd name="connsiteY91" fmla="*/ 1588393 h 1741714"/>
              <a:gd name="connsiteX92" fmla="*/ 626314 w 2405174"/>
              <a:gd name="connsiteY92" fmla="*/ 1586150 h 1741714"/>
              <a:gd name="connsiteX93" fmla="*/ 606407 w 2405174"/>
              <a:gd name="connsiteY93" fmla="*/ 1566298 h 1741714"/>
              <a:gd name="connsiteX94" fmla="*/ 507092 w 2405174"/>
              <a:gd name="connsiteY94" fmla="*/ 1566298 h 1741714"/>
              <a:gd name="connsiteX95" fmla="*/ 487185 w 2405174"/>
              <a:gd name="connsiteY95" fmla="*/ 1586150 h 1741714"/>
              <a:gd name="connsiteX96" fmla="*/ 507092 w 2405174"/>
              <a:gd name="connsiteY96" fmla="*/ 1606003 h 1741714"/>
              <a:gd name="connsiteX97" fmla="*/ 519762 w 2405174"/>
              <a:gd name="connsiteY97" fmla="*/ 1601454 h 1741714"/>
              <a:gd name="connsiteX98" fmla="*/ 520063 w 2405174"/>
              <a:gd name="connsiteY98" fmla="*/ 1598295 h 1741714"/>
              <a:gd name="connsiteX99" fmla="*/ 516895 w 2405174"/>
              <a:gd name="connsiteY99" fmla="*/ 1597995 h 1741714"/>
              <a:gd name="connsiteX100" fmla="*/ 507092 w 2405174"/>
              <a:gd name="connsiteY100" fmla="*/ 1601517 h 1741714"/>
              <a:gd name="connsiteX101" fmla="*/ 491667 w 2405174"/>
              <a:gd name="connsiteY101" fmla="*/ 1586135 h 1741714"/>
              <a:gd name="connsiteX102" fmla="*/ 507092 w 2405174"/>
              <a:gd name="connsiteY102" fmla="*/ 1570768 h 1741714"/>
              <a:gd name="connsiteX103" fmla="*/ 516895 w 2405174"/>
              <a:gd name="connsiteY103" fmla="*/ 1574289 h 1741714"/>
              <a:gd name="connsiteX104" fmla="*/ 520063 w 2405174"/>
              <a:gd name="connsiteY104" fmla="*/ 1573989 h 1741714"/>
              <a:gd name="connsiteX105" fmla="*/ 519762 w 2405174"/>
              <a:gd name="connsiteY105" fmla="*/ 1570831 h 1741714"/>
              <a:gd name="connsiteX106" fmla="*/ 507092 w 2405174"/>
              <a:gd name="connsiteY106" fmla="*/ 1566298 h 1741714"/>
              <a:gd name="connsiteX107" fmla="*/ 423409 w 2405174"/>
              <a:gd name="connsiteY107" fmla="*/ 1566298 h 1741714"/>
              <a:gd name="connsiteX108" fmla="*/ 403502 w 2405174"/>
              <a:gd name="connsiteY108" fmla="*/ 1586150 h 1741714"/>
              <a:gd name="connsiteX109" fmla="*/ 423409 w 2405174"/>
              <a:gd name="connsiteY109" fmla="*/ 1606003 h 1741714"/>
              <a:gd name="connsiteX110" fmla="*/ 443316 w 2405174"/>
              <a:gd name="connsiteY110" fmla="*/ 1606003 h 1741714"/>
              <a:gd name="connsiteX111" fmla="*/ 443316 w 2405174"/>
              <a:gd name="connsiteY111" fmla="*/ 1586150 h 1741714"/>
              <a:gd name="connsiteX112" fmla="*/ 423409 w 2405174"/>
              <a:gd name="connsiteY112" fmla="*/ 1566298 h 1741714"/>
              <a:gd name="connsiteX113" fmla="*/ 919822 w 2405174"/>
              <a:gd name="connsiteY113" fmla="*/ 1566282 h 1741714"/>
              <a:gd name="connsiteX114" fmla="*/ 917573 w 2405174"/>
              <a:gd name="connsiteY114" fmla="*/ 1568525 h 1741714"/>
              <a:gd name="connsiteX115" fmla="*/ 917573 w 2405174"/>
              <a:gd name="connsiteY115" fmla="*/ 1603760 h 1741714"/>
              <a:gd name="connsiteX116" fmla="*/ 919822 w 2405174"/>
              <a:gd name="connsiteY116" fmla="*/ 1606002 h 1741714"/>
              <a:gd name="connsiteX117" fmla="*/ 922055 w 2405174"/>
              <a:gd name="connsiteY117" fmla="*/ 1603760 h 1741714"/>
              <a:gd name="connsiteX118" fmla="*/ 922055 w 2405174"/>
              <a:gd name="connsiteY118" fmla="*/ 1568525 h 1741714"/>
              <a:gd name="connsiteX119" fmla="*/ 919822 w 2405174"/>
              <a:gd name="connsiteY119" fmla="*/ 1566282 h 1741714"/>
              <a:gd name="connsiteX120" fmla="*/ 533493 w 2405174"/>
              <a:gd name="connsiteY120" fmla="*/ 1566282 h 1741714"/>
              <a:gd name="connsiteX121" fmla="*/ 531244 w 2405174"/>
              <a:gd name="connsiteY121" fmla="*/ 1568525 h 1741714"/>
              <a:gd name="connsiteX122" fmla="*/ 531244 w 2405174"/>
              <a:gd name="connsiteY122" fmla="*/ 1603760 h 1741714"/>
              <a:gd name="connsiteX123" fmla="*/ 533493 w 2405174"/>
              <a:gd name="connsiteY123" fmla="*/ 1606002 h 1741714"/>
              <a:gd name="connsiteX124" fmla="*/ 535742 w 2405174"/>
              <a:gd name="connsiteY124" fmla="*/ 1603760 h 1741714"/>
              <a:gd name="connsiteX125" fmla="*/ 535742 w 2405174"/>
              <a:gd name="connsiteY125" fmla="*/ 1568525 h 1741714"/>
              <a:gd name="connsiteX126" fmla="*/ 533493 w 2405174"/>
              <a:gd name="connsiteY126" fmla="*/ 1566282 h 1741714"/>
              <a:gd name="connsiteX127" fmla="*/ 365747 w 2405174"/>
              <a:gd name="connsiteY127" fmla="*/ 1566282 h 1741714"/>
              <a:gd name="connsiteX128" fmla="*/ 363498 w 2405174"/>
              <a:gd name="connsiteY128" fmla="*/ 1568525 h 1741714"/>
              <a:gd name="connsiteX129" fmla="*/ 363498 w 2405174"/>
              <a:gd name="connsiteY129" fmla="*/ 1603760 h 1741714"/>
              <a:gd name="connsiteX130" fmla="*/ 365747 w 2405174"/>
              <a:gd name="connsiteY130" fmla="*/ 1606002 h 1741714"/>
              <a:gd name="connsiteX131" fmla="*/ 367996 w 2405174"/>
              <a:gd name="connsiteY131" fmla="*/ 1603760 h 1741714"/>
              <a:gd name="connsiteX132" fmla="*/ 367996 w 2405174"/>
              <a:gd name="connsiteY132" fmla="*/ 1568525 h 1741714"/>
              <a:gd name="connsiteX133" fmla="*/ 365747 w 2405174"/>
              <a:gd name="connsiteY133" fmla="*/ 1566282 h 1741714"/>
              <a:gd name="connsiteX134" fmla="*/ 334643 w 2405174"/>
              <a:gd name="connsiteY134" fmla="*/ 1566282 h 1741714"/>
              <a:gd name="connsiteX135" fmla="*/ 314736 w 2405174"/>
              <a:gd name="connsiteY135" fmla="*/ 1586134 h 1741714"/>
              <a:gd name="connsiteX136" fmla="*/ 334643 w 2405174"/>
              <a:gd name="connsiteY136" fmla="*/ 1605987 h 1741714"/>
              <a:gd name="connsiteX137" fmla="*/ 350053 w 2405174"/>
              <a:gd name="connsiteY137" fmla="*/ 1598690 h 1741714"/>
              <a:gd name="connsiteX138" fmla="*/ 350053 w 2405174"/>
              <a:gd name="connsiteY138" fmla="*/ 1603760 h 1741714"/>
              <a:gd name="connsiteX139" fmla="*/ 334643 w 2405174"/>
              <a:gd name="connsiteY139" fmla="*/ 1619127 h 1741714"/>
              <a:gd name="connsiteX140" fmla="*/ 320469 w 2405174"/>
              <a:gd name="connsiteY140" fmla="*/ 1609824 h 1741714"/>
              <a:gd name="connsiteX141" fmla="*/ 317507 w 2405174"/>
              <a:gd name="connsiteY141" fmla="*/ 1608656 h 1741714"/>
              <a:gd name="connsiteX142" fmla="*/ 316336 w 2405174"/>
              <a:gd name="connsiteY142" fmla="*/ 1611609 h 1741714"/>
              <a:gd name="connsiteX143" fmla="*/ 334643 w 2405174"/>
              <a:gd name="connsiteY143" fmla="*/ 1623628 h 1741714"/>
              <a:gd name="connsiteX144" fmla="*/ 354550 w 2405174"/>
              <a:gd name="connsiteY144" fmla="*/ 1603776 h 1741714"/>
              <a:gd name="connsiteX145" fmla="*/ 354550 w 2405174"/>
              <a:gd name="connsiteY145" fmla="*/ 1586150 h 1741714"/>
              <a:gd name="connsiteX146" fmla="*/ 334643 w 2405174"/>
              <a:gd name="connsiteY146" fmla="*/ 1566298 h 1741714"/>
              <a:gd name="connsiteX147" fmla="*/ 303238 w 2405174"/>
              <a:gd name="connsiteY147" fmla="*/ 1566282 h 1741714"/>
              <a:gd name="connsiteX148" fmla="*/ 301005 w 2405174"/>
              <a:gd name="connsiteY148" fmla="*/ 1568525 h 1741714"/>
              <a:gd name="connsiteX149" fmla="*/ 301005 w 2405174"/>
              <a:gd name="connsiteY149" fmla="*/ 1603760 h 1741714"/>
              <a:gd name="connsiteX150" fmla="*/ 303238 w 2405174"/>
              <a:gd name="connsiteY150" fmla="*/ 1606002 h 1741714"/>
              <a:gd name="connsiteX151" fmla="*/ 305487 w 2405174"/>
              <a:gd name="connsiteY151" fmla="*/ 1603760 h 1741714"/>
              <a:gd name="connsiteX152" fmla="*/ 305487 w 2405174"/>
              <a:gd name="connsiteY152" fmla="*/ 1568525 h 1741714"/>
              <a:gd name="connsiteX153" fmla="*/ 303238 w 2405174"/>
              <a:gd name="connsiteY153" fmla="*/ 1566282 h 1741714"/>
              <a:gd name="connsiteX154" fmla="*/ 776164 w 2405174"/>
              <a:gd name="connsiteY154" fmla="*/ 1566266 h 1741714"/>
              <a:gd name="connsiteX155" fmla="*/ 765205 w 2405174"/>
              <a:gd name="connsiteY155" fmla="*/ 1570830 h 1741714"/>
              <a:gd name="connsiteX156" fmla="*/ 765205 w 2405174"/>
              <a:gd name="connsiteY156" fmla="*/ 1568556 h 1741714"/>
              <a:gd name="connsiteX157" fmla="*/ 762956 w 2405174"/>
              <a:gd name="connsiteY157" fmla="*/ 1566313 h 1741714"/>
              <a:gd name="connsiteX158" fmla="*/ 760707 w 2405174"/>
              <a:gd name="connsiteY158" fmla="*/ 1566313 h 1741714"/>
              <a:gd name="connsiteX159" fmla="*/ 760707 w 2405174"/>
              <a:gd name="connsiteY159" fmla="*/ 1568556 h 1741714"/>
              <a:gd name="connsiteX160" fmla="*/ 760707 w 2405174"/>
              <a:gd name="connsiteY160" fmla="*/ 1603760 h 1741714"/>
              <a:gd name="connsiteX161" fmla="*/ 762956 w 2405174"/>
              <a:gd name="connsiteY161" fmla="*/ 1606002 h 1741714"/>
              <a:gd name="connsiteX162" fmla="*/ 765205 w 2405174"/>
              <a:gd name="connsiteY162" fmla="*/ 1603760 h 1741714"/>
              <a:gd name="connsiteX163" fmla="*/ 765205 w 2405174"/>
              <a:gd name="connsiteY163" fmla="*/ 1581696 h 1741714"/>
              <a:gd name="connsiteX164" fmla="*/ 776164 w 2405174"/>
              <a:gd name="connsiteY164" fmla="*/ 1570767 h 1741714"/>
              <a:gd name="connsiteX165" fmla="*/ 787123 w 2405174"/>
              <a:gd name="connsiteY165" fmla="*/ 1581696 h 1741714"/>
              <a:gd name="connsiteX166" fmla="*/ 787123 w 2405174"/>
              <a:gd name="connsiteY166" fmla="*/ 1603760 h 1741714"/>
              <a:gd name="connsiteX167" fmla="*/ 789372 w 2405174"/>
              <a:gd name="connsiteY167" fmla="*/ 1606002 h 1741714"/>
              <a:gd name="connsiteX168" fmla="*/ 791621 w 2405174"/>
              <a:gd name="connsiteY168" fmla="*/ 1603760 h 1741714"/>
              <a:gd name="connsiteX169" fmla="*/ 791621 w 2405174"/>
              <a:gd name="connsiteY169" fmla="*/ 1581696 h 1741714"/>
              <a:gd name="connsiteX170" fmla="*/ 802580 w 2405174"/>
              <a:gd name="connsiteY170" fmla="*/ 1570767 h 1741714"/>
              <a:gd name="connsiteX171" fmla="*/ 813539 w 2405174"/>
              <a:gd name="connsiteY171" fmla="*/ 1581696 h 1741714"/>
              <a:gd name="connsiteX172" fmla="*/ 813539 w 2405174"/>
              <a:gd name="connsiteY172" fmla="*/ 1603760 h 1741714"/>
              <a:gd name="connsiteX173" fmla="*/ 815788 w 2405174"/>
              <a:gd name="connsiteY173" fmla="*/ 1606002 h 1741714"/>
              <a:gd name="connsiteX174" fmla="*/ 818037 w 2405174"/>
              <a:gd name="connsiteY174" fmla="*/ 1603760 h 1741714"/>
              <a:gd name="connsiteX175" fmla="*/ 818037 w 2405174"/>
              <a:gd name="connsiteY175" fmla="*/ 1581696 h 1741714"/>
              <a:gd name="connsiteX176" fmla="*/ 813504 w 2405174"/>
              <a:gd name="connsiteY176" fmla="*/ 1570795 h 1741714"/>
              <a:gd name="connsiteX177" fmla="*/ 802589 w 2405174"/>
              <a:gd name="connsiteY177" fmla="*/ 1566270 h 1741714"/>
              <a:gd name="connsiteX178" fmla="*/ 802596 w 2405174"/>
              <a:gd name="connsiteY178" fmla="*/ 1566266 h 1741714"/>
              <a:gd name="connsiteX179" fmla="*/ 802580 w 2405174"/>
              <a:gd name="connsiteY179" fmla="*/ 1566266 h 1741714"/>
              <a:gd name="connsiteX180" fmla="*/ 802589 w 2405174"/>
              <a:gd name="connsiteY180" fmla="*/ 1566270 h 1741714"/>
              <a:gd name="connsiteX181" fmla="*/ 789388 w 2405174"/>
              <a:gd name="connsiteY181" fmla="*/ 1573720 h 1741714"/>
              <a:gd name="connsiteX182" fmla="*/ 776164 w 2405174"/>
              <a:gd name="connsiteY182" fmla="*/ 1566266 h 1741714"/>
              <a:gd name="connsiteX183" fmla="*/ 646839 w 2405174"/>
              <a:gd name="connsiteY183" fmla="*/ 1566266 h 1741714"/>
              <a:gd name="connsiteX184" fmla="*/ 635880 w 2405174"/>
              <a:gd name="connsiteY184" fmla="*/ 1570830 h 1741714"/>
              <a:gd name="connsiteX185" fmla="*/ 635880 w 2405174"/>
              <a:gd name="connsiteY185" fmla="*/ 1568556 h 1741714"/>
              <a:gd name="connsiteX186" fmla="*/ 633631 w 2405174"/>
              <a:gd name="connsiteY186" fmla="*/ 1566313 h 1741714"/>
              <a:gd name="connsiteX187" fmla="*/ 631382 w 2405174"/>
              <a:gd name="connsiteY187" fmla="*/ 1566313 h 1741714"/>
              <a:gd name="connsiteX188" fmla="*/ 631382 w 2405174"/>
              <a:gd name="connsiteY188" fmla="*/ 1568556 h 1741714"/>
              <a:gd name="connsiteX189" fmla="*/ 631382 w 2405174"/>
              <a:gd name="connsiteY189" fmla="*/ 1603760 h 1741714"/>
              <a:gd name="connsiteX190" fmla="*/ 633631 w 2405174"/>
              <a:gd name="connsiteY190" fmla="*/ 1606002 h 1741714"/>
              <a:gd name="connsiteX191" fmla="*/ 635880 w 2405174"/>
              <a:gd name="connsiteY191" fmla="*/ 1603760 h 1741714"/>
              <a:gd name="connsiteX192" fmla="*/ 635880 w 2405174"/>
              <a:gd name="connsiteY192" fmla="*/ 1581696 h 1741714"/>
              <a:gd name="connsiteX193" fmla="*/ 646839 w 2405174"/>
              <a:gd name="connsiteY193" fmla="*/ 1570767 h 1741714"/>
              <a:gd name="connsiteX194" fmla="*/ 657798 w 2405174"/>
              <a:gd name="connsiteY194" fmla="*/ 1581696 h 1741714"/>
              <a:gd name="connsiteX195" fmla="*/ 657798 w 2405174"/>
              <a:gd name="connsiteY195" fmla="*/ 1603760 h 1741714"/>
              <a:gd name="connsiteX196" fmla="*/ 660047 w 2405174"/>
              <a:gd name="connsiteY196" fmla="*/ 1606002 h 1741714"/>
              <a:gd name="connsiteX197" fmla="*/ 662296 w 2405174"/>
              <a:gd name="connsiteY197" fmla="*/ 1603760 h 1741714"/>
              <a:gd name="connsiteX198" fmla="*/ 662296 w 2405174"/>
              <a:gd name="connsiteY198" fmla="*/ 1581696 h 1741714"/>
              <a:gd name="connsiteX199" fmla="*/ 673255 w 2405174"/>
              <a:gd name="connsiteY199" fmla="*/ 1570767 h 1741714"/>
              <a:gd name="connsiteX200" fmla="*/ 684214 w 2405174"/>
              <a:gd name="connsiteY200" fmla="*/ 1581696 h 1741714"/>
              <a:gd name="connsiteX201" fmla="*/ 684214 w 2405174"/>
              <a:gd name="connsiteY201" fmla="*/ 1603760 h 1741714"/>
              <a:gd name="connsiteX202" fmla="*/ 686479 w 2405174"/>
              <a:gd name="connsiteY202" fmla="*/ 1606002 h 1741714"/>
              <a:gd name="connsiteX203" fmla="*/ 688712 w 2405174"/>
              <a:gd name="connsiteY203" fmla="*/ 1603760 h 1741714"/>
              <a:gd name="connsiteX204" fmla="*/ 688712 w 2405174"/>
              <a:gd name="connsiteY204" fmla="*/ 1581696 h 1741714"/>
              <a:gd name="connsiteX205" fmla="*/ 673255 w 2405174"/>
              <a:gd name="connsiteY205" fmla="*/ 1566266 h 1741714"/>
              <a:gd name="connsiteX206" fmla="*/ 660047 w 2405174"/>
              <a:gd name="connsiteY206" fmla="*/ 1573720 h 1741714"/>
              <a:gd name="connsiteX207" fmla="*/ 646839 w 2405174"/>
              <a:gd name="connsiteY207" fmla="*/ 1566266 h 1741714"/>
              <a:gd name="connsiteX208" fmla="*/ 917573 w 2405174"/>
              <a:gd name="connsiteY208" fmla="*/ 1554247 h 1741714"/>
              <a:gd name="connsiteX209" fmla="*/ 917573 w 2405174"/>
              <a:gd name="connsiteY209" fmla="*/ 1556490 h 1741714"/>
              <a:gd name="connsiteX210" fmla="*/ 919822 w 2405174"/>
              <a:gd name="connsiteY210" fmla="*/ 1558732 h 1741714"/>
              <a:gd name="connsiteX211" fmla="*/ 922055 w 2405174"/>
              <a:gd name="connsiteY211" fmla="*/ 1556490 h 1741714"/>
              <a:gd name="connsiteX212" fmla="*/ 919822 w 2405174"/>
              <a:gd name="connsiteY212" fmla="*/ 1554247 h 1741714"/>
              <a:gd name="connsiteX213" fmla="*/ 531244 w 2405174"/>
              <a:gd name="connsiteY213" fmla="*/ 1554247 h 1741714"/>
              <a:gd name="connsiteX214" fmla="*/ 531244 w 2405174"/>
              <a:gd name="connsiteY214" fmla="*/ 1556490 h 1741714"/>
              <a:gd name="connsiteX215" fmla="*/ 533493 w 2405174"/>
              <a:gd name="connsiteY215" fmla="*/ 1558732 h 1741714"/>
              <a:gd name="connsiteX216" fmla="*/ 535742 w 2405174"/>
              <a:gd name="connsiteY216" fmla="*/ 1556490 h 1741714"/>
              <a:gd name="connsiteX217" fmla="*/ 533493 w 2405174"/>
              <a:gd name="connsiteY217" fmla="*/ 1554247 h 1741714"/>
              <a:gd name="connsiteX218" fmla="*/ 363498 w 2405174"/>
              <a:gd name="connsiteY218" fmla="*/ 1554247 h 1741714"/>
              <a:gd name="connsiteX219" fmla="*/ 363498 w 2405174"/>
              <a:gd name="connsiteY219" fmla="*/ 1556490 h 1741714"/>
              <a:gd name="connsiteX220" fmla="*/ 365747 w 2405174"/>
              <a:gd name="connsiteY220" fmla="*/ 1558732 h 1741714"/>
              <a:gd name="connsiteX221" fmla="*/ 367996 w 2405174"/>
              <a:gd name="connsiteY221" fmla="*/ 1556490 h 1741714"/>
              <a:gd name="connsiteX222" fmla="*/ 365747 w 2405174"/>
              <a:gd name="connsiteY222" fmla="*/ 1554247 h 1741714"/>
              <a:gd name="connsiteX223" fmla="*/ 300989 w 2405174"/>
              <a:gd name="connsiteY223" fmla="*/ 1554247 h 1741714"/>
              <a:gd name="connsiteX224" fmla="*/ 300989 w 2405174"/>
              <a:gd name="connsiteY224" fmla="*/ 1556490 h 1741714"/>
              <a:gd name="connsiteX225" fmla="*/ 303238 w 2405174"/>
              <a:gd name="connsiteY225" fmla="*/ 1558732 h 1741714"/>
              <a:gd name="connsiteX226" fmla="*/ 305471 w 2405174"/>
              <a:gd name="connsiteY226" fmla="*/ 1556490 h 1741714"/>
              <a:gd name="connsiteX227" fmla="*/ 303238 w 2405174"/>
              <a:gd name="connsiteY227" fmla="*/ 1554247 h 1741714"/>
              <a:gd name="connsiteX228" fmla="*/ 906471 w 2405174"/>
              <a:gd name="connsiteY228" fmla="*/ 1549493 h 1741714"/>
              <a:gd name="connsiteX229" fmla="*/ 904222 w 2405174"/>
              <a:gd name="connsiteY229" fmla="*/ 1551736 h 1741714"/>
              <a:gd name="connsiteX230" fmla="*/ 904222 w 2405174"/>
              <a:gd name="connsiteY230" fmla="*/ 1573594 h 1741714"/>
              <a:gd name="connsiteX231" fmla="*/ 888797 w 2405174"/>
              <a:gd name="connsiteY231" fmla="*/ 1566297 h 1741714"/>
              <a:gd name="connsiteX232" fmla="*/ 868890 w 2405174"/>
              <a:gd name="connsiteY232" fmla="*/ 1586150 h 1741714"/>
              <a:gd name="connsiteX233" fmla="*/ 888797 w 2405174"/>
              <a:gd name="connsiteY233" fmla="*/ 1606002 h 1741714"/>
              <a:gd name="connsiteX234" fmla="*/ 908720 w 2405174"/>
              <a:gd name="connsiteY234" fmla="*/ 1606002 h 1741714"/>
              <a:gd name="connsiteX235" fmla="*/ 908720 w 2405174"/>
              <a:gd name="connsiteY235" fmla="*/ 1551736 h 1741714"/>
              <a:gd name="connsiteX236" fmla="*/ 906471 w 2405174"/>
              <a:gd name="connsiteY236" fmla="*/ 1549493 h 1741714"/>
              <a:gd name="connsiteX237" fmla="*/ 451457 w 2405174"/>
              <a:gd name="connsiteY237" fmla="*/ 1549493 h 1741714"/>
              <a:gd name="connsiteX238" fmla="*/ 449208 w 2405174"/>
              <a:gd name="connsiteY238" fmla="*/ 1551736 h 1741714"/>
              <a:gd name="connsiteX239" fmla="*/ 449208 w 2405174"/>
              <a:gd name="connsiteY239" fmla="*/ 1600332 h 1741714"/>
              <a:gd name="connsiteX240" fmla="*/ 454893 w 2405174"/>
              <a:gd name="connsiteY240" fmla="*/ 1606002 h 1741714"/>
              <a:gd name="connsiteX241" fmla="*/ 457142 w 2405174"/>
              <a:gd name="connsiteY241" fmla="*/ 1603759 h 1741714"/>
              <a:gd name="connsiteX242" fmla="*/ 454893 w 2405174"/>
              <a:gd name="connsiteY242" fmla="*/ 1601517 h 1741714"/>
              <a:gd name="connsiteX243" fmla="*/ 453706 w 2405174"/>
              <a:gd name="connsiteY243" fmla="*/ 1600332 h 1741714"/>
              <a:gd name="connsiteX244" fmla="*/ 453706 w 2405174"/>
              <a:gd name="connsiteY244" fmla="*/ 1551736 h 1741714"/>
              <a:gd name="connsiteX245" fmla="*/ 451457 w 2405174"/>
              <a:gd name="connsiteY245" fmla="*/ 1549493 h 1741714"/>
              <a:gd name="connsiteX246" fmla="*/ 385385 w 2405174"/>
              <a:gd name="connsiteY246" fmla="*/ 1549478 h 1741714"/>
              <a:gd name="connsiteX247" fmla="*/ 383136 w 2405174"/>
              <a:gd name="connsiteY247" fmla="*/ 1551721 h 1741714"/>
              <a:gd name="connsiteX248" fmla="*/ 383136 w 2405174"/>
              <a:gd name="connsiteY248" fmla="*/ 1566282 h 1741714"/>
              <a:gd name="connsiteX249" fmla="*/ 379367 w 2405174"/>
              <a:gd name="connsiteY249" fmla="*/ 1566282 h 1741714"/>
              <a:gd name="connsiteX250" fmla="*/ 377118 w 2405174"/>
              <a:gd name="connsiteY250" fmla="*/ 1568525 h 1741714"/>
              <a:gd name="connsiteX251" fmla="*/ 379367 w 2405174"/>
              <a:gd name="connsiteY251" fmla="*/ 1570768 h 1741714"/>
              <a:gd name="connsiteX252" fmla="*/ 383136 w 2405174"/>
              <a:gd name="connsiteY252" fmla="*/ 1570768 h 1741714"/>
              <a:gd name="connsiteX253" fmla="*/ 383136 w 2405174"/>
              <a:gd name="connsiteY253" fmla="*/ 1594079 h 1741714"/>
              <a:gd name="connsiteX254" fmla="*/ 395077 w 2405174"/>
              <a:gd name="connsiteY254" fmla="*/ 1605987 h 1741714"/>
              <a:gd name="connsiteX255" fmla="*/ 397738 w 2405174"/>
              <a:gd name="connsiteY255" fmla="*/ 1605687 h 1741714"/>
              <a:gd name="connsiteX256" fmla="*/ 399425 w 2405174"/>
              <a:gd name="connsiteY256" fmla="*/ 1603014 h 1741714"/>
              <a:gd name="connsiteX257" fmla="*/ 399432 w 2405174"/>
              <a:gd name="connsiteY257" fmla="*/ 1603018 h 1741714"/>
              <a:gd name="connsiteX258" fmla="*/ 399432 w 2405174"/>
              <a:gd name="connsiteY258" fmla="*/ 1603002 h 1741714"/>
              <a:gd name="connsiteX259" fmla="*/ 399425 w 2405174"/>
              <a:gd name="connsiteY259" fmla="*/ 1603014 h 1741714"/>
              <a:gd name="connsiteX260" fmla="*/ 396740 w 2405174"/>
              <a:gd name="connsiteY260" fmla="*/ 1601328 h 1741714"/>
              <a:gd name="connsiteX261" fmla="*/ 395077 w 2405174"/>
              <a:gd name="connsiteY261" fmla="*/ 1601517 h 1741714"/>
              <a:gd name="connsiteX262" fmla="*/ 387634 w 2405174"/>
              <a:gd name="connsiteY262" fmla="*/ 1594079 h 1741714"/>
              <a:gd name="connsiteX263" fmla="*/ 387634 w 2405174"/>
              <a:gd name="connsiteY263" fmla="*/ 1570768 h 1741714"/>
              <a:gd name="connsiteX264" fmla="*/ 393969 w 2405174"/>
              <a:gd name="connsiteY264" fmla="*/ 1570768 h 1741714"/>
              <a:gd name="connsiteX265" fmla="*/ 396217 w 2405174"/>
              <a:gd name="connsiteY265" fmla="*/ 1568525 h 1741714"/>
              <a:gd name="connsiteX266" fmla="*/ 393969 w 2405174"/>
              <a:gd name="connsiteY266" fmla="*/ 1566282 h 1741714"/>
              <a:gd name="connsiteX267" fmla="*/ 387634 w 2405174"/>
              <a:gd name="connsiteY267" fmla="*/ 1566282 h 1741714"/>
              <a:gd name="connsiteX268" fmla="*/ 387634 w 2405174"/>
              <a:gd name="connsiteY268" fmla="*/ 1551721 h 1741714"/>
              <a:gd name="connsiteX269" fmla="*/ 385385 w 2405174"/>
              <a:gd name="connsiteY269" fmla="*/ 1549478 h 1741714"/>
              <a:gd name="connsiteX270" fmla="*/ 289935 w 2405174"/>
              <a:gd name="connsiteY270" fmla="*/ 1549478 h 1741714"/>
              <a:gd name="connsiteX271" fmla="*/ 287687 w 2405174"/>
              <a:gd name="connsiteY271" fmla="*/ 1551721 h 1741714"/>
              <a:gd name="connsiteX272" fmla="*/ 287687 w 2405174"/>
              <a:gd name="connsiteY272" fmla="*/ 1573579 h 1741714"/>
              <a:gd name="connsiteX273" fmla="*/ 272277 w 2405174"/>
              <a:gd name="connsiteY273" fmla="*/ 1566282 h 1741714"/>
              <a:gd name="connsiteX274" fmla="*/ 252370 w 2405174"/>
              <a:gd name="connsiteY274" fmla="*/ 1586135 h 1741714"/>
              <a:gd name="connsiteX275" fmla="*/ 272277 w 2405174"/>
              <a:gd name="connsiteY275" fmla="*/ 1606003 h 1741714"/>
              <a:gd name="connsiteX276" fmla="*/ 292184 w 2405174"/>
              <a:gd name="connsiteY276" fmla="*/ 1606003 h 1741714"/>
              <a:gd name="connsiteX277" fmla="*/ 292184 w 2405174"/>
              <a:gd name="connsiteY277" fmla="*/ 1605987 h 1741714"/>
              <a:gd name="connsiteX278" fmla="*/ 292184 w 2405174"/>
              <a:gd name="connsiteY278" fmla="*/ 1551721 h 1741714"/>
              <a:gd name="connsiteX279" fmla="*/ 289935 w 2405174"/>
              <a:gd name="connsiteY279" fmla="*/ 1549478 h 1741714"/>
              <a:gd name="connsiteX280" fmla="*/ 527547 w 2405174"/>
              <a:gd name="connsiteY280" fmla="*/ 1444586 h 1741714"/>
              <a:gd name="connsiteX281" fmla="*/ 527555 w 2405174"/>
              <a:gd name="connsiteY281" fmla="*/ 1444626 h 1741714"/>
              <a:gd name="connsiteX282" fmla="*/ 527547 w 2405174"/>
              <a:gd name="connsiteY282" fmla="*/ 1444666 h 1741714"/>
              <a:gd name="connsiteX283" fmla="*/ 527539 w 2405174"/>
              <a:gd name="connsiteY283" fmla="*/ 1444626 h 1741714"/>
              <a:gd name="connsiteX284" fmla="*/ 252370 w 2405174"/>
              <a:gd name="connsiteY284" fmla="*/ 1374724 h 1741714"/>
              <a:gd name="connsiteX285" fmla="*/ 252370 w 2405174"/>
              <a:gd name="connsiteY285" fmla="*/ 1444626 h 1741714"/>
              <a:gd name="connsiteX286" fmla="*/ 321166 w 2405174"/>
              <a:gd name="connsiteY286" fmla="*/ 1514543 h 1741714"/>
              <a:gd name="connsiteX287" fmla="*/ 389962 w 2405174"/>
              <a:gd name="connsiteY287" fmla="*/ 1444626 h 1741714"/>
              <a:gd name="connsiteX288" fmla="*/ 458758 w 2405174"/>
              <a:gd name="connsiteY288" fmla="*/ 1514543 h 1741714"/>
              <a:gd name="connsiteX289" fmla="*/ 522148 w 2405174"/>
              <a:gd name="connsiteY289" fmla="*/ 1471848 h 1741714"/>
              <a:gd name="connsiteX290" fmla="*/ 527547 w 2405174"/>
              <a:gd name="connsiteY290" fmla="*/ 1444666 h 1741714"/>
              <a:gd name="connsiteX291" fmla="*/ 532944 w 2405174"/>
              <a:gd name="connsiteY291" fmla="*/ 1471841 h 1741714"/>
              <a:gd name="connsiteX292" fmla="*/ 596335 w 2405174"/>
              <a:gd name="connsiteY292" fmla="*/ 1514543 h 1741714"/>
              <a:gd name="connsiteX293" fmla="*/ 630733 w 2405174"/>
              <a:gd name="connsiteY293" fmla="*/ 1505178 h 1741714"/>
              <a:gd name="connsiteX294" fmla="*/ 665131 w 2405174"/>
              <a:gd name="connsiteY294" fmla="*/ 1514543 h 1741714"/>
              <a:gd name="connsiteX295" fmla="*/ 733927 w 2405174"/>
              <a:gd name="connsiteY295" fmla="*/ 1444626 h 1741714"/>
              <a:gd name="connsiteX296" fmla="*/ 665147 w 2405174"/>
              <a:gd name="connsiteY296" fmla="*/ 1374724 h 1741714"/>
              <a:gd name="connsiteX297" fmla="*/ 630749 w 2405174"/>
              <a:gd name="connsiteY297" fmla="*/ 1384074 h 1741714"/>
              <a:gd name="connsiteX298" fmla="*/ 630733 w 2405174"/>
              <a:gd name="connsiteY298" fmla="*/ 1384074 h 1741714"/>
              <a:gd name="connsiteX299" fmla="*/ 596335 w 2405174"/>
              <a:gd name="connsiteY299" fmla="*/ 1374724 h 1741714"/>
              <a:gd name="connsiteX300" fmla="*/ 532944 w 2405174"/>
              <a:gd name="connsiteY300" fmla="*/ 1417413 h 1741714"/>
              <a:gd name="connsiteX301" fmla="*/ 527547 w 2405174"/>
              <a:gd name="connsiteY301" fmla="*/ 1444586 h 1741714"/>
              <a:gd name="connsiteX302" fmla="*/ 522146 w 2405174"/>
              <a:gd name="connsiteY302" fmla="*/ 1417406 h 1741714"/>
              <a:gd name="connsiteX303" fmla="*/ 458758 w 2405174"/>
              <a:gd name="connsiteY303" fmla="*/ 1374724 h 1741714"/>
              <a:gd name="connsiteX304" fmla="*/ 389962 w 2405174"/>
              <a:gd name="connsiteY304" fmla="*/ 1444626 h 1741714"/>
              <a:gd name="connsiteX305" fmla="*/ 321166 w 2405174"/>
              <a:gd name="connsiteY305" fmla="*/ 1374724 h 1741714"/>
              <a:gd name="connsiteX306" fmla="*/ 0 w 2405174"/>
              <a:gd name="connsiteY306" fmla="*/ 0 h 1741714"/>
              <a:gd name="connsiteX307" fmla="*/ 2405174 w 2405174"/>
              <a:gd name="connsiteY307" fmla="*/ 0 h 1741714"/>
              <a:gd name="connsiteX308" fmla="*/ 2405174 w 2405174"/>
              <a:gd name="connsiteY308" fmla="*/ 1741714 h 1741714"/>
              <a:gd name="connsiteX309" fmla="*/ 0 w 2405174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405174" h="1741714">
                <a:moveTo>
                  <a:pt x="950736" y="1570768"/>
                </a:moveTo>
                <a:cubicBezTo>
                  <a:pt x="959241" y="1570768"/>
                  <a:pt x="966161" y="1577669"/>
                  <a:pt x="966161" y="1586135"/>
                </a:cubicBezTo>
                <a:lnTo>
                  <a:pt x="966161" y="1601517"/>
                </a:lnTo>
                <a:lnTo>
                  <a:pt x="950736" y="1601517"/>
                </a:lnTo>
                <a:cubicBezTo>
                  <a:pt x="942247" y="1601517"/>
                  <a:pt x="935327" y="1594600"/>
                  <a:pt x="935327" y="1586135"/>
                </a:cubicBezTo>
                <a:cubicBezTo>
                  <a:pt x="935327" y="1577669"/>
                  <a:pt x="942232" y="1570768"/>
                  <a:pt x="950736" y="1570768"/>
                </a:cubicBezTo>
                <a:close/>
                <a:moveTo>
                  <a:pt x="842838" y="1570768"/>
                </a:moveTo>
                <a:cubicBezTo>
                  <a:pt x="850567" y="1570768"/>
                  <a:pt x="856997" y="1576485"/>
                  <a:pt x="858089" y="1583892"/>
                </a:cubicBezTo>
                <a:lnTo>
                  <a:pt x="827587" y="1583892"/>
                </a:lnTo>
                <a:cubicBezTo>
                  <a:pt x="828680" y="1576485"/>
                  <a:pt x="835110" y="1570768"/>
                  <a:pt x="842838" y="1570768"/>
                </a:cubicBezTo>
                <a:close/>
                <a:moveTo>
                  <a:pt x="714257" y="1570768"/>
                </a:moveTo>
                <a:cubicBezTo>
                  <a:pt x="722762" y="1570768"/>
                  <a:pt x="729683" y="1577669"/>
                  <a:pt x="729683" y="1586135"/>
                </a:cubicBezTo>
                <a:lnTo>
                  <a:pt x="729683" y="1601517"/>
                </a:lnTo>
                <a:lnTo>
                  <a:pt x="714257" y="1601517"/>
                </a:lnTo>
                <a:cubicBezTo>
                  <a:pt x="705769" y="1601517"/>
                  <a:pt x="698848" y="1594600"/>
                  <a:pt x="698848" y="1586135"/>
                </a:cubicBezTo>
                <a:cubicBezTo>
                  <a:pt x="698848" y="1577669"/>
                  <a:pt x="705769" y="1570768"/>
                  <a:pt x="714257" y="1570768"/>
                </a:cubicBezTo>
                <a:close/>
                <a:moveTo>
                  <a:pt x="606407" y="1570768"/>
                </a:moveTo>
                <a:cubicBezTo>
                  <a:pt x="614136" y="1570768"/>
                  <a:pt x="620566" y="1576485"/>
                  <a:pt x="621658" y="1583892"/>
                </a:cubicBezTo>
                <a:lnTo>
                  <a:pt x="591156" y="1583892"/>
                </a:lnTo>
                <a:cubicBezTo>
                  <a:pt x="592233" y="1576485"/>
                  <a:pt x="598679" y="1570768"/>
                  <a:pt x="606407" y="1570768"/>
                </a:cubicBezTo>
                <a:close/>
                <a:moveTo>
                  <a:pt x="423393" y="1570768"/>
                </a:moveTo>
                <a:cubicBezTo>
                  <a:pt x="431898" y="1570768"/>
                  <a:pt x="438803" y="1577669"/>
                  <a:pt x="438803" y="1586135"/>
                </a:cubicBezTo>
                <a:lnTo>
                  <a:pt x="438803" y="1601517"/>
                </a:lnTo>
                <a:lnTo>
                  <a:pt x="423393" y="1601517"/>
                </a:lnTo>
                <a:cubicBezTo>
                  <a:pt x="414889" y="1601517"/>
                  <a:pt x="407984" y="1594600"/>
                  <a:pt x="407984" y="1586135"/>
                </a:cubicBezTo>
                <a:cubicBezTo>
                  <a:pt x="407984" y="1577669"/>
                  <a:pt x="414889" y="1570768"/>
                  <a:pt x="423393" y="1570768"/>
                </a:cubicBezTo>
                <a:close/>
                <a:moveTo>
                  <a:pt x="272277" y="1570768"/>
                </a:moveTo>
                <a:cubicBezTo>
                  <a:pt x="280766" y="1570768"/>
                  <a:pt x="287687" y="1577669"/>
                  <a:pt x="287687" y="1586135"/>
                </a:cubicBezTo>
                <a:lnTo>
                  <a:pt x="287687" y="1601517"/>
                </a:lnTo>
                <a:lnTo>
                  <a:pt x="272277" y="1601517"/>
                </a:lnTo>
                <a:cubicBezTo>
                  <a:pt x="263789" y="1601517"/>
                  <a:pt x="256868" y="1594600"/>
                  <a:pt x="256868" y="1586135"/>
                </a:cubicBezTo>
                <a:cubicBezTo>
                  <a:pt x="256868" y="1577669"/>
                  <a:pt x="263789" y="1570768"/>
                  <a:pt x="272277" y="1570768"/>
                </a:cubicBezTo>
                <a:close/>
                <a:moveTo>
                  <a:pt x="888813" y="1570767"/>
                </a:moveTo>
                <a:cubicBezTo>
                  <a:pt x="897317" y="1570767"/>
                  <a:pt x="904238" y="1577668"/>
                  <a:pt x="904238" y="1586134"/>
                </a:cubicBezTo>
                <a:lnTo>
                  <a:pt x="904238" y="1601517"/>
                </a:lnTo>
                <a:lnTo>
                  <a:pt x="888813" y="1601517"/>
                </a:lnTo>
                <a:cubicBezTo>
                  <a:pt x="880324" y="1601517"/>
                  <a:pt x="873404" y="1594599"/>
                  <a:pt x="873404" y="1586134"/>
                </a:cubicBezTo>
                <a:cubicBezTo>
                  <a:pt x="873404" y="1577668"/>
                  <a:pt x="880324" y="1570767"/>
                  <a:pt x="888813" y="1570767"/>
                </a:cubicBezTo>
                <a:close/>
                <a:moveTo>
                  <a:pt x="334643" y="1570767"/>
                </a:moveTo>
                <a:cubicBezTo>
                  <a:pt x="343132" y="1570767"/>
                  <a:pt x="350053" y="1577653"/>
                  <a:pt x="350053" y="1586134"/>
                </a:cubicBezTo>
                <a:cubicBezTo>
                  <a:pt x="350053" y="1594615"/>
                  <a:pt x="343132" y="1601517"/>
                  <a:pt x="334643" y="1601517"/>
                </a:cubicBezTo>
                <a:cubicBezTo>
                  <a:pt x="326155" y="1601517"/>
                  <a:pt x="319234" y="1594615"/>
                  <a:pt x="319234" y="1586134"/>
                </a:cubicBezTo>
                <a:cubicBezTo>
                  <a:pt x="319234" y="1577653"/>
                  <a:pt x="326155" y="1570767"/>
                  <a:pt x="334643" y="1570767"/>
                </a:cubicBezTo>
                <a:close/>
                <a:moveTo>
                  <a:pt x="543866" y="1566313"/>
                </a:moveTo>
                <a:lnTo>
                  <a:pt x="543866" y="1603759"/>
                </a:lnTo>
                <a:cubicBezTo>
                  <a:pt x="543866" y="1604991"/>
                  <a:pt x="544880" y="1606002"/>
                  <a:pt x="546115" y="1606002"/>
                </a:cubicBezTo>
                <a:cubicBezTo>
                  <a:pt x="547350" y="1606002"/>
                  <a:pt x="548364" y="1604991"/>
                  <a:pt x="548364" y="1603759"/>
                </a:cubicBezTo>
                <a:lnTo>
                  <a:pt x="548364" y="1589593"/>
                </a:lnTo>
                <a:lnTo>
                  <a:pt x="548364" y="1584507"/>
                </a:lnTo>
                <a:cubicBezTo>
                  <a:pt x="548364" y="1576942"/>
                  <a:pt x="554540" y="1570798"/>
                  <a:pt x="562126" y="1570798"/>
                </a:cubicBezTo>
                <a:cubicBezTo>
                  <a:pt x="569712" y="1570798"/>
                  <a:pt x="575889" y="1576958"/>
                  <a:pt x="575889" y="1584523"/>
                </a:cubicBezTo>
                <a:lnTo>
                  <a:pt x="575889" y="1603759"/>
                </a:lnTo>
                <a:cubicBezTo>
                  <a:pt x="575889" y="1604991"/>
                  <a:pt x="576902" y="1606002"/>
                  <a:pt x="578137" y="1606002"/>
                </a:cubicBezTo>
                <a:cubicBezTo>
                  <a:pt x="579373" y="1606002"/>
                  <a:pt x="580386" y="1604991"/>
                  <a:pt x="580386" y="1603759"/>
                </a:cubicBezTo>
                <a:lnTo>
                  <a:pt x="580386" y="1584523"/>
                </a:lnTo>
                <a:cubicBezTo>
                  <a:pt x="580386" y="1574478"/>
                  <a:pt x="572198" y="1566313"/>
                  <a:pt x="562142" y="1566313"/>
                </a:cubicBezTo>
                <a:lnTo>
                  <a:pt x="562126" y="1566313"/>
                </a:lnTo>
                <a:cubicBezTo>
                  <a:pt x="556631" y="1566313"/>
                  <a:pt x="551721" y="1568745"/>
                  <a:pt x="548364" y="1572567"/>
                </a:cubicBezTo>
                <a:lnTo>
                  <a:pt x="548364" y="1568556"/>
                </a:lnTo>
                <a:cubicBezTo>
                  <a:pt x="548364" y="1567308"/>
                  <a:pt x="547366" y="1566313"/>
                  <a:pt x="546115" y="1566313"/>
                </a:cubicBezTo>
                <a:close/>
                <a:moveTo>
                  <a:pt x="950736" y="1566298"/>
                </a:moveTo>
                <a:cubicBezTo>
                  <a:pt x="939761" y="1566298"/>
                  <a:pt x="930829" y="1575205"/>
                  <a:pt x="930829" y="1586150"/>
                </a:cubicBezTo>
                <a:cubicBezTo>
                  <a:pt x="930829" y="1597095"/>
                  <a:pt x="939761" y="1606003"/>
                  <a:pt x="950736" y="1606003"/>
                </a:cubicBezTo>
                <a:lnTo>
                  <a:pt x="970643" y="1606003"/>
                </a:lnTo>
                <a:lnTo>
                  <a:pt x="970643" y="1586150"/>
                </a:lnTo>
                <a:cubicBezTo>
                  <a:pt x="970643" y="1575205"/>
                  <a:pt x="961711" y="1566298"/>
                  <a:pt x="950736" y="1566298"/>
                </a:cubicBezTo>
                <a:close/>
                <a:moveTo>
                  <a:pt x="842838" y="1566298"/>
                </a:moveTo>
                <a:cubicBezTo>
                  <a:pt x="831863" y="1566298"/>
                  <a:pt x="822931" y="1575205"/>
                  <a:pt x="822931" y="1586150"/>
                </a:cubicBezTo>
                <a:cubicBezTo>
                  <a:pt x="822931" y="1597095"/>
                  <a:pt x="831863" y="1606003"/>
                  <a:pt x="842838" y="1606003"/>
                </a:cubicBezTo>
                <a:cubicBezTo>
                  <a:pt x="847288" y="1606003"/>
                  <a:pt x="851517" y="1604565"/>
                  <a:pt x="855033" y="1601849"/>
                </a:cubicBezTo>
                <a:cubicBezTo>
                  <a:pt x="856015" y="1601091"/>
                  <a:pt x="856189" y="1599685"/>
                  <a:pt x="855429" y="1598706"/>
                </a:cubicBezTo>
                <a:cubicBezTo>
                  <a:pt x="854668" y="1597727"/>
                  <a:pt x="853259" y="1597569"/>
                  <a:pt x="852277" y="1598311"/>
                </a:cubicBezTo>
                <a:cubicBezTo>
                  <a:pt x="849553" y="1600412"/>
                  <a:pt x="846291" y="1601533"/>
                  <a:pt x="842838" y="1601533"/>
                </a:cubicBezTo>
                <a:cubicBezTo>
                  <a:pt x="835110" y="1601533"/>
                  <a:pt x="828680" y="1595816"/>
                  <a:pt x="827587" y="1588393"/>
                </a:cubicBezTo>
                <a:lnTo>
                  <a:pt x="860496" y="1588393"/>
                </a:lnTo>
                <a:cubicBezTo>
                  <a:pt x="861732" y="1588393"/>
                  <a:pt x="862745" y="1587398"/>
                  <a:pt x="862745" y="1586150"/>
                </a:cubicBezTo>
                <a:cubicBezTo>
                  <a:pt x="862745" y="1575205"/>
                  <a:pt x="853813" y="1566298"/>
                  <a:pt x="842838" y="1566298"/>
                </a:cubicBezTo>
                <a:close/>
                <a:moveTo>
                  <a:pt x="714257" y="1566298"/>
                </a:moveTo>
                <a:cubicBezTo>
                  <a:pt x="703282" y="1566298"/>
                  <a:pt x="694350" y="1575205"/>
                  <a:pt x="694350" y="1586150"/>
                </a:cubicBezTo>
                <a:cubicBezTo>
                  <a:pt x="694350" y="1597095"/>
                  <a:pt x="703282" y="1606003"/>
                  <a:pt x="714257" y="1606003"/>
                </a:cubicBezTo>
                <a:lnTo>
                  <a:pt x="734180" y="1606003"/>
                </a:lnTo>
                <a:lnTo>
                  <a:pt x="734180" y="1586150"/>
                </a:lnTo>
                <a:cubicBezTo>
                  <a:pt x="734180" y="1575205"/>
                  <a:pt x="725232" y="1566298"/>
                  <a:pt x="714257" y="1566298"/>
                </a:cubicBezTo>
                <a:close/>
                <a:moveTo>
                  <a:pt x="606407" y="1566298"/>
                </a:moveTo>
                <a:cubicBezTo>
                  <a:pt x="595432" y="1566298"/>
                  <a:pt x="586500" y="1575205"/>
                  <a:pt x="586500" y="1586150"/>
                </a:cubicBezTo>
                <a:cubicBezTo>
                  <a:pt x="586500" y="1597095"/>
                  <a:pt x="595432" y="1606003"/>
                  <a:pt x="606407" y="1606003"/>
                </a:cubicBezTo>
                <a:cubicBezTo>
                  <a:pt x="610873" y="1606003"/>
                  <a:pt x="615086" y="1604565"/>
                  <a:pt x="618602" y="1601849"/>
                </a:cubicBezTo>
                <a:cubicBezTo>
                  <a:pt x="619584" y="1601091"/>
                  <a:pt x="619758" y="1599685"/>
                  <a:pt x="618998" y="1598706"/>
                </a:cubicBezTo>
                <a:cubicBezTo>
                  <a:pt x="618237" y="1597727"/>
                  <a:pt x="616828" y="1597569"/>
                  <a:pt x="615846" y="1598311"/>
                </a:cubicBezTo>
                <a:cubicBezTo>
                  <a:pt x="613122" y="1600412"/>
                  <a:pt x="609860" y="1601533"/>
                  <a:pt x="606407" y="1601533"/>
                </a:cubicBezTo>
                <a:cubicBezTo>
                  <a:pt x="598663" y="1601533"/>
                  <a:pt x="592233" y="1595816"/>
                  <a:pt x="591156" y="1588393"/>
                </a:cubicBezTo>
                <a:lnTo>
                  <a:pt x="624065" y="1588393"/>
                </a:lnTo>
                <a:cubicBezTo>
                  <a:pt x="625301" y="1588393"/>
                  <a:pt x="626314" y="1587398"/>
                  <a:pt x="626314" y="1586150"/>
                </a:cubicBezTo>
                <a:cubicBezTo>
                  <a:pt x="626314" y="1575205"/>
                  <a:pt x="617382" y="1566298"/>
                  <a:pt x="606407" y="1566298"/>
                </a:cubicBezTo>
                <a:close/>
                <a:moveTo>
                  <a:pt x="507092" y="1566298"/>
                </a:moveTo>
                <a:cubicBezTo>
                  <a:pt x="496117" y="1566298"/>
                  <a:pt x="487185" y="1575205"/>
                  <a:pt x="487185" y="1586150"/>
                </a:cubicBezTo>
                <a:cubicBezTo>
                  <a:pt x="487185" y="1597095"/>
                  <a:pt x="496117" y="1606003"/>
                  <a:pt x="507092" y="1606003"/>
                </a:cubicBezTo>
                <a:cubicBezTo>
                  <a:pt x="511701" y="1606003"/>
                  <a:pt x="516198" y="1604392"/>
                  <a:pt x="519762" y="1601454"/>
                </a:cubicBezTo>
                <a:cubicBezTo>
                  <a:pt x="520712" y="1600664"/>
                  <a:pt x="520855" y="1599259"/>
                  <a:pt x="520063" y="1598295"/>
                </a:cubicBezTo>
                <a:cubicBezTo>
                  <a:pt x="519271" y="1597348"/>
                  <a:pt x="517861" y="1597222"/>
                  <a:pt x="516895" y="1597995"/>
                </a:cubicBezTo>
                <a:cubicBezTo>
                  <a:pt x="514155" y="1600270"/>
                  <a:pt x="510655" y="1601517"/>
                  <a:pt x="507092" y="1601517"/>
                </a:cubicBezTo>
                <a:cubicBezTo>
                  <a:pt x="498588" y="1601517"/>
                  <a:pt x="491667" y="1594600"/>
                  <a:pt x="491667" y="1586135"/>
                </a:cubicBezTo>
                <a:cubicBezTo>
                  <a:pt x="491667" y="1577669"/>
                  <a:pt x="498588" y="1570768"/>
                  <a:pt x="507092" y="1570768"/>
                </a:cubicBezTo>
                <a:cubicBezTo>
                  <a:pt x="510655" y="1570768"/>
                  <a:pt x="514140" y="1572015"/>
                  <a:pt x="516895" y="1574289"/>
                </a:cubicBezTo>
                <a:cubicBezTo>
                  <a:pt x="517861" y="1575079"/>
                  <a:pt x="519271" y="1574953"/>
                  <a:pt x="520063" y="1573989"/>
                </a:cubicBezTo>
                <a:cubicBezTo>
                  <a:pt x="520855" y="1573026"/>
                  <a:pt x="520728" y="1571620"/>
                  <a:pt x="519762" y="1570831"/>
                </a:cubicBezTo>
                <a:cubicBezTo>
                  <a:pt x="516214" y="1567909"/>
                  <a:pt x="511701" y="1566298"/>
                  <a:pt x="507092" y="1566298"/>
                </a:cubicBezTo>
                <a:close/>
                <a:moveTo>
                  <a:pt x="423409" y="1566298"/>
                </a:moveTo>
                <a:cubicBezTo>
                  <a:pt x="412450" y="1566298"/>
                  <a:pt x="403502" y="1575205"/>
                  <a:pt x="403502" y="1586150"/>
                </a:cubicBezTo>
                <a:cubicBezTo>
                  <a:pt x="403502" y="1597095"/>
                  <a:pt x="412434" y="1606003"/>
                  <a:pt x="423409" y="1606003"/>
                </a:cubicBezTo>
                <a:lnTo>
                  <a:pt x="443316" y="1606003"/>
                </a:lnTo>
                <a:lnTo>
                  <a:pt x="443316" y="1586150"/>
                </a:lnTo>
                <a:cubicBezTo>
                  <a:pt x="443316" y="1575205"/>
                  <a:pt x="434368" y="1566298"/>
                  <a:pt x="423409" y="1566298"/>
                </a:cubicBezTo>
                <a:close/>
                <a:moveTo>
                  <a:pt x="919822" y="1566282"/>
                </a:moveTo>
                <a:cubicBezTo>
                  <a:pt x="918587" y="1566282"/>
                  <a:pt x="917573" y="1567277"/>
                  <a:pt x="917573" y="1568525"/>
                </a:cubicBezTo>
                <a:lnTo>
                  <a:pt x="917573" y="1603760"/>
                </a:lnTo>
                <a:cubicBezTo>
                  <a:pt x="917573" y="1604992"/>
                  <a:pt x="918587" y="1606002"/>
                  <a:pt x="919822" y="1606002"/>
                </a:cubicBezTo>
                <a:cubicBezTo>
                  <a:pt x="921057" y="1606002"/>
                  <a:pt x="922055" y="1604992"/>
                  <a:pt x="922055" y="1603760"/>
                </a:cubicBezTo>
                <a:lnTo>
                  <a:pt x="922055" y="1568525"/>
                </a:lnTo>
                <a:cubicBezTo>
                  <a:pt x="922055" y="1567277"/>
                  <a:pt x="921057" y="1566282"/>
                  <a:pt x="919822" y="1566282"/>
                </a:cubicBezTo>
                <a:close/>
                <a:moveTo>
                  <a:pt x="533493" y="1566282"/>
                </a:moveTo>
                <a:cubicBezTo>
                  <a:pt x="532258" y="1566282"/>
                  <a:pt x="531244" y="1567277"/>
                  <a:pt x="531244" y="1568525"/>
                </a:cubicBezTo>
                <a:lnTo>
                  <a:pt x="531244" y="1603760"/>
                </a:lnTo>
                <a:cubicBezTo>
                  <a:pt x="531244" y="1604992"/>
                  <a:pt x="532242" y="1606002"/>
                  <a:pt x="533493" y="1606002"/>
                </a:cubicBezTo>
                <a:cubicBezTo>
                  <a:pt x="534744" y="1606002"/>
                  <a:pt x="535742" y="1604992"/>
                  <a:pt x="535742" y="1603760"/>
                </a:cubicBezTo>
                <a:lnTo>
                  <a:pt x="535742" y="1568525"/>
                </a:lnTo>
                <a:cubicBezTo>
                  <a:pt x="535742" y="1567277"/>
                  <a:pt x="534728" y="1566282"/>
                  <a:pt x="533493" y="1566282"/>
                </a:cubicBezTo>
                <a:close/>
                <a:moveTo>
                  <a:pt x="365747" y="1566282"/>
                </a:moveTo>
                <a:cubicBezTo>
                  <a:pt x="364512" y="1566282"/>
                  <a:pt x="363498" y="1567277"/>
                  <a:pt x="363498" y="1568525"/>
                </a:cubicBezTo>
                <a:lnTo>
                  <a:pt x="363498" y="1603760"/>
                </a:lnTo>
                <a:cubicBezTo>
                  <a:pt x="363498" y="1604992"/>
                  <a:pt x="364512" y="1606002"/>
                  <a:pt x="365747" y="1606002"/>
                </a:cubicBezTo>
                <a:cubicBezTo>
                  <a:pt x="366998" y="1606002"/>
                  <a:pt x="367996" y="1604992"/>
                  <a:pt x="367996" y="1603760"/>
                </a:cubicBezTo>
                <a:lnTo>
                  <a:pt x="367996" y="1568525"/>
                </a:lnTo>
                <a:cubicBezTo>
                  <a:pt x="367996" y="1567277"/>
                  <a:pt x="366982" y="1566282"/>
                  <a:pt x="365747" y="1566282"/>
                </a:cubicBezTo>
                <a:close/>
                <a:moveTo>
                  <a:pt x="334643" y="1566282"/>
                </a:moveTo>
                <a:cubicBezTo>
                  <a:pt x="323668" y="1566282"/>
                  <a:pt x="314736" y="1575189"/>
                  <a:pt x="314736" y="1586134"/>
                </a:cubicBezTo>
                <a:cubicBezTo>
                  <a:pt x="314736" y="1597079"/>
                  <a:pt x="323668" y="1605987"/>
                  <a:pt x="334643" y="1605987"/>
                </a:cubicBezTo>
                <a:cubicBezTo>
                  <a:pt x="340835" y="1605987"/>
                  <a:pt x="346394" y="1603144"/>
                  <a:pt x="350053" y="1598690"/>
                </a:cubicBezTo>
                <a:lnTo>
                  <a:pt x="350053" y="1603760"/>
                </a:lnTo>
                <a:cubicBezTo>
                  <a:pt x="350053" y="1612225"/>
                  <a:pt x="343132" y="1619127"/>
                  <a:pt x="334643" y="1619127"/>
                </a:cubicBezTo>
                <a:cubicBezTo>
                  <a:pt x="328467" y="1619127"/>
                  <a:pt x="322908" y="1615479"/>
                  <a:pt x="320469" y="1609824"/>
                </a:cubicBezTo>
                <a:cubicBezTo>
                  <a:pt x="319978" y="1608687"/>
                  <a:pt x="318664" y="1608166"/>
                  <a:pt x="317507" y="1608656"/>
                </a:cubicBezTo>
                <a:cubicBezTo>
                  <a:pt x="316383" y="1609145"/>
                  <a:pt x="315845" y="1610456"/>
                  <a:pt x="316336" y="1611609"/>
                </a:cubicBezTo>
                <a:cubicBezTo>
                  <a:pt x="319487" y="1618906"/>
                  <a:pt x="326661" y="1623628"/>
                  <a:pt x="334643" y="1623628"/>
                </a:cubicBezTo>
                <a:cubicBezTo>
                  <a:pt x="345618" y="1623628"/>
                  <a:pt x="354550" y="1614720"/>
                  <a:pt x="354550" y="1603776"/>
                </a:cubicBezTo>
                <a:lnTo>
                  <a:pt x="354550" y="1586150"/>
                </a:lnTo>
                <a:cubicBezTo>
                  <a:pt x="354550" y="1575205"/>
                  <a:pt x="345618" y="1566298"/>
                  <a:pt x="334643" y="1566298"/>
                </a:cubicBezTo>
                <a:close/>
                <a:moveTo>
                  <a:pt x="303238" y="1566282"/>
                </a:moveTo>
                <a:cubicBezTo>
                  <a:pt x="302003" y="1566282"/>
                  <a:pt x="301005" y="1567277"/>
                  <a:pt x="301005" y="1568525"/>
                </a:cubicBezTo>
                <a:lnTo>
                  <a:pt x="301005" y="1603760"/>
                </a:lnTo>
                <a:cubicBezTo>
                  <a:pt x="301005" y="1604992"/>
                  <a:pt x="302003" y="1606002"/>
                  <a:pt x="303238" y="1606002"/>
                </a:cubicBezTo>
                <a:cubicBezTo>
                  <a:pt x="304489" y="1606002"/>
                  <a:pt x="305487" y="1604992"/>
                  <a:pt x="305487" y="1603760"/>
                </a:cubicBezTo>
                <a:lnTo>
                  <a:pt x="305487" y="1568525"/>
                </a:lnTo>
                <a:cubicBezTo>
                  <a:pt x="305487" y="1567277"/>
                  <a:pt x="304473" y="1566282"/>
                  <a:pt x="303238" y="1566282"/>
                </a:cubicBezTo>
                <a:close/>
                <a:moveTo>
                  <a:pt x="776164" y="1566266"/>
                </a:moveTo>
                <a:cubicBezTo>
                  <a:pt x="771888" y="1566266"/>
                  <a:pt x="768008" y="1568019"/>
                  <a:pt x="765205" y="1570830"/>
                </a:cubicBezTo>
                <a:lnTo>
                  <a:pt x="765205" y="1568556"/>
                </a:lnTo>
                <a:cubicBezTo>
                  <a:pt x="765205" y="1567308"/>
                  <a:pt x="764207" y="1566313"/>
                  <a:pt x="762956" y="1566313"/>
                </a:cubicBezTo>
                <a:lnTo>
                  <a:pt x="760707" y="1566313"/>
                </a:lnTo>
                <a:lnTo>
                  <a:pt x="760707" y="1568556"/>
                </a:lnTo>
                <a:lnTo>
                  <a:pt x="760707" y="1603760"/>
                </a:lnTo>
                <a:cubicBezTo>
                  <a:pt x="760707" y="1604991"/>
                  <a:pt x="761721" y="1606002"/>
                  <a:pt x="762956" y="1606002"/>
                </a:cubicBezTo>
                <a:cubicBezTo>
                  <a:pt x="764191" y="1606002"/>
                  <a:pt x="765205" y="1604991"/>
                  <a:pt x="765205" y="1603760"/>
                </a:cubicBezTo>
                <a:lnTo>
                  <a:pt x="765205" y="1581696"/>
                </a:lnTo>
                <a:cubicBezTo>
                  <a:pt x="765205" y="1575663"/>
                  <a:pt x="770114" y="1570767"/>
                  <a:pt x="776164" y="1570767"/>
                </a:cubicBezTo>
                <a:cubicBezTo>
                  <a:pt x="782214" y="1570767"/>
                  <a:pt x="787123" y="1575679"/>
                  <a:pt x="787123" y="1581696"/>
                </a:cubicBezTo>
                <a:lnTo>
                  <a:pt x="787123" y="1603760"/>
                </a:lnTo>
                <a:cubicBezTo>
                  <a:pt x="787123" y="1604991"/>
                  <a:pt x="788137" y="1606002"/>
                  <a:pt x="789372" y="1606002"/>
                </a:cubicBezTo>
                <a:cubicBezTo>
                  <a:pt x="790607" y="1606002"/>
                  <a:pt x="791621" y="1604991"/>
                  <a:pt x="791621" y="1603760"/>
                </a:cubicBezTo>
                <a:lnTo>
                  <a:pt x="791621" y="1581696"/>
                </a:lnTo>
                <a:cubicBezTo>
                  <a:pt x="791621" y="1575663"/>
                  <a:pt x="796546" y="1570767"/>
                  <a:pt x="802580" y="1570767"/>
                </a:cubicBezTo>
                <a:cubicBezTo>
                  <a:pt x="808614" y="1570767"/>
                  <a:pt x="813539" y="1575679"/>
                  <a:pt x="813539" y="1581696"/>
                </a:cubicBezTo>
                <a:lnTo>
                  <a:pt x="813539" y="1603760"/>
                </a:lnTo>
                <a:cubicBezTo>
                  <a:pt x="813539" y="1604991"/>
                  <a:pt x="814553" y="1606002"/>
                  <a:pt x="815788" y="1606002"/>
                </a:cubicBezTo>
                <a:cubicBezTo>
                  <a:pt x="817024" y="1606002"/>
                  <a:pt x="818037" y="1604991"/>
                  <a:pt x="818037" y="1603760"/>
                </a:cubicBezTo>
                <a:lnTo>
                  <a:pt x="818037" y="1581696"/>
                </a:lnTo>
                <a:cubicBezTo>
                  <a:pt x="818037" y="1577448"/>
                  <a:pt x="816303" y="1573590"/>
                  <a:pt x="813504" y="1570795"/>
                </a:cubicBezTo>
                <a:lnTo>
                  <a:pt x="802589" y="1566270"/>
                </a:lnTo>
                <a:lnTo>
                  <a:pt x="802596" y="1566266"/>
                </a:lnTo>
                <a:lnTo>
                  <a:pt x="802580" y="1566266"/>
                </a:lnTo>
                <a:lnTo>
                  <a:pt x="802589" y="1566270"/>
                </a:lnTo>
                <a:lnTo>
                  <a:pt x="789388" y="1573720"/>
                </a:lnTo>
                <a:cubicBezTo>
                  <a:pt x="786680" y="1569267"/>
                  <a:pt x="781770" y="1566266"/>
                  <a:pt x="776164" y="1566266"/>
                </a:cubicBezTo>
                <a:close/>
                <a:moveTo>
                  <a:pt x="646839" y="1566266"/>
                </a:moveTo>
                <a:cubicBezTo>
                  <a:pt x="642547" y="1566266"/>
                  <a:pt x="638683" y="1568019"/>
                  <a:pt x="635880" y="1570830"/>
                </a:cubicBezTo>
                <a:lnTo>
                  <a:pt x="635880" y="1568556"/>
                </a:lnTo>
                <a:cubicBezTo>
                  <a:pt x="635880" y="1567308"/>
                  <a:pt x="634866" y="1566313"/>
                  <a:pt x="633631" y="1566313"/>
                </a:cubicBezTo>
                <a:lnTo>
                  <a:pt x="631382" y="1566313"/>
                </a:lnTo>
                <a:lnTo>
                  <a:pt x="631382" y="1568556"/>
                </a:lnTo>
                <a:lnTo>
                  <a:pt x="631382" y="1603760"/>
                </a:lnTo>
                <a:cubicBezTo>
                  <a:pt x="631382" y="1604991"/>
                  <a:pt x="632396" y="1606002"/>
                  <a:pt x="633631" y="1606002"/>
                </a:cubicBezTo>
                <a:cubicBezTo>
                  <a:pt x="634866" y="1606002"/>
                  <a:pt x="635880" y="1604991"/>
                  <a:pt x="635880" y="1603760"/>
                </a:cubicBezTo>
                <a:lnTo>
                  <a:pt x="635880" y="1581696"/>
                </a:lnTo>
                <a:cubicBezTo>
                  <a:pt x="635880" y="1575663"/>
                  <a:pt x="640789" y="1570767"/>
                  <a:pt x="646839" y="1570767"/>
                </a:cubicBezTo>
                <a:cubicBezTo>
                  <a:pt x="652889" y="1570767"/>
                  <a:pt x="657798" y="1575679"/>
                  <a:pt x="657798" y="1581696"/>
                </a:cubicBezTo>
                <a:lnTo>
                  <a:pt x="657798" y="1603760"/>
                </a:lnTo>
                <a:cubicBezTo>
                  <a:pt x="657798" y="1604991"/>
                  <a:pt x="658812" y="1606002"/>
                  <a:pt x="660047" y="1606002"/>
                </a:cubicBezTo>
                <a:cubicBezTo>
                  <a:pt x="661282" y="1606002"/>
                  <a:pt x="662296" y="1604991"/>
                  <a:pt x="662296" y="1603760"/>
                </a:cubicBezTo>
                <a:lnTo>
                  <a:pt x="662296" y="1581696"/>
                </a:lnTo>
                <a:cubicBezTo>
                  <a:pt x="662296" y="1575663"/>
                  <a:pt x="667205" y="1570767"/>
                  <a:pt x="673255" y="1570767"/>
                </a:cubicBezTo>
                <a:cubicBezTo>
                  <a:pt x="679305" y="1570767"/>
                  <a:pt x="684214" y="1575679"/>
                  <a:pt x="684214" y="1581696"/>
                </a:cubicBezTo>
                <a:lnTo>
                  <a:pt x="684214" y="1603760"/>
                </a:lnTo>
                <a:cubicBezTo>
                  <a:pt x="684214" y="1604991"/>
                  <a:pt x="685228" y="1606002"/>
                  <a:pt x="686479" y="1606002"/>
                </a:cubicBezTo>
                <a:cubicBezTo>
                  <a:pt x="687730" y="1606002"/>
                  <a:pt x="688712" y="1604991"/>
                  <a:pt x="688712" y="1603760"/>
                </a:cubicBezTo>
                <a:lnTo>
                  <a:pt x="688712" y="1581696"/>
                </a:lnTo>
                <a:cubicBezTo>
                  <a:pt x="688712" y="1573199"/>
                  <a:pt x="681776" y="1566266"/>
                  <a:pt x="673255" y="1566266"/>
                </a:cubicBezTo>
                <a:cubicBezTo>
                  <a:pt x="667665" y="1566266"/>
                  <a:pt x="662771" y="1569267"/>
                  <a:pt x="660047" y="1573720"/>
                </a:cubicBezTo>
                <a:cubicBezTo>
                  <a:pt x="657339" y="1569267"/>
                  <a:pt x="652429" y="1566266"/>
                  <a:pt x="646839" y="1566266"/>
                </a:cubicBezTo>
                <a:close/>
                <a:moveTo>
                  <a:pt x="917573" y="1554247"/>
                </a:moveTo>
                <a:lnTo>
                  <a:pt x="917573" y="1556490"/>
                </a:lnTo>
                <a:cubicBezTo>
                  <a:pt x="917573" y="1557722"/>
                  <a:pt x="918587" y="1558732"/>
                  <a:pt x="919822" y="1558732"/>
                </a:cubicBezTo>
                <a:cubicBezTo>
                  <a:pt x="921057" y="1558732"/>
                  <a:pt x="922055" y="1557722"/>
                  <a:pt x="922055" y="1556490"/>
                </a:cubicBezTo>
                <a:cubicBezTo>
                  <a:pt x="922055" y="1555258"/>
                  <a:pt x="921057" y="1554247"/>
                  <a:pt x="919822" y="1554247"/>
                </a:cubicBezTo>
                <a:close/>
                <a:moveTo>
                  <a:pt x="531244" y="1554247"/>
                </a:moveTo>
                <a:lnTo>
                  <a:pt x="531244" y="1556490"/>
                </a:lnTo>
                <a:cubicBezTo>
                  <a:pt x="531244" y="1557722"/>
                  <a:pt x="532258" y="1558732"/>
                  <a:pt x="533493" y="1558732"/>
                </a:cubicBezTo>
                <a:cubicBezTo>
                  <a:pt x="534728" y="1558732"/>
                  <a:pt x="535742" y="1557722"/>
                  <a:pt x="535742" y="1556490"/>
                </a:cubicBezTo>
                <a:cubicBezTo>
                  <a:pt x="535742" y="1555258"/>
                  <a:pt x="534728" y="1554247"/>
                  <a:pt x="533493" y="1554247"/>
                </a:cubicBezTo>
                <a:close/>
                <a:moveTo>
                  <a:pt x="363498" y="1554247"/>
                </a:moveTo>
                <a:lnTo>
                  <a:pt x="363498" y="1556490"/>
                </a:lnTo>
                <a:cubicBezTo>
                  <a:pt x="363498" y="1557722"/>
                  <a:pt x="364512" y="1558732"/>
                  <a:pt x="365747" y="1558732"/>
                </a:cubicBezTo>
                <a:cubicBezTo>
                  <a:pt x="366982" y="1558732"/>
                  <a:pt x="367996" y="1557722"/>
                  <a:pt x="367996" y="1556490"/>
                </a:cubicBezTo>
                <a:cubicBezTo>
                  <a:pt x="367996" y="1555258"/>
                  <a:pt x="366998" y="1554247"/>
                  <a:pt x="365747" y="1554247"/>
                </a:cubicBezTo>
                <a:close/>
                <a:moveTo>
                  <a:pt x="300989" y="1554247"/>
                </a:moveTo>
                <a:lnTo>
                  <a:pt x="300989" y="1556490"/>
                </a:lnTo>
                <a:cubicBezTo>
                  <a:pt x="300989" y="1557722"/>
                  <a:pt x="302003" y="1558732"/>
                  <a:pt x="303238" y="1558732"/>
                </a:cubicBezTo>
                <a:cubicBezTo>
                  <a:pt x="304473" y="1558732"/>
                  <a:pt x="305471" y="1557722"/>
                  <a:pt x="305471" y="1556490"/>
                </a:cubicBezTo>
                <a:cubicBezTo>
                  <a:pt x="305471" y="1555258"/>
                  <a:pt x="304473" y="1554247"/>
                  <a:pt x="303238" y="1554247"/>
                </a:cubicBezTo>
                <a:close/>
                <a:moveTo>
                  <a:pt x="906471" y="1549493"/>
                </a:moveTo>
                <a:cubicBezTo>
                  <a:pt x="905236" y="1549493"/>
                  <a:pt x="904222" y="1550488"/>
                  <a:pt x="904222" y="1551736"/>
                </a:cubicBezTo>
                <a:lnTo>
                  <a:pt x="904222" y="1573594"/>
                </a:lnTo>
                <a:cubicBezTo>
                  <a:pt x="900564" y="1569140"/>
                  <a:pt x="895005" y="1566297"/>
                  <a:pt x="888797" y="1566297"/>
                </a:cubicBezTo>
                <a:cubicBezTo>
                  <a:pt x="877822" y="1566297"/>
                  <a:pt x="868890" y="1575205"/>
                  <a:pt x="868890" y="1586150"/>
                </a:cubicBezTo>
                <a:cubicBezTo>
                  <a:pt x="868890" y="1597094"/>
                  <a:pt x="877822" y="1606002"/>
                  <a:pt x="888797" y="1606002"/>
                </a:cubicBezTo>
                <a:lnTo>
                  <a:pt x="908720" y="1606002"/>
                </a:lnTo>
                <a:lnTo>
                  <a:pt x="908720" y="1551736"/>
                </a:lnTo>
                <a:cubicBezTo>
                  <a:pt x="908720" y="1550488"/>
                  <a:pt x="907707" y="1549493"/>
                  <a:pt x="906471" y="1549493"/>
                </a:cubicBezTo>
                <a:close/>
                <a:moveTo>
                  <a:pt x="451457" y="1549493"/>
                </a:moveTo>
                <a:cubicBezTo>
                  <a:pt x="450222" y="1549493"/>
                  <a:pt x="449208" y="1550488"/>
                  <a:pt x="449208" y="1551736"/>
                </a:cubicBezTo>
                <a:lnTo>
                  <a:pt x="449208" y="1600332"/>
                </a:lnTo>
                <a:cubicBezTo>
                  <a:pt x="449208" y="1603459"/>
                  <a:pt x="451758" y="1606002"/>
                  <a:pt x="454893" y="1606002"/>
                </a:cubicBezTo>
                <a:cubicBezTo>
                  <a:pt x="456145" y="1606002"/>
                  <a:pt x="457142" y="1605007"/>
                  <a:pt x="457142" y="1603759"/>
                </a:cubicBezTo>
                <a:cubicBezTo>
                  <a:pt x="457142" y="1602511"/>
                  <a:pt x="456145" y="1601517"/>
                  <a:pt x="454893" y="1601517"/>
                </a:cubicBezTo>
                <a:cubicBezTo>
                  <a:pt x="454244" y="1601517"/>
                  <a:pt x="453706" y="1600995"/>
                  <a:pt x="453706" y="1600332"/>
                </a:cubicBezTo>
                <a:lnTo>
                  <a:pt x="453706" y="1551736"/>
                </a:lnTo>
                <a:cubicBezTo>
                  <a:pt x="453706" y="1550488"/>
                  <a:pt x="452692" y="1549493"/>
                  <a:pt x="451457" y="1549493"/>
                </a:cubicBezTo>
                <a:close/>
                <a:moveTo>
                  <a:pt x="385385" y="1549478"/>
                </a:moveTo>
                <a:cubicBezTo>
                  <a:pt x="384150" y="1549478"/>
                  <a:pt x="383136" y="1550473"/>
                  <a:pt x="383136" y="1551721"/>
                </a:cubicBezTo>
                <a:lnTo>
                  <a:pt x="383136" y="1566282"/>
                </a:lnTo>
                <a:lnTo>
                  <a:pt x="379367" y="1566282"/>
                </a:lnTo>
                <a:cubicBezTo>
                  <a:pt x="378132" y="1566282"/>
                  <a:pt x="377118" y="1567277"/>
                  <a:pt x="377118" y="1568525"/>
                </a:cubicBezTo>
                <a:cubicBezTo>
                  <a:pt x="377118" y="1569773"/>
                  <a:pt x="378132" y="1570768"/>
                  <a:pt x="379367" y="1570768"/>
                </a:cubicBezTo>
                <a:lnTo>
                  <a:pt x="383136" y="1570768"/>
                </a:lnTo>
                <a:lnTo>
                  <a:pt x="383136" y="1594079"/>
                </a:lnTo>
                <a:cubicBezTo>
                  <a:pt x="383136" y="1600649"/>
                  <a:pt x="388489" y="1605987"/>
                  <a:pt x="395077" y="1605987"/>
                </a:cubicBezTo>
                <a:cubicBezTo>
                  <a:pt x="395980" y="1605987"/>
                  <a:pt x="396867" y="1605892"/>
                  <a:pt x="397738" y="1605687"/>
                </a:cubicBezTo>
                <a:lnTo>
                  <a:pt x="399425" y="1603014"/>
                </a:lnTo>
                <a:lnTo>
                  <a:pt x="399432" y="1603018"/>
                </a:lnTo>
                <a:lnTo>
                  <a:pt x="399432" y="1603002"/>
                </a:lnTo>
                <a:lnTo>
                  <a:pt x="399425" y="1603014"/>
                </a:lnTo>
                <a:lnTo>
                  <a:pt x="396740" y="1601328"/>
                </a:lnTo>
                <a:cubicBezTo>
                  <a:pt x="396202" y="1601454"/>
                  <a:pt x="395647" y="1601517"/>
                  <a:pt x="395077" y="1601517"/>
                </a:cubicBezTo>
                <a:cubicBezTo>
                  <a:pt x="390975" y="1601517"/>
                  <a:pt x="387634" y="1598185"/>
                  <a:pt x="387634" y="1594079"/>
                </a:cubicBezTo>
                <a:lnTo>
                  <a:pt x="387634" y="1570768"/>
                </a:lnTo>
                <a:lnTo>
                  <a:pt x="393969" y="1570768"/>
                </a:lnTo>
                <a:cubicBezTo>
                  <a:pt x="395220" y="1570768"/>
                  <a:pt x="396217" y="1569757"/>
                  <a:pt x="396217" y="1568525"/>
                </a:cubicBezTo>
                <a:cubicBezTo>
                  <a:pt x="396217" y="1567293"/>
                  <a:pt x="395220" y="1566282"/>
                  <a:pt x="393969" y="1566282"/>
                </a:cubicBezTo>
                <a:lnTo>
                  <a:pt x="387634" y="1566282"/>
                </a:lnTo>
                <a:lnTo>
                  <a:pt x="387634" y="1551721"/>
                </a:lnTo>
                <a:cubicBezTo>
                  <a:pt x="387634" y="1550473"/>
                  <a:pt x="386620" y="1549478"/>
                  <a:pt x="385385" y="1549478"/>
                </a:cubicBezTo>
                <a:close/>
                <a:moveTo>
                  <a:pt x="289935" y="1549478"/>
                </a:moveTo>
                <a:cubicBezTo>
                  <a:pt x="288700" y="1549478"/>
                  <a:pt x="287687" y="1550473"/>
                  <a:pt x="287687" y="1551721"/>
                </a:cubicBezTo>
                <a:lnTo>
                  <a:pt x="287687" y="1573579"/>
                </a:lnTo>
                <a:cubicBezTo>
                  <a:pt x="284044" y="1569125"/>
                  <a:pt x="278485" y="1566282"/>
                  <a:pt x="272277" y="1566282"/>
                </a:cubicBezTo>
                <a:cubicBezTo>
                  <a:pt x="261302" y="1566282"/>
                  <a:pt x="252370" y="1575174"/>
                  <a:pt x="252370" y="1586135"/>
                </a:cubicBezTo>
                <a:cubicBezTo>
                  <a:pt x="252370" y="1597095"/>
                  <a:pt x="261302" y="1606003"/>
                  <a:pt x="272277" y="1606003"/>
                </a:cubicBezTo>
                <a:lnTo>
                  <a:pt x="292184" y="1606003"/>
                </a:lnTo>
                <a:lnTo>
                  <a:pt x="292184" y="1605987"/>
                </a:lnTo>
                <a:lnTo>
                  <a:pt x="292184" y="1551721"/>
                </a:lnTo>
                <a:cubicBezTo>
                  <a:pt x="292184" y="1550473"/>
                  <a:pt x="291171" y="1549478"/>
                  <a:pt x="289935" y="1549478"/>
                </a:cubicBezTo>
                <a:close/>
                <a:moveTo>
                  <a:pt x="527547" y="1444586"/>
                </a:moveTo>
                <a:lnTo>
                  <a:pt x="527555" y="1444626"/>
                </a:lnTo>
                <a:lnTo>
                  <a:pt x="527547" y="1444666"/>
                </a:lnTo>
                <a:lnTo>
                  <a:pt x="527539" y="1444626"/>
                </a:lnTo>
                <a:close/>
                <a:moveTo>
                  <a:pt x="252370" y="1374724"/>
                </a:moveTo>
                <a:lnTo>
                  <a:pt x="252370" y="1444626"/>
                </a:lnTo>
                <a:cubicBezTo>
                  <a:pt x="252370" y="1483241"/>
                  <a:pt x="283173" y="1514543"/>
                  <a:pt x="321166" y="1514543"/>
                </a:cubicBezTo>
                <a:cubicBezTo>
                  <a:pt x="359159" y="1514543"/>
                  <a:pt x="389962" y="1483256"/>
                  <a:pt x="389962" y="1444626"/>
                </a:cubicBezTo>
                <a:cubicBezTo>
                  <a:pt x="389962" y="1483241"/>
                  <a:pt x="420765" y="1514543"/>
                  <a:pt x="458758" y="1514543"/>
                </a:cubicBezTo>
                <a:cubicBezTo>
                  <a:pt x="487253" y="1514543"/>
                  <a:pt x="511704" y="1496944"/>
                  <a:pt x="522148" y="1471848"/>
                </a:cubicBezTo>
                <a:lnTo>
                  <a:pt x="527547" y="1444666"/>
                </a:lnTo>
                <a:lnTo>
                  <a:pt x="532944" y="1471841"/>
                </a:lnTo>
                <a:cubicBezTo>
                  <a:pt x="543384" y="1496936"/>
                  <a:pt x="567828" y="1514543"/>
                  <a:pt x="596335" y="1514543"/>
                </a:cubicBezTo>
                <a:cubicBezTo>
                  <a:pt x="608878" y="1514543"/>
                  <a:pt x="620629" y="1511132"/>
                  <a:pt x="630733" y="1505178"/>
                </a:cubicBezTo>
                <a:cubicBezTo>
                  <a:pt x="640869" y="1511132"/>
                  <a:pt x="652604" y="1514543"/>
                  <a:pt x="665131" y="1514543"/>
                </a:cubicBezTo>
                <a:cubicBezTo>
                  <a:pt x="703124" y="1514543"/>
                  <a:pt x="733927" y="1483256"/>
                  <a:pt x="733927" y="1444626"/>
                </a:cubicBezTo>
                <a:cubicBezTo>
                  <a:pt x="733927" y="1405995"/>
                  <a:pt x="703140" y="1374724"/>
                  <a:pt x="665147" y="1374724"/>
                </a:cubicBezTo>
                <a:cubicBezTo>
                  <a:pt x="652620" y="1374724"/>
                  <a:pt x="640884" y="1378120"/>
                  <a:pt x="630749" y="1384074"/>
                </a:cubicBezTo>
                <a:lnTo>
                  <a:pt x="630733" y="1384074"/>
                </a:lnTo>
                <a:cubicBezTo>
                  <a:pt x="620629" y="1378135"/>
                  <a:pt x="608878" y="1374724"/>
                  <a:pt x="596335" y="1374724"/>
                </a:cubicBezTo>
                <a:cubicBezTo>
                  <a:pt x="567828" y="1374724"/>
                  <a:pt x="543384" y="1392323"/>
                  <a:pt x="532944" y="1417413"/>
                </a:cubicBezTo>
                <a:lnTo>
                  <a:pt x="527547" y="1444586"/>
                </a:lnTo>
                <a:lnTo>
                  <a:pt x="522146" y="1417406"/>
                </a:lnTo>
                <a:cubicBezTo>
                  <a:pt x="511698" y="1392314"/>
                  <a:pt x="487242" y="1374724"/>
                  <a:pt x="458758" y="1374724"/>
                </a:cubicBezTo>
                <a:cubicBezTo>
                  <a:pt x="420781" y="1374724"/>
                  <a:pt x="389962" y="1406011"/>
                  <a:pt x="389962" y="1444626"/>
                </a:cubicBezTo>
                <a:cubicBezTo>
                  <a:pt x="389962" y="1405995"/>
                  <a:pt x="359159" y="1374724"/>
                  <a:pt x="321166" y="1374724"/>
                </a:cubicBezTo>
                <a:close/>
                <a:moveTo>
                  <a:pt x="0" y="0"/>
                </a:moveTo>
                <a:lnTo>
                  <a:pt x="2405174" y="0"/>
                </a:lnTo>
                <a:lnTo>
                  <a:pt x="2405174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158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3B1FB2F-B274-50BB-2135-3533FB7528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1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65E0DDD-2F26-ED21-3D3F-1A95CC230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1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9A18B591-11A2-FD26-E8CB-4EBAEDA6CF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1699209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A0698BC-77C9-69F9-0E56-54FCDBDCCD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1699209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41E8D0-8329-3678-A183-AE59F7B11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0" y="3410443"/>
            <a:ext cx="2286000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337B950-EE90-8A25-B14B-74F8316EE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410443"/>
            <a:ext cx="2286000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66E5D02-C0DC-EF14-0950-64A2F86763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72937" y="1"/>
            <a:ext cx="2299063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10922B7-6CCB-9A2E-679B-8AE69560EB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3063" y="1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3D7EB56-7BCB-3A44-489C-887538D9B7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72937" y="1699209"/>
            <a:ext cx="2299063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C9F5E4B-89CD-F267-D9FE-43DF515A78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063" y="1699209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BCFE13A-0F8D-FCDC-EF5B-000C3F4829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72937" y="3410443"/>
            <a:ext cx="2299063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8D2036F-26E5-E40A-4A25-02B97160A9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3063" y="3410443"/>
            <a:ext cx="2286000" cy="1741714"/>
          </a:xfrm>
          <a:custGeom>
            <a:avLst/>
            <a:gdLst>
              <a:gd name="connsiteX0" fmla="*/ 970038 w 2286000"/>
              <a:gd name="connsiteY0" fmla="*/ 1570768 h 1741714"/>
              <a:gd name="connsiteX1" fmla="*/ 985463 w 2286000"/>
              <a:gd name="connsiteY1" fmla="*/ 1586135 h 1741714"/>
              <a:gd name="connsiteX2" fmla="*/ 985463 w 2286000"/>
              <a:gd name="connsiteY2" fmla="*/ 1601517 h 1741714"/>
              <a:gd name="connsiteX3" fmla="*/ 970038 w 2286000"/>
              <a:gd name="connsiteY3" fmla="*/ 1601517 h 1741714"/>
              <a:gd name="connsiteX4" fmla="*/ 954629 w 2286000"/>
              <a:gd name="connsiteY4" fmla="*/ 1586135 h 1741714"/>
              <a:gd name="connsiteX5" fmla="*/ 970038 w 2286000"/>
              <a:gd name="connsiteY5" fmla="*/ 1570768 h 1741714"/>
              <a:gd name="connsiteX6" fmla="*/ 862140 w 2286000"/>
              <a:gd name="connsiteY6" fmla="*/ 1570768 h 1741714"/>
              <a:gd name="connsiteX7" fmla="*/ 877391 w 2286000"/>
              <a:gd name="connsiteY7" fmla="*/ 1583892 h 1741714"/>
              <a:gd name="connsiteX8" fmla="*/ 846889 w 2286000"/>
              <a:gd name="connsiteY8" fmla="*/ 1583892 h 1741714"/>
              <a:gd name="connsiteX9" fmla="*/ 862140 w 2286000"/>
              <a:gd name="connsiteY9" fmla="*/ 1570768 h 1741714"/>
              <a:gd name="connsiteX10" fmla="*/ 733559 w 2286000"/>
              <a:gd name="connsiteY10" fmla="*/ 1570768 h 1741714"/>
              <a:gd name="connsiteX11" fmla="*/ 748985 w 2286000"/>
              <a:gd name="connsiteY11" fmla="*/ 1586135 h 1741714"/>
              <a:gd name="connsiteX12" fmla="*/ 748985 w 2286000"/>
              <a:gd name="connsiteY12" fmla="*/ 1601517 h 1741714"/>
              <a:gd name="connsiteX13" fmla="*/ 733559 w 2286000"/>
              <a:gd name="connsiteY13" fmla="*/ 1601517 h 1741714"/>
              <a:gd name="connsiteX14" fmla="*/ 718150 w 2286000"/>
              <a:gd name="connsiteY14" fmla="*/ 1586135 h 1741714"/>
              <a:gd name="connsiteX15" fmla="*/ 733559 w 2286000"/>
              <a:gd name="connsiteY15" fmla="*/ 1570768 h 1741714"/>
              <a:gd name="connsiteX16" fmla="*/ 625709 w 2286000"/>
              <a:gd name="connsiteY16" fmla="*/ 1570768 h 1741714"/>
              <a:gd name="connsiteX17" fmla="*/ 640960 w 2286000"/>
              <a:gd name="connsiteY17" fmla="*/ 1583892 h 1741714"/>
              <a:gd name="connsiteX18" fmla="*/ 610458 w 2286000"/>
              <a:gd name="connsiteY18" fmla="*/ 1583892 h 1741714"/>
              <a:gd name="connsiteX19" fmla="*/ 625709 w 2286000"/>
              <a:gd name="connsiteY19" fmla="*/ 1570768 h 1741714"/>
              <a:gd name="connsiteX20" fmla="*/ 442695 w 2286000"/>
              <a:gd name="connsiteY20" fmla="*/ 1570768 h 1741714"/>
              <a:gd name="connsiteX21" fmla="*/ 458105 w 2286000"/>
              <a:gd name="connsiteY21" fmla="*/ 1586135 h 1741714"/>
              <a:gd name="connsiteX22" fmla="*/ 458105 w 2286000"/>
              <a:gd name="connsiteY22" fmla="*/ 1601517 h 1741714"/>
              <a:gd name="connsiteX23" fmla="*/ 442695 w 2286000"/>
              <a:gd name="connsiteY23" fmla="*/ 1601517 h 1741714"/>
              <a:gd name="connsiteX24" fmla="*/ 427286 w 2286000"/>
              <a:gd name="connsiteY24" fmla="*/ 1586135 h 1741714"/>
              <a:gd name="connsiteX25" fmla="*/ 442695 w 2286000"/>
              <a:gd name="connsiteY25" fmla="*/ 1570768 h 1741714"/>
              <a:gd name="connsiteX26" fmla="*/ 291579 w 2286000"/>
              <a:gd name="connsiteY26" fmla="*/ 1570768 h 1741714"/>
              <a:gd name="connsiteX27" fmla="*/ 306989 w 2286000"/>
              <a:gd name="connsiteY27" fmla="*/ 1586135 h 1741714"/>
              <a:gd name="connsiteX28" fmla="*/ 306989 w 2286000"/>
              <a:gd name="connsiteY28" fmla="*/ 1601517 h 1741714"/>
              <a:gd name="connsiteX29" fmla="*/ 291579 w 2286000"/>
              <a:gd name="connsiteY29" fmla="*/ 1601517 h 1741714"/>
              <a:gd name="connsiteX30" fmla="*/ 276170 w 2286000"/>
              <a:gd name="connsiteY30" fmla="*/ 1586135 h 1741714"/>
              <a:gd name="connsiteX31" fmla="*/ 291579 w 2286000"/>
              <a:gd name="connsiteY31" fmla="*/ 1570768 h 1741714"/>
              <a:gd name="connsiteX32" fmla="*/ 908115 w 2286000"/>
              <a:gd name="connsiteY32" fmla="*/ 1570767 h 1741714"/>
              <a:gd name="connsiteX33" fmla="*/ 923540 w 2286000"/>
              <a:gd name="connsiteY33" fmla="*/ 1586134 h 1741714"/>
              <a:gd name="connsiteX34" fmla="*/ 923540 w 2286000"/>
              <a:gd name="connsiteY34" fmla="*/ 1601517 h 1741714"/>
              <a:gd name="connsiteX35" fmla="*/ 908115 w 2286000"/>
              <a:gd name="connsiteY35" fmla="*/ 1601517 h 1741714"/>
              <a:gd name="connsiteX36" fmla="*/ 892706 w 2286000"/>
              <a:gd name="connsiteY36" fmla="*/ 1586134 h 1741714"/>
              <a:gd name="connsiteX37" fmla="*/ 908115 w 2286000"/>
              <a:gd name="connsiteY37" fmla="*/ 1570767 h 1741714"/>
              <a:gd name="connsiteX38" fmla="*/ 353945 w 2286000"/>
              <a:gd name="connsiteY38" fmla="*/ 1570767 h 1741714"/>
              <a:gd name="connsiteX39" fmla="*/ 369355 w 2286000"/>
              <a:gd name="connsiteY39" fmla="*/ 1586134 h 1741714"/>
              <a:gd name="connsiteX40" fmla="*/ 353945 w 2286000"/>
              <a:gd name="connsiteY40" fmla="*/ 1601517 h 1741714"/>
              <a:gd name="connsiteX41" fmla="*/ 338536 w 2286000"/>
              <a:gd name="connsiteY41" fmla="*/ 1586134 h 1741714"/>
              <a:gd name="connsiteX42" fmla="*/ 353945 w 2286000"/>
              <a:gd name="connsiteY42" fmla="*/ 1570767 h 1741714"/>
              <a:gd name="connsiteX43" fmla="*/ 563168 w 2286000"/>
              <a:gd name="connsiteY43" fmla="*/ 1566313 h 1741714"/>
              <a:gd name="connsiteX44" fmla="*/ 563168 w 2286000"/>
              <a:gd name="connsiteY44" fmla="*/ 1603759 h 1741714"/>
              <a:gd name="connsiteX45" fmla="*/ 565417 w 2286000"/>
              <a:gd name="connsiteY45" fmla="*/ 1606002 h 1741714"/>
              <a:gd name="connsiteX46" fmla="*/ 567666 w 2286000"/>
              <a:gd name="connsiteY46" fmla="*/ 1603759 h 1741714"/>
              <a:gd name="connsiteX47" fmla="*/ 567666 w 2286000"/>
              <a:gd name="connsiteY47" fmla="*/ 1589593 h 1741714"/>
              <a:gd name="connsiteX48" fmla="*/ 567666 w 2286000"/>
              <a:gd name="connsiteY48" fmla="*/ 1584507 h 1741714"/>
              <a:gd name="connsiteX49" fmla="*/ 581428 w 2286000"/>
              <a:gd name="connsiteY49" fmla="*/ 1570798 h 1741714"/>
              <a:gd name="connsiteX50" fmla="*/ 595191 w 2286000"/>
              <a:gd name="connsiteY50" fmla="*/ 1584523 h 1741714"/>
              <a:gd name="connsiteX51" fmla="*/ 595191 w 2286000"/>
              <a:gd name="connsiteY51" fmla="*/ 1603759 h 1741714"/>
              <a:gd name="connsiteX52" fmla="*/ 597439 w 2286000"/>
              <a:gd name="connsiteY52" fmla="*/ 1606002 h 1741714"/>
              <a:gd name="connsiteX53" fmla="*/ 599688 w 2286000"/>
              <a:gd name="connsiteY53" fmla="*/ 1603759 h 1741714"/>
              <a:gd name="connsiteX54" fmla="*/ 599688 w 2286000"/>
              <a:gd name="connsiteY54" fmla="*/ 1584523 h 1741714"/>
              <a:gd name="connsiteX55" fmla="*/ 581444 w 2286000"/>
              <a:gd name="connsiteY55" fmla="*/ 1566313 h 1741714"/>
              <a:gd name="connsiteX56" fmla="*/ 581428 w 2286000"/>
              <a:gd name="connsiteY56" fmla="*/ 1566313 h 1741714"/>
              <a:gd name="connsiteX57" fmla="*/ 567666 w 2286000"/>
              <a:gd name="connsiteY57" fmla="*/ 1572567 h 1741714"/>
              <a:gd name="connsiteX58" fmla="*/ 567666 w 2286000"/>
              <a:gd name="connsiteY58" fmla="*/ 1568556 h 1741714"/>
              <a:gd name="connsiteX59" fmla="*/ 565417 w 2286000"/>
              <a:gd name="connsiteY59" fmla="*/ 1566313 h 1741714"/>
              <a:gd name="connsiteX60" fmla="*/ 970038 w 2286000"/>
              <a:gd name="connsiteY60" fmla="*/ 1566298 h 1741714"/>
              <a:gd name="connsiteX61" fmla="*/ 950131 w 2286000"/>
              <a:gd name="connsiteY61" fmla="*/ 1586150 h 1741714"/>
              <a:gd name="connsiteX62" fmla="*/ 970038 w 2286000"/>
              <a:gd name="connsiteY62" fmla="*/ 1606003 h 1741714"/>
              <a:gd name="connsiteX63" fmla="*/ 989945 w 2286000"/>
              <a:gd name="connsiteY63" fmla="*/ 1606003 h 1741714"/>
              <a:gd name="connsiteX64" fmla="*/ 989945 w 2286000"/>
              <a:gd name="connsiteY64" fmla="*/ 1586150 h 1741714"/>
              <a:gd name="connsiteX65" fmla="*/ 970038 w 2286000"/>
              <a:gd name="connsiteY65" fmla="*/ 1566298 h 1741714"/>
              <a:gd name="connsiteX66" fmla="*/ 862140 w 2286000"/>
              <a:gd name="connsiteY66" fmla="*/ 1566298 h 1741714"/>
              <a:gd name="connsiteX67" fmla="*/ 842233 w 2286000"/>
              <a:gd name="connsiteY67" fmla="*/ 1586150 h 1741714"/>
              <a:gd name="connsiteX68" fmla="*/ 862140 w 2286000"/>
              <a:gd name="connsiteY68" fmla="*/ 1606003 h 1741714"/>
              <a:gd name="connsiteX69" fmla="*/ 874335 w 2286000"/>
              <a:gd name="connsiteY69" fmla="*/ 1601849 h 1741714"/>
              <a:gd name="connsiteX70" fmla="*/ 874731 w 2286000"/>
              <a:gd name="connsiteY70" fmla="*/ 1598706 h 1741714"/>
              <a:gd name="connsiteX71" fmla="*/ 871579 w 2286000"/>
              <a:gd name="connsiteY71" fmla="*/ 1598311 h 1741714"/>
              <a:gd name="connsiteX72" fmla="*/ 862140 w 2286000"/>
              <a:gd name="connsiteY72" fmla="*/ 1601533 h 1741714"/>
              <a:gd name="connsiteX73" fmla="*/ 846889 w 2286000"/>
              <a:gd name="connsiteY73" fmla="*/ 1588393 h 1741714"/>
              <a:gd name="connsiteX74" fmla="*/ 879798 w 2286000"/>
              <a:gd name="connsiteY74" fmla="*/ 1588393 h 1741714"/>
              <a:gd name="connsiteX75" fmla="*/ 882047 w 2286000"/>
              <a:gd name="connsiteY75" fmla="*/ 1586150 h 1741714"/>
              <a:gd name="connsiteX76" fmla="*/ 862140 w 2286000"/>
              <a:gd name="connsiteY76" fmla="*/ 1566298 h 1741714"/>
              <a:gd name="connsiteX77" fmla="*/ 733559 w 2286000"/>
              <a:gd name="connsiteY77" fmla="*/ 1566298 h 1741714"/>
              <a:gd name="connsiteX78" fmla="*/ 713652 w 2286000"/>
              <a:gd name="connsiteY78" fmla="*/ 1586150 h 1741714"/>
              <a:gd name="connsiteX79" fmla="*/ 733559 w 2286000"/>
              <a:gd name="connsiteY79" fmla="*/ 1606003 h 1741714"/>
              <a:gd name="connsiteX80" fmla="*/ 753482 w 2286000"/>
              <a:gd name="connsiteY80" fmla="*/ 1606003 h 1741714"/>
              <a:gd name="connsiteX81" fmla="*/ 753482 w 2286000"/>
              <a:gd name="connsiteY81" fmla="*/ 1586150 h 1741714"/>
              <a:gd name="connsiteX82" fmla="*/ 733559 w 2286000"/>
              <a:gd name="connsiteY82" fmla="*/ 1566298 h 1741714"/>
              <a:gd name="connsiteX83" fmla="*/ 625709 w 2286000"/>
              <a:gd name="connsiteY83" fmla="*/ 1566298 h 1741714"/>
              <a:gd name="connsiteX84" fmla="*/ 605802 w 2286000"/>
              <a:gd name="connsiteY84" fmla="*/ 1586150 h 1741714"/>
              <a:gd name="connsiteX85" fmla="*/ 625709 w 2286000"/>
              <a:gd name="connsiteY85" fmla="*/ 1606003 h 1741714"/>
              <a:gd name="connsiteX86" fmla="*/ 637904 w 2286000"/>
              <a:gd name="connsiteY86" fmla="*/ 1601849 h 1741714"/>
              <a:gd name="connsiteX87" fmla="*/ 638300 w 2286000"/>
              <a:gd name="connsiteY87" fmla="*/ 1598706 h 1741714"/>
              <a:gd name="connsiteX88" fmla="*/ 635148 w 2286000"/>
              <a:gd name="connsiteY88" fmla="*/ 1598311 h 1741714"/>
              <a:gd name="connsiteX89" fmla="*/ 625709 w 2286000"/>
              <a:gd name="connsiteY89" fmla="*/ 1601533 h 1741714"/>
              <a:gd name="connsiteX90" fmla="*/ 610458 w 2286000"/>
              <a:gd name="connsiteY90" fmla="*/ 1588393 h 1741714"/>
              <a:gd name="connsiteX91" fmla="*/ 643367 w 2286000"/>
              <a:gd name="connsiteY91" fmla="*/ 1588393 h 1741714"/>
              <a:gd name="connsiteX92" fmla="*/ 645616 w 2286000"/>
              <a:gd name="connsiteY92" fmla="*/ 1586150 h 1741714"/>
              <a:gd name="connsiteX93" fmla="*/ 625709 w 2286000"/>
              <a:gd name="connsiteY93" fmla="*/ 1566298 h 1741714"/>
              <a:gd name="connsiteX94" fmla="*/ 526394 w 2286000"/>
              <a:gd name="connsiteY94" fmla="*/ 1566298 h 1741714"/>
              <a:gd name="connsiteX95" fmla="*/ 506487 w 2286000"/>
              <a:gd name="connsiteY95" fmla="*/ 1586150 h 1741714"/>
              <a:gd name="connsiteX96" fmla="*/ 526394 w 2286000"/>
              <a:gd name="connsiteY96" fmla="*/ 1606003 h 1741714"/>
              <a:gd name="connsiteX97" fmla="*/ 539064 w 2286000"/>
              <a:gd name="connsiteY97" fmla="*/ 1601454 h 1741714"/>
              <a:gd name="connsiteX98" fmla="*/ 539365 w 2286000"/>
              <a:gd name="connsiteY98" fmla="*/ 1598295 h 1741714"/>
              <a:gd name="connsiteX99" fmla="*/ 536197 w 2286000"/>
              <a:gd name="connsiteY99" fmla="*/ 1597995 h 1741714"/>
              <a:gd name="connsiteX100" fmla="*/ 526394 w 2286000"/>
              <a:gd name="connsiteY100" fmla="*/ 1601517 h 1741714"/>
              <a:gd name="connsiteX101" fmla="*/ 510969 w 2286000"/>
              <a:gd name="connsiteY101" fmla="*/ 1586135 h 1741714"/>
              <a:gd name="connsiteX102" fmla="*/ 526394 w 2286000"/>
              <a:gd name="connsiteY102" fmla="*/ 1570768 h 1741714"/>
              <a:gd name="connsiteX103" fmla="*/ 536197 w 2286000"/>
              <a:gd name="connsiteY103" fmla="*/ 1574289 h 1741714"/>
              <a:gd name="connsiteX104" fmla="*/ 539365 w 2286000"/>
              <a:gd name="connsiteY104" fmla="*/ 1573989 h 1741714"/>
              <a:gd name="connsiteX105" fmla="*/ 539064 w 2286000"/>
              <a:gd name="connsiteY105" fmla="*/ 1570831 h 1741714"/>
              <a:gd name="connsiteX106" fmla="*/ 526394 w 2286000"/>
              <a:gd name="connsiteY106" fmla="*/ 1566298 h 1741714"/>
              <a:gd name="connsiteX107" fmla="*/ 442711 w 2286000"/>
              <a:gd name="connsiteY107" fmla="*/ 1566298 h 1741714"/>
              <a:gd name="connsiteX108" fmla="*/ 422804 w 2286000"/>
              <a:gd name="connsiteY108" fmla="*/ 1586150 h 1741714"/>
              <a:gd name="connsiteX109" fmla="*/ 442711 w 2286000"/>
              <a:gd name="connsiteY109" fmla="*/ 1606003 h 1741714"/>
              <a:gd name="connsiteX110" fmla="*/ 462618 w 2286000"/>
              <a:gd name="connsiteY110" fmla="*/ 1606003 h 1741714"/>
              <a:gd name="connsiteX111" fmla="*/ 462618 w 2286000"/>
              <a:gd name="connsiteY111" fmla="*/ 1586150 h 1741714"/>
              <a:gd name="connsiteX112" fmla="*/ 442711 w 2286000"/>
              <a:gd name="connsiteY112" fmla="*/ 1566298 h 1741714"/>
              <a:gd name="connsiteX113" fmla="*/ 939124 w 2286000"/>
              <a:gd name="connsiteY113" fmla="*/ 1566282 h 1741714"/>
              <a:gd name="connsiteX114" fmla="*/ 936875 w 2286000"/>
              <a:gd name="connsiteY114" fmla="*/ 1568525 h 1741714"/>
              <a:gd name="connsiteX115" fmla="*/ 936875 w 2286000"/>
              <a:gd name="connsiteY115" fmla="*/ 1603760 h 1741714"/>
              <a:gd name="connsiteX116" fmla="*/ 939124 w 2286000"/>
              <a:gd name="connsiteY116" fmla="*/ 1606002 h 1741714"/>
              <a:gd name="connsiteX117" fmla="*/ 941357 w 2286000"/>
              <a:gd name="connsiteY117" fmla="*/ 1603760 h 1741714"/>
              <a:gd name="connsiteX118" fmla="*/ 941357 w 2286000"/>
              <a:gd name="connsiteY118" fmla="*/ 1568525 h 1741714"/>
              <a:gd name="connsiteX119" fmla="*/ 939124 w 2286000"/>
              <a:gd name="connsiteY119" fmla="*/ 1566282 h 1741714"/>
              <a:gd name="connsiteX120" fmla="*/ 552795 w 2286000"/>
              <a:gd name="connsiteY120" fmla="*/ 1566282 h 1741714"/>
              <a:gd name="connsiteX121" fmla="*/ 550546 w 2286000"/>
              <a:gd name="connsiteY121" fmla="*/ 1568525 h 1741714"/>
              <a:gd name="connsiteX122" fmla="*/ 550546 w 2286000"/>
              <a:gd name="connsiteY122" fmla="*/ 1603760 h 1741714"/>
              <a:gd name="connsiteX123" fmla="*/ 552795 w 2286000"/>
              <a:gd name="connsiteY123" fmla="*/ 1606002 h 1741714"/>
              <a:gd name="connsiteX124" fmla="*/ 555044 w 2286000"/>
              <a:gd name="connsiteY124" fmla="*/ 1603760 h 1741714"/>
              <a:gd name="connsiteX125" fmla="*/ 555044 w 2286000"/>
              <a:gd name="connsiteY125" fmla="*/ 1568525 h 1741714"/>
              <a:gd name="connsiteX126" fmla="*/ 552795 w 2286000"/>
              <a:gd name="connsiteY126" fmla="*/ 1566282 h 1741714"/>
              <a:gd name="connsiteX127" fmla="*/ 385049 w 2286000"/>
              <a:gd name="connsiteY127" fmla="*/ 1566282 h 1741714"/>
              <a:gd name="connsiteX128" fmla="*/ 382800 w 2286000"/>
              <a:gd name="connsiteY128" fmla="*/ 1568525 h 1741714"/>
              <a:gd name="connsiteX129" fmla="*/ 382800 w 2286000"/>
              <a:gd name="connsiteY129" fmla="*/ 1603760 h 1741714"/>
              <a:gd name="connsiteX130" fmla="*/ 385049 w 2286000"/>
              <a:gd name="connsiteY130" fmla="*/ 1606002 h 1741714"/>
              <a:gd name="connsiteX131" fmla="*/ 387298 w 2286000"/>
              <a:gd name="connsiteY131" fmla="*/ 1603760 h 1741714"/>
              <a:gd name="connsiteX132" fmla="*/ 387298 w 2286000"/>
              <a:gd name="connsiteY132" fmla="*/ 1568525 h 1741714"/>
              <a:gd name="connsiteX133" fmla="*/ 385049 w 2286000"/>
              <a:gd name="connsiteY133" fmla="*/ 1566282 h 1741714"/>
              <a:gd name="connsiteX134" fmla="*/ 353945 w 2286000"/>
              <a:gd name="connsiteY134" fmla="*/ 1566282 h 1741714"/>
              <a:gd name="connsiteX135" fmla="*/ 334038 w 2286000"/>
              <a:gd name="connsiteY135" fmla="*/ 1586134 h 1741714"/>
              <a:gd name="connsiteX136" fmla="*/ 353945 w 2286000"/>
              <a:gd name="connsiteY136" fmla="*/ 1605987 h 1741714"/>
              <a:gd name="connsiteX137" fmla="*/ 369355 w 2286000"/>
              <a:gd name="connsiteY137" fmla="*/ 1598690 h 1741714"/>
              <a:gd name="connsiteX138" fmla="*/ 369355 w 2286000"/>
              <a:gd name="connsiteY138" fmla="*/ 1603760 h 1741714"/>
              <a:gd name="connsiteX139" fmla="*/ 353945 w 2286000"/>
              <a:gd name="connsiteY139" fmla="*/ 1619127 h 1741714"/>
              <a:gd name="connsiteX140" fmla="*/ 339771 w 2286000"/>
              <a:gd name="connsiteY140" fmla="*/ 1609824 h 1741714"/>
              <a:gd name="connsiteX141" fmla="*/ 336809 w 2286000"/>
              <a:gd name="connsiteY141" fmla="*/ 1608656 h 1741714"/>
              <a:gd name="connsiteX142" fmla="*/ 335638 w 2286000"/>
              <a:gd name="connsiteY142" fmla="*/ 1611609 h 1741714"/>
              <a:gd name="connsiteX143" fmla="*/ 353945 w 2286000"/>
              <a:gd name="connsiteY143" fmla="*/ 1623628 h 1741714"/>
              <a:gd name="connsiteX144" fmla="*/ 373852 w 2286000"/>
              <a:gd name="connsiteY144" fmla="*/ 1603776 h 1741714"/>
              <a:gd name="connsiteX145" fmla="*/ 373852 w 2286000"/>
              <a:gd name="connsiteY145" fmla="*/ 1586150 h 1741714"/>
              <a:gd name="connsiteX146" fmla="*/ 353945 w 2286000"/>
              <a:gd name="connsiteY146" fmla="*/ 1566298 h 1741714"/>
              <a:gd name="connsiteX147" fmla="*/ 322540 w 2286000"/>
              <a:gd name="connsiteY147" fmla="*/ 1566282 h 1741714"/>
              <a:gd name="connsiteX148" fmla="*/ 320307 w 2286000"/>
              <a:gd name="connsiteY148" fmla="*/ 1568525 h 1741714"/>
              <a:gd name="connsiteX149" fmla="*/ 320307 w 2286000"/>
              <a:gd name="connsiteY149" fmla="*/ 1603760 h 1741714"/>
              <a:gd name="connsiteX150" fmla="*/ 322540 w 2286000"/>
              <a:gd name="connsiteY150" fmla="*/ 1606002 h 1741714"/>
              <a:gd name="connsiteX151" fmla="*/ 324789 w 2286000"/>
              <a:gd name="connsiteY151" fmla="*/ 1603760 h 1741714"/>
              <a:gd name="connsiteX152" fmla="*/ 324789 w 2286000"/>
              <a:gd name="connsiteY152" fmla="*/ 1568525 h 1741714"/>
              <a:gd name="connsiteX153" fmla="*/ 322540 w 2286000"/>
              <a:gd name="connsiteY153" fmla="*/ 1566282 h 1741714"/>
              <a:gd name="connsiteX154" fmla="*/ 795466 w 2286000"/>
              <a:gd name="connsiteY154" fmla="*/ 1566266 h 1741714"/>
              <a:gd name="connsiteX155" fmla="*/ 784507 w 2286000"/>
              <a:gd name="connsiteY155" fmla="*/ 1570830 h 1741714"/>
              <a:gd name="connsiteX156" fmla="*/ 784507 w 2286000"/>
              <a:gd name="connsiteY156" fmla="*/ 1568556 h 1741714"/>
              <a:gd name="connsiteX157" fmla="*/ 782258 w 2286000"/>
              <a:gd name="connsiteY157" fmla="*/ 1566313 h 1741714"/>
              <a:gd name="connsiteX158" fmla="*/ 780009 w 2286000"/>
              <a:gd name="connsiteY158" fmla="*/ 1566313 h 1741714"/>
              <a:gd name="connsiteX159" fmla="*/ 780009 w 2286000"/>
              <a:gd name="connsiteY159" fmla="*/ 1568556 h 1741714"/>
              <a:gd name="connsiteX160" fmla="*/ 780009 w 2286000"/>
              <a:gd name="connsiteY160" fmla="*/ 1603760 h 1741714"/>
              <a:gd name="connsiteX161" fmla="*/ 782258 w 2286000"/>
              <a:gd name="connsiteY161" fmla="*/ 1606002 h 1741714"/>
              <a:gd name="connsiteX162" fmla="*/ 784507 w 2286000"/>
              <a:gd name="connsiteY162" fmla="*/ 1603760 h 1741714"/>
              <a:gd name="connsiteX163" fmla="*/ 784507 w 2286000"/>
              <a:gd name="connsiteY163" fmla="*/ 1581696 h 1741714"/>
              <a:gd name="connsiteX164" fmla="*/ 795466 w 2286000"/>
              <a:gd name="connsiteY164" fmla="*/ 1570767 h 1741714"/>
              <a:gd name="connsiteX165" fmla="*/ 806425 w 2286000"/>
              <a:gd name="connsiteY165" fmla="*/ 1581696 h 1741714"/>
              <a:gd name="connsiteX166" fmla="*/ 806425 w 2286000"/>
              <a:gd name="connsiteY166" fmla="*/ 1603760 h 1741714"/>
              <a:gd name="connsiteX167" fmla="*/ 808674 w 2286000"/>
              <a:gd name="connsiteY167" fmla="*/ 1606002 h 1741714"/>
              <a:gd name="connsiteX168" fmla="*/ 810923 w 2286000"/>
              <a:gd name="connsiteY168" fmla="*/ 1603760 h 1741714"/>
              <a:gd name="connsiteX169" fmla="*/ 810923 w 2286000"/>
              <a:gd name="connsiteY169" fmla="*/ 1581696 h 1741714"/>
              <a:gd name="connsiteX170" fmla="*/ 821882 w 2286000"/>
              <a:gd name="connsiteY170" fmla="*/ 1570767 h 1741714"/>
              <a:gd name="connsiteX171" fmla="*/ 832841 w 2286000"/>
              <a:gd name="connsiteY171" fmla="*/ 1581696 h 1741714"/>
              <a:gd name="connsiteX172" fmla="*/ 832841 w 2286000"/>
              <a:gd name="connsiteY172" fmla="*/ 1603760 h 1741714"/>
              <a:gd name="connsiteX173" fmla="*/ 835090 w 2286000"/>
              <a:gd name="connsiteY173" fmla="*/ 1606002 h 1741714"/>
              <a:gd name="connsiteX174" fmla="*/ 837339 w 2286000"/>
              <a:gd name="connsiteY174" fmla="*/ 1603760 h 1741714"/>
              <a:gd name="connsiteX175" fmla="*/ 837339 w 2286000"/>
              <a:gd name="connsiteY175" fmla="*/ 1581696 h 1741714"/>
              <a:gd name="connsiteX176" fmla="*/ 832806 w 2286000"/>
              <a:gd name="connsiteY176" fmla="*/ 1570795 h 1741714"/>
              <a:gd name="connsiteX177" fmla="*/ 821892 w 2286000"/>
              <a:gd name="connsiteY177" fmla="*/ 1566270 h 1741714"/>
              <a:gd name="connsiteX178" fmla="*/ 821898 w 2286000"/>
              <a:gd name="connsiteY178" fmla="*/ 1566266 h 1741714"/>
              <a:gd name="connsiteX179" fmla="*/ 821882 w 2286000"/>
              <a:gd name="connsiteY179" fmla="*/ 1566266 h 1741714"/>
              <a:gd name="connsiteX180" fmla="*/ 821892 w 2286000"/>
              <a:gd name="connsiteY180" fmla="*/ 1566270 h 1741714"/>
              <a:gd name="connsiteX181" fmla="*/ 808690 w 2286000"/>
              <a:gd name="connsiteY181" fmla="*/ 1573720 h 1741714"/>
              <a:gd name="connsiteX182" fmla="*/ 795466 w 2286000"/>
              <a:gd name="connsiteY182" fmla="*/ 1566266 h 1741714"/>
              <a:gd name="connsiteX183" fmla="*/ 666141 w 2286000"/>
              <a:gd name="connsiteY183" fmla="*/ 1566266 h 1741714"/>
              <a:gd name="connsiteX184" fmla="*/ 655182 w 2286000"/>
              <a:gd name="connsiteY184" fmla="*/ 1570830 h 1741714"/>
              <a:gd name="connsiteX185" fmla="*/ 655182 w 2286000"/>
              <a:gd name="connsiteY185" fmla="*/ 1568556 h 1741714"/>
              <a:gd name="connsiteX186" fmla="*/ 652933 w 2286000"/>
              <a:gd name="connsiteY186" fmla="*/ 1566313 h 1741714"/>
              <a:gd name="connsiteX187" fmla="*/ 650684 w 2286000"/>
              <a:gd name="connsiteY187" fmla="*/ 1566313 h 1741714"/>
              <a:gd name="connsiteX188" fmla="*/ 650684 w 2286000"/>
              <a:gd name="connsiteY188" fmla="*/ 1568556 h 1741714"/>
              <a:gd name="connsiteX189" fmla="*/ 650684 w 2286000"/>
              <a:gd name="connsiteY189" fmla="*/ 1603760 h 1741714"/>
              <a:gd name="connsiteX190" fmla="*/ 652933 w 2286000"/>
              <a:gd name="connsiteY190" fmla="*/ 1606002 h 1741714"/>
              <a:gd name="connsiteX191" fmla="*/ 655182 w 2286000"/>
              <a:gd name="connsiteY191" fmla="*/ 1603760 h 1741714"/>
              <a:gd name="connsiteX192" fmla="*/ 655182 w 2286000"/>
              <a:gd name="connsiteY192" fmla="*/ 1581696 h 1741714"/>
              <a:gd name="connsiteX193" fmla="*/ 666141 w 2286000"/>
              <a:gd name="connsiteY193" fmla="*/ 1570767 h 1741714"/>
              <a:gd name="connsiteX194" fmla="*/ 677100 w 2286000"/>
              <a:gd name="connsiteY194" fmla="*/ 1581696 h 1741714"/>
              <a:gd name="connsiteX195" fmla="*/ 677100 w 2286000"/>
              <a:gd name="connsiteY195" fmla="*/ 1603760 h 1741714"/>
              <a:gd name="connsiteX196" fmla="*/ 679349 w 2286000"/>
              <a:gd name="connsiteY196" fmla="*/ 1606002 h 1741714"/>
              <a:gd name="connsiteX197" fmla="*/ 681598 w 2286000"/>
              <a:gd name="connsiteY197" fmla="*/ 1603760 h 1741714"/>
              <a:gd name="connsiteX198" fmla="*/ 681598 w 2286000"/>
              <a:gd name="connsiteY198" fmla="*/ 1581696 h 1741714"/>
              <a:gd name="connsiteX199" fmla="*/ 692557 w 2286000"/>
              <a:gd name="connsiteY199" fmla="*/ 1570767 h 1741714"/>
              <a:gd name="connsiteX200" fmla="*/ 703516 w 2286000"/>
              <a:gd name="connsiteY200" fmla="*/ 1581696 h 1741714"/>
              <a:gd name="connsiteX201" fmla="*/ 703516 w 2286000"/>
              <a:gd name="connsiteY201" fmla="*/ 1603760 h 1741714"/>
              <a:gd name="connsiteX202" fmla="*/ 705781 w 2286000"/>
              <a:gd name="connsiteY202" fmla="*/ 1606002 h 1741714"/>
              <a:gd name="connsiteX203" fmla="*/ 708014 w 2286000"/>
              <a:gd name="connsiteY203" fmla="*/ 1603760 h 1741714"/>
              <a:gd name="connsiteX204" fmla="*/ 708014 w 2286000"/>
              <a:gd name="connsiteY204" fmla="*/ 1581696 h 1741714"/>
              <a:gd name="connsiteX205" fmla="*/ 692557 w 2286000"/>
              <a:gd name="connsiteY205" fmla="*/ 1566266 h 1741714"/>
              <a:gd name="connsiteX206" fmla="*/ 679349 w 2286000"/>
              <a:gd name="connsiteY206" fmla="*/ 1573720 h 1741714"/>
              <a:gd name="connsiteX207" fmla="*/ 666141 w 2286000"/>
              <a:gd name="connsiteY207" fmla="*/ 1566266 h 1741714"/>
              <a:gd name="connsiteX208" fmla="*/ 936875 w 2286000"/>
              <a:gd name="connsiteY208" fmla="*/ 1554247 h 1741714"/>
              <a:gd name="connsiteX209" fmla="*/ 936875 w 2286000"/>
              <a:gd name="connsiteY209" fmla="*/ 1556490 h 1741714"/>
              <a:gd name="connsiteX210" fmla="*/ 939124 w 2286000"/>
              <a:gd name="connsiteY210" fmla="*/ 1558732 h 1741714"/>
              <a:gd name="connsiteX211" fmla="*/ 941357 w 2286000"/>
              <a:gd name="connsiteY211" fmla="*/ 1556490 h 1741714"/>
              <a:gd name="connsiteX212" fmla="*/ 939124 w 2286000"/>
              <a:gd name="connsiteY212" fmla="*/ 1554247 h 1741714"/>
              <a:gd name="connsiteX213" fmla="*/ 550546 w 2286000"/>
              <a:gd name="connsiteY213" fmla="*/ 1554247 h 1741714"/>
              <a:gd name="connsiteX214" fmla="*/ 550546 w 2286000"/>
              <a:gd name="connsiteY214" fmla="*/ 1556490 h 1741714"/>
              <a:gd name="connsiteX215" fmla="*/ 552795 w 2286000"/>
              <a:gd name="connsiteY215" fmla="*/ 1558732 h 1741714"/>
              <a:gd name="connsiteX216" fmla="*/ 555044 w 2286000"/>
              <a:gd name="connsiteY216" fmla="*/ 1556490 h 1741714"/>
              <a:gd name="connsiteX217" fmla="*/ 552795 w 2286000"/>
              <a:gd name="connsiteY217" fmla="*/ 1554247 h 1741714"/>
              <a:gd name="connsiteX218" fmla="*/ 382800 w 2286000"/>
              <a:gd name="connsiteY218" fmla="*/ 1554247 h 1741714"/>
              <a:gd name="connsiteX219" fmla="*/ 382800 w 2286000"/>
              <a:gd name="connsiteY219" fmla="*/ 1556490 h 1741714"/>
              <a:gd name="connsiteX220" fmla="*/ 385049 w 2286000"/>
              <a:gd name="connsiteY220" fmla="*/ 1558732 h 1741714"/>
              <a:gd name="connsiteX221" fmla="*/ 387298 w 2286000"/>
              <a:gd name="connsiteY221" fmla="*/ 1556490 h 1741714"/>
              <a:gd name="connsiteX222" fmla="*/ 385049 w 2286000"/>
              <a:gd name="connsiteY222" fmla="*/ 1554247 h 1741714"/>
              <a:gd name="connsiteX223" fmla="*/ 320291 w 2286000"/>
              <a:gd name="connsiteY223" fmla="*/ 1554247 h 1741714"/>
              <a:gd name="connsiteX224" fmla="*/ 320291 w 2286000"/>
              <a:gd name="connsiteY224" fmla="*/ 1556490 h 1741714"/>
              <a:gd name="connsiteX225" fmla="*/ 322540 w 2286000"/>
              <a:gd name="connsiteY225" fmla="*/ 1558732 h 1741714"/>
              <a:gd name="connsiteX226" fmla="*/ 324773 w 2286000"/>
              <a:gd name="connsiteY226" fmla="*/ 1556490 h 1741714"/>
              <a:gd name="connsiteX227" fmla="*/ 322540 w 2286000"/>
              <a:gd name="connsiteY227" fmla="*/ 1554247 h 1741714"/>
              <a:gd name="connsiteX228" fmla="*/ 925773 w 2286000"/>
              <a:gd name="connsiteY228" fmla="*/ 1549493 h 1741714"/>
              <a:gd name="connsiteX229" fmla="*/ 923524 w 2286000"/>
              <a:gd name="connsiteY229" fmla="*/ 1551736 h 1741714"/>
              <a:gd name="connsiteX230" fmla="*/ 923524 w 2286000"/>
              <a:gd name="connsiteY230" fmla="*/ 1573594 h 1741714"/>
              <a:gd name="connsiteX231" fmla="*/ 908099 w 2286000"/>
              <a:gd name="connsiteY231" fmla="*/ 1566297 h 1741714"/>
              <a:gd name="connsiteX232" fmla="*/ 888192 w 2286000"/>
              <a:gd name="connsiteY232" fmla="*/ 1586150 h 1741714"/>
              <a:gd name="connsiteX233" fmla="*/ 908099 w 2286000"/>
              <a:gd name="connsiteY233" fmla="*/ 1606002 h 1741714"/>
              <a:gd name="connsiteX234" fmla="*/ 928022 w 2286000"/>
              <a:gd name="connsiteY234" fmla="*/ 1606002 h 1741714"/>
              <a:gd name="connsiteX235" fmla="*/ 928022 w 2286000"/>
              <a:gd name="connsiteY235" fmla="*/ 1551736 h 1741714"/>
              <a:gd name="connsiteX236" fmla="*/ 925773 w 2286000"/>
              <a:gd name="connsiteY236" fmla="*/ 1549493 h 1741714"/>
              <a:gd name="connsiteX237" fmla="*/ 470759 w 2286000"/>
              <a:gd name="connsiteY237" fmla="*/ 1549493 h 1741714"/>
              <a:gd name="connsiteX238" fmla="*/ 468510 w 2286000"/>
              <a:gd name="connsiteY238" fmla="*/ 1551736 h 1741714"/>
              <a:gd name="connsiteX239" fmla="*/ 468510 w 2286000"/>
              <a:gd name="connsiteY239" fmla="*/ 1600332 h 1741714"/>
              <a:gd name="connsiteX240" fmla="*/ 474195 w 2286000"/>
              <a:gd name="connsiteY240" fmla="*/ 1606002 h 1741714"/>
              <a:gd name="connsiteX241" fmla="*/ 476444 w 2286000"/>
              <a:gd name="connsiteY241" fmla="*/ 1603759 h 1741714"/>
              <a:gd name="connsiteX242" fmla="*/ 474195 w 2286000"/>
              <a:gd name="connsiteY242" fmla="*/ 1601517 h 1741714"/>
              <a:gd name="connsiteX243" fmla="*/ 473008 w 2286000"/>
              <a:gd name="connsiteY243" fmla="*/ 1600332 h 1741714"/>
              <a:gd name="connsiteX244" fmla="*/ 473008 w 2286000"/>
              <a:gd name="connsiteY244" fmla="*/ 1551736 h 1741714"/>
              <a:gd name="connsiteX245" fmla="*/ 470759 w 2286000"/>
              <a:gd name="connsiteY245" fmla="*/ 1549493 h 1741714"/>
              <a:gd name="connsiteX246" fmla="*/ 404687 w 2286000"/>
              <a:gd name="connsiteY246" fmla="*/ 1549478 h 1741714"/>
              <a:gd name="connsiteX247" fmla="*/ 402438 w 2286000"/>
              <a:gd name="connsiteY247" fmla="*/ 1551721 h 1741714"/>
              <a:gd name="connsiteX248" fmla="*/ 402438 w 2286000"/>
              <a:gd name="connsiteY248" fmla="*/ 1566282 h 1741714"/>
              <a:gd name="connsiteX249" fmla="*/ 398669 w 2286000"/>
              <a:gd name="connsiteY249" fmla="*/ 1566282 h 1741714"/>
              <a:gd name="connsiteX250" fmla="*/ 396420 w 2286000"/>
              <a:gd name="connsiteY250" fmla="*/ 1568525 h 1741714"/>
              <a:gd name="connsiteX251" fmla="*/ 398669 w 2286000"/>
              <a:gd name="connsiteY251" fmla="*/ 1570768 h 1741714"/>
              <a:gd name="connsiteX252" fmla="*/ 402438 w 2286000"/>
              <a:gd name="connsiteY252" fmla="*/ 1570768 h 1741714"/>
              <a:gd name="connsiteX253" fmla="*/ 402438 w 2286000"/>
              <a:gd name="connsiteY253" fmla="*/ 1594079 h 1741714"/>
              <a:gd name="connsiteX254" fmla="*/ 414379 w 2286000"/>
              <a:gd name="connsiteY254" fmla="*/ 1605987 h 1741714"/>
              <a:gd name="connsiteX255" fmla="*/ 417040 w 2286000"/>
              <a:gd name="connsiteY255" fmla="*/ 1605687 h 1741714"/>
              <a:gd name="connsiteX256" fmla="*/ 418727 w 2286000"/>
              <a:gd name="connsiteY256" fmla="*/ 1603014 h 1741714"/>
              <a:gd name="connsiteX257" fmla="*/ 418734 w 2286000"/>
              <a:gd name="connsiteY257" fmla="*/ 1603018 h 1741714"/>
              <a:gd name="connsiteX258" fmla="*/ 418734 w 2286000"/>
              <a:gd name="connsiteY258" fmla="*/ 1603002 h 1741714"/>
              <a:gd name="connsiteX259" fmla="*/ 418727 w 2286000"/>
              <a:gd name="connsiteY259" fmla="*/ 1603014 h 1741714"/>
              <a:gd name="connsiteX260" fmla="*/ 416042 w 2286000"/>
              <a:gd name="connsiteY260" fmla="*/ 1601328 h 1741714"/>
              <a:gd name="connsiteX261" fmla="*/ 414379 w 2286000"/>
              <a:gd name="connsiteY261" fmla="*/ 1601517 h 1741714"/>
              <a:gd name="connsiteX262" fmla="*/ 406936 w 2286000"/>
              <a:gd name="connsiteY262" fmla="*/ 1594079 h 1741714"/>
              <a:gd name="connsiteX263" fmla="*/ 406936 w 2286000"/>
              <a:gd name="connsiteY263" fmla="*/ 1570768 h 1741714"/>
              <a:gd name="connsiteX264" fmla="*/ 413271 w 2286000"/>
              <a:gd name="connsiteY264" fmla="*/ 1570768 h 1741714"/>
              <a:gd name="connsiteX265" fmla="*/ 415519 w 2286000"/>
              <a:gd name="connsiteY265" fmla="*/ 1568525 h 1741714"/>
              <a:gd name="connsiteX266" fmla="*/ 413271 w 2286000"/>
              <a:gd name="connsiteY266" fmla="*/ 1566282 h 1741714"/>
              <a:gd name="connsiteX267" fmla="*/ 406936 w 2286000"/>
              <a:gd name="connsiteY267" fmla="*/ 1566282 h 1741714"/>
              <a:gd name="connsiteX268" fmla="*/ 406936 w 2286000"/>
              <a:gd name="connsiteY268" fmla="*/ 1551721 h 1741714"/>
              <a:gd name="connsiteX269" fmla="*/ 404687 w 2286000"/>
              <a:gd name="connsiteY269" fmla="*/ 1549478 h 1741714"/>
              <a:gd name="connsiteX270" fmla="*/ 309237 w 2286000"/>
              <a:gd name="connsiteY270" fmla="*/ 1549478 h 1741714"/>
              <a:gd name="connsiteX271" fmla="*/ 306989 w 2286000"/>
              <a:gd name="connsiteY271" fmla="*/ 1551721 h 1741714"/>
              <a:gd name="connsiteX272" fmla="*/ 306989 w 2286000"/>
              <a:gd name="connsiteY272" fmla="*/ 1573579 h 1741714"/>
              <a:gd name="connsiteX273" fmla="*/ 291579 w 2286000"/>
              <a:gd name="connsiteY273" fmla="*/ 1566282 h 1741714"/>
              <a:gd name="connsiteX274" fmla="*/ 271672 w 2286000"/>
              <a:gd name="connsiteY274" fmla="*/ 1586135 h 1741714"/>
              <a:gd name="connsiteX275" fmla="*/ 291579 w 2286000"/>
              <a:gd name="connsiteY275" fmla="*/ 1606003 h 1741714"/>
              <a:gd name="connsiteX276" fmla="*/ 311486 w 2286000"/>
              <a:gd name="connsiteY276" fmla="*/ 1606003 h 1741714"/>
              <a:gd name="connsiteX277" fmla="*/ 311486 w 2286000"/>
              <a:gd name="connsiteY277" fmla="*/ 1605987 h 1741714"/>
              <a:gd name="connsiteX278" fmla="*/ 311486 w 2286000"/>
              <a:gd name="connsiteY278" fmla="*/ 1551721 h 1741714"/>
              <a:gd name="connsiteX279" fmla="*/ 309237 w 2286000"/>
              <a:gd name="connsiteY279" fmla="*/ 1549478 h 1741714"/>
              <a:gd name="connsiteX280" fmla="*/ 546849 w 2286000"/>
              <a:gd name="connsiteY280" fmla="*/ 1444586 h 1741714"/>
              <a:gd name="connsiteX281" fmla="*/ 546857 w 2286000"/>
              <a:gd name="connsiteY281" fmla="*/ 1444626 h 1741714"/>
              <a:gd name="connsiteX282" fmla="*/ 546849 w 2286000"/>
              <a:gd name="connsiteY282" fmla="*/ 1444666 h 1741714"/>
              <a:gd name="connsiteX283" fmla="*/ 546841 w 2286000"/>
              <a:gd name="connsiteY283" fmla="*/ 1444626 h 1741714"/>
              <a:gd name="connsiteX284" fmla="*/ 271672 w 2286000"/>
              <a:gd name="connsiteY284" fmla="*/ 1374724 h 1741714"/>
              <a:gd name="connsiteX285" fmla="*/ 271672 w 2286000"/>
              <a:gd name="connsiteY285" fmla="*/ 1444626 h 1741714"/>
              <a:gd name="connsiteX286" fmla="*/ 340468 w 2286000"/>
              <a:gd name="connsiteY286" fmla="*/ 1514543 h 1741714"/>
              <a:gd name="connsiteX287" fmla="*/ 409264 w 2286000"/>
              <a:gd name="connsiteY287" fmla="*/ 1444626 h 1741714"/>
              <a:gd name="connsiteX288" fmla="*/ 478060 w 2286000"/>
              <a:gd name="connsiteY288" fmla="*/ 1514543 h 1741714"/>
              <a:gd name="connsiteX289" fmla="*/ 541451 w 2286000"/>
              <a:gd name="connsiteY289" fmla="*/ 1471848 h 1741714"/>
              <a:gd name="connsiteX290" fmla="*/ 546849 w 2286000"/>
              <a:gd name="connsiteY290" fmla="*/ 1444666 h 1741714"/>
              <a:gd name="connsiteX291" fmla="*/ 552246 w 2286000"/>
              <a:gd name="connsiteY291" fmla="*/ 1471841 h 1741714"/>
              <a:gd name="connsiteX292" fmla="*/ 615637 w 2286000"/>
              <a:gd name="connsiteY292" fmla="*/ 1514543 h 1741714"/>
              <a:gd name="connsiteX293" fmla="*/ 650035 w 2286000"/>
              <a:gd name="connsiteY293" fmla="*/ 1505178 h 1741714"/>
              <a:gd name="connsiteX294" fmla="*/ 684433 w 2286000"/>
              <a:gd name="connsiteY294" fmla="*/ 1514543 h 1741714"/>
              <a:gd name="connsiteX295" fmla="*/ 753229 w 2286000"/>
              <a:gd name="connsiteY295" fmla="*/ 1444626 h 1741714"/>
              <a:gd name="connsiteX296" fmla="*/ 684449 w 2286000"/>
              <a:gd name="connsiteY296" fmla="*/ 1374724 h 1741714"/>
              <a:gd name="connsiteX297" fmla="*/ 650051 w 2286000"/>
              <a:gd name="connsiteY297" fmla="*/ 1384074 h 1741714"/>
              <a:gd name="connsiteX298" fmla="*/ 650035 w 2286000"/>
              <a:gd name="connsiteY298" fmla="*/ 1384074 h 1741714"/>
              <a:gd name="connsiteX299" fmla="*/ 615637 w 2286000"/>
              <a:gd name="connsiteY299" fmla="*/ 1374724 h 1741714"/>
              <a:gd name="connsiteX300" fmla="*/ 552246 w 2286000"/>
              <a:gd name="connsiteY300" fmla="*/ 1417413 h 1741714"/>
              <a:gd name="connsiteX301" fmla="*/ 546849 w 2286000"/>
              <a:gd name="connsiteY301" fmla="*/ 1444586 h 1741714"/>
              <a:gd name="connsiteX302" fmla="*/ 541448 w 2286000"/>
              <a:gd name="connsiteY302" fmla="*/ 1417406 h 1741714"/>
              <a:gd name="connsiteX303" fmla="*/ 478060 w 2286000"/>
              <a:gd name="connsiteY303" fmla="*/ 1374724 h 1741714"/>
              <a:gd name="connsiteX304" fmla="*/ 409264 w 2286000"/>
              <a:gd name="connsiteY304" fmla="*/ 1444626 h 1741714"/>
              <a:gd name="connsiteX305" fmla="*/ 340468 w 2286000"/>
              <a:gd name="connsiteY305" fmla="*/ 1374724 h 1741714"/>
              <a:gd name="connsiteX306" fmla="*/ 0 w 2286000"/>
              <a:gd name="connsiteY306" fmla="*/ 0 h 1741714"/>
              <a:gd name="connsiteX307" fmla="*/ 2286000 w 2286000"/>
              <a:gd name="connsiteY307" fmla="*/ 0 h 1741714"/>
              <a:gd name="connsiteX308" fmla="*/ 2286000 w 2286000"/>
              <a:gd name="connsiteY308" fmla="*/ 1741714 h 1741714"/>
              <a:gd name="connsiteX309" fmla="*/ 0 w 2286000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286000" h="1741714">
                <a:moveTo>
                  <a:pt x="970038" y="1570768"/>
                </a:moveTo>
                <a:cubicBezTo>
                  <a:pt x="978543" y="1570768"/>
                  <a:pt x="985463" y="1577669"/>
                  <a:pt x="985463" y="1586135"/>
                </a:cubicBezTo>
                <a:lnTo>
                  <a:pt x="985463" y="1601517"/>
                </a:lnTo>
                <a:lnTo>
                  <a:pt x="970038" y="1601517"/>
                </a:lnTo>
                <a:cubicBezTo>
                  <a:pt x="961549" y="1601517"/>
                  <a:pt x="954629" y="1594600"/>
                  <a:pt x="954629" y="1586135"/>
                </a:cubicBezTo>
                <a:cubicBezTo>
                  <a:pt x="954629" y="1577669"/>
                  <a:pt x="961534" y="1570768"/>
                  <a:pt x="970038" y="1570768"/>
                </a:cubicBezTo>
                <a:close/>
                <a:moveTo>
                  <a:pt x="862140" y="1570768"/>
                </a:moveTo>
                <a:cubicBezTo>
                  <a:pt x="869869" y="1570768"/>
                  <a:pt x="876299" y="1576485"/>
                  <a:pt x="877391" y="1583892"/>
                </a:cubicBezTo>
                <a:lnTo>
                  <a:pt x="846889" y="1583892"/>
                </a:lnTo>
                <a:cubicBezTo>
                  <a:pt x="847982" y="1576485"/>
                  <a:pt x="854412" y="1570768"/>
                  <a:pt x="862140" y="1570768"/>
                </a:cubicBezTo>
                <a:close/>
                <a:moveTo>
                  <a:pt x="733559" y="1570768"/>
                </a:moveTo>
                <a:cubicBezTo>
                  <a:pt x="742064" y="1570768"/>
                  <a:pt x="748985" y="1577669"/>
                  <a:pt x="748985" y="1586135"/>
                </a:cubicBezTo>
                <a:lnTo>
                  <a:pt x="748985" y="1601517"/>
                </a:lnTo>
                <a:lnTo>
                  <a:pt x="733559" y="1601517"/>
                </a:lnTo>
                <a:cubicBezTo>
                  <a:pt x="725071" y="1601517"/>
                  <a:pt x="718150" y="1594600"/>
                  <a:pt x="718150" y="1586135"/>
                </a:cubicBezTo>
                <a:cubicBezTo>
                  <a:pt x="718150" y="1577669"/>
                  <a:pt x="725071" y="1570768"/>
                  <a:pt x="733559" y="1570768"/>
                </a:cubicBezTo>
                <a:close/>
                <a:moveTo>
                  <a:pt x="625709" y="1570768"/>
                </a:moveTo>
                <a:cubicBezTo>
                  <a:pt x="633438" y="1570768"/>
                  <a:pt x="639868" y="1576485"/>
                  <a:pt x="640960" y="1583892"/>
                </a:cubicBezTo>
                <a:lnTo>
                  <a:pt x="610458" y="1583892"/>
                </a:lnTo>
                <a:cubicBezTo>
                  <a:pt x="611535" y="1576485"/>
                  <a:pt x="617981" y="1570768"/>
                  <a:pt x="625709" y="1570768"/>
                </a:cubicBezTo>
                <a:close/>
                <a:moveTo>
                  <a:pt x="442695" y="1570768"/>
                </a:moveTo>
                <a:cubicBezTo>
                  <a:pt x="451200" y="1570768"/>
                  <a:pt x="458105" y="1577669"/>
                  <a:pt x="458105" y="1586135"/>
                </a:cubicBezTo>
                <a:lnTo>
                  <a:pt x="458105" y="1601517"/>
                </a:lnTo>
                <a:lnTo>
                  <a:pt x="442695" y="1601517"/>
                </a:lnTo>
                <a:cubicBezTo>
                  <a:pt x="434191" y="1601517"/>
                  <a:pt x="427286" y="1594600"/>
                  <a:pt x="427286" y="1586135"/>
                </a:cubicBezTo>
                <a:cubicBezTo>
                  <a:pt x="427286" y="1577669"/>
                  <a:pt x="434191" y="1570768"/>
                  <a:pt x="442695" y="1570768"/>
                </a:cubicBezTo>
                <a:close/>
                <a:moveTo>
                  <a:pt x="291579" y="1570768"/>
                </a:moveTo>
                <a:cubicBezTo>
                  <a:pt x="300068" y="1570768"/>
                  <a:pt x="306989" y="1577669"/>
                  <a:pt x="306989" y="1586135"/>
                </a:cubicBezTo>
                <a:lnTo>
                  <a:pt x="306989" y="1601517"/>
                </a:lnTo>
                <a:lnTo>
                  <a:pt x="291579" y="1601517"/>
                </a:lnTo>
                <a:cubicBezTo>
                  <a:pt x="283091" y="1601517"/>
                  <a:pt x="276170" y="1594600"/>
                  <a:pt x="276170" y="1586135"/>
                </a:cubicBezTo>
                <a:cubicBezTo>
                  <a:pt x="276170" y="1577669"/>
                  <a:pt x="283091" y="1570768"/>
                  <a:pt x="291579" y="1570768"/>
                </a:cubicBezTo>
                <a:close/>
                <a:moveTo>
                  <a:pt x="908115" y="1570767"/>
                </a:moveTo>
                <a:cubicBezTo>
                  <a:pt x="916619" y="1570767"/>
                  <a:pt x="923540" y="1577668"/>
                  <a:pt x="923540" y="1586134"/>
                </a:cubicBezTo>
                <a:lnTo>
                  <a:pt x="923540" y="1601517"/>
                </a:lnTo>
                <a:lnTo>
                  <a:pt x="908115" y="1601517"/>
                </a:lnTo>
                <a:cubicBezTo>
                  <a:pt x="899626" y="1601517"/>
                  <a:pt x="892706" y="1594599"/>
                  <a:pt x="892706" y="1586134"/>
                </a:cubicBezTo>
                <a:cubicBezTo>
                  <a:pt x="892706" y="1577668"/>
                  <a:pt x="899626" y="1570767"/>
                  <a:pt x="908115" y="1570767"/>
                </a:cubicBezTo>
                <a:close/>
                <a:moveTo>
                  <a:pt x="353945" y="1570767"/>
                </a:moveTo>
                <a:cubicBezTo>
                  <a:pt x="362434" y="1570767"/>
                  <a:pt x="369355" y="1577653"/>
                  <a:pt x="369355" y="1586134"/>
                </a:cubicBezTo>
                <a:cubicBezTo>
                  <a:pt x="369355" y="1594615"/>
                  <a:pt x="362434" y="1601517"/>
                  <a:pt x="353945" y="1601517"/>
                </a:cubicBezTo>
                <a:cubicBezTo>
                  <a:pt x="345457" y="1601517"/>
                  <a:pt x="338536" y="1594615"/>
                  <a:pt x="338536" y="1586134"/>
                </a:cubicBezTo>
                <a:cubicBezTo>
                  <a:pt x="338536" y="1577653"/>
                  <a:pt x="345457" y="1570767"/>
                  <a:pt x="353945" y="1570767"/>
                </a:cubicBezTo>
                <a:close/>
                <a:moveTo>
                  <a:pt x="563168" y="1566313"/>
                </a:moveTo>
                <a:lnTo>
                  <a:pt x="563168" y="1603759"/>
                </a:lnTo>
                <a:cubicBezTo>
                  <a:pt x="563168" y="1604991"/>
                  <a:pt x="564182" y="1606002"/>
                  <a:pt x="565417" y="1606002"/>
                </a:cubicBezTo>
                <a:cubicBezTo>
                  <a:pt x="566652" y="1606002"/>
                  <a:pt x="567666" y="1604991"/>
                  <a:pt x="567666" y="1603759"/>
                </a:cubicBezTo>
                <a:lnTo>
                  <a:pt x="567666" y="1589593"/>
                </a:lnTo>
                <a:lnTo>
                  <a:pt x="567666" y="1584507"/>
                </a:lnTo>
                <a:cubicBezTo>
                  <a:pt x="567666" y="1576942"/>
                  <a:pt x="573842" y="1570798"/>
                  <a:pt x="581428" y="1570798"/>
                </a:cubicBezTo>
                <a:cubicBezTo>
                  <a:pt x="589014" y="1570798"/>
                  <a:pt x="595191" y="1576958"/>
                  <a:pt x="595191" y="1584523"/>
                </a:cubicBezTo>
                <a:lnTo>
                  <a:pt x="595191" y="1603759"/>
                </a:lnTo>
                <a:cubicBezTo>
                  <a:pt x="595191" y="1604991"/>
                  <a:pt x="596204" y="1606002"/>
                  <a:pt x="597439" y="1606002"/>
                </a:cubicBezTo>
                <a:cubicBezTo>
                  <a:pt x="598675" y="1606002"/>
                  <a:pt x="599688" y="1604991"/>
                  <a:pt x="599688" y="1603759"/>
                </a:cubicBezTo>
                <a:lnTo>
                  <a:pt x="599688" y="1584523"/>
                </a:lnTo>
                <a:cubicBezTo>
                  <a:pt x="599688" y="1574478"/>
                  <a:pt x="591500" y="1566313"/>
                  <a:pt x="581444" y="1566313"/>
                </a:cubicBezTo>
                <a:lnTo>
                  <a:pt x="581428" y="1566313"/>
                </a:lnTo>
                <a:cubicBezTo>
                  <a:pt x="575933" y="1566313"/>
                  <a:pt x="571023" y="1568745"/>
                  <a:pt x="567666" y="1572567"/>
                </a:cubicBezTo>
                <a:lnTo>
                  <a:pt x="567666" y="1568556"/>
                </a:lnTo>
                <a:cubicBezTo>
                  <a:pt x="567666" y="1567308"/>
                  <a:pt x="566668" y="1566313"/>
                  <a:pt x="565417" y="1566313"/>
                </a:cubicBezTo>
                <a:close/>
                <a:moveTo>
                  <a:pt x="970038" y="1566298"/>
                </a:moveTo>
                <a:cubicBezTo>
                  <a:pt x="959063" y="1566298"/>
                  <a:pt x="950131" y="1575205"/>
                  <a:pt x="950131" y="1586150"/>
                </a:cubicBezTo>
                <a:cubicBezTo>
                  <a:pt x="950131" y="1597095"/>
                  <a:pt x="959063" y="1606003"/>
                  <a:pt x="970038" y="1606003"/>
                </a:cubicBezTo>
                <a:lnTo>
                  <a:pt x="989945" y="1606003"/>
                </a:lnTo>
                <a:lnTo>
                  <a:pt x="989945" y="1586150"/>
                </a:lnTo>
                <a:cubicBezTo>
                  <a:pt x="989945" y="1575205"/>
                  <a:pt x="981013" y="1566298"/>
                  <a:pt x="970038" y="1566298"/>
                </a:cubicBezTo>
                <a:close/>
                <a:moveTo>
                  <a:pt x="862140" y="1566298"/>
                </a:moveTo>
                <a:cubicBezTo>
                  <a:pt x="851165" y="1566298"/>
                  <a:pt x="842233" y="1575205"/>
                  <a:pt x="842233" y="1586150"/>
                </a:cubicBezTo>
                <a:cubicBezTo>
                  <a:pt x="842233" y="1597095"/>
                  <a:pt x="851165" y="1606003"/>
                  <a:pt x="862140" y="1606003"/>
                </a:cubicBezTo>
                <a:cubicBezTo>
                  <a:pt x="866590" y="1606003"/>
                  <a:pt x="870819" y="1604565"/>
                  <a:pt x="874335" y="1601849"/>
                </a:cubicBezTo>
                <a:cubicBezTo>
                  <a:pt x="875317" y="1601091"/>
                  <a:pt x="875491" y="1599685"/>
                  <a:pt x="874731" y="1598706"/>
                </a:cubicBezTo>
                <a:cubicBezTo>
                  <a:pt x="873970" y="1597727"/>
                  <a:pt x="872561" y="1597569"/>
                  <a:pt x="871579" y="1598311"/>
                </a:cubicBezTo>
                <a:cubicBezTo>
                  <a:pt x="868855" y="1600412"/>
                  <a:pt x="865593" y="1601533"/>
                  <a:pt x="862140" y="1601533"/>
                </a:cubicBezTo>
                <a:cubicBezTo>
                  <a:pt x="854412" y="1601533"/>
                  <a:pt x="847982" y="1595816"/>
                  <a:pt x="846889" y="1588393"/>
                </a:cubicBezTo>
                <a:lnTo>
                  <a:pt x="879798" y="1588393"/>
                </a:lnTo>
                <a:cubicBezTo>
                  <a:pt x="881034" y="1588393"/>
                  <a:pt x="882047" y="1587398"/>
                  <a:pt x="882047" y="1586150"/>
                </a:cubicBezTo>
                <a:cubicBezTo>
                  <a:pt x="882047" y="1575205"/>
                  <a:pt x="873115" y="1566298"/>
                  <a:pt x="862140" y="1566298"/>
                </a:cubicBezTo>
                <a:close/>
                <a:moveTo>
                  <a:pt x="733559" y="1566298"/>
                </a:moveTo>
                <a:cubicBezTo>
                  <a:pt x="722584" y="1566298"/>
                  <a:pt x="713652" y="1575205"/>
                  <a:pt x="713652" y="1586150"/>
                </a:cubicBezTo>
                <a:cubicBezTo>
                  <a:pt x="713652" y="1597095"/>
                  <a:pt x="722584" y="1606003"/>
                  <a:pt x="733559" y="1606003"/>
                </a:cubicBezTo>
                <a:lnTo>
                  <a:pt x="753482" y="1606003"/>
                </a:lnTo>
                <a:lnTo>
                  <a:pt x="753482" y="1586150"/>
                </a:lnTo>
                <a:cubicBezTo>
                  <a:pt x="753482" y="1575205"/>
                  <a:pt x="744534" y="1566298"/>
                  <a:pt x="733559" y="1566298"/>
                </a:cubicBezTo>
                <a:close/>
                <a:moveTo>
                  <a:pt x="625709" y="1566298"/>
                </a:moveTo>
                <a:cubicBezTo>
                  <a:pt x="614734" y="1566298"/>
                  <a:pt x="605802" y="1575205"/>
                  <a:pt x="605802" y="1586150"/>
                </a:cubicBezTo>
                <a:cubicBezTo>
                  <a:pt x="605802" y="1597095"/>
                  <a:pt x="614734" y="1606003"/>
                  <a:pt x="625709" y="1606003"/>
                </a:cubicBezTo>
                <a:cubicBezTo>
                  <a:pt x="630175" y="1606003"/>
                  <a:pt x="634388" y="1604565"/>
                  <a:pt x="637904" y="1601849"/>
                </a:cubicBezTo>
                <a:cubicBezTo>
                  <a:pt x="638886" y="1601091"/>
                  <a:pt x="639060" y="1599685"/>
                  <a:pt x="638300" y="1598706"/>
                </a:cubicBezTo>
                <a:cubicBezTo>
                  <a:pt x="637539" y="1597727"/>
                  <a:pt x="636130" y="1597569"/>
                  <a:pt x="635148" y="1598311"/>
                </a:cubicBezTo>
                <a:cubicBezTo>
                  <a:pt x="632424" y="1600412"/>
                  <a:pt x="629162" y="1601533"/>
                  <a:pt x="625709" y="1601533"/>
                </a:cubicBezTo>
                <a:cubicBezTo>
                  <a:pt x="617965" y="1601533"/>
                  <a:pt x="611535" y="1595816"/>
                  <a:pt x="610458" y="1588393"/>
                </a:cubicBezTo>
                <a:lnTo>
                  <a:pt x="643367" y="1588393"/>
                </a:lnTo>
                <a:cubicBezTo>
                  <a:pt x="644603" y="1588393"/>
                  <a:pt x="645616" y="1587398"/>
                  <a:pt x="645616" y="1586150"/>
                </a:cubicBezTo>
                <a:cubicBezTo>
                  <a:pt x="645616" y="1575205"/>
                  <a:pt x="636684" y="1566298"/>
                  <a:pt x="625709" y="1566298"/>
                </a:cubicBezTo>
                <a:close/>
                <a:moveTo>
                  <a:pt x="526394" y="1566298"/>
                </a:moveTo>
                <a:cubicBezTo>
                  <a:pt x="515419" y="1566298"/>
                  <a:pt x="506487" y="1575205"/>
                  <a:pt x="506487" y="1586150"/>
                </a:cubicBezTo>
                <a:cubicBezTo>
                  <a:pt x="506487" y="1597095"/>
                  <a:pt x="515419" y="1606003"/>
                  <a:pt x="526394" y="1606003"/>
                </a:cubicBezTo>
                <a:cubicBezTo>
                  <a:pt x="531003" y="1606003"/>
                  <a:pt x="535500" y="1604392"/>
                  <a:pt x="539064" y="1601454"/>
                </a:cubicBezTo>
                <a:cubicBezTo>
                  <a:pt x="540014" y="1600664"/>
                  <a:pt x="540157" y="1599259"/>
                  <a:pt x="539365" y="1598295"/>
                </a:cubicBezTo>
                <a:cubicBezTo>
                  <a:pt x="538573" y="1597348"/>
                  <a:pt x="537163" y="1597222"/>
                  <a:pt x="536197" y="1597995"/>
                </a:cubicBezTo>
                <a:cubicBezTo>
                  <a:pt x="533457" y="1600270"/>
                  <a:pt x="529957" y="1601517"/>
                  <a:pt x="526394" y="1601517"/>
                </a:cubicBezTo>
                <a:cubicBezTo>
                  <a:pt x="517890" y="1601517"/>
                  <a:pt x="510969" y="1594600"/>
                  <a:pt x="510969" y="1586135"/>
                </a:cubicBezTo>
                <a:cubicBezTo>
                  <a:pt x="510969" y="1577669"/>
                  <a:pt x="517890" y="1570768"/>
                  <a:pt x="526394" y="1570768"/>
                </a:cubicBezTo>
                <a:cubicBezTo>
                  <a:pt x="529957" y="1570768"/>
                  <a:pt x="533442" y="1572015"/>
                  <a:pt x="536197" y="1574289"/>
                </a:cubicBezTo>
                <a:cubicBezTo>
                  <a:pt x="537163" y="1575079"/>
                  <a:pt x="538573" y="1574953"/>
                  <a:pt x="539365" y="1573989"/>
                </a:cubicBezTo>
                <a:cubicBezTo>
                  <a:pt x="540157" y="1573026"/>
                  <a:pt x="540030" y="1571620"/>
                  <a:pt x="539064" y="1570831"/>
                </a:cubicBezTo>
                <a:cubicBezTo>
                  <a:pt x="535516" y="1567909"/>
                  <a:pt x="531003" y="1566298"/>
                  <a:pt x="526394" y="1566298"/>
                </a:cubicBezTo>
                <a:close/>
                <a:moveTo>
                  <a:pt x="442711" y="1566298"/>
                </a:moveTo>
                <a:cubicBezTo>
                  <a:pt x="431752" y="1566298"/>
                  <a:pt x="422804" y="1575205"/>
                  <a:pt x="422804" y="1586150"/>
                </a:cubicBezTo>
                <a:cubicBezTo>
                  <a:pt x="422804" y="1597095"/>
                  <a:pt x="431736" y="1606003"/>
                  <a:pt x="442711" y="1606003"/>
                </a:cubicBezTo>
                <a:lnTo>
                  <a:pt x="462618" y="1606003"/>
                </a:lnTo>
                <a:lnTo>
                  <a:pt x="462618" y="1586150"/>
                </a:lnTo>
                <a:cubicBezTo>
                  <a:pt x="462618" y="1575205"/>
                  <a:pt x="453670" y="1566298"/>
                  <a:pt x="442711" y="1566298"/>
                </a:cubicBezTo>
                <a:close/>
                <a:moveTo>
                  <a:pt x="939124" y="1566282"/>
                </a:moveTo>
                <a:cubicBezTo>
                  <a:pt x="937889" y="1566282"/>
                  <a:pt x="936875" y="1567277"/>
                  <a:pt x="936875" y="1568525"/>
                </a:cubicBezTo>
                <a:lnTo>
                  <a:pt x="936875" y="1603760"/>
                </a:lnTo>
                <a:cubicBezTo>
                  <a:pt x="936875" y="1604992"/>
                  <a:pt x="937889" y="1606002"/>
                  <a:pt x="939124" y="1606002"/>
                </a:cubicBezTo>
                <a:cubicBezTo>
                  <a:pt x="940359" y="1606002"/>
                  <a:pt x="941357" y="1604992"/>
                  <a:pt x="941357" y="1603760"/>
                </a:cubicBezTo>
                <a:lnTo>
                  <a:pt x="941357" y="1568525"/>
                </a:lnTo>
                <a:cubicBezTo>
                  <a:pt x="941357" y="1567277"/>
                  <a:pt x="940359" y="1566282"/>
                  <a:pt x="939124" y="1566282"/>
                </a:cubicBezTo>
                <a:close/>
                <a:moveTo>
                  <a:pt x="552795" y="1566282"/>
                </a:moveTo>
                <a:cubicBezTo>
                  <a:pt x="551560" y="1566282"/>
                  <a:pt x="550546" y="1567277"/>
                  <a:pt x="550546" y="1568525"/>
                </a:cubicBezTo>
                <a:lnTo>
                  <a:pt x="550546" y="1603760"/>
                </a:lnTo>
                <a:cubicBezTo>
                  <a:pt x="550546" y="1604992"/>
                  <a:pt x="551544" y="1606002"/>
                  <a:pt x="552795" y="1606002"/>
                </a:cubicBezTo>
                <a:cubicBezTo>
                  <a:pt x="554046" y="1606002"/>
                  <a:pt x="555044" y="1604992"/>
                  <a:pt x="555044" y="1603760"/>
                </a:cubicBezTo>
                <a:lnTo>
                  <a:pt x="555044" y="1568525"/>
                </a:lnTo>
                <a:cubicBezTo>
                  <a:pt x="555044" y="1567277"/>
                  <a:pt x="554030" y="1566282"/>
                  <a:pt x="552795" y="1566282"/>
                </a:cubicBezTo>
                <a:close/>
                <a:moveTo>
                  <a:pt x="385049" y="1566282"/>
                </a:moveTo>
                <a:cubicBezTo>
                  <a:pt x="383814" y="1566282"/>
                  <a:pt x="382800" y="1567277"/>
                  <a:pt x="382800" y="1568525"/>
                </a:cubicBezTo>
                <a:lnTo>
                  <a:pt x="382800" y="1603760"/>
                </a:lnTo>
                <a:cubicBezTo>
                  <a:pt x="382800" y="1604992"/>
                  <a:pt x="383814" y="1606002"/>
                  <a:pt x="385049" y="1606002"/>
                </a:cubicBezTo>
                <a:cubicBezTo>
                  <a:pt x="386300" y="1606002"/>
                  <a:pt x="387298" y="1604992"/>
                  <a:pt x="387298" y="1603760"/>
                </a:cubicBezTo>
                <a:lnTo>
                  <a:pt x="387298" y="1568525"/>
                </a:lnTo>
                <a:cubicBezTo>
                  <a:pt x="387298" y="1567277"/>
                  <a:pt x="386284" y="1566282"/>
                  <a:pt x="385049" y="1566282"/>
                </a:cubicBezTo>
                <a:close/>
                <a:moveTo>
                  <a:pt x="353945" y="1566282"/>
                </a:moveTo>
                <a:cubicBezTo>
                  <a:pt x="342970" y="1566282"/>
                  <a:pt x="334038" y="1575189"/>
                  <a:pt x="334038" y="1586134"/>
                </a:cubicBezTo>
                <a:cubicBezTo>
                  <a:pt x="334038" y="1597079"/>
                  <a:pt x="342970" y="1605987"/>
                  <a:pt x="353945" y="1605987"/>
                </a:cubicBezTo>
                <a:cubicBezTo>
                  <a:pt x="360137" y="1605987"/>
                  <a:pt x="365696" y="1603144"/>
                  <a:pt x="369355" y="1598690"/>
                </a:cubicBezTo>
                <a:lnTo>
                  <a:pt x="369355" y="1603760"/>
                </a:lnTo>
                <a:cubicBezTo>
                  <a:pt x="369355" y="1612225"/>
                  <a:pt x="362434" y="1619127"/>
                  <a:pt x="353945" y="1619127"/>
                </a:cubicBezTo>
                <a:cubicBezTo>
                  <a:pt x="347769" y="1619127"/>
                  <a:pt x="342210" y="1615479"/>
                  <a:pt x="339771" y="1609824"/>
                </a:cubicBezTo>
                <a:cubicBezTo>
                  <a:pt x="339280" y="1608687"/>
                  <a:pt x="337966" y="1608166"/>
                  <a:pt x="336809" y="1608656"/>
                </a:cubicBezTo>
                <a:cubicBezTo>
                  <a:pt x="335685" y="1609145"/>
                  <a:pt x="335147" y="1610456"/>
                  <a:pt x="335638" y="1611609"/>
                </a:cubicBezTo>
                <a:cubicBezTo>
                  <a:pt x="338789" y="1618906"/>
                  <a:pt x="345963" y="1623628"/>
                  <a:pt x="353945" y="1623628"/>
                </a:cubicBezTo>
                <a:cubicBezTo>
                  <a:pt x="364920" y="1623628"/>
                  <a:pt x="373852" y="1614720"/>
                  <a:pt x="373852" y="1603776"/>
                </a:cubicBezTo>
                <a:lnTo>
                  <a:pt x="373852" y="1586150"/>
                </a:lnTo>
                <a:cubicBezTo>
                  <a:pt x="373852" y="1575205"/>
                  <a:pt x="364920" y="1566298"/>
                  <a:pt x="353945" y="1566298"/>
                </a:cubicBezTo>
                <a:close/>
                <a:moveTo>
                  <a:pt x="322540" y="1566282"/>
                </a:moveTo>
                <a:cubicBezTo>
                  <a:pt x="321305" y="1566282"/>
                  <a:pt x="320307" y="1567277"/>
                  <a:pt x="320307" y="1568525"/>
                </a:cubicBezTo>
                <a:lnTo>
                  <a:pt x="320307" y="1603760"/>
                </a:lnTo>
                <a:cubicBezTo>
                  <a:pt x="320307" y="1604992"/>
                  <a:pt x="321305" y="1606002"/>
                  <a:pt x="322540" y="1606002"/>
                </a:cubicBezTo>
                <a:cubicBezTo>
                  <a:pt x="323791" y="1606002"/>
                  <a:pt x="324789" y="1604992"/>
                  <a:pt x="324789" y="1603760"/>
                </a:cubicBezTo>
                <a:lnTo>
                  <a:pt x="324789" y="1568525"/>
                </a:lnTo>
                <a:cubicBezTo>
                  <a:pt x="324789" y="1567277"/>
                  <a:pt x="323775" y="1566282"/>
                  <a:pt x="322540" y="1566282"/>
                </a:cubicBezTo>
                <a:close/>
                <a:moveTo>
                  <a:pt x="795466" y="1566266"/>
                </a:moveTo>
                <a:cubicBezTo>
                  <a:pt x="791190" y="1566266"/>
                  <a:pt x="787310" y="1568019"/>
                  <a:pt x="784507" y="1570830"/>
                </a:cubicBezTo>
                <a:lnTo>
                  <a:pt x="784507" y="1568556"/>
                </a:lnTo>
                <a:cubicBezTo>
                  <a:pt x="784507" y="1567308"/>
                  <a:pt x="783509" y="1566313"/>
                  <a:pt x="782258" y="1566313"/>
                </a:cubicBezTo>
                <a:lnTo>
                  <a:pt x="780009" y="1566313"/>
                </a:lnTo>
                <a:lnTo>
                  <a:pt x="780009" y="1568556"/>
                </a:lnTo>
                <a:lnTo>
                  <a:pt x="780009" y="1603760"/>
                </a:lnTo>
                <a:cubicBezTo>
                  <a:pt x="780009" y="1604991"/>
                  <a:pt x="781023" y="1606002"/>
                  <a:pt x="782258" y="1606002"/>
                </a:cubicBezTo>
                <a:cubicBezTo>
                  <a:pt x="783493" y="1606002"/>
                  <a:pt x="784507" y="1604991"/>
                  <a:pt x="784507" y="1603760"/>
                </a:cubicBezTo>
                <a:lnTo>
                  <a:pt x="784507" y="1581696"/>
                </a:lnTo>
                <a:cubicBezTo>
                  <a:pt x="784507" y="1575663"/>
                  <a:pt x="789416" y="1570767"/>
                  <a:pt x="795466" y="1570767"/>
                </a:cubicBezTo>
                <a:cubicBezTo>
                  <a:pt x="801516" y="1570767"/>
                  <a:pt x="806425" y="1575679"/>
                  <a:pt x="806425" y="1581696"/>
                </a:cubicBezTo>
                <a:lnTo>
                  <a:pt x="806425" y="1603760"/>
                </a:lnTo>
                <a:cubicBezTo>
                  <a:pt x="806425" y="1604991"/>
                  <a:pt x="807439" y="1606002"/>
                  <a:pt x="808674" y="1606002"/>
                </a:cubicBezTo>
                <a:cubicBezTo>
                  <a:pt x="809909" y="1606002"/>
                  <a:pt x="810923" y="1604991"/>
                  <a:pt x="810923" y="1603760"/>
                </a:cubicBezTo>
                <a:lnTo>
                  <a:pt x="810923" y="1581696"/>
                </a:lnTo>
                <a:cubicBezTo>
                  <a:pt x="810923" y="1575663"/>
                  <a:pt x="815848" y="1570767"/>
                  <a:pt x="821882" y="1570767"/>
                </a:cubicBezTo>
                <a:cubicBezTo>
                  <a:pt x="827916" y="1570767"/>
                  <a:pt x="832841" y="1575679"/>
                  <a:pt x="832841" y="1581696"/>
                </a:cubicBezTo>
                <a:lnTo>
                  <a:pt x="832841" y="1603760"/>
                </a:lnTo>
                <a:cubicBezTo>
                  <a:pt x="832841" y="1604991"/>
                  <a:pt x="833855" y="1606002"/>
                  <a:pt x="835090" y="1606002"/>
                </a:cubicBezTo>
                <a:cubicBezTo>
                  <a:pt x="836326" y="1606002"/>
                  <a:pt x="837339" y="1604991"/>
                  <a:pt x="837339" y="1603760"/>
                </a:cubicBezTo>
                <a:lnTo>
                  <a:pt x="837339" y="1581696"/>
                </a:lnTo>
                <a:cubicBezTo>
                  <a:pt x="837339" y="1577448"/>
                  <a:pt x="835605" y="1573590"/>
                  <a:pt x="832806" y="1570795"/>
                </a:cubicBezTo>
                <a:lnTo>
                  <a:pt x="821892" y="1566270"/>
                </a:lnTo>
                <a:lnTo>
                  <a:pt x="821898" y="1566266"/>
                </a:lnTo>
                <a:lnTo>
                  <a:pt x="821882" y="1566266"/>
                </a:lnTo>
                <a:lnTo>
                  <a:pt x="821892" y="1566270"/>
                </a:lnTo>
                <a:lnTo>
                  <a:pt x="808690" y="1573720"/>
                </a:lnTo>
                <a:cubicBezTo>
                  <a:pt x="805982" y="1569267"/>
                  <a:pt x="801072" y="1566266"/>
                  <a:pt x="795466" y="1566266"/>
                </a:cubicBezTo>
                <a:close/>
                <a:moveTo>
                  <a:pt x="666141" y="1566266"/>
                </a:moveTo>
                <a:cubicBezTo>
                  <a:pt x="661849" y="1566266"/>
                  <a:pt x="657985" y="1568019"/>
                  <a:pt x="655182" y="1570830"/>
                </a:cubicBezTo>
                <a:lnTo>
                  <a:pt x="655182" y="1568556"/>
                </a:lnTo>
                <a:cubicBezTo>
                  <a:pt x="655182" y="1567308"/>
                  <a:pt x="654168" y="1566313"/>
                  <a:pt x="652933" y="1566313"/>
                </a:cubicBezTo>
                <a:lnTo>
                  <a:pt x="650684" y="1566313"/>
                </a:lnTo>
                <a:lnTo>
                  <a:pt x="650684" y="1568556"/>
                </a:lnTo>
                <a:lnTo>
                  <a:pt x="650684" y="1603760"/>
                </a:lnTo>
                <a:cubicBezTo>
                  <a:pt x="650684" y="1604991"/>
                  <a:pt x="651698" y="1606002"/>
                  <a:pt x="652933" y="1606002"/>
                </a:cubicBezTo>
                <a:cubicBezTo>
                  <a:pt x="654168" y="1606002"/>
                  <a:pt x="655182" y="1604991"/>
                  <a:pt x="655182" y="1603760"/>
                </a:cubicBezTo>
                <a:lnTo>
                  <a:pt x="655182" y="1581696"/>
                </a:lnTo>
                <a:cubicBezTo>
                  <a:pt x="655182" y="1575663"/>
                  <a:pt x="660091" y="1570767"/>
                  <a:pt x="666141" y="1570767"/>
                </a:cubicBezTo>
                <a:cubicBezTo>
                  <a:pt x="672191" y="1570767"/>
                  <a:pt x="677100" y="1575679"/>
                  <a:pt x="677100" y="1581696"/>
                </a:cubicBezTo>
                <a:lnTo>
                  <a:pt x="677100" y="1603760"/>
                </a:lnTo>
                <a:cubicBezTo>
                  <a:pt x="677100" y="1604991"/>
                  <a:pt x="678114" y="1606002"/>
                  <a:pt x="679349" y="1606002"/>
                </a:cubicBezTo>
                <a:cubicBezTo>
                  <a:pt x="680584" y="1606002"/>
                  <a:pt x="681598" y="1604991"/>
                  <a:pt x="681598" y="1603760"/>
                </a:cubicBezTo>
                <a:lnTo>
                  <a:pt x="681598" y="1581696"/>
                </a:lnTo>
                <a:cubicBezTo>
                  <a:pt x="681598" y="1575663"/>
                  <a:pt x="686507" y="1570767"/>
                  <a:pt x="692557" y="1570767"/>
                </a:cubicBezTo>
                <a:cubicBezTo>
                  <a:pt x="698607" y="1570767"/>
                  <a:pt x="703516" y="1575679"/>
                  <a:pt x="703516" y="1581696"/>
                </a:cubicBezTo>
                <a:lnTo>
                  <a:pt x="703516" y="1603760"/>
                </a:lnTo>
                <a:cubicBezTo>
                  <a:pt x="703516" y="1604991"/>
                  <a:pt x="704530" y="1606002"/>
                  <a:pt x="705781" y="1606002"/>
                </a:cubicBezTo>
                <a:cubicBezTo>
                  <a:pt x="707032" y="1606002"/>
                  <a:pt x="708014" y="1604991"/>
                  <a:pt x="708014" y="1603760"/>
                </a:cubicBezTo>
                <a:lnTo>
                  <a:pt x="708014" y="1581696"/>
                </a:lnTo>
                <a:cubicBezTo>
                  <a:pt x="708014" y="1573199"/>
                  <a:pt x="701078" y="1566266"/>
                  <a:pt x="692557" y="1566266"/>
                </a:cubicBezTo>
                <a:cubicBezTo>
                  <a:pt x="686967" y="1566266"/>
                  <a:pt x="682073" y="1569267"/>
                  <a:pt x="679349" y="1573720"/>
                </a:cubicBezTo>
                <a:cubicBezTo>
                  <a:pt x="676641" y="1569267"/>
                  <a:pt x="671731" y="1566266"/>
                  <a:pt x="666141" y="1566266"/>
                </a:cubicBezTo>
                <a:close/>
                <a:moveTo>
                  <a:pt x="936875" y="1554247"/>
                </a:moveTo>
                <a:lnTo>
                  <a:pt x="936875" y="1556490"/>
                </a:lnTo>
                <a:cubicBezTo>
                  <a:pt x="936875" y="1557722"/>
                  <a:pt x="937889" y="1558732"/>
                  <a:pt x="939124" y="1558732"/>
                </a:cubicBezTo>
                <a:cubicBezTo>
                  <a:pt x="940359" y="1558732"/>
                  <a:pt x="941357" y="1557722"/>
                  <a:pt x="941357" y="1556490"/>
                </a:cubicBezTo>
                <a:cubicBezTo>
                  <a:pt x="941357" y="1555258"/>
                  <a:pt x="940359" y="1554247"/>
                  <a:pt x="939124" y="1554247"/>
                </a:cubicBezTo>
                <a:close/>
                <a:moveTo>
                  <a:pt x="550546" y="1554247"/>
                </a:moveTo>
                <a:lnTo>
                  <a:pt x="550546" y="1556490"/>
                </a:lnTo>
                <a:cubicBezTo>
                  <a:pt x="550546" y="1557722"/>
                  <a:pt x="551560" y="1558732"/>
                  <a:pt x="552795" y="1558732"/>
                </a:cubicBezTo>
                <a:cubicBezTo>
                  <a:pt x="554030" y="1558732"/>
                  <a:pt x="555044" y="1557722"/>
                  <a:pt x="555044" y="1556490"/>
                </a:cubicBezTo>
                <a:cubicBezTo>
                  <a:pt x="555044" y="1555258"/>
                  <a:pt x="554030" y="1554247"/>
                  <a:pt x="552795" y="1554247"/>
                </a:cubicBezTo>
                <a:close/>
                <a:moveTo>
                  <a:pt x="382800" y="1554247"/>
                </a:moveTo>
                <a:lnTo>
                  <a:pt x="382800" y="1556490"/>
                </a:lnTo>
                <a:cubicBezTo>
                  <a:pt x="382800" y="1557722"/>
                  <a:pt x="383814" y="1558732"/>
                  <a:pt x="385049" y="1558732"/>
                </a:cubicBezTo>
                <a:cubicBezTo>
                  <a:pt x="386284" y="1558732"/>
                  <a:pt x="387298" y="1557722"/>
                  <a:pt x="387298" y="1556490"/>
                </a:cubicBezTo>
                <a:cubicBezTo>
                  <a:pt x="387298" y="1555258"/>
                  <a:pt x="386300" y="1554247"/>
                  <a:pt x="385049" y="1554247"/>
                </a:cubicBezTo>
                <a:close/>
                <a:moveTo>
                  <a:pt x="320291" y="1554247"/>
                </a:moveTo>
                <a:lnTo>
                  <a:pt x="320291" y="1556490"/>
                </a:lnTo>
                <a:cubicBezTo>
                  <a:pt x="320291" y="1557722"/>
                  <a:pt x="321305" y="1558732"/>
                  <a:pt x="322540" y="1558732"/>
                </a:cubicBezTo>
                <a:cubicBezTo>
                  <a:pt x="323775" y="1558732"/>
                  <a:pt x="324773" y="1557722"/>
                  <a:pt x="324773" y="1556490"/>
                </a:cubicBezTo>
                <a:cubicBezTo>
                  <a:pt x="324773" y="1555258"/>
                  <a:pt x="323775" y="1554247"/>
                  <a:pt x="322540" y="1554247"/>
                </a:cubicBezTo>
                <a:close/>
                <a:moveTo>
                  <a:pt x="925773" y="1549493"/>
                </a:moveTo>
                <a:cubicBezTo>
                  <a:pt x="924538" y="1549493"/>
                  <a:pt x="923524" y="1550488"/>
                  <a:pt x="923524" y="1551736"/>
                </a:cubicBezTo>
                <a:lnTo>
                  <a:pt x="923524" y="1573594"/>
                </a:lnTo>
                <a:cubicBezTo>
                  <a:pt x="919866" y="1569140"/>
                  <a:pt x="914307" y="1566297"/>
                  <a:pt x="908099" y="1566297"/>
                </a:cubicBezTo>
                <a:cubicBezTo>
                  <a:pt x="897124" y="1566297"/>
                  <a:pt x="888192" y="1575205"/>
                  <a:pt x="888192" y="1586150"/>
                </a:cubicBezTo>
                <a:cubicBezTo>
                  <a:pt x="888192" y="1597094"/>
                  <a:pt x="897124" y="1606002"/>
                  <a:pt x="908099" y="1606002"/>
                </a:cubicBezTo>
                <a:lnTo>
                  <a:pt x="928022" y="1606002"/>
                </a:lnTo>
                <a:lnTo>
                  <a:pt x="928022" y="1551736"/>
                </a:lnTo>
                <a:cubicBezTo>
                  <a:pt x="928022" y="1550488"/>
                  <a:pt x="927009" y="1549493"/>
                  <a:pt x="925773" y="1549493"/>
                </a:cubicBezTo>
                <a:close/>
                <a:moveTo>
                  <a:pt x="470759" y="1549493"/>
                </a:moveTo>
                <a:cubicBezTo>
                  <a:pt x="469524" y="1549493"/>
                  <a:pt x="468510" y="1550488"/>
                  <a:pt x="468510" y="1551736"/>
                </a:cubicBezTo>
                <a:lnTo>
                  <a:pt x="468510" y="1600332"/>
                </a:lnTo>
                <a:cubicBezTo>
                  <a:pt x="468510" y="1603459"/>
                  <a:pt x="471060" y="1606002"/>
                  <a:pt x="474195" y="1606002"/>
                </a:cubicBezTo>
                <a:cubicBezTo>
                  <a:pt x="475447" y="1606002"/>
                  <a:pt x="476444" y="1605007"/>
                  <a:pt x="476444" y="1603759"/>
                </a:cubicBezTo>
                <a:cubicBezTo>
                  <a:pt x="476444" y="1602511"/>
                  <a:pt x="475447" y="1601517"/>
                  <a:pt x="474195" y="1601517"/>
                </a:cubicBezTo>
                <a:cubicBezTo>
                  <a:pt x="473546" y="1601517"/>
                  <a:pt x="473008" y="1600995"/>
                  <a:pt x="473008" y="1600332"/>
                </a:cubicBezTo>
                <a:lnTo>
                  <a:pt x="473008" y="1551736"/>
                </a:lnTo>
                <a:cubicBezTo>
                  <a:pt x="473008" y="1550488"/>
                  <a:pt x="471994" y="1549493"/>
                  <a:pt x="470759" y="1549493"/>
                </a:cubicBezTo>
                <a:close/>
                <a:moveTo>
                  <a:pt x="404687" y="1549478"/>
                </a:moveTo>
                <a:cubicBezTo>
                  <a:pt x="403452" y="1549478"/>
                  <a:pt x="402438" y="1550473"/>
                  <a:pt x="402438" y="1551721"/>
                </a:cubicBezTo>
                <a:lnTo>
                  <a:pt x="402438" y="1566282"/>
                </a:lnTo>
                <a:lnTo>
                  <a:pt x="398669" y="1566282"/>
                </a:lnTo>
                <a:cubicBezTo>
                  <a:pt x="397434" y="1566282"/>
                  <a:pt x="396420" y="1567277"/>
                  <a:pt x="396420" y="1568525"/>
                </a:cubicBezTo>
                <a:cubicBezTo>
                  <a:pt x="396420" y="1569773"/>
                  <a:pt x="397434" y="1570768"/>
                  <a:pt x="398669" y="1570768"/>
                </a:cubicBezTo>
                <a:lnTo>
                  <a:pt x="402438" y="1570768"/>
                </a:lnTo>
                <a:lnTo>
                  <a:pt x="402438" y="1594079"/>
                </a:lnTo>
                <a:cubicBezTo>
                  <a:pt x="402438" y="1600649"/>
                  <a:pt x="407791" y="1605987"/>
                  <a:pt x="414379" y="1605987"/>
                </a:cubicBezTo>
                <a:cubicBezTo>
                  <a:pt x="415282" y="1605987"/>
                  <a:pt x="416169" y="1605892"/>
                  <a:pt x="417040" y="1605687"/>
                </a:cubicBezTo>
                <a:lnTo>
                  <a:pt x="418727" y="1603014"/>
                </a:lnTo>
                <a:lnTo>
                  <a:pt x="418734" y="1603018"/>
                </a:lnTo>
                <a:lnTo>
                  <a:pt x="418734" y="1603002"/>
                </a:lnTo>
                <a:lnTo>
                  <a:pt x="418727" y="1603014"/>
                </a:lnTo>
                <a:lnTo>
                  <a:pt x="416042" y="1601328"/>
                </a:lnTo>
                <a:cubicBezTo>
                  <a:pt x="415504" y="1601454"/>
                  <a:pt x="414949" y="1601517"/>
                  <a:pt x="414379" y="1601517"/>
                </a:cubicBezTo>
                <a:cubicBezTo>
                  <a:pt x="410277" y="1601517"/>
                  <a:pt x="406936" y="1598185"/>
                  <a:pt x="406936" y="1594079"/>
                </a:cubicBezTo>
                <a:lnTo>
                  <a:pt x="406936" y="1570768"/>
                </a:lnTo>
                <a:lnTo>
                  <a:pt x="413271" y="1570768"/>
                </a:lnTo>
                <a:cubicBezTo>
                  <a:pt x="414522" y="1570768"/>
                  <a:pt x="415519" y="1569757"/>
                  <a:pt x="415519" y="1568525"/>
                </a:cubicBezTo>
                <a:cubicBezTo>
                  <a:pt x="415519" y="1567293"/>
                  <a:pt x="414522" y="1566282"/>
                  <a:pt x="413271" y="1566282"/>
                </a:cubicBezTo>
                <a:lnTo>
                  <a:pt x="406936" y="1566282"/>
                </a:lnTo>
                <a:lnTo>
                  <a:pt x="406936" y="1551721"/>
                </a:lnTo>
                <a:cubicBezTo>
                  <a:pt x="406936" y="1550473"/>
                  <a:pt x="405922" y="1549478"/>
                  <a:pt x="404687" y="1549478"/>
                </a:cubicBezTo>
                <a:close/>
                <a:moveTo>
                  <a:pt x="309237" y="1549478"/>
                </a:moveTo>
                <a:cubicBezTo>
                  <a:pt x="308002" y="1549478"/>
                  <a:pt x="306989" y="1550473"/>
                  <a:pt x="306989" y="1551721"/>
                </a:cubicBezTo>
                <a:lnTo>
                  <a:pt x="306989" y="1573579"/>
                </a:lnTo>
                <a:cubicBezTo>
                  <a:pt x="303346" y="1569125"/>
                  <a:pt x="297787" y="1566282"/>
                  <a:pt x="291579" y="1566282"/>
                </a:cubicBezTo>
                <a:cubicBezTo>
                  <a:pt x="280604" y="1566282"/>
                  <a:pt x="271672" y="1575174"/>
                  <a:pt x="271672" y="1586135"/>
                </a:cubicBezTo>
                <a:cubicBezTo>
                  <a:pt x="271672" y="1597095"/>
                  <a:pt x="280604" y="1606003"/>
                  <a:pt x="291579" y="1606003"/>
                </a:cubicBezTo>
                <a:lnTo>
                  <a:pt x="311486" y="1606003"/>
                </a:lnTo>
                <a:lnTo>
                  <a:pt x="311486" y="1605987"/>
                </a:lnTo>
                <a:lnTo>
                  <a:pt x="311486" y="1551721"/>
                </a:lnTo>
                <a:cubicBezTo>
                  <a:pt x="311486" y="1550473"/>
                  <a:pt x="310473" y="1549478"/>
                  <a:pt x="309237" y="1549478"/>
                </a:cubicBezTo>
                <a:close/>
                <a:moveTo>
                  <a:pt x="546849" y="1444586"/>
                </a:moveTo>
                <a:lnTo>
                  <a:pt x="546857" y="1444626"/>
                </a:lnTo>
                <a:lnTo>
                  <a:pt x="546849" y="1444666"/>
                </a:lnTo>
                <a:lnTo>
                  <a:pt x="546841" y="1444626"/>
                </a:lnTo>
                <a:close/>
                <a:moveTo>
                  <a:pt x="271672" y="1374724"/>
                </a:moveTo>
                <a:lnTo>
                  <a:pt x="271672" y="1444626"/>
                </a:lnTo>
                <a:cubicBezTo>
                  <a:pt x="271672" y="1483241"/>
                  <a:pt x="302475" y="1514543"/>
                  <a:pt x="340468" y="1514543"/>
                </a:cubicBezTo>
                <a:cubicBezTo>
                  <a:pt x="378461" y="1514543"/>
                  <a:pt x="409264" y="1483256"/>
                  <a:pt x="409264" y="1444626"/>
                </a:cubicBezTo>
                <a:cubicBezTo>
                  <a:pt x="409264" y="1483241"/>
                  <a:pt x="440067" y="1514543"/>
                  <a:pt x="478060" y="1514543"/>
                </a:cubicBezTo>
                <a:cubicBezTo>
                  <a:pt x="506555" y="1514543"/>
                  <a:pt x="531006" y="1496944"/>
                  <a:pt x="541451" y="1471848"/>
                </a:cubicBezTo>
                <a:lnTo>
                  <a:pt x="546849" y="1444666"/>
                </a:lnTo>
                <a:lnTo>
                  <a:pt x="552246" y="1471841"/>
                </a:lnTo>
                <a:cubicBezTo>
                  <a:pt x="562686" y="1496936"/>
                  <a:pt x="587131" y="1514543"/>
                  <a:pt x="615637" y="1514543"/>
                </a:cubicBezTo>
                <a:cubicBezTo>
                  <a:pt x="628180" y="1514543"/>
                  <a:pt x="639931" y="1511132"/>
                  <a:pt x="650035" y="1505178"/>
                </a:cubicBezTo>
                <a:cubicBezTo>
                  <a:pt x="660171" y="1511132"/>
                  <a:pt x="671906" y="1514543"/>
                  <a:pt x="684433" y="1514543"/>
                </a:cubicBezTo>
                <a:cubicBezTo>
                  <a:pt x="722426" y="1514543"/>
                  <a:pt x="753229" y="1483256"/>
                  <a:pt x="753229" y="1444626"/>
                </a:cubicBezTo>
                <a:cubicBezTo>
                  <a:pt x="753229" y="1405995"/>
                  <a:pt x="722442" y="1374724"/>
                  <a:pt x="684449" y="1374724"/>
                </a:cubicBezTo>
                <a:cubicBezTo>
                  <a:pt x="671922" y="1374724"/>
                  <a:pt x="660186" y="1378120"/>
                  <a:pt x="650051" y="1384074"/>
                </a:cubicBezTo>
                <a:lnTo>
                  <a:pt x="650035" y="1384074"/>
                </a:lnTo>
                <a:cubicBezTo>
                  <a:pt x="639931" y="1378135"/>
                  <a:pt x="628180" y="1374724"/>
                  <a:pt x="615637" y="1374724"/>
                </a:cubicBezTo>
                <a:cubicBezTo>
                  <a:pt x="587131" y="1374724"/>
                  <a:pt x="562686" y="1392323"/>
                  <a:pt x="552246" y="1417413"/>
                </a:cubicBezTo>
                <a:lnTo>
                  <a:pt x="546849" y="1444586"/>
                </a:lnTo>
                <a:lnTo>
                  <a:pt x="541448" y="1417406"/>
                </a:lnTo>
                <a:cubicBezTo>
                  <a:pt x="531000" y="1392314"/>
                  <a:pt x="506544" y="1374724"/>
                  <a:pt x="478060" y="1374724"/>
                </a:cubicBezTo>
                <a:cubicBezTo>
                  <a:pt x="440083" y="1374724"/>
                  <a:pt x="409264" y="1406011"/>
                  <a:pt x="409264" y="1444626"/>
                </a:cubicBezTo>
                <a:cubicBezTo>
                  <a:pt x="409264" y="1405995"/>
                  <a:pt x="378461" y="1374724"/>
                  <a:pt x="340468" y="1374724"/>
                </a:cubicBez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714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rgeImage_4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DD5A4-E864-95B0-9112-46B4CE43C5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7E243-E4F1-3C5A-AF7B-05F43CE46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3" y="4843213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1248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DB4912FB-BF45-369E-2C05-EDA8CEFB7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847593"/>
            <a:ext cx="8137525" cy="6199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65" lvl="1" indent="-31748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48" lvl="2" indent="-31748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31" lvl="3" indent="-31748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13" lvl="4" indent="-31748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96" lvl="5" indent="-31748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278" lvl="6" indent="-31748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461" lvl="7" indent="-31748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43" lvl="8" indent="-31748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92773B-BC09-03FA-E77B-F81811707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7E07A83-8A58-1EEB-02FE-2E8A491AD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2E5D74-3441-3A2C-F9F2-45CD0940A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1773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00B-1F8A-C04F-F3D3-BBD34555F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C168CC0-4412-3019-0AE8-A36BD62D0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037" y="1222570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0079BB-6694-CFA5-9363-406D6F1C6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177" y="2356044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6C6383-8989-F12F-8C9E-F14179A28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720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63F9D3-A4E2-3DF3-29DF-679E4E75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9860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D2870F-622B-3C30-AEDF-695D224E9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658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BDDA10-64B4-435D-B19C-AC2789B11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798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4DE04C95-E4E3-1BF0-8901-E8E61097D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2950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65" lvl="1" indent="-31748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48" lvl="2" indent="-31748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31" lvl="3" indent="-31748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13" lvl="4" indent="-31748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96" lvl="5" indent="-31748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278" lvl="6" indent="-31748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461" lvl="7" indent="-31748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43" lvl="8" indent="-31748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0ABB5A5-C337-1C0A-864A-03E609402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BF0A24E-9AB8-942C-7BDF-277672B6D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4809226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0"/>
            <a:ext cx="9144000" cy="48092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605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3"/>
            <a:ext cx="9144000" cy="480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934" y="1073648"/>
            <a:ext cx="6176133" cy="2811582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5170"/>
              </a:lnSpc>
              <a:buNone/>
              <a:defRPr sz="517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1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172"/>
            <a:ext cx="5618228" cy="1456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18445"/>
            <a:ext cx="561822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81087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731618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573161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4533041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4533041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4533041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16697" y="933022"/>
            <a:ext cx="4163824" cy="3464276"/>
          </a:xfrm>
          <a:solidFill>
            <a:schemeClr val="accent5"/>
          </a:solidFill>
        </p:spPr>
        <p:txBody>
          <a:bodyPr anchor="ctr"/>
          <a:lstStyle>
            <a:lvl1pPr algn="ctr">
              <a:defRPr sz="68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353874" y="475150"/>
            <a:ext cx="4319320" cy="3922148"/>
          </a:xfrm>
          <a:solidFill>
            <a:schemeClr val="accent5"/>
          </a:solidFill>
        </p:spPr>
        <p:txBody>
          <a:bodyPr anchor="ctr"/>
          <a:lstStyle>
            <a:lvl1pPr algn="ctr">
              <a:defRPr sz="68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2823" y="967579"/>
            <a:ext cx="3671422" cy="3023682"/>
          </a:xfrm>
        </p:spPr>
        <p:txBody>
          <a:bodyPr/>
          <a:lstStyle>
            <a:lvl1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7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382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604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53719"/>
            <a:ext cx="5618228" cy="165750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493356"/>
            <a:ext cx="3560934" cy="2869452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51791" y="1493356"/>
            <a:ext cx="3558878" cy="2869452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979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40855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238574"/>
            <a:ext cx="5618228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590783"/>
            <a:ext cx="5734080" cy="2574403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33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76897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272558"/>
            <a:ext cx="5618228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35374"/>
            <a:ext cx="8450725" cy="2574403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373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74198"/>
            <a:ext cx="4055977" cy="2577316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22366"/>
            <a:ext cx="5618228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97914"/>
            <a:ext cx="5618228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09954" y="1674198"/>
            <a:ext cx="4055127" cy="2572245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5"/>
            <a:ext cx="8443653" cy="196731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1014557"/>
            <a:ext cx="2745742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210546"/>
            <a:ext cx="2745742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25633" y="1014557"/>
            <a:ext cx="2745742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25633" y="1210546"/>
            <a:ext cx="2745742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61354" y="1014557"/>
            <a:ext cx="2745742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61354" y="1210546"/>
            <a:ext cx="2745742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72470"/>
            <a:ext cx="2811519" cy="2410601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3125633" y="1673222"/>
            <a:ext cx="2805264" cy="2410601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061355" y="1668449"/>
            <a:ext cx="2833525" cy="2410601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783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40457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30746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98061" y="1616387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98061" y="3022190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13281" y="1616387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13281" y="3022190"/>
            <a:ext cx="3183373" cy="1224438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48427" y="1633202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48427" y="2983404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32050" y="1633202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32050" y="2983404"/>
            <a:ext cx="3183373" cy="1224438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2743"/>
            <a:ext cx="8443653" cy="21488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1012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2313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8783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40457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30746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98061" y="1616387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98061" y="3022190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13281" y="1616387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13281" y="3022190"/>
            <a:ext cx="3183373" cy="122443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48427" y="1633202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48427" y="2983404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32050" y="1633202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32050" y="2983404"/>
            <a:ext cx="3183373" cy="1224438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2743"/>
            <a:ext cx="8443653" cy="21488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1012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2313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752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61456" y="967444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1456" y="1161658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64056" y="1641424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64056" y="3024141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306135" y="1644172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306135" y="3024141"/>
            <a:ext cx="3183373" cy="1224438"/>
          </a:xfrm>
        </p:spPr>
        <p:txBody>
          <a:bodyPr/>
          <a:lstStyle>
            <a:lvl1pPr>
              <a:lnSpc>
                <a:spcPts val="1292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292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43649" y="2416982"/>
            <a:ext cx="2096314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66060" y="2416982"/>
            <a:ext cx="2100848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83657" y="2416982"/>
            <a:ext cx="2106672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16425" y="2416982"/>
            <a:ext cx="2101127" cy="711866"/>
          </a:xfrm>
        </p:spPr>
        <p:txBody>
          <a:bodyPr/>
          <a:lstStyle>
            <a:lvl1pPr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583900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34874"/>
            <a:ext cx="5583900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33944" y="2780621"/>
            <a:ext cx="2827497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68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33944" y="1293220"/>
            <a:ext cx="2827497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33944" y="2030361"/>
            <a:ext cx="2827497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058820" y="2780621"/>
            <a:ext cx="2836061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058820" y="1293220"/>
            <a:ext cx="2836061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058820" y="2030361"/>
            <a:ext cx="2836061" cy="682929"/>
          </a:xfr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176640" y="1317462"/>
            <a:ext cx="2799360" cy="2934052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816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6" y="183666"/>
            <a:ext cx="4055977" cy="183739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6" y="1674198"/>
            <a:ext cx="4055977" cy="2577316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1022366"/>
            <a:ext cx="2529628" cy="19461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97913"/>
            <a:ext cx="2529628" cy="22612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905218" y="1674198"/>
            <a:ext cx="4055127" cy="2572245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88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443489"/>
            <a:ext cx="0" cy="421490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904368" y="1022366"/>
            <a:ext cx="2529628" cy="19461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04368" y="1197913"/>
            <a:ext cx="2529628" cy="22612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905218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04588" y="130322"/>
            <a:ext cx="4055841" cy="289410"/>
          </a:xfrm>
        </p:spPr>
        <p:txBody>
          <a:bodyPr/>
          <a:lstStyle>
            <a:lvl1pPr>
              <a:defRPr sz="1905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6" y="183666"/>
            <a:ext cx="4055977" cy="183739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0" y="443489"/>
            <a:ext cx="0" cy="421490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905218" y="443489"/>
            <a:ext cx="4055127" cy="297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04588" y="130322"/>
            <a:ext cx="4055841" cy="289410"/>
          </a:xfrm>
        </p:spPr>
        <p:txBody>
          <a:bodyPr/>
          <a:lstStyle>
            <a:lvl1pPr>
              <a:defRPr sz="1905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183656" y="852586"/>
            <a:ext cx="4055127" cy="1489823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816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83656" y="2824904"/>
            <a:ext cx="4055127" cy="1489823"/>
          </a:xfrm>
          <a:solidFill>
            <a:schemeClr val="accent5"/>
          </a:solidFill>
        </p:spPr>
        <p:txBody>
          <a:bodyPr/>
          <a:lstStyle>
            <a:lvl1pPr algn="ctr">
              <a:defRPr sz="816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83656" y="2426245"/>
            <a:ext cx="2740468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83656" y="2570858"/>
            <a:ext cx="2740468" cy="162386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83656" y="4406386"/>
            <a:ext cx="2740468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83656" y="4550999"/>
            <a:ext cx="2740468" cy="162386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4898466" y="852586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4898466" y="2167982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4898466" y="3483377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759414" y="876528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5759414" y="1021141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759414" y="2184976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759414" y="2329589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759414" y="3483377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759414" y="3627990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6926029" y="852586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6926029" y="2167982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6926029" y="3483377"/>
            <a:ext cx="788228" cy="1175020"/>
          </a:xfrm>
          <a:solidFill>
            <a:schemeClr val="accent5"/>
          </a:solidFill>
        </p:spPr>
        <p:txBody>
          <a:bodyPr/>
          <a:lstStyle>
            <a:lvl1pPr marL="0" marR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68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786977" y="876528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7786977" y="1021141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7786977" y="2184976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7786977" y="2329589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786977" y="3483377"/>
            <a:ext cx="920835" cy="157433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786977" y="3627990"/>
            <a:ext cx="920835" cy="247123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18895" y="1378730"/>
            <a:ext cx="2383522" cy="2383647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41711" y="1378730"/>
            <a:ext cx="2383522" cy="2383647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964527" y="1378730"/>
            <a:ext cx="2383522" cy="2383647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1851" y="1379015"/>
            <a:ext cx="2571186" cy="257132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47023" y="1379015"/>
            <a:ext cx="2571186" cy="257132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42196" y="1379015"/>
            <a:ext cx="2571186" cy="257132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4026" y="1019413"/>
            <a:ext cx="7695948" cy="3184586"/>
          </a:xfrm>
        </p:spPr>
        <p:txBody>
          <a:bodyPr anchor="ctr"/>
          <a:lstStyle>
            <a:lvl1pPr algn="ctr">
              <a:defRPr sz="13604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4026" y="2557871"/>
            <a:ext cx="7695948" cy="1586174"/>
          </a:xfrm>
        </p:spPr>
        <p:txBody>
          <a:bodyPr anchor="ctr"/>
          <a:lstStyle>
            <a:lvl1pPr algn="ctr">
              <a:defRPr sz="13604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4026" y="1071664"/>
            <a:ext cx="7695948" cy="1311477"/>
          </a:xfrm>
        </p:spPr>
        <p:txBody>
          <a:bodyPr anchor="ctr"/>
          <a:lstStyle>
            <a:lvl1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6802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32527"/>
            <a:ext cx="2119707" cy="8374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04007" y="3134593"/>
            <a:ext cx="2096314" cy="965626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bg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94034" y="3136089"/>
            <a:ext cx="2100847" cy="9641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bg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39088" y="3136090"/>
            <a:ext cx="2106672" cy="9641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bg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29114" y="3131320"/>
            <a:ext cx="2101125" cy="968899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bg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1311"/>
            <a:ext cx="8443653" cy="20449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23731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05837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42677" y="1704061"/>
            <a:ext cx="2103083" cy="998217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28597" y="1704061"/>
            <a:ext cx="2101642" cy="998217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32481" y="1704061"/>
            <a:ext cx="2067840" cy="998217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6794034" y="1704061"/>
            <a:ext cx="2100847" cy="998217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952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07813" y="2194556"/>
            <a:ext cx="2828347" cy="682929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accent3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4609667" y="3701366"/>
            <a:ext cx="2826493" cy="682929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accent3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704243" y="2191730"/>
            <a:ext cx="2828347" cy="682929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accent3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698386" y="3702864"/>
            <a:ext cx="2831854" cy="682929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224" baseline="0">
                <a:solidFill>
                  <a:schemeClr val="accent3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199115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1012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1294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617051" y="1467778"/>
            <a:ext cx="2819109" cy="397384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711131" y="2972061"/>
            <a:ext cx="2819109" cy="397384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617051" y="2972061"/>
            <a:ext cx="2819109" cy="397384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704243" y="1467778"/>
            <a:ext cx="2819109" cy="397384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84081" y="444003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4607463" y="2421933"/>
            <a:ext cx="2092858" cy="6829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94033" y="2421933"/>
            <a:ext cx="2100848" cy="6829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88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39089" y="2421933"/>
            <a:ext cx="2106672" cy="6829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88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32570" y="2421933"/>
            <a:ext cx="2097671" cy="6829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604"/>
            <a:ext cx="5583900" cy="14561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6621"/>
            <a:ext cx="5583900" cy="16918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200" y="1733218"/>
            <a:ext cx="2086561" cy="553455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455201" y="1733218"/>
            <a:ext cx="2086561" cy="553455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1201" y="1733218"/>
            <a:ext cx="2086561" cy="553455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847201" y="1733218"/>
            <a:ext cx="2086561" cy="553455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952" dirty="0">
                <a:solidFill>
                  <a:srgbClr val="FFFFFF"/>
                </a:solidFill>
              </a:rPr>
              <a:t>Ut </a:t>
            </a:r>
            <a:r>
              <a:rPr lang="fr-FR" sz="952" dirty="0" err="1">
                <a:solidFill>
                  <a:srgbClr val="FFFFFF"/>
                </a:solidFill>
              </a:rPr>
              <a:t>adipiscing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lectus</a:t>
            </a:r>
            <a:r>
              <a:rPr lang="fr-FR" sz="952" dirty="0">
                <a:solidFill>
                  <a:srgbClr val="FFFFFF"/>
                </a:solidFill>
              </a:rPr>
              <a:t> in </a:t>
            </a:r>
            <a:r>
              <a:rPr lang="fr-FR" sz="952" dirty="0" err="1">
                <a:solidFill>
                  <a:srgbClr val="FFFFFF"/>
                </a:solidFill>
              </a:rPr>
              <a:t>turpis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suscipit</a:t>
            </a:r>
            <a:r>
              <a:rPr lang="fr-FR" sz="952" dirty="0">
                <a:solidFill>
                  <a:srgbClr val="FFFFFF"/>
                </a:solidFill>
              </a:rPr>
              <a:t> </a:t>
            </a:r>
            <a:r>
              <a:rPr lang="fr-FR" sz="952" dirty="0" err="1">
                <a:solidFill>
                  <a:srgbClr val="FFFFFF"/>
                </a:solidFill>
              </a:rPr>
              <a:t>egestas</a:t>
            </a:r>
            <a:r>
              <a:rPr lang="fr-FR" sz="952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9200" y="949221"/>
            <a:ext cx="2086561" cy="1272253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088"/>
              </a:lnSpc>
              <a:defRPr sz="1224" b="0">
                <a:solidFill>
                  <a:srgbClr val="FFFFFF"/>
                </a:solidFill>
              </a:defRPr>
            </a:lvl1pPr>
            <a:lvl2pPr algn="ctr">
              <a:lnSpc>
                <a:spcPts val="1292"/>
              </a:lnSpc>
              <a:defRPr sz="1224" b="0" baseline="0">
                <a:solidFill>
                  <a:srgbClr val="FFFFFF"/>
                </a:solidFill>
              </a:defRPr>
            </a:lvl2pPr>
            <a:lvl3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3pPr>
            <a:lvl4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4pPr>
            <a:lvl5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9199" y="3003627"/>
            <a:ext cx="2819520" cy="662157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088"/>
              </a:lnSpc>
              <a:defRPr lang="en-US" sz="952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68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952" b="0">
                <a:solidFill>
                  <a:srgbClr val="FFFFFF"/>
                </a:solidFill>
              </a:defRPr>
            </a:lvl4pPr>
            <a:lvl5pPr algn="ctr">
              <a:defRPr sz="952" b="0">
                <a:solidFill>
                  <a:srgbClr val="FFFFFF"/>
                </a:solidFill>
              </a:defRPr>
            </a:lvl5pPr>
          </a:lstStyle>
          <a:p>
            <a:pPr marL="0" lv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654246" rtl="0" eaLnBrk="1" latinLnBrk="0" hangingPunct="1">
              <a:lnSpc>
                <a:spcPts val="816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55202" y="949221"/>
            <a:ext cx="3520799" cy="747287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224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68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952" b="0">
                <a:solidFill>
                  <a:srgbClr val="FFFFFF"/>
                </a:solidFill>
              </a:defRPr>
            </a:lvl4pPr>
            <a:lvl5pPr algn="ctr">
              <a:defRPr sz="952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654246" rtl="0" eaLnBrk="1" latinLnBrk="0" hangingPunct="1">
              <a:lnSpc>
                <a:spcPts val="816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55247" y="2087885"/>
            <a:ext cx="2079154" cy="127225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68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952" b="0">
                <a:solidFill>
                  <a:srgbClr val="FFFFFF"/>
                </a:solidFill>
              </a:defRPr>
            </a:lvl4pPr>
            <a:lvl5pPr algn="ctr">
              <a:defRPr sz="952" b="0">
                <a:solidFill>
                  <a:srgbClr val="FFFFFF"/>
                </a:solidFill>
              </a:defRPr>
            </a:lvl5pPr>
          </a:lstStyle>
          <a:p>
            <a:pPr marL="0" lv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654246" rtl="0" eaLnBrk="1" latinLnBrk="0" hangingPunct="1">
              <a:lnSpc>
                <a:spcPts val="816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85441" y="951382"/>
            <a:ext cx="2809441" cy="1002676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952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68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952" b="0">
                <a:solidFill>
                  <a:srgbClr val="FFFFFF"/>
                </a:solidFill>
              </a:defRPr>
            </a:lvl4pPr>
            <a:lvl5pPr algn="ctr">
              <a:defRPr sz="952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654246" rtl="0" eaLnBrk="1" latinLnBrk="0" hangingPunct="1">
              <a:lnSpc>
                <a:spcPts val="816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343841" y="2989589"/>
            <a:ext cx="3551040" cy="56283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224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68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952" b="0">
                <a:solidFill>
                  <a:srgbClr val="FFFFFF"/>
                </a:solidFill>
              </a:defRPr>
            </a:lvl4pPr>
            <a:lvl5pPr algn="ctr">
              <a:defRPr sz="952" b="0">
                <a:solidFill>
                  <a:srgbClr val="FFFFFF"/>
                </a:solidFill>
              </a:defRPr>
            </a:lvl5pPr>
          </a:lstStyle>
          <a:p>
            <a:pPr marL="0" lvl="0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654246" rtl="0" eaLnBrk="1" latinLnBrk="0" hangingPunct="1">
              <a:lnSpc>
                <a:spcPts val="129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654246" rtl="0" eaLnBrk="1" latinLnBrk="0" hangingPunct="1">
              <a:lnSpc>
                <a:spcPts val="816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4960" y="2445943"/>
            <a:ext cx="8629921" cy="2181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9199" y="1317461"/>
            <a:ext cx="2819520" cy="506086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088"/>
              </a:lnSpc>
              <a:defRPr sz="1224" b="0">
                <a:solidFill>
                  <a:srgbClr val="FFFFFF"/>
                </a:solidFill>
              </a:defRPr>
            </a:lvl1pPr>
            <a:lvl2pPr algn="ctr">
              <a:lnSpc>
                <a:spcPts val="1088"/>
              </a:lnSpc>
              <a:defRPr lang="en-US" sz="952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3pPr>
            <a:lvl4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4pPr>
            <a:lvl5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56481" y="942154"/>
            <a:ext cx="2077921" cy="662157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088"/>
              </a:lnSpc>
              <a:defRPr sz="1224" b="0">
                <a:solidFill>
                  <a:srgbClr val="FFFFFF"/>
                </a:solidFill>
              </a:defRPr>
            </a:lvl1pPr>
            <a:lvl2pPr marL="0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952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3pPr>
            <a:lvl4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4pPr>
            <a:lvl5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343841" y="1317461"/>
            <a:ext cx="1356480" cy="662157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088"/>
              </a:lnSpc>
              <a:defRPr sz="1224" b="0">
                <a:solidFill>
                  <a:srgbClr val="FFFFFF"/>
                </a:solidFill>
              </a:defRPr>
            </a:lvl1pPr>
            <a:lvl2pPr algn="ctr">
              <a:lnSpc>
                <a:spcPts val="1292"/>
              </a:lnSpc>
              <a:defRPr lang="en-US" sz="952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3pPr>
            <a:lvl4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4pPr>
            <a:lvl5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815521" y="953540"/>
            <a:ext cx="2079360" cy="506086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088"/>
              </a:lnSpc>
              <a:defRPr sz="1224" b="0">
                <a:solidFill>
                  <a:srgbClr val="FFFFFF"/>
                </a:solidFill>
              </a:defRPr>
            </a:lvl1pPr>
            <a:lvl2pPr algn="ctr">
              <a:lnSpc>
                <a:spcPts val="1088"/>
              </a:lnSpc>
              <a:defRPr lang="en-US" sz="952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3pPr>
            <a:lvl4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4pPr>
            <a:lvl5pPr algn="ctr">
              <a:lnSpc>
                <a:spcPts val="816"/>
              </a:lnSpc>
              <a:defRPr sz="68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4"/>
            <a:ext cx="3176641" cy="1307155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3652176"/>
            <a:ext cx="2829154" cy="103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2744125"/>
            <a:ext cx="3176640" cy="206510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2939520"/>
            <a:ext cx="2829154" cy="17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4160" y="949221"/>
            <a:ext cx="8635681" cy="3858434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302293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33953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48638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2"/>
            <a:ext cx="8635681" cy="385843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3"/>
            <a:ext cx="3176640" cy="13055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3623142"/>
            <a:ext cx="2770455" cy="106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85843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2750472"/>
            <a:ext cx="3176640" cy="20571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2909423"/>
            <a:ext cx="2770455" cy="1775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176641" y="949221"/>
            <a:ext cx="5718241" cy="33022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949221"/>
            <a:ext cx="2770455" cy="3302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949221"/>
            <a:ext cx="280224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141633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290359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77719" y="949221"/>
            <a:ext cx="279828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76143" y="4142497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76143" y="4263208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949221"/>
            <a:ext cx="2809441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440" y="4142497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5440" y="4263208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75349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5349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8871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68871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62394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62394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71589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71589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49752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49752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5349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268872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62394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55917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49442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336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164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6164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5806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5806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57865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57865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57663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57663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66164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057462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057462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25806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54487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5090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4732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889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171487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2045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032604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5463162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599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893720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71487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602045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4032604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463162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893720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602046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2604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463162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900831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78599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602046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2604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463162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900831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9723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9723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9723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49718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654654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81211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49718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49718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654654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54654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211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211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965504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628116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290729" y="423315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290729" y="437776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86545" y="4233155"/>
            <a:ext cx="1266940" cy="103450"/>
          </a:xfrm>
        </p:spPr>
        <p:txBody>
          <a:bodyPr anchor="t" anchorCtr="0"/>
          <a:lstStyle>
            <a:lvl1pPr algn="r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86545" y="4377767"/>
            <a:ext cx="1266940" cy="251610"/>
          </a:xfrm>
        </p:spPr>
        <p:txBody>
          <a:bodyPr anchor="t" anchorCtr="0"/>
          <a:lstStyle>
            <a:lvl1pPr marL="0" indent="0" algn="r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631588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930869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5380874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497297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7613722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5380874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497297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7613722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1588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380874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4627877" y="1323941"/>
            <a:ext cx="280828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24651" y="318566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24651" y="330637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933604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060876"/>
            <a:ext cx="2743324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458183" y="1323942"/>
            <a:ext cx="2072057" cy="255069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54550" y="3939740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54550" y="4060451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48481" y="1323942"/>
            <a:ext cx="1346401" cy="10528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7531391" y="2790615"/>
            <a:ext cx="1346401" cy="1084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538828" y="3931353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538828" y="4052063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538076" y="2430310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38076" y="2551022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267087" y="2790614"/>
            <a:ext cx="2078674" cy="10840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1934" y="3939740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1934" y="4060451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267087" y="1323943"/>
            <a:ext cx="2078674" cy="10528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4467" y="2433561"/>
            <a:ext cx="209129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54467" y="2554268"/>
            <a:ext cx="209129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4814854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814853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-1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2000" y="240724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407245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240292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-1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8001" y="-1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402925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1" y="2402925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908289" y="4841510"/>
            <a:ext cx="598315" cy="255338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1635777" y="4841511"/>
            <a:ext cx="598315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2363265" y="4841511"/>
            <a:ext cx="598315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3090753" y="4841511"/>
            <a:ext cx="598315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302275" y="1034154"/>
            <a:ext cx="6539450" cy="3428427"/>
          </a:xfrm>
          <a:noFill/>
        </p:spPr>
        <p:txBody>
          <a:bodyPr tIns="252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66452" y="1321995"/>
            <a:ext cx="2079310" cy="105483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883899" y="4840082"/>
            <a:ext cx="623521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1616861" y="4840082"/>
            <a:ext cx="598315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2344344" y="4840082"/>
            <a:ext cx="598315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3053590" y="4840082"/>
            <a:ext cx="598315" cy="275599"/>
          </a:xfrm>
        </p:spPr>
        <p:txBody>
          <a:bodyPr/>
          <a:lstStyle>
            <a:lvl1pPr>
              <a:lnSpc>
                <a:spcPct val="100000"/>
              </a:lnSpc>
              <a:buNone/>
              <a:defRPr sz="47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2449887" y="1321995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4634144" y="1321995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6818400" y="1321995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265132" y="2416949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2449554" y="2416949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4633978" y="2416949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6818400" y="2416949"/>
            <a:ext cx="2080131" cy="1055466"/>
          </a:xfrm>
        </p:spPr>
        <p:txBody>
          <a:bodyPr tIns="3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9144000" cy="514350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654246" rtl="0" eaLnBrk="1" fontAlgn="auto" latinLnBrk="0" hangingPunct="1">
              <a:lnSpc>
                <a:spcPts val="129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722240" y="949221"/>
            <a:ext cx="5713920" cy="330229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9144000" cy="462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311399"/>
            <a:ext cx="9144000" cy="39841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579663"/>
            <a:ext cx="9144000" cy="39841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6272" y="949221"/>
            <a:ext cx="2790650" cy="161282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3173394" y="949221"/>
            <a:ext cx="2790650" cy="161282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6090515" y="949221"/>
            <a:ext cx="2790650" cy="161282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256272" y="2670473"/>
            <a:ext cx="2790650" cy="161282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3173394" y="2670473"/>
            <a:ext cx="2790650" cy="161282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6090515" y="2670473"/>
            <a:ext cx="2790650" cy="161282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9200" y="949221"/>
            <a:ext cx="8635681" cy="36780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4960" y="3173700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9200" y="1712216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4502" y="2442878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814160" y="3173700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818400" y="1712216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803703" y="2442878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9200" y="2067542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4502" y="2798204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818400" y="2067542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803703" y="2798204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4960" y="3173700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9200" y="1712216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4502" y="2442878"/>
            <a:ext cx="2086561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814160" y="2424724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803703" y="1693902"/>
            <a:ext cx="2076480" cy="682929"/>
          </a:xfrm>
        </p:spPr>
        <p:txBody>
          <a:bodyPr/>
          <a:lstStyle>
            <a:lvl1pPr algn="ctr"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 algn="ctr"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 algn="ctr">
              <a:lnSpc>
                <a:spcPts val="1020"/>
              </a:lnSpc>
              <a:defRPr/>
            </a:lvl3pPr>
            <a:lvl4pPr algn="ctr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99095" y="3173700"/>
            <a:ext cx="2095786" cy="682929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99095" y="1692470"/>
            <a:ext cx="2095786" cy="684361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99095" y="2433004"/>
            <a:ext cx="2095786" cy="697587"/>
          </a:xfrm>
        </p:spPr>
        <p:txBody>
          <a:bodyPr anchor="ctr"/>
          <a:lstStyle>
            <a:lvl1pPr>
              <a:lnSpc>
                <a:spcPts val="1360"/>
              </a:lnSpc>
              <a:defRPr sz="1224" baseline="0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59200" y="1694189"/>
            <a:ext cx="2073600" cy="67277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74643" y="2448103"/>
            <a:ext cx="2058158" cy="67261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74643" y="3188752"/>
            <a:ext cx="2058158" cy="676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1704960" y="3167221"/>
            <a:ext cx="1370880" cy="682929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693440" y="1678144"/>
            <a:ext cx="1370880" cy="691084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88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692001" y="2436398"/>
            <a:ext cx="1370880" cy="682929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4605120" y="3167221"/>
            <a:ext cx="1370880" cy="682929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4605120" y="1678144"/>
            <a:ext cx="1370880" cy="691084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4605120" y="2436398"/>
            <a:ext cx="1370880" cy="682929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20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7534161" y="3167221"/>
            <a:ext cx="1370880" cy="682929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88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7525440" y="1678144"/>
            <a:ext cx="1370880" cy="691084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7525441" y="2436398"/>
            <a:ext cx="1369441" cy="682929"/>
          </a:xfrm>
        </p:spPr>
        <p:txBody>
          <a:bodyPr anchor="ctr"/>
          <a:lstStyle>
            <a:lvl1pPr algn="l">
              <a:lnSpc>
                <a:spcPts val="1358"/>
              </a:lnSpc>
              <a:defRPr sz="1224" baseline="0">
                <a:solidFill>
                  <a:schemeClr val="tx2"/>
                </a:solidFill>
              </a:defRPr>
            </a:lvl1pPr>
            <a:lvl2pPr algn="l">
              <a:lnSpc>
                <a:spcPts val="1358"/>
              </a:lnSpc>
              <a:defRPr sz="1224" b="0">
                <a:solidFill>
                  <a:schemeClr val="bg1"/>
                </a:solidFill>
              </a:defRPr>
            </a:lvl2pPr>
            <a:lvl3pPr algn="l">
              <a:lnSpc>
                <a:spcPts val="1020"/>
              </a:lnSpc>
              <a:defRPr/>
            </a:lvl3pPr>
            <a:lvl4pPr algn="l">
              <a:lnSpc>
                <a:spcPts val="1088"/>
              </a:lnSpc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6162478" y="4171294"/>
            <a:ext cx="77207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6119986" y="3309366"/>
            <a:ext cx="857062" cy="857107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2204913" y="1725921"/>
            <a:ext cx="77207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2162411" y="857105"/>
            <a:ext cx="857062" cy="857107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3193795" y="1725581"/>
            <a:ext cx="77207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Group 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3152556" y="857105"/>
            <a:ext cx="857062" cy="857107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4188093" y="1726821"/>
            <a:ext cx="77207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4142701" y="857105"/>
            <a:ext cx="857062" cy="857107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6164821" y="1726396"/>
            <a:ext cx="77207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6122991" y="857105"/>
            <a:ext cx="857062" cy="857107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222769" y="1725581"/>
            <a:ext cx="77207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182120" y="857105"/>
            <a:ext cx="857062" cy="857107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210931" y="1726338"/>
            <a:ext cx="77207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172265" y="857105"/>
            <a:ext cx="857062" cy="857107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5176974" y="1725581"/>
            <a:ext cx="77207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5132846" y="857105"/>
            <a:ext cx="857062" cy="857107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7152681" y="1726820"/>
            <a:ext cx="77099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7113137" y="857105"/>
            <a:ext cx="857062" cy="857107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8157106" y="2950553"/>
            <a:ext cx="737625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8100356" y="2079863"/>
            <a:ext cx="857062" cy="857107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233828" y="4171294"/>
            <a:ext cx="74996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180277" y="3309366"/>
            <a:ext cx="857062" cy="857107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225625" y="4172020"/>
            <a:ext cx="74415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170229" y="3309366"/>
            <a:ext cx="857062" cy="857107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4199891" y="4171294"/>
            <a:ext cx="74176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4140083" y="3309366"/>
            <a:ext cx="857062" cy="857107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3210860" y="2950555"/>
            <a:ext cx="735605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3150307" y="2079863"/>
            <a:ext cx="857062" cy="857107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4204720" y="2950554"/>
            <a:ext cx="73335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4140317" y="2079863"/>
            <a:ext cx="857062" cy="857107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2228475" y="4171935"/>
            <a:ext cx="73952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2160180" y="3309366"/>
            <a:ext cx="857062" cy="857107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5185612" y="4171294"/>
            <a:ext cx="75480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5130034" y="3309366"/>
            <a:ext cx="857062" cy="857107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228525" y="2950635"/>
            <a:ext cx="73979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170287" y="2079863"/>
            <a:ext cx="857062" cy="857107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2219917" y="2950556"/>
            <a:ext cx="73110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2160297" y="2079863"/>
            <a:ext cx="857062" cy="857107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5191884" y="2950554"/>
            <a:ext cx="73336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5130327" y="2079863"/>
            <a:ext cx="857062" cy="857107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7187212" y="2950553"/>
            <a:ext cx="70193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7110347" y="2079863"/>
            <a:ext cx="857062" cy="857107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8167171" y="1726660"/>
            <a:ext cx="73698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8103282" y="857105"/>
            <a:ext cx="857062" cy="857107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242192" y="2950635"/>
            <a:ext cx="73727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180277" y="2079863"/>
            <a:ext cx="857062" cy="857107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6183497" y="2950554"/>
            <a:ext cx="73336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6119986" y="2079863"/>
            <a:ext cx="857062" cy="857107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3211066" y="4171833"/>
            <a:ext cx="73968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50132" y="3309366"/>
            <a:ext cx="857062" cy="857107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/>
          </a:p>
        </p:txBody>
      </p:sp>
      <p:sp>
        <p:nvSpPr>
          <p:cNvPr id="2" name="TextBox 1"/>
          <p:cNvSpPr txBox="1"/>
          <p:nvPr userDrawn="1"/>
        </p:nvSpPr>
        <p:spPr>
          <a:xfrm>
            <a:off x="184437" y="133841"/>
            <a:ext cx="4222567" cy="293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905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7217880" y="4205965"/>
            <a:ext cx="67126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8180532" y="4205964"/>
            <a:ext cx="70256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7109937" y="3311738"/>
            <a:ext cx="859511" cy="859556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8102057" y="3311738"/>
            <a:ext cx="859511" cy="859556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080140" y="735104"/>
            <a:ext cx="734624" cy="734663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5551272" y="735104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3762820" y="735104"/>
            <a:ext cx="734624" cy="734663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7339725" y="735104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4657046" y="735104"/>
            <a:ext cx="734624" cy="734663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6445499" y="735104"/>
            <a:ext cx="734624" cy="734663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1974367" y="735104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2868593" y="735104"/>
            <a:ext cx="734624" cy="734663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185914" y="735104"/>
            <a:ext cx="734624" cy="734663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8233949" y="735104"/>
            <a:ext cx="734624" cy="734663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209119" y="1478850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Augmented</a:t>
            </a:r>
            <a:r>
              <a:rPr lang="en-GB" altLang="en-US" sz="612" baseline="0" dirty="0">
                <a:solidFill>
                  <a:schemeClr val="bg1"/>
                </a:solidFill>
              </a:rPr>
              <a:t> reality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107960" y="1479882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Interactive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1953799" y="1481121"/>
            <a:ext cx="78543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Interactive with phone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2914063" y="1482676"/>
            <a:ext cx="63575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QR code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3806605" y="1483897"/>
            <a:ext cx="63575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Mobile Phone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4705950" y="1484425"/>
            <a:ext cx="63575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NFC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5593794" y="1483897"/>
            <a:ext cx="63575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Live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6492023" y="1483347"/>
            <a:ext cx="63575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On screen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7390252" y="1481121"/>
            <a:ext cx="63575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8253540" y="1478850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Internet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185914" y="1715415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214542" y="2458799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Conversation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079725" y="1715415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098619" y="2458799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1973536" y="1715415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002694" y="2461301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2867346" y="1715415"/>
            <a:ext cx="734624" cy="734663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2894658" y="2463323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Like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3761157" y="1715415"/>
            <a:ext cx="734624" cy="734663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3809812" y="2463322"/>
            <a:ext cx="62934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Facebook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4654968" y="1715415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4677139" y="2458467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5548779" y="1715415"/>
            <a:ext cx="734624" cy="734663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5569103" y="2463322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42589" y="1715415"/>
            <a:ext cx="734624" cy="734663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6473178" y="2463322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7336400" y="1715415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7368672" y="2463321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8230213" y="1715415"/>
            <a:ext cx="734624" cy="734663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8258985" y="2463320"/>
            <a:ext cx="67969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6442589" y="2698856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7336400" y="2698856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8230213" y="2698856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185914" y="2698856"/>
            <a:ext cx="734624" cy="734663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3761157" y="2698856"/>
            <a:ext cx="734624" cy="734663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079725" y="2698856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4654968" y="2698856"/>
            <a:ext cx="734624" cy="734663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1973536" y="2698856"/>
            <a:ext cx="734624" cy="734663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5548779" y="2698856"/>
            <a:ext cx="734624" cy="734663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867346" y="2698856"/>
            <a:ext cx="734624" cy="734663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212766" y="3447099"/>
            <a:ext cx="68565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Gaming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109956" y="3447099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Music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007145" y="3443370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Sound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2894658" y="3445028"/>
            <a:ext cx="68565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3785028" y="3448070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Cinema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4684345" y="3448029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5591461" y="3447637"/>
            <a:ext cx="64119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6467007" y="3448029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Mailer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7363513" y="3444896"/>
            <a:ext cx="67969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8258985" y="3448029"/>
            <a:ext cx="68565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4651945" y="3683602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2864630" y="3683602"/>
            <a:ext cx="734624" cy="734663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3758287" y="3683602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077314" y="3683602"/>
            <a:ext cx="734624" cy="734663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1970972" y="3683602"/>
            <a:ext cx="734624" cy="734663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83656" y="3683602"/>
            <a:ext cx="734624" cy="734663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211121" y="4426019"/>
            <a:ext cx="67969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107189" y="4430338"/>
            <a:ext cx="67969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007147" y="4429512"/>
            <a:ext cx="68565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Radio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2889115" y="4426019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3790275" y="4426246"/>
            <a:ext cx="68565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6 sheet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4672246" y="4426019"/>
            <a:ext cx="68565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45604" y="3683602"/>
            <a:ext cx="734624" cy="734663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US" sz="879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5579994" y="4430338"/>
            <a:ext cx="685651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184437" y="133841"/>
            <a:ext cx="7507408" cy="293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905" b="0" kern="1200" cap="all" spc="34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1905" b="0" kern="1200" cap="all" spc="34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1905" b="0" kern="1200" cap="all" spc="34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081"/>
          <a:ext cx="1439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081"/>
                        <a:ext cx="1439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9144000" cy="310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292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0397" y="3989307"/>
            <a:ext cx="8370187" cy="309631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952" b="1" i="0" baseline="0">
                <a:solidFill>
                  <a:srgbClr val="000000"/>
                </a:solidFill>
              </a:defRPr>
            </a:lvl1pPr>
            <a:lvl2pPr marL="327124" indent="0" algn="ctr">
              <a:buNone/>
              <a:defRPr sz="1428"/>
            </a:lvl2pPr>
            <a:lvl3pPr marL="654246" indent="0" algn="ctr">
              <a:buNone/>
              <a:defRPr sz="1292"/>
            </a:lvl3pPr>
            <a:lvl4pPr marL="981371" indent="0" algn="ctr">
              <a:buNone/>
              <a:defRPr sz="1156"/>
            </a:lvl4pPr>
            <a:lvl5pPr marL="1308495" indent="0" algn="ctr">
              <a:buNone/>
              <a:defRPr sz="1156"/>
            </a:lvl5pPr>
            <a:lvl6pPr marL="1635618" indent="0" algn="ctr">
              <a:buNone/>
              <a:defRPr sz="1156"/>
            </a:lvl6pPr>
            <a:lvl7pPr marL="1962741" indent="0" algn="ctr">
              <a:buNone/>
              <a:defRPr sz="1156"/>
            </a:lvl7pPr>
            <a:lvl8pPr marL="2289865" indent="0" algn="ctr">
              <a:buNone/>
              <a:defRPr sz="1156"/>
            </a:lvl8pPr>
            <a:lvl9pPr marL="2616987" indent="0" algn="ctr">
              <a:buNone/>
              <a:defRPr sz="1156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250397" y="3435691"/>
            <a:ext cx="8388116" cy="482553"/>
          </a:xfrm>
        </p:spPr>
        <p:txBody>
          <a:bodyPr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6029" y="4891527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2200275" y="2709561"/>
            <a:ext cx="734624" cy="734663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192339" y="2709561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196307" y="2709561"/>
            <a:ext cx="734624" cy="734663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8224083" y="1725512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3204242" y="2709561"/>
            <a:ext cx="734624" cy="734663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5212178" y="2709561"/>
            <a:ext cx="734624" cy="734663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6216146" y="2709561"/>
            <a:ext cx="734624" cy="734663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4208210" y="2709561"/>
            <a:ext cx="734624" cy="734663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6216146" y="739754"/>
            <a:ext cx="734624" cy="734663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196307" y="739754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3204242" y="739754"/>
            <a:ext cx="734624" cy="734663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4208210" y="739754"/>
            <a:ext cx="734624" cy="734663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5212178" y="739754"/>
            <a:ext cx="734624" cy="734663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2200275" y="739754"/>
            <a:ext cx="734624" cy="734663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7220113" y="739754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192339" y="739754"/>
            <a:ext cx="734624" cy="734663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197410" y="3683219"/>
            <a:ext cx="734624" cy="734663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2202480" y="3683219"/>
            <a:ext cx="734624" cy="734663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3207550" y="3683219"/>
            <a:ext cx="734624" cy="734663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192339" y="3683219"/>
            <a:ext cx="734624" cy="734663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7220113" y="2709561"/>
            <a:ext cx="734624" cy="734663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8224083" y="2709561"/>
            <a:ext cx="734624" cy="734663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6216146" y="1725512"/>
            <a:ext cx="734624" cy="734663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8224083" y="739754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192339" y="1725512"/>
            <a:ext cx="734624" cy="734663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5212178" y="1725512"/>
            <a:ext cx="734624" cy="734663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4208210" y="1725512"/>
            <a:ext cx="734624" cy="734663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3204242" y="1725512"/>
            <a:ext cx="734624" cy="734663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7220113" y="1725512"/>
            <a:ext cx="734624" cy="734663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96307" y="1725512"/>
            <a:ext cx="734624" cy="734663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198153" y="1483077"/>
            <a:ext cx="73539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197843" y="1485342"/>
            <a:ext cx="73009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2206677" y="1487501"/>
            <a:ext cx="73968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Hot</a:t>
            </a:r>
            <a:r>
              <a:rPr lang="en-GB" altLang="en-US" sz="612" baseline="0">
                <a:solidFill>
                  <a:schemeClr val="bg1"/>
                </a:solidFill>
              </a:rPr>
              <a:t> drink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4213330" y="1486901"/>
            <a:ext cx="73371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3205141" y="1487501"/>
            <a:ext cx="73968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5213751" y="1485653"/>
            <a:ext cx="73898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6215535" y="1485548"/>
            <a:ext cx="73890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7218202" y="1486877"/>
            <a:ext cx="73991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8229855" y="1486030"/>
            <a:ext cx="73220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194604" y="2470146"/>
            <a:ext cx="73009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195044" y="2470638"/>
            <a:ext cx="73968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4211067" y="2471030"/>
            <a:ext cx="73371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3200266" y="2470441"/>
            <a:ext cx="73968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5214362" y="2468870"/>
            <a:ext cx="73898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6216121" y="2468870"/>
            <a:ext cx="73890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7216064" y="2468870"/>
            <a:ext cx="73991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8227317" y="2468870"/>
            <a:ext cx="73220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199760" y="3454540"/>
            <a:ext cx="73009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199820" y="3454540"/>
            <a:ext cx="73968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 err="1">
                <a:solidFill>
                  <a:schemeClr val="bg1"/>
                </a:solidFill>
              </a:rPr>
              <a:t>Romcom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3206587" y="3457687"/>
            <a:ext cx="73371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2197550" y="3456286"/>
            <a:ext cx="73968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4207956" y="3457690"/>
            <a:ext cx="73898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5212178" y="3455391"/>
            <a:ext cx="73890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6214525" y="3457687"/>
            <a:ext cx="73991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7229508" y="3457687"/>
            <a:ext cx="71303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8228257" y="3456700"/>
            <a:ext cx="74217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209327" y="4428906"/>
            <a:ext cx="71095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2250004" y="4427615"/>
            <a:ext cx="66378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231589" y="4427615"/>
            <a:ext cx="67614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3220784" y="4450984"/>
            <a:ext cx="74109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00275" y="1725512"/>
            <a:ext cx="734624" cy="734663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US" sz="879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2194589" y="2471551"/>
            <a:ext cx="73968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184437" y="133841"/>
            <a:ext cx="7403744" cy="293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905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1905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1905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3202545" y="2463874"/>
            <a:ext cx="72739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4204348" y="2460220"/>
            <a:ext cx="739315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8293270" y="2461315"/>
            <a:ext cx="58542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8221206" y="1479170"/>
            <a:ext cx="73517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177600" y="2462198"/>
            <a:ext cx="73952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198084" y="2462830"/>
            <a:ext cx="70942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2191115" y="2463620"/>
            <a:ext cx="73952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7242763" y="2462607"/>
            <a:ext cx="674085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5210447" y="2462957"/>
            <a:ext cx="72631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6211737" y="2462957"/>
            <a:ext cx="737615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206980" y="1479931"/>
            <a:ext cx="68565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8217714" y="1726916"/>
            <a:ext cx="734624" cy="734663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7212841" y="1712454"/>
            <a:ext cx="734624" cy="734663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3197117" y="1721441"/>
            <a:ext cx="734624" cy="734663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4201990" y="1721441"/>
            <a:ext cx="734624" cy="73466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8221481" y="731952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182498" y="1721441"/>
            <a:ext cx="734624" cy="734663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187371" y="1721441"/>
            <a:ext cx="734624" cy="734663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2192244" y="1721441"/>
            <a:ext cx="734624" cy="734663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5206863" y="1721441"/>
            <a:ext cx="734624" cy="734663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6211736" y="1721441"/>
            <a:ext cx="734624" cy="734663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3236265" y="1479711"/>
            <a:ext cx="64836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4212086" y="1484546"/>
            <a:ext cx="71658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5227242" y="1479711"/>
            <a:ext cx="69638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6230051" y="1491516"/>
            <a:ext cx="7059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612"/>
              </a:lnSpc>
            </a:pPr>
            <a:r>
              <a:rPr lang="en-GB" altLang="en-US" sz="612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7228783" y="1479171"/>
            <a:ext cx="71766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108342" y="1479492"/>
            <a:ext cx="895733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182498" y="731952"/>
            <a:ext cx="734624" cy="734663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187371" y="731952"/>
            <a:ext cx="734624" cy="734663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2192244" y="731952"/>
            <a:ext cx="734624" cy="734663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3197117" y="731952"/>
            <a:ext cx="734624" cy="734663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4201990" y="731952"/>
            <a:ext cx="734624" cy="734663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5206863" y="731952"/>
            <a:ext cx="734624" cy="73466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6211736" y="731952"/>
            <a:ext cx="734624" cy="734663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7216610" y="731952"/>
            <a:ext cx="734624" cy="734663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2204423" y="1479492"/>
            <a:ext cx="710267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Teen</a:t>
            </a:r>
            <a:r>
              <a:rPr lang="en-GB" altLang="en-US" sz="612" baseline="0" dirty="0">
                <a:solidFill>
                  <a:schemeClr val="bg1"/>
                </a:solidFill>
              </a:rPr>
              <a:t> Screen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186624" y="3466941"/>
            <a:ext cx="728886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182499" y="2717204"/>
            <a:ext cx="734624" cy="734663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5208090" y="2717204"/>
            <a:ext cx="734624" cy="734663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3200811" y="2717204"/>
            <a:ext cx="734624" cy="734663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187372" y="2717204"/>
            <a:ext cx="734624" cy="734663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4201990" y="2717204"/>
            <a:ext cx="734624" cy="734663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79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92244" y="2717204"/>
            <a:ext cx="734624" cy="734663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62198" tIns="31099" rIns="62198" bIns="31099" numCol="1" anchor="t" anchorCtr="0" compatLnSpc="1">
            <a:prstTxWarp prst="textNoShape">
              <a:avLst/>
            </a:prstTxWarp>
          </a:bodyPr>
          <a:lstStyle/>
          <a:p>
            <a:endParaRPr lang="en-GB" sz="879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212302" y="3466941"/>
            <a:ext cx="68918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2188587" y="3466941"/>
            <a:ext cx="745679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3173515" y="3466941"/>
            <a:ext cx="820140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4218493" y="3466941"/>
            <a:ext cx="739522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London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5231550" y="3466941"/>
            <a:ext cx="73015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Idea</a:t>
            </a:r>
            <a:endParaRPr lang="en-GB" altLang="en-US" sz="612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7238888" y="3466941"/>
            <a:ext cx="732444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7220303" y="2717204"/>
            <a:ext cx="734624" cy="734663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6233511" y="3466941"/>
            <a:ext cx="733518" cy="1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612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6211736" y="2717204"/>
            <a:ext cx="734624" cy="734663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879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84437" y="133841"/>
            <a:ext cx="4222567" cy="293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905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9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807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8071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4807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87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75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oleObject" Target="../embeddings/oleObject1.bin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tags" Target="../tags/tag7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tags" Target="../tags/tag9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oleObject" Target="../embeddings/oleObject40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2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48.xml"/><Relationship Id="rId7" Type="http://schemas.openxmlformats.org/officeDocument/2006/relationships/tags" Target="../tags/tag3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oleObject" Target="../embeddings/oleObject40.bin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ags" Target="../tags/tag4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oleObject" Target="../embeddings/oleObject54.bin"/><Relationship Id="rId5" Type="http://schemas.openxmlformats.org/officeDocument/2006/relationships/tags" Target="../tags/tag5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0.xml"/><Relationship Id="rId9" Type="http://schemas.openxmlformats.org/officeDocument/2006/relationships/oleObject" Target="../embeddings/oleObject5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slideLayout" Target="../slideLayouts/slideLayout85.xml"/><Relationship Id="rId7" Type="http://schemas.openxmlformats.org/officeDocument/2006/relationships/tags" Target="../tags/tag6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0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ags" Target="../tags/tag7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6350000" imgH="6350000" progId="">
                  <p:embed/>
                </p:oleObj>
              </mc:Choice>
              <mc:Fallback>
                <p:oleObj name="think-cell Slide" r:id="rId1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466"/>
            <a:ext cx="8443653" cy="20879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6350000" imgH="6350000" progId="">
                  <p:embed/>
                </p:oleObj>
              </mc:Choice>
              <mc:Fallback>
                <p:oleObj name="think-cell Slide" r:id="rId1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194267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62028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  <p:sldLayoutId id="2147484080" r:id="rId22"/>
    <p:sldLayoutId id="214748408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6350000" imgH="6350000" progId="">
                  <p:embed/>
                </p:oleObj>
              </mc:Choice>
              <mc:Fallback>
                <p:oleObj name="think-cell Slide" r:id="rId2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7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  <p:sldLayoutId id="2147484103" r:id="rId21"/>
    <p:sldLayoutId id="2147484104" r:id="rId22"/>
    <p:sldLayoutId id="2147484105" r:id="rId23"/>
    <p:sldLayoutId id="214748410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600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916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  <p:sldLayoutId id="2147484125" r:id="rId18"/>
    <p:sldLayoutId id="214748412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" userDrawn="1">
          <p15:clr>
            <a:srgbClr val="F26B43"/>
          </p15:clr>
        </p15:guide>
        <p15:guide id="4" orient="horz" pos="56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pos="216" userDrawn="1">
          <p15:clr>
            <a:srgbClr val="F26B43"/>
          </p15:clr>
        </p15:guide>
        <p15:guide id="7" pos="3702" userDrawn="1">
          <p15:clr>
            <a:srgbClr val="F26B43"/>
          </p15:clr>
        </p15:guide>
        <p15:guide id="8" orient="horz" pos="1935" userDrawn="1">
          <p15:clr>
            <a:srgbClr val="F26B43"/>
          </p15:clr>
        </p15:guide>
        <p15:guide id="9" pos="1033" userDrawn="1">
          <p15:clr>
            <a:srgbClr val="F26B43"/>
          </p15:clr>
        </p15:guide>
        <p15:guide id="10" pos="2839" userDrawn="1">
          <p15:clr>
            <a:srgbClr val="F26B43"/>
          </p15:clr>
        </p15:guide>
        <p15:guide id="11" orient="horz" pos="917" userDrawn="1">
          <p15:clr>
            <a:srgbClr val="F26B43"/>
          </p15:clr>
        </p15:guide>
        <p15:guide id="12" pos="1959" userDrawn="1">
          <p15:clr>
            <a:srgbClr val="F26B43"/>
          </p15:clr>
        </p15:guide>
        <p15:guide id="13" pos="107" userDrawn="1">
          <p15:clr>
            <a:srgbClr val="F26B43"/>
          </p15:clr>
        </p15:guide>
        <p15:guide id="14" pos="3811" userDrawn="1">
          <p15:clr>
            <a:srgbClr val="F26B43"/>
          </p15:clr>
        </p15:guide>
        <p15:guide id="15" orient="horz" pos="2151" userDrawn="1">
          <p15:clr>
            <a:srgbClr val="F26B43"/>
          </p15:clr>
        </p15:guide>
        <p15:guide id="16" orient="horz" pos="284" userDrawn="1">
          <p15:clr>
            <a:srgbClr val="F26B43"/>
          </p15:clr>
        </p15:guide>
        <p15:guide id="17" orient="horz" pos="1170" userDrawn="1">
          <p15:clr>
            <a:srgbClr val="F26B43"/>
          </p15:clr>
        </p15:guide>
        <p15:guide id="18" orient="horz" pos="4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466"/>
            <a:ext cx="8443653" cy="20879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62028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56" r:id="rId12"/>
    <p:sldLayoutId id="2147484046" r:id="rId13"/>
    <p:sldLayoutId id="2147484055" r:id="rId14"/>
    <p:sldLayoutId id="2147484054" r:id="rId15"/>
    <p:sldLayoutId id="2147484047" r:id="rId16"/>
    <p:sldLayoutId id="2147484051" r:id="rId17"/>
    <p:sldLayoutId id="2147484052" r:id="rId18"/>
    <p:sldLayoutId id="2147483726" r:id="rId19"/>
    <p:sldLayoutId id="2147483727" r:id="rId20"/>
    <p:sldLayoutId id="2147484040" r:id="rId21"/>
    <p:sldLayoutId id="2147484039" r:id="rId22"/>
    <p:sldLayoutId id="214748404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9806" y="929698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9806" y="929698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1001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9806" y="929698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18639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9806" y="929698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C9FD22-F432-8655-61AA-23A3CB06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specsavers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B245E6-6400-4598-9591-4ABCE5DEB00E}"/>
              </a:ext>
            </a:extLst>
          </p:cNvPr>
          <p:cNvSpPr txBox="1">
            <a:spLocks/>
          </p:cNvSpPr>
          <p:nvPr/>
        </p:nvSpPr>
        <p:spPr bwMode="gray">
          <a:xfrm>
            <a:off x="524484" y="830364"/>
            <a:ext cx="4939716" cy="36784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1808">
              <a:lnSpc>
                <a:spcPct val="100000"/>
              </a:lnSpc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</a:rPr>
              <a:t>Background </a:t>
            </a:r>
            <a:endParaRPr lang="en-GB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pPr defTabSz="654221">
              <a:lnSpc>
                <a:spcPct val="100000"/>
              </a:lnSpc>
              <a:spcAft>
                <a:spcPts val="116"/>
              </a:spcAft>
              <a:defRPr/>
            </a:pPr>
            <a:r>
              <a:rPr lang="en-GB" altLang="en-US" sz="1400" b="0" dirty="0">
                <a:solidFill>
                  <a:srgbClr val="000000"/>
                </a:solidFill>
                <a:latin typeface="+mj-lt"/>
                <a:cs typeface="Arial"/>
              </a:rPr>
              <a:t>Specsavers wanted to bring the ‘</a:t>
            </a:r>
            <a:r>
              <a:rPr lang="en-GB" altLang="en-US" sz="1400" b="0" i="1" dirty="0">
                <a:solidFill>
                  <a:srgbClr val="000000"/>
                </a:solidFill>
                <a:latin typeface="+mj-lt"/>
                <a:cs typeface="Arial"/>
              </a:rPr>
              <a:t>Should’ve Gone to Specsavers</a:t>
            </a:r>
            <a:r>
              <a:rPr lang="en-GB" altLang="en-US" sz="1400" b="0" dirty="0">
                <a:solidFill>
                  <a:srgbClr val="000000"/>
                </a:solidFill>
                <a:latin typeface="+mj-lt"/>
                <a:cs typeface="Arial"/>
              </a:rPr>
              <a:t>’ campaign to cinema in a way that would stand out and drive brand likeability. </a:t>
            </a:r>
          </a:p>
          <a:p>
            <a:pPr defTabSz="654221">
              <a:lnSpc>
                <a:spcPct val="100000"/>
              </a:lnSpc>
              <a:spcAft>
                <a:spcPts val="116"/>
              </a:spcAft>
              <a:defRPr/>
            </a:pPr>
            <a:endParaRPr lang="en-GB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pPr defTabSz="961808">
              <a:lnSpc>
                <a:spcPct val="100000"/>
              </a:lnSpc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</a:rPr>
              <a:t>Plan</a:t>
            </a:r>
            <a:endParaRPr lang="en-GB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pPr defTabSz="654221">
              <a:lnSpc>
                <a:spcPct val="1000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+mj-lt"/>
                <a:cs typeface="Arial"/>
              </a:rPr>
              <a:t>Specsavers ran a ‘Turn Your Phone Off’ creative, with a parody voiceover saying ‘Turn Your Phones On’ in addition to a Trailer spot &amp; opening/closing idents created by DCM Studios that also followed a similar comedic theme to disrupt &amp; engage. </a:t>
            </a:r>
          </a:p>
          <a:p>
            <a:pPr defTabSz="654221">
              <a:lnSpc>
                <a:spcPct val="100000"/>
              </a:lnSpc>
              <a:spcAft>
                <a:spcPts val="116"/>
              </a:spcAft>
            </a:pPr>
            <a:endParaRPr lang="en-GB" sz="1400" b="0" dirty="0">
              <a:solidFill>
                <a:srgbClr val="000000"/>
              </a:solidFill>
              <a:latin typeface="+mj-lt"/>
              <a:cs typeface="Arial"/>
            </a:endParaRPr>
          </a:p>
          <a:p>
            <a:pPr defTabSz="961808">
              <a:lnSpc>
                <a:spcPct val="100000"/>
              </a:lnSpc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</a:rPr>
              <a:t>Results</a:t>
            </a:r>
            <a:endParaRPr lang="en-GB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285750" marR="0" lvl="0" indent="-28575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GB" sz="1400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+42% </a:t>
            </a:r>
            <a:r>
              <a:rPr lang="en-GB" sz="1400" b="0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uplift in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recall across all TYPO, Trailer and Ident creatives - performing ahead of benchmarks</a:t>
            </a:r>
            <a:endParaRPr lang="en-GB" sz="1400" b="0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  <a:p>
            <a:pPr marL="285750" marR="0" lvl="0" indent="-28575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GB" sz="1400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+51% </a:t>
            </a:r>
            <a:r>
              <a:rPr lang="en-GB" sz="1400" b="0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uplift for ‘Specsavers is for people like me’</a:t>
            </a:r>
          </a:p>
          <a:p>
            <a:pPr marL="285750" marR="0" lvl="0" indent="-28575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GB" sz="1400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+30% </a:t>
            </a:r>
            <a:r>
              <a:rPr lang="en-GB" sz="1400" b="0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uplift for ‘is a brand I trust’, showing that cinema was integral in boosting brand likeability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5B891-782D-BB22-DDAF-DAC36B763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4"/>
          <a:stretch/>
        </p:blipFill>
        <p:spPr>
          <a:xfrm>
            <a:off x="5874275" y="633842"/>
            <a:ext cx="2742768" cy="1886731"/>
          </a:xfrm>
          <a:prstGeom prst="rect">
            <a:avLst/>
          </a:prstGeom>
        </p:spPr>
      </p:pic>
      <p:pic>
        <p:nvPicPr>
          <p:cNvPr id="1026" name="Picture 2" descr="Specsavers | DCM">
            <a:extLst>
              <a:ext uri="{FF2B5EF4-FFF2-40B4-BE49-F238E27FC236}">
                <a16:creationId xmlns:a16="http://schemas.microsoft.com/office/drawing/2014/main" id="{89EEB143-654D-8295-EC0F-7844C9712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4275" y="2638161"/>
            <a:ext cx="2729810" cy="18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7401B-E71A-4400-B0C3-1D9EAA2B8F6D}"/>
              </a:ext>
            </a:extLst>
          </p:cNvPr>
          <p:cNvSpPr txBox="1"/>
          <p:nvPr/>
        </p:nvSpPr>
        <p:spPr>
          <a:xfrm rot="2118996">
            <a:off x="7282660" y="273689"/>
            <a:ext cx="2500297" cy="338554"/>
          </a:xfrm>
          <a:custGeom>
            <a:avLst/>
            <a:gdLst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0 w 3511913"/>
              <a:gd name="connsiteY5" fmla="*/ 0 h 415498"/>
              <a:gd name="connsiteX0" fmla="*/ 264507 w 3511913"/>
              <a:gd name="connsiteY0" fmla="*/ 225057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5057 h 415498"/>
              <a:gd name="connsiteX1" fmla="*/ 567733 w 3511913"/>
              <a:gd name="connsiteY1" fmla="*/ 12260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511913 w 3511913"/>
              <a:gd name="connsiteY3" fmla="*/ 944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344899 w 3511913"/>
              <a:gd name="connsiteY3" fmla="*/ 168880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913" h="416442">
                <a:moveTo>
                  <a:pt x="264507" y="226001"/>
                </a:moveTo>
                <a:lnTo>
                  <a:pt x="567733" y="13204"/>
                </a:lnTo>
                <a:lnTo>
                  <a:pt x="3219874" y="0"/>
                </a:lnTo>
                <a:lnTo>
                  <a:pt x="3344899" y="168880"/>
                </a:lnTo>
                <a:lnTo>
                  <a:pt x="3511913" y="416442"/>
                </a:lnTo>
                <a:lnTo>
                  <a:pt x="0" y="416442"/>
                </a:lnTo>
                <a:lnTo>
                  <a:pt x="264507" y="226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WINNER</a:t>
            </a:r>
          </a:p>
          <a:p>
            <a:pPr algn="ctr" defTabSz="654246">
              <a:buClrTx/>
            </a:pPr>
            <a:r>
              <a:rPr lang="en-GB" sz="800" dirty="0">
                <a:solidFill>
                  <a:srgbClr val="FFFFFF"/>
                </a:solidFill>
              </a:rPr>
              <a:t>Grand Prix</a:t>
            </a:r>
            <a:endParaRPr lang="en-GB" sz="8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973110-5A91-FC0F-5932-AD7F85FC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52" y="274759"/>
            <a:ext cx="8011691" cy="498334"/>
          </a:xfrm>
        </p:spPr>
        <p:txBody>
          <a:bodyPr/>
          <a:lstStyle/>
          <a:p>
            <a:r>
              <a:rPr lang="en-GB" dirty="0"/>
              <a:t>Specsavers</a:t>
            </a:r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5BF4ECC0-CCFE-4B21-9F0F-91627726A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94556"/>
              </p:ext>
            </p:extLst>
          </p:nvPr>
        </p:nvGraphicFramePr>
        <p:xfrm>
          <a:off x="4291273" y="453948"/>
          <a:ext cx="4490388" cy="51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97">
                  <a:extLst>
                    <a:ext uri="{9D8B030D-6E8A-4147-A177-3AD203B41FA5}">
                      <a16:colId xmlns:a16="http://schemas.microsoft.com/office/drawing/2014/main" val="773333172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1430915649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</a:tblGrid>
              <a:tr h="230769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marL="62195" marR="62195" marT="31097" marB="310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</a:p>
                  </a:txBody>
                  <a:tcPr marL="62195" marR="62195" marT="31097" marB="310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BUYING ROUTE</a:t>
                      </a:r>
                    </a:p>
                  </a:txBody>
                  <a:tcPr marL="62195" marR="62195" marT="31097" marB="310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marL="62195" marR="62195" marT="31097" marB="310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2884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MGOMD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18+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Silver Spot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10” 15” 30”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C1144A-07F5-41FD-8D37-4E8BB8F92428}"/>
              </a:ext>
            </a:extLst>
          </p:cNvPr>
          <p:cNvSpPr txBox="1">
            <a:spLocks/>
          </p:cNvSpPr>
          <p:nvPr/>
        </p:nvSpPr>
        <p:spPr bwMode="gray">
          <a:xfrm>
            <a:off x="466222" y="1074044"/>
            <a:ext cx="3945964" cy="3545604"/>
          </a:xfrm>
          <a:prstGeom prst="rect">
            <a:avLst/>
          </a:prstGeom>
        </p:spPr>
        <p:txBody>
          <a:bodyPr lIns="62198" tIns="31099" rIns="62198" bIns="31099" anchor="t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21">
              <a:lnSpc>
                <a:spcPct val="100000"/>
              </a:lnSpc>
              <a:defRPr/>
            </a:pPr>
            <a:r>
              <a:rPr lang="en-GB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pPr defTabSz="654221">
              <a:lnSpc>
                <a:spcPct val="100000"/>
              </a:lnSpc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Arial"/>
                <a:cs typeface="Arial"/>
              </a:rPr>
              <a:t>Specsavers wanted to launch the familiar ‘Should’ve Gone to Specsavers’ campaign in cinema in a way that would stand out and drive brand likeability. </a:t>
            </a:r>
          </a:p>
          <a:p>
            <a:pPr defTabSz="654221">
              <a:lnSpc>
                <a:spcPct val="100000"/>
              </a:lnSpc>
              <a:defRPr/>
            </a:pPr>
            <a:endParaRPr lang="en-GB" alt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54221">
              <a:lnSpc>
                <a:spcPct val="100000"/>
              </a:lnSpc>
              <a:defRPr/>
            </a:pPr>
            <a:r>
              <a:rPr lang="en-GB" altLang="en-US" sz="1200" dirty="0">
                <a:solidFill>
                  <a:srgbClr val="000000"/>
                </a:solidFill>
                <a:latin typeface="Arial"/>
                <a:cs typeface="Arial"/>
              </a:rPr>
              <a:t>Plan</a:t>
            </a:r>
          </a:p>
          <a:p>
            <a:pPr defTabSz="654221">
              <a:lnSpc>
                <a:spcPct val="100000"/>
              </a:lnSpc>
              <a:defRPr/>
            </a:pPr>
            <a:r>
              <a:rPr lang="en-GB" altLang="en-US" sz="1200" b="0" dirty="0">
                <a:solidFill>
                  <a:schemeClr val="tx1"/>
                </a:solidFill>
                <a:cs typeface="Arial"/>
              </a:rPr>
              <a:t>In addition to their hero creative that ran across numerous platforms, Specsavers partnered with DCM Studios and Cineworld to run a 30” TYPO creative across an AGP, with a parody voiceover mistakenly saying, ‘Turn Your Phones On’, alluding that the voice actor needs glasses to read his lines accurately. </a:t>
            </a:r>
          </a:p>
          <a:p>
            <a:pPr defTabSz="654221">
              <a:lnSpc>
                <a:spcPct val="100000"/>
              </a:lnSpc>
              <a:defRPr/>
            </a:pPr>
            <a:endParaRPr lang="en-GB" altLang="en-US" sz="1200" b="0" dirty="0">
              <a:solidFill>
                <a:schemeClr val="tx1"/>
              </a:solidFill>
              <a:cs typeface="Arial"/>
            </a:endParaRPr>
          </a:p>
          <a:p>
            <a:pPr defTabSz="654221">
              <a:lnSpc>
                <a:spcPct val="100000"/>
              </a:lnSpc>
              <a:defRPr/>
            </a:pPr>
            <a:r>
              <a:rPr lang="en-GB" altLang="en-US" sz="1200" b="0" dirty="0">
                <a:solidFill>
                  <a:schemeClr val="tx1"/>
                </a:solidFill>
                <a:cs typeface="Arial"/>
              </a:rPr>
              <a:t>A</a:t>
            </a:r>
            <a:r>
              <a:rPr lang="en-GB" altLang="en-US" sz="1200" b="0" dirty="0">
                <a:solidFill>
                  <a:srgbClr val="000000"/>
                </a:solidFill>
                <a:latin typeface="Arial"/>
                <a:cs typeface="Arial"/>
              </a:rPr>
              <a:t>dditionally, 2x 30” Trailer spots and </a:t>
            </a:r>
            <a:r>
              <a:rPr lang="en-GB" altLang="en-US" sz="1200" b="0" dirty="0">
                <a:solidFill>
                  <a:srgbClr val="000000"/>
                </a:solidFill>
                <a:cs typeface="Arial"/>
              </a:rPr>
              <a:t>opening/closing idents (10” &amp; 15”) were created,</a:t>
            </a:r>
            <a:r>
              <a:rPr lang="en-GB" altLang="en-US" sz="1200" b="0" dirty="0">
                <a:solidFill>
                  <a:srgbClr val="000000"/>
                </a:solidFill>
                <a:latin typeface="Arial"/>
                <a:cs typeface="Arial"/>
              </a:rPr>
              <a:t> following a similar comedic theme. These multiple creatives were used to ultimately drive interest, engagement and disrupt audience attention during the reel. </a:t>
            </a:r>
            <a:endParaRPr lang="en-GB" sz="12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4CA43349-C0D2-4A85-B600-5FF18BDFB333}"/>
              </a:ext>
            </a:extLst>
          </p:cNvPr>
          <p:cNvSpPr txBox="1">
            <a:spLocks/>
          </p:cNvSpPr>
          <p:nvPr/>
        </p:nvSpPr>
        <p:spPr bwMode="gray">
          <a:xfrm>
            <a:off x="4591438" y="3423020"/>
            <a:ext cx="3890058" cy="11966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21">
              <a:lnSpc>
                <a:spcPct val="100000"/>
              </a:lnSpc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</a:rPr>
              <a:t>RESULTS</a:t>
            </a:r>
          </a:p>
          <a:p>
            <a:pPr defTabSz="654221">
              <a:lnSpc>
                <a:spcPct val="100000"/>
              </a:lnSpc>
              <a:defRPr/>
            </a:pPr>
            <a:r>
              <a:rPr lang="en-GB" sz="1100" b="0" dirty="0">
                <a:solidFill>
                  <a:srgbClr val="000000"/>
                </a:solidFill>
                <a:latin typeface="Arial"/>
              </a:rPr>
              <a:t>Results for those exposed to the multiple creative assets in cinema improved significantly across several of Specsavers core brand metrics, including ad awareness, driving ‘quality’ &amp; ‘fun’ perceptions, boosting recommendation and intention to book an appointment with Specsavers.</a:t>
            </a:r>
          </a:p>
          <a:p>
            <a:pPr defTabSz="654221">
              <a:lnSpc>
                <a:spcPct val="100000"/>
              </a:lnSpc>
              <a:defRPr/>
            </a:pPr>
            <a:endParaRPr lang="en-GB" sz="11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658948E5-DA2D-86F0-35FD-3107F510C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438" y="1205226"/>
            <a:ext cx="4122790" cy="2047358"/>
          </a:xfrm>
          <a:prstGeom prst="rect">
            <a:avLst/>
          </a:prstGeom>
        </p:spPr>
      </p:pic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9A81BE-1913-41A4-94FA-64219A383C95}"/>
              </a:ext>
            </a:extLst>
          </p:cNvPr>
          <p:cNvSpPr txBox="1">
            <a:spLocks/>
          </p:cNvSpPr>
          <p:nvPr/>
        </p:nvSpPr>
        <p:spPr>
          <a:xfrm>
            <a:off x="503452" y="642597"/>
            <a:ext cx="4302620" cy="622699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365" marR="0" lvl="1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48" marR="0" lvl="2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31" marR="0" lvl="3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13" marR="0" lvl="4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96" marR="0" lvl="5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78" marR="0" lvl="6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61" marR="0" lvl="7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43" marR="0" lvl="8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GB" sz="1000" kern="0" dirty="0"/>
              <a:t>Should’ve Gone To Specsavers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718BC-25E0-4BF4-81C7-88BA6661A441}"/>
              </a:ext>
            </a:extLst>
          </p:cNvPr>
          <p:cNvSpPr txBox="1"/>
          <p:nvPr/>
        </p:nvSpPr>
        <p:spPr>
          <a:xfrm>
            <a:off x="5227200" y="0"/>
            <a:ext cx="3916801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WINNER: </a:t>
            </a:r>
            <a:r>
              <a:rPr lang="en-GB" sz="800" kern="1200" dirty="0">
                <a:solidFill>
                  <a:srgbClr val="FFFFFF"/>
                </a:solidFill>
                <a:ea typeface="+mn-ea"/>
                <a:cs typeface="+mn-cs"/>
              </a:rPr>
              <a:t>Best Creative Use of Cinema &amp; </a:t>
            </a:r>
            <a:r>
              <a:rPr lang="en-GB" sz="800" dirty="0">
                <a:solidFill>
                  <a:srgbClr val="FFFFFF"/>
                </a:solidFill>
              </a:rPr>
              <a:t>Grand Prix</a:t>
            </a:r>
            <a:endParaRPr lang="en-GB" sz="8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A06F7-0E02-5764-971A-9B306CEF0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1">
            <a:extLst>
              <a:ext uri="{FF2B5EF4-FFF2-40B4-BE49-F238E27FC236}">
                <a16:creationId xmlns:a16="http://schemas.microsoft.com/office/drawing/2014/main" id="{75706264-E4A8-98DD-8FC5-F96A40CE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52" y="274759"/>
            <a:ext cx="8011691" cy="498334"/>
          </a:xfrm>
        </p:spPr>
        <p:txBody>
          <a:bodyPr/>
          <a:lstStyle/>
          <a:p>
            <a:r>
              <a:rPr lang="en-GB" dirty="0"/>
              <a:t>Specsavers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FD69C7-7193-3081-DCCD-40B31FC44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564" y="1210704"/>
            <a:ext cx="1781034" cy="93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83CD0F-BC47-6C96-9105-0249248DAE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296" y="3544024"/>
            <a:ext cx="1781034" cy="9401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DBFA8C-1422-C3E2-D7F9-DDE035829E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564" y="2351977"/>
            <a:ext cx="1787766" cy="94218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2F4B41B-2B63-CF0C-FA21-FC5A88C65D4D}"/>
              </a:ext>
            </a:extLst>
          </p:cNvPr>
          <p:cNvSpPr txBox="1">
            <a:spLocks/>
          </p:cNvSpPr>
          <p:nvPr/>
        </p:nvSpPr>
        <p:spPr>
          <a:xfrm>
            <a:off x="5111771" y="2424759"/>
            <a:ext cx="3846247" cy="8563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The power of multiple assets</a:t>
            </a:r>
          </a:p>
          <a:p>
            <a:r>
              <a:rPr lang="en-GB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c.50% of respondents recalled seeing the TYPO, Trailer and Ident creatives - performing ahead of benchmarks and delivering strong cut through and memorability. 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1C84E02-9577-5254-B61D-65B13C73BA22}"/>
              </a:ext>
            </a:extLst>
          </p:cNvPr>
          <p:cNvSpPr txBox="1">
            <a:spLocks/>
          </p:cNvSpPr>
          <p:nvPr/>
        </p:nvSpPr>
        <p:spPr>
          <a:xfrm>
            <a:off x="5111773" y="1281374"/>
            <a:ext cx="3846245" cy="938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Maximising value perceptions</a:t>
            </a:r>
          </a:p>
          <a:p>
            <a:r>
              <a:rPr lang="en-GB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Cinema was particularly impactful in driving ‘best value for money’ perceptions (+41% TYPO / +32% Trailer), demonstrating how cinema can help boost brand image.</a:t>
            </a:r>
          </a:p>
          <a:p>
            <a:endParaRPr lang="en-GB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46C066E-0F60-346B-D236-49CD46399152}"/>
              </a:ext>
            </a:extLst>
          </p:cNvPr>
          <p:cNvSpPr txBox="1">
            <a:spLocks/>
          </p:cNvSpPr>
          <p:nvPr/>
        </p:nvSpPr>
        <p:spPr>
          <a:xfrm>
            <a:off x="5111771" y="3516466"/>
            <a:ext cx="3846247" cy="20180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200" dirty="0">
                <a:solidFill>
                  <a:schemeClr val="tx1"/>
                </a:solidFill>
              </a:rPr>
              <a:t>Engaging creative</a:t>
            </a:r>
          </a:p>
          <a:p>
            <a:r>
              <a:rPr lang="en-GB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Cinemagoers agreed the bespoke copy was ‘engaging’, ‘relevant’ and ‘memorable’, and demonstrates how contextually relevant creative can underpin strong performance across brand metrics. </a:t>
            </a:r>
            <a:endParaRPr lang="en-GB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979B06-4732-BCB3-FD0A-1411704D4CA9}"/>
              </a:ext>
            </a:extLst>
          </p:cNvPr>
          <p:cNvSpPr/>
          <p:nvPr/>
        </p:nvSpPr>
        <p:spPr>
          <a:xfrm>
            <a:off x="507606" y="1213324"/>
            <a:ext cx="1243943" cy="655997"/>
          </a:xfrm>
          <a:prstGeom prst="rect">
            <a:avLst/>
          </a:prstGeom>
          <a:noFill/>
          <a:ln w="9525" cap="flat" cmpd="sng" algn="ctr">
            <a:solidFill>
              <a:srgbClr val="AC162C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1360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Recall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7827A-BADF-A25B-7EA7-F24292104FAD}"/>
              </a:ext>
            </a:extLst>
          </p:cNvPr>
          <p:cNvSpPr/>
          <p:nvPr/>
        </p:nvSpPr>
        <p:spPr>
          <a:xfrm>
            <a:off x="1755825" y="1210704"/>
            <a:ext cx="1243943" cy="662350"/>
          </a:xfrm>
          <a:prstGeom prst="rect">
            <a:avLst/>
          </a:prstGeom>
          <a:solidFill>
            <a:srgbClr val="AC162C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2721" b="1" kern="0" dirty="0">
                <a:solidFill>
                  <a:srgbClr val="FFFFFF"/>
                </a:solidFill>
                <a:latin typeface="Arial"/>
              </a:rPr>
              <a:t>+42%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69897-4F11-954D-3941-FEDA7E3BD077}"/>
              </a:ext>
            </a:extLst>
          </p:cNvPr>
          <p:cNvSpPr/>
          <p:nvPr/>
        </p:nvSpPr>
        <p:spPr>
          <a:xfrm>
            <a:off x="499175" y="2074068"/>
            <a:ext cx="1243943" cy="661880"/>
          </a:xfrm>
          <a:prstGeom prst="rect">
            <a:avLst/>
          </a:prstGeom>
          <a:noFill/>
          <a:ln w="9525" cap="flat" cmpd="sng" algn="ctr">
            <a:solidFill>
              <a:srgbClr val="AC162C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1224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‘Is a brand </a:t>
            </a:r>
          </a:p>
          <a:p>
            <a:pPr algn="ctr" defTabSz="621975">
              <a:defRPr/>
            </a:pPr>
            <a:r>
              <a:rPr lang="en-GB" sz="1224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I trust’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3065BF-E68D-66D7-D6FD-22C787C5F99A}"/>
              </a:ext>
            </a:extLst>
          </p:cNvPr>
          <p:cNvSpPr/>
          <p:nvPr/>
        </p:nvSpPr>
        <p:spPr>
          <a:xfrm>
            <a:off x="1747395" y="2081047"/>
            <a:ext cx="1243943" cy="667685"/>
          </a:xfrm>
          <a:prstGeom prst="rect">
            <a:avLst/>
          </a:prstGeom>
          <a:solidFill>
            <a:srgbClr val="AC162C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2721" b="1" kern="0" dirty="0">
                <a:solidFill>
                  <a:srgbClr val="FFFFFF"/>
                </a:solidFill>
                <a:latin typeface="Arial"/>
              </a:rPr>
              <a:t>+30%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7398B7-77D3-7C24-9E97-70059459FF45}"/>
              </a:ext>
            </a:extLst>
          </p:cNvPr>
          <p:cNvSpPr/>
          <p:nvPr/>
        </p:nvSpPr>
        <p:spPr>
          <a:xfrm>
            <a:off x="503452" y="2964919"/>
            <a:ext cx="1243943" cy="643333"/>
          </a:xfrm>
          <a:prstGeom prst="rect">
            <a:avLst/>
          </a:prstGeom>
          <a:noFill/>
          <a:ln w="9525" cap="flat" cmpd="sng" algn="ctr">
            <a:solidFill>
              <a:srgbClr val="AC162C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1088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Recommendation</a:t>
            </a:r>
            <a:r>
              <a:rPr lang="en-GB" sz="1360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1378B4-D486-107B-F258-7D7F8A2777D6}"/>
              </a:ext>
            </a:extLst>
          </p:cNvPr>
          <p:cNvSpPr/>
          <p:nvPr/>
        </p:nvSpPr>
        <p:spPr>
          <a:xfrm>
            <a:off x="1750549" y="2962395"/>
            <a:ext cx="1243943" cy="663539"/>
          </a:xfrm>
          <a:prstGeom prst="rect">
            <a:avLst/>
          </a:prstGeom>
          <a:solidFill>
            <a:srgbClr val="AC162C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2721" b="1" kern="0" dirty="0">
                <a:solidFill>
                  <a:srgbClr val="FFFFFF"/>
                </a:solidFill>
                <a:latin typeface="Arial"/>
              </a:rPr>
              <a:t>+57%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69E6B5-658A-12A6-E81E-D3677DC445A6}"/>
              </a:ext>
            </a:extLst>
          </p:cNvPr>
          <p:cNvSpPr/>
          <p:nvPr/>
        </p:nvSpPr>
        <p:spPr>
          <a:xfrm>
            <a:off x="508728" y="3821915"/>
            <a:ext cx="1243943" cy="656379"/>
          </a:xfrm>
          <a:prstGeom prst="rect">
            <a:avLst/>
          </a:prstGeom>
          <a:noFill/>
          <a:ln w="9525" cap="flat" cmpd="sng" algn="ctr">
            <a:solidFill>
              <a:srgbClr val="AC162C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1224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Action </a:t>
            </a:r>
          </a:p>
          <a:p>
            <a:pPr algn="ctr" defTabSz="621975">
              <a:defRPr/>
            </a:pPr>
            <a:r>
              <a:rPr lang="en-GB" sz="1224" b="1" kern="0" dirty="0">
                <a:solidFill>
                  <a:srgbClr val="8A8A8D">
                    <a:lumMod val="75000"/>
                  </a:srgbClr>
                </a:solidFill>
                <a:latin typeface="Arial"/>
              </a:rPr>
              <a:t>intended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78B46E-F1A2-1BBF-4389-F9764EC16ABF}"/>
              </a:ext>
            </a:extLst>
          </p:cNvPr>
          <p:cNvSpPr/>
          <p:nvPr/>
        </p:nvSpPr>
        <p:spPr>
          <a:xfrm>
            <a:off x="1755825" y="3826409"/>
            <a:ext cx="1243943" cy="662350"/>
          </a:xfrm>
          <a:prstGeom prst="rect">
            <a:avLst/>
          </a:prstGeom>
          <a:solidFill>
            <a:srgbClr val="AC162C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21975">
              <a:defRPr/>
            </a:pPr>
            <a:r>
              <a:rPr lang="en-GB" sz="2721" b="1" kern="0" dirty="0">
                <a:solidFill>
                  <a:srgbClr val="FFFFFF"/>
                </a:solidFill>
                <a:latin typeface="Arial"/>
              </a:rPr>
              <a:t>+17%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B840CFD2-9451-4C41-B15C-0922384F7BEE}"/>
              </a:ext>
            </a:extLst>
          </p:cNvPr>
          <p:cNvSpPr txBox="1">
            <a:spLocks/>
          </p:cNvSpPr>
          <p:nvPr/>
        </p:nvSpPr>
        <p:spPr>
          <a:xfrm>
            <a:off x="517637" y="742949"/>
            <a:ext cx="4302620" cy="622699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365" marR="0" lvl="1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48" marR="0" lvl="2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31" marR="0" lvl="3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13" marR="0" lvl="4" indent="-317488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96" marR="0" lvl="5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78" marR="0" lvl="6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61" marR="0" lvl="7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43" marR="0" lvl="8" indent="-3174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GB" sz="1000" b="1" kern="0" dirty="0"/>
              <a:t>Should’ve Gone To Specsavers</a:t>
            </a:r>
            <a:endParaRPr lang="en-GB" sz="1000" kern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556649-842B-4282-98AB-2B20C52C653A}"/>
              </a:ext>
            </a:extLst>
          </p:cNvPr>
          <p:cNvSpPr txBox="1"/>
          <p:nvPr/>
        </p:nvSpPr>
        <p:spPr>
          <a:xfrm>
            <a:off x="5594400" y="0"/>
            <a:ext cx="3549601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WINNER: </a:t>
            </a:r>
            <a:r>
              <a:rPr lang="en-GB" sz="800" kern="1200" dirty="0">
                <a:solidFill>
                  <a:srgbClr val="FFFFFF"/>
                </a:solidFill>
                <a:ea typeface="+mn-ea"/>
                <a:cs typeface="+mn-cs"/>
              </a:rPr>
              <a:t>Best Creative Use of Cinema &amp; </a:t>
            </a:r>
            <a:r>
              <a:rPr lang="en-GB" sz="800" dirty="0">
                <a:solidFill>
                  <a:srgbClr val="FFFFFF"/>
                </a:solidFill>
              </a:rPr>
              <a:t>Grand Prix</a:t>
            </a:r>
            <a:endParaRPr lang="en-GB" sz="8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FF1E3786-749D-4DD9-A37A-1B44706264E2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9D6517EA-FCD3-4DA3-B0E7-AD0F97E1D6FC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03D0F731-4748-41B3-8F2C-F974341D50F6}"/>
    </a:ext>
  </a:extLst>
</a:theme>
</file>

<file path=ppt/theme/theme12.xml><?xml version="1.0" encoding="utf-8"?>
<a:theme xmlns:a="http://schemas.openxmlformats.org/drawingml/2006/main" name="1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F42B4113-7D75-1742-BAD8-F2115512947F}"/>
    </a:ext>
  </a:extLst>
</a:theme>
</file>

<file path=ppt/theme/theme13.xml><?xml version="1.0" encoding="utf-8"?>
<a:theme xmlns:a="http://schemas.openxmlformats.org/drawingml/2006/main" name="1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4AC01838-4122-4D60-892B-B5CDDD5C4FBC}"/>
    </a:ext>
  </a:extLst>
</a:theme>
</file>

<file path=ppt/theme/theme14.xml><?xml version="1.0" encoding="utf-8"?>
<a:theme xmlns:a="http://schemas.openxmlformats.org/drawingml/2006/main" name="6_Images&amp;Post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M Default Presentation Template" id="{90E28974-9817-4DCE-8C6C-5FE20827A01A}" vid="{B9AF80FD-110C-4F6C-B66B-E3589EE593C2}"/>
    </a:ext>
  </a:extLst>
</a:theme>
</file>

<file path=ppt/theme/theme1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F13A7EBE-5640-476D-A968-3B5A22AEFF50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8B21EB5B-6709-45CD-BE24-F80339AA602F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0E045AE5-3B41-4D5E-ABF2-43F654FA1C51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4AC01838-4122-4D60-892B-B5CDDD5C4FBC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D8F38F0B-EFC9-4D3B-95A2-B677B98451B2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710F24CF-7BF8-4415-AE4E-F5D3743AC58E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BC3166B6-1C43-4C53-AE93-12F04EE75E5E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F0370EAA-03F6-4650-9AA3-9683C5146F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703</TotalTime>
  <Words>583</Words>
  <Application>Microsoft Office PowerPoint</Application>
  <PresentationFormat>On-screen Show (16:9)</PresentationFormat>
  <Paragraphs>56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23" baseType="lpstr">
      <vt:lpstr>Arial</vt:lpstr>
      <vt:lpstr>Century Gothic</vt:lpstr>
      <vt:lpstr>Impact</vt:lpstr>
      <vt:lpstr>Symbol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1_Copy Slides</vt:lpstr>
      <vt:lpstr>1_Image Slides</vt:lpstr>
      <vt:lpstr>6_Images&amp;Posters</vt:lpstr>
      <vt:lpstr>think-cell Slide</vt:lpstr>
      <vt:lpstr>specsavers</vt:lpstr>
      <vt:lpstr>Specsavers</vt:lpstr>
      <vt:lpstr>Specsavers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specsavers</dc:title>
  <dc:creator>Louis Christofi</dc:creator>
  <cp:lastModifiedBy>Michael Tull</cp:lastModifiedBy>
  <cp:revision>46</cp:revision>
  <dcterms:created xsi:type="dcterms:W3CDTF">2024-10-28T11:48:55Z</dcterms:created>
  <dcterms:modified xsi:type="dcterms:W3CDTF">2025-09-12T09:46:05Z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