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33661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6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olXYZOsXw_o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3758DE66-0832-4063-890E-9E8F21464771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0" r="14394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 July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LeBron James, Zendaya, </a:t>
            </a:r>
            <a:r>
              <a:rPr lang="en-US" dirty="0" err="1">
                <a:solidFill>
                  <a:schemeClr val="accent6"/>
                </a:solidFill>
              </a:rPr>
              <a:t>Sonequa</a:t>
            </a:r>
            <a:r>
              <a:rPr lang="en-US" dirty="0">
                <a:solidFill>
                  <a:schemeClr val="accent6"/>
                </a:solidFill>
              </a:rPr>
              <a:t> Martin-Green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Malcolm D. Lee (</a:t>
            </a:r>
            <a:r>
              <a:rPr lang="en-US" i="1" dirty="0">
                <a:solidFill>
                  <a:schemeClr val="accent6"/>
                </a:solidFill>
              </a:rPr>
              <a:t>Girls Trip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Ready Player One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first </a:t>
            </a:r>
            <a:r>
              <a:rPr lang="en-US" i="1" dirty="0">
                <a:solidFill>
                  <a:schemeClr val="accent6"/>
                </a:solidFill>
              </a:rPr>
              <a:t>Space Jam </a:t>
            </a:r>
            <a:r>
              <a:rPr lang="en-US" dirty="0">
                <a:solidFill>
                  <a:schemeClr val="accent6"/>
                </a:solidFill>
              </a:rPr>
              <a:t>has become an iconic nostalgia trip for an entire generation, and this star-studded sequel looks set to be another pop cultural slam dunk.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143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700k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NBA superstar LeBron James teams up with Bugs Bunny and the rest of the Looney Tunes for this long-awaited sequel.</a:t>
            </a: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Space Jam: A New Legacy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T</a:t>
            </a:r>
            <a:r>
              <a:rPr lang="en-GB" sz="1400" dirty="0">
                <a:solidFill>
                  <a:schemeClr val="accent6"/>
                </a:solidFill>
              </a:rPr>
              <a:t>he toons are back in town!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20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Space Jam: A New Legacy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Space Jam: A New Legacy</dc:description>
  <cp:lastModifiedBy/>
  <cp:revision>1</cp:revision>
  <dcterms:created xsi:type="dcterms:W3CDTF">2019-03-25T11:13:20Z</dcterms:created>
  <dcterms:modified xsi:type="dcterms:W3CDTF">2021-07-07T10:43:50Z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Space Jam: A New Legacy</vt:lpwstr>
  </property>
</Properties>
</file>