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73148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16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EPZu5MA2uq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CE67A0A3-FF89-426D-8BF8-F1B0EB9B3E5A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85" b="15791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28 January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Matthew McConaughey, Taron Egerton, Tori Kelly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Garth Jennings (</a:t>
            </a:r>
            <a:r>
              <a:rPr lang="en-US" i="1" dirty="0">
                <a:solidFill>
                  <a:schemeClr val="accent6"/>
                </a:solidFill>
              </a:rPr>
              <a:t>Sing, Son of </a:t>
            </a:r>
            <a:r>
              <a:rPr lang="en-US" i="1" dirty="0" err="1">
                <a:solidFill>
                  <a:schemeClr val="accent6"/>
                </a:solidFill>
              </a:rPr>
              <a:t>Rambow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Sing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first </a:t>
            </a:r>
            <a:r>
              <a:rPr lang="en-US" i="1" dirty="0">
                <a:solidFill>
                  <a:schemeClr val="accent6"/>
                </a:solidFill>
              </a:rPr>
              <a:t>Sing </a:t>
            </a:r>
            <a:r>
              <a:rPr lang="en-US" dirty="0">
                <a:solidFill>
                  <a:schemeClr val="accent6"/>
                </a:solidFill>
              </a:rPr>
              <a:t>was a surprise hit, taking $634 million worldwide.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Main Shoppers w/kids Index: 163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2.1m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Buster Moon and his friends must persuade reclusive </a:t>
            </a:r>
            <a:r>
              <a:rPr lang="en-GB" b="0" dirty="0" err="1"/>
              <a:t>rockstart</a:t>
            </a:r>
            <a:r>
              <a:rPr lang="en-GB" b="0" dirty="0"/>
              <a:t> Clay Calloway to join them for the opening of a new show.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Sing 2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R</a:t>
            </a:r>
            <a:r>
              <a:rPr lang="en-GB" sz="1400" dirty="0" err="1">
                <a:solidFill>
                  <a:schemeClr val="accent6"/>
                </a:solidFill>
              </a:rPr>
              <a:t>eturn</a:t>
            </a:r>
            <a:r>
              <a:rPr lang="en-GB" sz="1400" dirty="0">
                <a:solidFill>
                  <a:schemeClr val="accent6"/>
                </a:solidFill>
              </a:rPr>
              <a:t> to the animated musical sensation!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996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Sing 2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Sing 2</dc:description>
  <cp:lastModifiedBy/>
  <cp:revision>1</cp:revision>
  <dcterms:created xsi:type="dcterms:W3CDTF">2019-03-25T11:13:20Z</dcterms:created>
  <dcterms:modified xsi:type="dcterms:W3CDTF">2022-01-19T16:59:23Z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Sing 2</vt:lpwstr>
  </property>
</Properties>
</file>