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slideLayouts/slideLayout69.xml" ContentType="application/vnd.openxmlformats-officedocument.presentationml.slideLayout+xml"/>
  <Override PartName="/ppt/theme/theme8.xml" ContentType="application/vnd.openxmlformats-officedocument.theme+xml"/>
  <Override PartName="/ppt/tags/tag74.xml" ContentType="application/vnd.openxmlformats-officedocument.presentationml.tags+xml"/>
  <Override PartName="/ppt/tags/tag75.xml" ContentType="application/vnd.openxmlformats-officedocument.presentationml.tags+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tags/tag76.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77.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824" r:id="rId5"/>
    <p:sldMasterId id="2147483891" r:id="rId6"/>
    <p:sldMasterId id="2147483894" r:id="rId7"/>
    <p:sldMasterId id="2147483895" r:id="rId8"/>
    <p:sldMasterId id="2147483896" r:id="rId9"/>
    <p:sldMasterId id="2147483899" r:id="rId10"/>
  </p:sldMasterIdLst>
  <p:notesMasterIdLst>
    <p:notesMasterId r:id="rId13"/>
  </p:notesMasterIdLst>
  <p:handoutMasterIdLst>
    <p:handoutMasterId r:id="rId14"/>
  </p:handoutMasterIdLst>
  <p:sldIdLst>
    <p:sldId id="256" r:id="rId11"/>
    <p:sldId id="258" r:id="rId12"/>
  </p:sldIdLst>
  <p:sldSz cx="10080625" cy="7561263"/>
  <p:notesSz cx="6858000" cy="9144000"/>
  <p:custDataLst>
    <p:tags r:id="rId15"/>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p15:clr>
            <a:srgbClr val="A4A3A4"/>
          </p15:clr>
        </p15:guide>
        <p15:guide id="2" orient="horz" pos="4624">
          <p15:clr>
            <a:srgbClr val="A4A3A4"/>
          </p15:clr>
        </p15:guide>
        <p15:guide id="3" orient="horz" pos="1513">
          <p15:clr>
            <a:srgbClr val="A4A3A4"/>
          </p15:clr>
        </p15:guide>
        <p15:guide id="4" orient="horz" pos="1220">
          <p15:clr>
            <a:srgbClr val="A4A3A4"/>
          </p15:clr>
        </p15:guide>
        <p15:guide id="5" orient="horz" pos="879">
          <p15:clr>
            <a:srgbClr val="A4A3A4"/>
          </p15:clr>
        </p15:guide>
        <p15:guide id="6" orient="horz" pos="1154">
          <p15:clr>
            <a:srgbClr val="A4A3A4"/>
          </p15:clr>
        </p15:guide>
        <p15:guide id="7" orient="horz" pos="1860">
          <p15:clr>
            <a:srgbClr val="A4A3A4"/>
          </p15:clr>
        </p15:guide>
        <p15:guide id="8" orient="horz" pos="1919">
          <p15:clr>
            <a:srgbClr val="A4A3A4"/>
          </p15:clr>
        </p15:guide>
        <p15:guide id="9" orient="horz" pos="2613">
          <p15:clr>
            <a:srgbClr val="A4A3A4"/>
          </p15:clr>
        </p15:guide>
        <p15:guide id="10" orient="horz" pos="2899">
          <p15:clr>
            <a:srgbClr val="A4A3A4"/>
          </p15:clr>
        </p15:guide>
        <p15:guide id="11" orient="horz" pos="3243">
          <p15:clr>
            <a:srgbClr val="A4A3A4"/>
          </p15:clr>
        </p15:guide>
        <p15:guide id="12" orient="horz" pos="3675">
          <p15:clr>
            <a:srgbClr val="A4A3A4"/>
          </p15:clr>
        </p15:guide>
        <p15:guide id="13" orient="horz" pos="4285">
          <p15:clr>
            <a:srgbClr val="A4A3A4"/>
          </p15:clr>
        </p15:guide>
        <p15:guide id="14" orient="horz" pos="3316">
          <p15:clr>
            <a:srgbClr val="A4A3A4"/>
          </p15:clr>
        </p15:guide>
        <p15:guide id="15" orient="horz" pos="3597">
          <p15:clr>
            <a:srgbClr val="A4A3A4"/>
          </p15:clr>
        </p15:guide>
        <p15:guide id="16" orient="horz" pos="4008">
          <p15:clr>
            <a:srgbClr val="A4A3A4"/>
          </p15:clr>
        </p15:guide>
        <p15:guide id="17" orient="horz" pos="4357">
          <p15:clr>
            <a:srgbClr val="A4A3A4"/>
          </p15:clr>
        </p15:guide>
        <p15:guide id="18" orient="horz" pos="3937">
          <p15:clr>
            <a:srgbClr val="A4A3A4"/>
          </p15:clr>
        </p15:guide>
        <p15:guide id="19" orient="horz" pos="2962">
          <p15:clr>
            <a:srgbClr val="A4A3A4"/>
          </p15:clr>
        </p15:guide>
        <p15:guide id="20" orient="horz" pos="2547">
          <p15:clr>
            <a:srgbClr val="A4A3A4"/>
          </p15:clr>
        </p15:guide>
        <p15:guide id="21" orient="horz" pos="2265">
          <p15:clr>
            <a:srgbClr val="A4A3A4"/>
          </p15:clr>
        </p15:guide>
        <p15:guide id="22" orient="horz" pos="2201">
          <p15:clr>
            <a:srgbClr val="A4A3A4"/>
          </p15:clr>
        </p15:guide>
        <p15:guide id="23" orient="horz" pos="183">
          <p15:clr>
            <a:srgbClr val="A4A3A4"/>
          </p15:clr>
        </p15:guide>
        <p15:guide id="24" orient="horz" pos="467">
          <p15:clr>
            <a:srgbClr val="A4A3A4"/>
          </p15:clr>
        </p15:guide>
        <p15:guide id="25" orient="horz" pos="525">
          <p15:clr>
            <a:srgbClr val="A4A3A4"/>
          </p15:clr>
        </p15:guide>
        <p15:guide id="26" orient="horz" pos="807">
          <p15:clr>
            <a:srgbClr val="A4A3A4"/>
          </p15:clr>
        </p15:guide>
        <p15:guide id="27" pos="180">
          <p15:clr>
            <a:srgbClr val="A4A3A4"/>
          </p15:clr>
        </p15:guide>
        <p15:guide id="28" pos="3217">
          <p15:clr>
            <a:srgbClr val="A4A3A4"/>
          </p15:clr>
        </p15:guide>
        <p15:guide id="29" pos="625">
          <p15:clr>
            <a:srgbClr val="A4A3A4"/>
          </p15:clr>
        </p15:guide>
        <p15:guide id="30" pos="689">
          <p15:clr>
            <a:srgbClr val="A4A3A4"/>
          </p15:clr>
        </p15:guide>
        <p15:guide id="31" pos="1121">
          <p15:clr>
            <a:srgbClr val="A4A3A4"/>
          </p15:clr>
        </p15:guide>
        <p15:guide id="32" pos="1196">
          <p15:clr>
            <a:srgbClr val="A4A3A4"/>
          </p15:clr>
        </p15:guide>
        <p15:guide id="33" pos="1629">
          <p15:clr>
            <a:srgbClr val="A4A3A4"/>
          </p15:clr>
        </p15:guide>
        <p15:guide id="34" pos="1705">
          <p15:clr>
            <a:srgbClr val="A4A3A4"/>
          </p15:clr>
        </p15:guide>
        <p15:guide id="35" pos="2138">
          <p15:clr>
            <a:srgbClr val="A4A3A4"/>
          </p15:clr>
        </p15:guide>
        <p15:guide id="36" pos="2206">
          <p15:clr>
            <a:srgbClr val="A4A3A4"/>
          </p15:clr>
        </p15:guide>
        <p15:guide id="37" pos="2662">
          <p15:clr>
            <a:srgbClr val="A4A3A4"/>
          </p15:clr>
        </p15:guide>
        <p15:guide id="38" pos="2734">
          <p15:clr>
            <a:srgbClr val="A4A3A4"/>
          </p15:clr>
        </p15:guide>
        <p15:guide id="39" pos="3146">
          <p15:clr>
            <a:srgbClr val="A4A3A4"/>
          </p15:clr>
        </p15:guide>
        <p15:guide id="40" pos="3635">
          <p15:clr>
            <a:srgbClr val="A4A3A4"/>
          </p15:clr>
        </p15:guide>
        <p15:guide id="41" pos="3711">
          <p15:clr>
            <a:srgbClr val="A4A3A4"/>
          </p15:clr>
        </p15:guide>
        <p15:guide id="42" pos="4150">
          <p15:clr>
            <a:srgbClr val="A4A3A4"/>
          </p15:clr>
        </p15:guide>
        <p15:guide id="43" pos="4226">
          <p15:clr>
            <a:srgbClr val="A4A3A4"/>
          </p15:clr>
        </p15:guide>
        <p15:guide id="44" pos="4653">
          <p15:clr>
            <a:srgbClr val="A4A3A4"/>
          </p15:clr>
        </p15:guide>
        <p15:guide id="45" pos="4735">
          <p15:clr>
            <a:srgbClr val="A4A3A4"/>
          </p15:clr>
        </p15:guide>
        <p15:guide id="46" pos="5164">
          <p15:clr>
            <a:srgbClr val="A4A3A4"/>
          </p15:clr>
        </p15:guide>
        <p15:guide id="47" pos="5242">
          <p15:clr>
            <a:srgbClr val="A4A3A4"/>
          </p15:clr>
        </p15:guide>
        <p15:guide id="48" pos="5675">
          <p15:clr>
            <a:srgbClr val="A4A3A4"/>
          </p15:clr>
        </p15:guide>
        <p15:guide id="49" pos="5743">
          <p15:clr>
            <a:srgbClr val="A4A3A4"/>
          </p15:clr>
        </p15:guide>
        <p15:guide id="50" pos="617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C8C8"/>
    <a:srgbClr val="8547AD"/>
    <a:srgbClr val="33006F"/>
    <a:srgbClr val="FB3449"/>
    <a:srgbClr val="0099A8"/>
    <a:srgbClr val="EA576C"/>
    <a:srgbClr val="DFDEDE"/>
    <a:srgbClr val="8A8A8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8939" autoAdjust="0"/>
  </p:normalViewPr>
  <p:slideViewPr>
    <p:cSldViewPr snapToGrid="0">
      <p:cViewPr varScale="1">
        <p:scale>
          <a:sx n="102" d="100"/>
          <a:sy n="102" d="100"/>
        </p:scale>
        <p:origin x="1488" y="12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180"/>
        <p:guide pos="3217"/>
        <p:guide pos="625"/>
        <p:guide pos="689"/>
        <p:guide pos="1121"/>
        <p:guide pos="1196"/>
        <p:guide pos="1629"/>
        <p:guide pos="1705"/>
        <p:guide pos="2138"/>
        <p:guide pos="2206"/>
        <p:guide pos="2662"/>
        <p:guide pos="2734"/>
        <p:guide pos="3146"/>
        <p:guide pos="3635"/>
        <p:guide pos="3711"/>
        <p:guide pos="4150"/>
        <p:guide pos="4226"/>
        <p:guide pos="4653"/>
        <p:guide pos="4735"/>
        <p:guide pos="5164"/>
        <p:guide pos="5242"/>
        <p:guide pos="5675"/>
        <p:guide pos="5743"/>
        <p:guide pos="617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2.xml"/><Relationship Id="rId7" Type="http://schemas.openxmlformats.org/officeDocument/2006/relationships/slideMaster" Target="slideMasters/slideMaster6.xml"/><Relationship Id="rId12" Type="http://schemas.openxmlformats.org/officeDocument/2006/relationships/slide" Target="slides/slide2.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1.xml"/><Relationship Id="rId5" Type="http://schemas.openxmlformats.org/officeDocument/2006/relationships/slideMaster" Target="slideMasters/slideMaster4.xml"/><Relationship Id="rId15" Type="http://schemas.openxmlformats.org/officeDocument/2006/relationships/tags" Target="tags/tag1.xml"/><Relationship Id="rId10" Type="http://schemas.openxmlformats.org/officeDocument/2006/relationships/slideMaster" Target="slideMasters/slideMaster9.xml"/><Relationship Id="rId19"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Correct Message Take Out Amongst 16-39 Males</c:v>
                </c:pt>
              </c:strCache>
            </c:strRef>
          </c:tx>
          <c:spPr>
            <a:solidFill>
              <a:schemeClr val="accent2"/>
            </a:solidFill>
            <a:ln>
              <a:noFill/>
            </a:ln>
            <a:effectLst/>
          </c:spPr>
          <c:invertIfNegative val="0"/>
          <c:dLbls>
            <c:dLbl>
              <c:idx val="0"/>
              <c:layout>
                <c:manualLayout>
                  <c:x val="-4.8802456877072697E-3"/>
                  <c:y val="5.1210827893022941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8802456877073148E-3"/>
                  <c:y val="6.0965271301217788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Pre-Campaign</c:v>
                </c:pt>
                <c:pt idx="1">
                  <c:v>Post-Campaign</c:v>
                </c:pt>
              </c:strCache>
            </c:strRef>
          </c:cat>
          <c:val>
            <c:numRef>
              <c:f>Sheet1!$B$2:$B$3</c:f>
              <c:numCache>
                <c:formatCode>0%</c:formatCode>
                <c:ptCount val="2"/>
                <c:pt idx="0">
                  <c:v>0.54</c:v>
                </c:pt>
                <c:pt idx="1">
                  <c:v>0.72</c:v>
                </c:pt>
              </c:numCache>
            </c:numRef>
          </c:val>
        </c:ser>
        <c:dLbls>
          <c:showLegendKey val="0"/>
          <c:showVal val="0"/>
          <c:showCatName val="0"/>
          <c:showSerName val="0"/>
          <c:showPercent val="0"/>
          <c:showBubbleSize val="0"/>
        </c:dLbls>
        <c:gapWidth val="219"/>
        <c:overlap val="-27"/>
        <c:axId val="324451752"/>
        <c:axId val="324452536"/>
      </c:barChart>
      <c:catAx>
        <c:axId val="324451752"/>
        <c:scaling>
          <c:orientation val="minMax"/>
        </c:scaling>
        <c:delete val="0"/>
        <c:axPos val="b"/>
        <c:numFmt formatCode="General" sourceLinked="1"/>
        <c:majorTickMark val="none"/>
        <c:minorTickMark val="none"/>
        <c:tickLblPos val="low"/>
        <c:spPr>
          <a:noFill/>
          <a:ln w="9525" cap="flat" cmpd="sng" algn="ctr">
            <a:solidFill>
              <a:schemeClr val="accent5"/>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24452536"/>
        <c:crosses val="autoZero"/>
        <c:auto val="1"/>
        <c:lblAlgn val="ctr"/>
        <c:lblOffset val="100"/>
        <c:noMultiLvlLbl val="0"/>
      </c:catAx>
      <c:valAx>
        <c:axId val="324452536"/>
        <c:scaling>
          <c:orientation val="minMax"/>
        </c:scaling>
        <c:delete val="0"/>
        <c:axPos val="l"/>
        <c:majorGridlines>
          <c:spPr>
            <a:ln w="9525" cap="flat" cmpd="sng" algn="ctr">
              <a:solidFill>
                <a:schemeClr val="accent5"/>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324451752"/>
        <c:crosses val="autoZero"/>
        <c:crossBetween val="between"/>
      </c:valAx>
      <c:spPr>
        <a:noFill/>
        <a:ln>
          <a:noFill/>
        </a:ln>
        <a:effectLst/>
      </c:spPr>
    </c:plotArea>
    <c:legend>
      <c:legendPos val="b"/>
      <c:layout>
        <c:manualLayout>
          <c:xMode val="edge"/>
          <c:yMode val="edge"/>
          <c:x val="4.9999846291474401E-2"/>
          <c:y val="0.90617991994059777"/>
          <c:w val="0.89999992314573718"/>
          <c:h val="9.382008005940224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741D12-1BA0-4D16-B253-39E4DA7AD69F}" type="datetimeFigureOut">
              <a:rPr lang="en-US" smtClean="0"/>
              <a:pPr/>
              <a:t>1/24/2017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0E036-A0EF-40EA-AC2B-818A5F8CFC1C}" type="datetimeFigureOut">
              <a:rPr lang="en-US" smtClean="0"/>
              <a:pPr/>
              <a:t>1/24/2017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C936D52-512B-47DE-BC94-6C88A56CE986}"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40414337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5.xml"/><Relationship Id="rId1" Type="http://schemas.openxmlformats.org/officeDocument/2006/relationships/vmlDrawing" Target="../drawings/vmlDrawing2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3.xml"/><Relationship Id="rId1" Type="http://schemas.openxmlformats.org/officeDocument/2006/relationships/vmlDrawing" Target="../drawings/vmlDrawing42.vml"/><Relationship Id="rId5" Type="http://schemas.openxmlformats.org/officeDocument/2006/relationships/image" Target="../media/image1.emf"/><Relationship Id="rId4" Type="http://schemas.openxmlformats.org/officeDocument/2006/relationships/oleObject" Target="../embeddings/oleObject42.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4.xml"/><Relationship Id="rId1" Type="http://schemas.openxmlformats.org/officeDocument/2006/relationships/vmlDrawing" Target="../drawings/vmlDrawing43.vml"/><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8.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7.xml"/><Relationship Id="rId1" Type="http://schemas.openxmlformats.org/officeDocument/2006/relationships/vmlDrawing" Target="../drawings/vmlDrawing56.vml"/><Relationship Id="rId5" Type="http://schemas.openxmlformats.org/officeDocument/2006/relationships/image" Target="../media/image1.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8.xml"/><Relationship Id="rId1" Type="http://schemas.openxmlformats.org/officeDocument/2006/relationships/vmlDrawing" Target="../drawings/vmlDrawing57.vml"/><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0.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9.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62.vml"/><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6.xml"/><Relationship Id="rId1" Type="http://schemas.openxmlformats.org/officeDocument/2006/relationships/vmlDrawing" Target="../drawings/vmlDrawing65.vml"/><Relationship Id="rId5" Type="http://schemas.openxmlformats.org/officeDocument/2006/relationships/image" Target="../media/image1.emf"/><Relationship Id="rId4" Type="http://schemas.openxmlformats.org/officeDocument/2006/relationships/oleObject" Target="../embeddings/oleObject65.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2.xml"/><Relationship Id="rId1" Type="http://schemas.openxmlformats.org/officeDocument/2006/relationships/vmlDrawing" Target="../drawings/vmlDrawing71.vml"/><Relationship Id="rId5" Type="http://schemas.openxmlformats.org/officeDocument/2006/relationships/image" Target="../media/image1.emf"/><Relationship Id="rId4" Type="http://schemas.openxmlformats.org/officeDocument/2006/relationships/oleObject" Target="../embeddings/oleObject71.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5.xml"/><Relationship Id="rId1" Type="http://schemas.openxmlformats.org/officeDocument/2006/relationships/vmlDrawing" Target="../drawings/vmlDrawing74.vml"/><Relationship Id="rId5" Type="http://schemas.openxmlformats.org/officeDocument/2006/relationships/image" Target="../media/image1.emf"/><Relationship Id="rId4" Type="http://schemas.openxmlformats.org/officeDocument/2006/relationships/oleObject" Target="../embeddings/oleObject74.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2" Type="http://schemas.openxmlformats.org/officeDocument/2006/relationships/image" Target="../media/image4.emf"/><Relationship Id="rId1" Type="http://schemas.openxmlformats.org/officeDocument/2006/relationships/slideMaster" Target="../slideMasters/slideMaster9.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slideMaster" Target="../slideMasters/slideMaster9.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3" Type="http://schemas.openxmlformats.org/officeDocument/2006/relationships/image" Target="../media/image34.emf"/><Relationship Id="rId7" Type="http://schemas.openxmlformats.org/officeDocument/2006/relationships/image" Target="../media/image38.emf"/><Relationship Id="rId12" Type="http://schemas.openxmlformats.org/officeDocument/2006/relationships/image" Target="../media/image43.emf"/><Relationship Id="rId17" Type="http://schemas.openxmlformats.org/officeDocument/2006/relationships/image" Target="../media/image48.emf"/><Relationship Id="rId2" Type="http://schemas.openxmlformats.org/officeDocument/2006/relationships/image" Target="../media/image33.emf"/><Relationship Id="rId16" Type="http://schemas.openxmlformats.org/officeDocument/2006/relationships/image" Target="../media/image47.emf"/><Relationship Id="rId1" Type="http://schemas.openxmlformats.org/officeDocument/2006/relationships/slideMaster" Target="../slideMasters/slideMaster9.xm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5" Type="http://schemas.openxmlformats.org/officeDocument/2006/relationships/image" Target="../media/image46.e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emf"/><Relationship Id="rId14" Type="http://schemas.openxmlformats.org/officeDocument/2006/relationships/image" Target="../media/image45.emf"/></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image" Target="../media/image60.emf"/><Relationship Id="rId18" Type="http://schemas.openxmlformats.org/officeDocument/2006/relationships/image" Target="../media/image65.emf"/><Relationship Id="rId3" Type="http://schemas.openxmlformats.org/officeDocument/2006/relationships/image" Target="../media/image50.emf"/><Relationship Id="rId7" Type="http://schemas.openxmlformats.org/officeDocument/2006/relationships/image" Target="../media/image54.emf"/><Relationship Id="rId12" Type="http://schemas.openxmlformats.org/officeDocument/2006/relationships/image" Target="../media/image59.emf"/><Relationship Id="rId17" Type="http://schemas.openxmlformats.org/officeDocument/2006/relationships/image" Target="../media/image64.emf"/><Relationship Id="rId2" Type="http://schemas.openxmlformats.org/officeDocument/2006/relationships/image" Target="../media/image49.emf"/><Relationship Id="rId16" Type="http://schemas.openxmlformats.org/officeDocument/2006/relationships/image" Target="../media/image63.emf"/><Relationship Id="rId1" Type="http://schemas.openxmlformats.org/officeDocument/2006/relationships/slideMaster" Target="../slideMasters/slideMaster9.xml"/><Relationship Id="rId6" Type="http://schemas.openxmlformats.org/officeDocument/2006/relationships/image" Target="../media/image53.emf"/><Relationship Id="rId11" Type="http://schemas.openxmlformats.org/officeDocument/2006/relationships/image" Target="../media/image58.emf"/><Relationship Id="rId5" Type="http://schemas.openxmlformats.org/officeDocument/2006/relationships/image" Target="../media/image52.emf"/><Relationship Id="rId15" Type="http://schemas.openxmlformats.org/officeDocument/2006/relationships/image" Target="../media/image62.emf"/><Relationship Id="rId10" Type="http://schemas.openxmlformats.org/officeDocument/2006/relationships/image" Target="../media/image57.emf"/><Relationship Id="rId4" Type="http://schemas.openxmlformats.org/officeDocument/2006/relationships/image" Target="../media/image51.emf"/><Relationship Id="rId9" Type="http://schemas.openxmlformats.org/officeDocument/2006/relationships/image" Target="../media/image56.emf"/><Relationship Id="rId14" Type="http://schemas.openxmlformats.org/officeDocument/2006/relationships/image" Target="../media/image61.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7.emf"/><Relationship Id="rId7" Type="http://schemas.openxmlformats.org/officeDocument/2006/relationships/image" Target="../media/image71.emf"/><Relationship Id="rId2" Type="http://schemas.openxmlformats.org/officeDocument/2006/relationships/image" Target="../media/image66.emf"/><Relationship Id="rId1" Type="http://schemas.openxmlformats.org/officeDocument/2006/relationships/slideMaster" Target="../slideMasters/slideMaster9.x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4609"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51" y="5799217"/>
            <a:ext cx="9227550" cy="455176"/>
          </a:xfrm>
          <a:prstGeom prst="rect">
            <a:avLst/>
          </a:prstGeom>
        </p:spPr>
        <p:txBody>
          <a:bodyPr/>
          <a:lstStyle>
            <a:lvl1pPr marL="0" indent="0" algn="l">
              <a:lnSpc>
                <a:spcPts val="14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9"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36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31" y="5799575"/>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ase_study_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3793952" y="1771742"/>
            <a:ext cx="5956870" cy="3652807"/>
          </a:xfrm>
          <a:prstGeom prst="rect">
            <a:avLst/>
          </a:prstGeom>
          <a:solidFill>
            <a:srgbClr val="CAC8C8"/>
          </a:solidFill>
          <a:ln>
            <a:noFill/>
          </a:ln>
          <a:effectLst/>
        </p:spPr>
        <p:txBody>
          <a:bodyPr vert="horz"/>
          <a:lstStyle>
            <a:lvl1pPr>
              <a:defRPr>
                <a:solidFill>
                  <a:schemeClr val="bg1"/>
                </a:solidFill>
              </a:defRPr>
            </a:lvl1pPr>
          </a:lstStyle>
          <a:p>
            <a:endParaRPr lang="en-US" dirty="0" smtClean="0"/>
          </a:p>
          <a:p>
            <a:endParaRPr lang="en-US" dirty="0" smtClean="0"/>
          </a:p>
          <a:p>
            <a:endParaRPr lang="en-US" dirty="0" smtClean="0"/>
          </a:p>
          <a:p>
            <a:endParaRPr lang="en-US" dirty="0" smtClean="0"/>
          </a:p>
          <a:p>
            <a:r>
              <a:rPr lang="en-US" dirty="0" smtClean="0"/>
              <a:t>		Insert picture here</a:t>
            </a:r>
            <a:endParaRPr lang="en-US" dirty="0"/>
          </a:p>
        </p:txBody>
      </p:sp>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9328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3" name="Text Placeholder 12"/>
          <p:cNvSpPr>
            <a:spLocks noGrp="1"/>
          </p:cNvSpPr>
          <p:nvPr>
            <p:ph type="body" sz="quarter" idx="11" hasCustomPrompt="1"/>
          </p:nvPr>
        </p:nvSpPr>
        <p:spPr>
          <a:xfrm>
            <a:off x="250825" y="771889"/>
            <a:ext cx="9328120" cy="237225"/>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5"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7" name="Text Placeholder 26"/>
          <p:cNvSpPr>
            <a:spLocks noGrp="1"/>
          </p:cNvSpPr>
          <p:nvPr>
            <p:ph type="body" sz="quarter" idx="16" hasCustomPrompt="1"/>
          </p:nvPr>
        </p:nvSpPr>
        <p:spPr>
          <a:xfrm>
            <a:off x="266700" y="2096146"/>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8" name="Text Placeholder 26"/>
          <p:cNvSpPr>
            <a:spLocks noGrp="1"/>
          </p:cNvSpPr>
          <p:nvPr>
            <p:ph type="body" sz="quarter" idx="17" hasCustomPrompt="1"/>
          </p:nvPr>
        </p:nvSpPr>
        <p:spPr>
          <a:xfrm>
            <a:off x="266700" y="4385300"/>
            <a:ext cx="3057525" cy="1817688"/>
          </a:xfrm>
          <a:prstGeom prst="rect">
            <a:avLst/>
          </a:prstGeom>
        </p:spPr>
        <p:txBody>
          <a:bodyPr vert="horz" lIns="36000" tIns="0"/>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30" name="Text Placeholder 29"/>
          <p:cNvSpPr>
            <a:spLocks noGrp="1"/>
          </p:cNvSpPr>
          <p:nvPr>
            <p:ph type="body" sz="quarter" idx="18" hasCustomPrompt="1"/>
          </p:nvPr>
        </p:nvSpPr>
        <p:spPr>
          <a:xfrm>
            <a:off x="266898" y="1803813"/>
            <a:ext cx="3071813" cy="256620"/>
          </a:xfrm>
          <a:prstGeom prst="rect">
            <a:avLst/>
          </a:prstGeom>
        </p:spPr>
        <p:txBody>
          <a:bodyPr vert="horz" lIns="36000"/>
          <a:lstStyle>
            <a:lvl1pPr>
              <a:defRPr sz="1400" baseline="0">
                <a:solidFill>
                  <a:srgbClr val="000000"/>
                </a:solidFill>
              </a:defRPr>
            </a:lvl1pPr>
          </a:lstStyle>
          <a:p>
            <a:pPr lvl="0"/>
            <a:r>
              <a:rPr lang="en-US" dirty="0" smtClean="0"/>
              <a:t>Write ‘Background’ here</a:t>
            </a:r>
            <a:endParaRPr lang="en-US" dirty="0"/>
          </a:p>
        </p:txBody>
      </p:sp>
      <p:sp>
        <p:nvSpPr>
          <p:cNvPr id="31" name="Text Placeholder 29"/>
          <p:cNvSpPr>
            <a:spLocks noGrp="1"/>
          </p:cNvSpPr>
          <p:nvPr>
            <p:ph type="body" sz="quarter" idx="19" hasCustomPrompt="1"/>
          </p:nvPr>
        </p:nvSpPr>
        <p:spPr>
          <a:xfrm>
            <a:off x="266898" y="4108646"/>
            <a:ext cx="3071813" cy="256620"/>
          </a:xfrm>
          <a:prstGeom prst="rect">
            <a:avLst/>
          </a:prstGeom>
        </p:spPr>
        <p:txBody>
          <a:bodyPr vert="horz" lIns="36000"/>
          <a:lstStyle>
            <a:lvl1pPr>
              <a:defRPr sz="1400">
                <a:solidFill>
                  <a:srgbClr val="000000"/>
                </a:solidFill>
              </a:defRPr>
            </a:lvl1pPr>
          </a:lstStyle>
          <a:p>
            <a:pPr lvl="0"/>
            <a:r>
              <a:rPr lang="en-US" dirty="0" smtClean="0"/>
              <a:t>Write ‘Idea’ here</a:t>
            </a:r>
            <a:endParaRPr lang="en-US" dirty="0"/>
          </a:p>
        </p:txBody>
      </p:sp>
      <p:sp>
        <p:nvSpPr>
          <p:cNvPr id="35" name="Text Placeholder 34"/>
          <p:cNvSpPr>
            <a:spLocks noGrp="1"/>
          </p:cNvSpPr>
          <p:nvPr>
            <p:ph type="body" sz="quarter" idx="20" hasCustomPrompt="1"/>
          </p:nvPr>
        </p:nvSpPr>
        <p:spPr>
          <a:xfrm>
            <a:off x="5238750" y="5635625"/>
            <a:ext cx="4445000" cy="747713"/>
          </a:xfrm>
          <a:prstGeom prst="rect">
            <a:avLst/>
          </a:prstGeom>
        </p:spPr>
        <p:txBody>
          <a:bodyPr vert="horz"/>
          <a:lstStyle>
            <a:lvl1pPr algn="r">
              <a:defRPr baseline="0">
                <a:solidFill>
                  <a:srgbClr val="FFFFFF"/>
                </a:solidFill>
              </a:defRPr>
            </a:lvl1pPr>
          </a:lstStyle>
          <a:p>
            <a:pPr lvl="0"/>
            <a:r>
              <a:rPr lang="en-US" dirty="0" smtClean="0"/>
              <a:t>Insert quote here – can run to two lines</a:t>
            </a:r>
            <a:endParaRPr lang="en-US" dirty="0"/>
          </a:p>
        </p:txBody>
      </p:sp>
    </p:spTree>
    <p:extLst>
      <p:ext uri="{BB962C8B-B14F-4D97-AF65-F5344CB8AC3E}">
        <p14:creationId xmlns:p14="http://schemas.microsoft.com/office/powerpoint/2010/main" val="38973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se_study_2">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994310"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Placeholder 13"/>
          <p:cNvSpPr>
            <a:spLocks noGrp="1"/>
          </p:cNvSpPr>
          <p:nvPr>
            <p:ph type="body" sz="quarter" idx="15" hasCustomPrompt="1"/>
          </p:nvPr>
        </p:nvSpPr>
        <p:spPr bwMode="gray">
          <a:xfrm>
            <a:off x="5308660" y="7048425"/>
            <a:ext cx="4482208" cy="308472"/>
          </a:xfrm>
          <a:prstGeom prst="rect">
            <a:avLst/>
          </a:prstGeom>
        </p:spPr>
        <p:txBody>
          <a:bodyPr anchor="b" anchorCtr="0"/>
          <a:lstStyle>
            <a:lvl1pPr algn="r">
              <a:lnSpc>
                <a:spcPts val="842"/>
              </a:lnSpc>
              <a:buNone/>
              <a:defRPr sz="700" b="0" baseline="0">
                <a:solidFill>
                  <a:srgbClr val="000000"/>
                </a:solidFill>
              </a:defRPr>
            </a:lvl1pPr>
          </a:lstStyle>
          <a:p>
            <a:pPr lvl="0"/>
            <a:r>
              <a:rPr lang="en-GB" dirty="0" smtClean="0"/>
              <a:t>Source: Arial 7pt</a:t>
            </a:r>
            <a:endParaRPr lang="en-GB" dirty="0"/>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smtClean="0">
              <a:solidFill>
                <a:schemeClr val="bg1"/>
              </a:solidFill>
            </a:endParaRP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itle 3"/>
          <p:cNvSpPr>
            <a:spLocks noGrp="1"/>
          </p:cNvSpPr>
          <p:nvPr>
            <p:ph type="title" hasCustomPrompt="1"/>
          </p:nvPr>
        </p:nvSpPr>
        <p:spPr>
          <a:xfrm>
            <a:off x="263445" y="344821"/>
            <a:ext cx="9308541" cy="409568"/>
          </a:xfrm>
        </p:spPr>
        <p:txBody>
          <a:bodyPr/>
          <a:lstStyle>
            <a:lvl1pPr>
              <a:defRPr baseline="0"/>
            </a:lvl1pPr>
          </a:lstStyle>
          <a:p>
            <a:r>
              <a:rPr lang="en-GB" dirty="0" smtClean="0"/>
              <a:t>Insert brand name here</a:t>
            </a:r>
            <a:endParaRPr lang="en-US" dirty="0"/>
          </a:p>
        </p:txBody>
      </p:sp>
      <p:sp>
        <p:nvSpPr>
          <p:cNvPr id="15" name="Text Placeholder 12"/>
          <p:cNvSpPr>
            <a:spLocks noGrp="1"/>
          </p:cNvSpPr>
          <p:nvPr>
            <p:ph type="body" sz="quarter" idx="11" hasCustomPrompt="1"/>
          </p:nvPr>
        </p:nvSpPr>
        <p:spPr>
          <a:xfrm>
            <a:off x="250825" y="783227"/>
            <a:ext cx="9328120" cy="271240"/>
          </a:xfrm>
          <a:prstGeom prst="rect">
            <a:avLst/>
          </a:prstGeom>
        </p:spPr>
        <p:txBody>
          <a:bodyPr vert="horz" lIns="36000" tIns="0"/>
          <a:lstStyle>
            <a:lvl1pPr>
              <a:defRPr sz="1400" baseline="0">
                <a:solidFill>
                  <a:schemeClr val="accent6"/>
                </a:solidFill>
              </a:defRPr>
            </a:lvl1pPr>
          </a:lstStyle>
          <a:p>
            <a:pPr lvl="0"/>
            <a:r>
              <a:rPr lang="en-GB" dirty="0" smtClean="0"/>
              <a:t>Insert campaign title here</a:t>
            </a:r>
          </a:p>
        </p:txBody>
      </p:sp>
      <p:sp>
        <p:nvSpPr>
          <p:cNvPr id="16" name="Picture Placeholder 14"/>
          <p:cNvSpPr>
            <a:spLocks noGrp="1"/>
          </p:cNvSpPr>
          <p:nvPr>
            <p:ph type="pic" sz="quarter" idx="12" hasCustomPrompt="1"/>
          </p:nvPr>
        </p:nvSpPr>
        <p:spPr>
          <a:xfrm>
            <a:off x="1677988" y="6915150"/>
            <a:ext cx="1504950" cy="517525"/>
          </a:xfrm>
          <a:prstGeom prst="rect">
            <a:avLst/>
          </a:prstGeom>
        </p:spPr>
        <p:txBody>
          <a:bodyPr vert="horz"/>
          <a:lstStyle>
            <a:lvl1pPr>
              <a:defRPr>
                <a:solidFill>
                  <a:srgbClr val="8A8A8D"/>
                </a:solidFill>
              </a:defRPr>
            </a:lvl1pPr>
          </a:lstStyle>
          <a:p>
            <a:r>
              <a:rPr lang="en-US" dirty="0" smtClean="0"/>
              <a:t>Logo here</a:t>
            </a:r>
            <a:endParaRPr lang="en-US" dirty="0"/>
          </a:p>
        </p:txBody>
      </p:sp>
      <p:sp>
        <p:nvSpPr>
          <p:cNvPr id="23" name="Text Placeholder 26"/>
          <p:cNvSpPr>
            <a:spLocks noGrp="1"/>
          </p:cNvSpPr>
          <p:nvPr>
            <p:ph type="body" sz="quarter" idx="16" hasCustomPrompt="1"/>
          </p:nvPr>
        </p:nvSpPr>
        <p:spPr>
          <a:xfrm>
            <a:off x="266700" y="4520385"/>
            <a:ext cx="4060287" cy="1817688"/>
          </a:xfrm>
          <a:prstGeom prst="rect">
            <a:avLst/>
          </a:prstGeom>
        </p:spPr>
        <p:txBody>
          <a:bodyPr vert="horz"/>
          <a:lstStyle>
            <a:lvl1pPr>
              <a:defRPr sz="1000" b="0" baseline="0">
                <a:solidFill>
                  <a:srgbClr val="000000"/>
                </a:solidFill>
                <a:latin typeface="Arial"/>
                <a:cs typeface="Arial"/>
              </a:defRPr>
            </a:lvl1pPr>
            <a:lvl2pPr>
              <a:defRPr sz="1100">
                <a:solidFill>
                  <a:srgbClr val="000000"/>
                </a:solidFill>
                <a:latin typeface="Arial"/>
                <a:cs typeface="Arial"/>
              </a:defRPr>
            </a:lvl2pPr>
            <a:lvl3pPr>
              <a:defRPr sz="1100">
                <a:solidFill>
                  <a:srgbClr val="000000"/>
                </a:solidFill>
                <a:latin typeface="Arial"/>
                <a:cs typeface="Arial"/>
              </a:defRPr>
            </a:lvl3pPr>
            <a:lvl4pPr>
              <a:defRPr sz="1100">
                <a:solidFill>
                  <a:srgbClr val="000000"/>
                </a:solidFill>
                <a:latin typeface="Arial"/>
                <a:cs typeface="Arial"/>
              </a:defRPr>
            </a:lvl4pPr>
            <a:lvl5pPr>
              <a:defRPr sz="1100">
                <a:solidFill>
                  <a:srgbClr val="000000"/>
                </a:solidFill>
                <a:latin typeface="Arial"/>
                <a:cs typeface="Arial"/>
              </a:defRPr>
            </a:lvl5pPr>
          </a:lstStyle>
          <a:p>
            <a:pPr lvl="0"/>
            <a:r>
              <a:rPr lang="en-US" b="0" dirty="0" smtClean="0"/>
              <a:t>Insert text here</a:t>
            </a:r>
            <a:endParaRPr lang="en-US" dirty="0"/>
          </a:p>
        </p:txBody>
      </p:sp>
      <p:sp>
        <p:nvSpPr>
          <p:cNvPr id="24" name="Text Placeholder 29"/>
          <p:cNvSpPr>
            <a:spLocks noGrp="1"/>
          </p:cNvSpPr>
          <p:nvPr>
            <p:ph type="body" sz="quarter" idx="18" hasCustomPrompt="1"/>
          </p:nvPr>
        </p:nvSpPr>
        <p:spPr>
          <a:xfrm>
            <a:off x="266898" y="4171361"/>
            <a:ext cx="4079261" cy="344487"/>
          </a:xfrm>
          <a:prstGeom prst="rect">
            <a:avLst/>
          </a:prstGeom>
        </p:spPr>
        <p:txBody>
          <a:bodyPr vert="horz"/>
          <a:lstStyle>
            <a:lvl1pPr>
              <a:defRPr sz="1400">
                <a:solidFill>
                  <a:srgbClr val="000000"/>
                </a:solidFill>
              </a:defRPr>
            </a:lvl1pPr>
          </a:lstStyle>
          <a:p>
            <a:pPr lvl="0"/>
            <a:r>
              <a:rPr lang="en-US" dirty="0" smtClean="0"/>
              <a:t>Write ‘Results’ here</a:t>
            </a:r>
            <a:endParaRPr lang="en-US" dirty="0"/>
          </a:p>
        </p:txBody>
      </p:sp>
      <p:sp>
        <p:nvSpPr>
          <p:cNvPr id="8" name="Text Placeholder 7"/>
          <p:cNvSpPr>
            <a:spLocks noGrp="1"/>
          </p:cNvSpPr>
          <p:nvPr>
            <p:ph type="body" sz="quarter" idx="19" hasCustomPrompt="1"/>
          </p:nvPr>
        </p:nvSpPr>
        <p:spPr>
          <a:xfrm>
            <a:off x="5862638" y="1586630"/>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5" name="Text Placeholder 7"/>
          <p:cNvSpPr>
            <a:spLocks noGrp="1"/>
          </p:cNvSpPr>
          <p:nvPr>
            <p:ph type="body" sz="quarter" idx="20" hasCustomPrompt="1"/>
          </p:nvPr>
        </p:nvSpPr>
        <p:spPr>
          <a:xfrm>
            <a:off x="5862638" y="2357638"/>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
        <p:nvSpPr>
          <p:cNvPr id="26" name="Text Placeholder 7"/>
          <p:cNvSpPr>
            <a:spLocks noGrp="1"/>
          </p:cNvSpPr>
          <p:nvPr>
            <p:ph type="body" sz="quarter" idx="21" hasCustomPrompt="1"/>
          </p:nvPr>
        </p:nvSpPr>
        <p:spPr>
          <a:xfrm>
            <a:off x="5862638" y="3117307"/>
            <a:ext cx="3763962" cy="454274"/>
          </a:xfrm>
          <a:prstGeom prst="rect">
            <a:avLst/>
          </a:prstGeom>
        </p:spPr>
        <p:txBody>
          <a:bodyPr vert="horz"/>
          <a:lstStyle>
            <a:lvl1pPr>
              <a:defRPr sz="1100" b="0" baseline="0">
                <a:solidFill>
                  <a:schemeClr val="bg1"/>
                </a:solidFill>
              </a:defRPr>
            </a:lvl1pPr>
          </a:lstStyle>
          <a:p>
            <a:pPr lvl="0"/>
            <a:r>
              <a:rPr lang="en-US" dirty="0" smtClean="0"/>
              <a:t>XX% Insert text here</a:t>
            </a:r>
            <a:endParaRPr lang="en-US" dirty="0"/>
          </a:p>
        </p:txBody>
      </p:sp>
    </p:spTree>
    <p:extLst>
      <p:ext uri="{BB962C8B-B14F-4D97-AF65-F5344CB8AC3E}">
        <p14:creationId xmlns:p14="http://schemas.microsoft.com/office/powerpoint/2010/main" val="39788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545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Placeholder 3"/>
          <p:cNvSpPr>
            <a:spLocks noGrp="1"/>
          </p:cNvSpPr>
          <p:nvPr>
            <p:ph type="body" sz="quarter" idx="10" hasCustomPrompt="1"/>
          </p:nvPr>
        </p:nvSpPr>
        <p:spPr bwMode="gray">
          <a:xfrm>
            <a:off x="1093788" y="1404920"/>
            <a:ext cx="7915275"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23714"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4433"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404920"/>
            <a:ext cx="7915275"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340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2"/>
            <a:ext cx="7915275"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2385"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 Placeholder 3"/>
          <p:cNvSpPr>
            <a:spLocks noGrp="1"/>
          </p:cNvSpPr>
          <p:nvPr>
            <p:ph type="body" sz="quarter" idx="10" hasCustomPrompt="1"/>
          </p:nvPr>
        </p:nvSpPr>
        <p:spPr bwMode="gray">
          <a:xfrm>
            <a:off x="1093788" y="1395414"/>
            <a:ext cx="7915275"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1" name="Picture 10"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829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5"/>
            <a:ext cx="10080625"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129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3301" y="5786517"/>
            <a:ext cx="9227550" cy="455176"/>
          </a:xfrm>
          <a:prstGeom prst="rect">
            <a:avLst/>
          </a:prstGeom>
        </p:spPr>
        <p:txBody>
          <a:bodyPr/>
          <a:lstStyle>
            <a:lvl1pPr marL="0" indent="0" algn="l">
              <a:lnSpc>
                <a:spcPts val="15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39367" name="think-cell Slide" r:id="rId4" imgW="6350000" imgH="6350000" progId="">
                  <p:embed/>
                </p:oleObj>
              </mc:Choice>
              <mc:Fallback>
                <p:oleObj name="think-cell Slide" r:id="rId4" imgW="6350000" imgH="6350000" progId="">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404920"/>
            <a:ext cx="7915276"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10" name="Picture 9"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565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931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4"/>
            <a:ext cx="7915275"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750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3"/>
            <a:ext cx="7915276"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057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bwMode="gray">
          <a:xfrm>
            <a:off x="0" y="5"/>
            <a:ext cx="10080625"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 y="0"/>
            <a:ext cx="161010" cy="175029"/>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 Placeholder 3"/>
          <p:cNvSpPr>
            <a:spLocks noGrp="1"/>
          </p:cNvSpPr>
          <p:nvPr>
            <p:ph type="body" sz="quarter" idx="10" hasCustomPrompt="1"/>
          </p:nvPr>
        </p:nvSpPr>
        <p:spPr bwMode="gray">
          <a:xfrm>
            <a:off x="1093788" y="1395413"/>
            <a:ext cx="7915275"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0" y="5"/>
            <a:ext cx="10080625"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Text Placeholder 3"/>
          <p:cNvSpPr>
            <a:spLocks noGrp="1"/>
          </p:cNvSpPr>
          <p:nvPr>
            <p:ph type="body" sz="quarter" idx="10" hasCustomPrompt="1"/>
          </p:nvPr>
        </p:nvSpPr>
        <p:spPr bwMode="gray">
          <a:xfrm>
            <a:off x="1093788" y="1395413"/>
            <a:ext cx="7915275"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937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5537" y="806395"/>
            <a:ext cx="9316338"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278709" y="1371821"/>
            <a:ext cx="6193706"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8709" y="1576698"/>
            <a:ext cx="6193706"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69414" y="1905000"/>
            <a:ext cx="6318711"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5285"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5537" y="806395"/>
            <a:ext cx="9316338"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8709" y="1371821"/>
            <a:ext cx="6193706"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8709" y="1576698"/>
            <a:ext cx="6193706"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69414" y="1905000"/>
            <a:ext cx="6318711"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599"/>
            <a:ext cx="10080625"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732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285750" y="1395413"/>
            <a:ext cx="9378950" cy="5405437"/>
          </a:xfr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263445" y="352441"/>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2997"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1898650" y="2512932"/>
            <a:ext cx="6300950" cy="3106574"/>
          </a:xfr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0"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320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142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3440"/>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490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82519" y="137245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82519" y="157733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82" y="1902928"/>
            <a:ext cx="3925682"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5085647" y="1902928"/>
            <a:ext cx="3923416"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0400"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3440"/>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871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8709" y="136483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8709" y="156971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66700" y="2465456"/>
            <a:ext cx="6321425"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1536"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51" y="5799217"/>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6309" name="think-cell Slide" r:id="rId4" imgW="6350000" imgH="6350000" progId="">
                  <p:embed/>
                </p:oleObj>
              </mc:Choice>
              <mc:Fallback>
                <p:oleObj name="think-cell Slide" r:id="rId4" imgW="6350000" imgH="6350000" progId="">
                  <p:embed/>
                  <p:pic>
                    <p:nvPicPr>
                      <p:cNvPr id="0" name="Picture 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3440"/>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871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8709" y="136483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8709" y="156971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66700" y="2465456"/>
            <a:ext cx="6321425"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528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4346"/>
            <a:ext cx="9308541" cy="409568"/>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67541" y="2461174"/>
            <a:ext cx="3928221"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281887" y="80322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81884" y="1362296"/>
            <a:ext cx="6193706"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81884" y="1567173"/>
            <a:ext cx="6193706"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5082153" y="2468629"/>
            <a:ext cx="3926909"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44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4346"/>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5537"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5535" y="1374361"/>
            <a:ext cx="3026990"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5535" y="1579238"/>
            <a:ext cx="3026990"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3489108" y="1374361"/>
            <a:ext cx="3026990"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3489108" y="1579238"/>
            <a:ext cx="3026990"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6692137" y="1374361"/>
            <a:ext cx="3026990"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6692137" y="1579238"/>
            <a:ext cx="3026990"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6613" y="2458635"/>
            <a:ext cx="3099504"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3482728" y="2459740"/>
            <a:ext cx="3092608"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6682222" y="2452723"/>
            <a:ext cx="3123765"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630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54346"/>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2364" y="812745"/>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2364" y="136864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2364" y="1583048"/>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679157" y="2467962"/>
            <a:ext cx="3126831" cy="102612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681200" y="3548039"/>
            <a:ext cx="3126831" cy="105412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898650" y="2458714"/>
            <a:ext cx="3095626" cy="1035374"/>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09594" y="3559767"/>
            <a:ext cx="3084682" cy="10423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472"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684868" y="2467962"/>
            <a:ext cx="3121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686912" y="3548040"/>
            <a:ext cx="3119076"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871979" y="2463159"/>
            <a:ext cx="3122295"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883410" y="3555957"/>
            <a:ext cx="3110865"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63445" y="351535"/>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8712" y="805125"/>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1092" y="136864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1092" y="1583048"/>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4496"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5598" y="3555676"/>
            <a:ext cx="2311040"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7489950" y="3557877"/>
            <a:ext cx="2316038"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63578" y="3557873"/>
            <a:ext cx="2322459"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677929" y="3550866"/>
            <a:ext cx="2316345"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63445" y="351535"/>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80703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4902" y="1357942"/>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4902" y="158495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267534"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2706688"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5106988"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7516813" y="2505076"/>
            <a:ext cx="1512053"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552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63445" y="339832"/>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3723" y="807756"/>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88237" y="138388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88237" y="158876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5084238" y="3011507"/>
            <a:ext cx="3113611"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5084128" y="5207562"/>
            <a:ext cx="309086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873730" y="3006083"/>
            <a:ext cx="3120546"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871083" y="5209764"/>
            <a:ext cx="312319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654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5597" y="3555675"/>
            <a:ext cx="231104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7489949" y="3557876"/>
            <a:ext cx="2316039"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63578" y="3548347"/>
            <a:ext cx="2322460"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677929" y="3550865"/>
            <a:ext cx="2316346"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1887" y="80322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81887" y="1371821"/>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81887" y="158622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7568"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9794" y="3005158"/>
            <a:ext cx="3118056"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5081838" y="5220262"/>
            <a:ext cx="3116012"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878810" y="3001004"/>
            <a:ext cx="3118056"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872353" y="5222464"/>
            <a:ext cx="3121922"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8712" y="80322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8712" y="136864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8712" y="158622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1886403" y="1936750"/>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5089978" y="1936750"/>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1886403" y="4148138"/>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5089978" y="4148138"/>
            <a:ext cx="3107872" cy="695338"/>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8594"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5079407" y="3560391"/>
            <a:ext cx="2307231"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7489949" y="3560391"/>
            <a:ext cx="2316039"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63578" y="3560391"/>
            <a:ext cx="2322460"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681739" y="3560391"/>
            <a:ext cx="2312536"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82522" y="1372456"/>
            <a:ext cx="615586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82522" y="1584953"/>
            <a:ext cx="615586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285750"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2706688"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5127626"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7548564" y="2547938"/>
            <a:ext cx="2300288"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3584"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51" y="5802393"/>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205" name="think-cell Slide" r:id="rId4" imgW="6350000" imgH="6350000" progId="">
                  <p:embed/>
                </p:oleObj>
              </mc:Choice>
              <mc:Fallback>
                <p:oleObj name="think-cell Slide" r:id="rId4" imgW="6350000" imgH="6350000" progId="">
                  <p:embed/>
                  <p:pic>
                    <p:nvPicPr>
                      <p:cNvPr id="0" name="Picture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285750" y="1395413"/>
            <a:ext cx="2300288" cy="2344080"/>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285749" y="4415517"/>
            <a:ext cx="3108325"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2706688" y="1395413"/>
            <a:ext cx="3881437"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3478440" y="3069319"/>
            <a:ext cx="2292123" cy="25882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6708775" y="1398589"/>
            <a:ext cx="3097213" cy="1655337"/>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5891213" y="4394880"/>
            <a:ext cx="3914775"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1967" name="think-cell Slide" r:id="rId4" imgW="6350000" imgH="6350000" progId="">
                  <p:embed/>
                </p:oleObj>
              </mc:Choice>
              <mc:Fallback>
                <p:oleObj name="think-cell Slide" r:id="rId4" imgW="6350000" imgH="6350000" progId="">
                  <p:embed/>
                  <p:pic>
                    <p:nvPicPr>
                      <p:cNvPr id="0" name="Picture 3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292100" y="3595688"/>
            <a:ext cx="9513888" cy="3206750"/>
          </a:xfr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285749" y="1936750"/>
            <a:ext cx="3108325" cy="931734"/>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3479800" y="1385024"/>
            <a:ext cx="2290763" cy="1158747"/>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5891213" y="1936750"/>
            <a:ext cx="1495425"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7513638" y="1401763"/>
            <a:ext cx="2292350"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269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7906" y="4087685"/>
            <a:ext cx="3117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7906" y="1901113"/>
            <a:ext cx="3117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7906" y="2984756"/>
            <a:ext cx="3117119"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6679428" y="4087685"/>
            <a:ext cx="3126560"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6679428" y="1901113"/>
            <a:ext cx="3126560"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6679428" y="2984756"/>
            <a:ext cx="3126560"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3502025" y="1936750"/>
            <a:ext cx="3086100" cy="4313238"/>
          </a:xfr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7811"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cxnSp>
        <p:nvCxnSpPr>
          <p:cNvPr id="7" name="Straight Connector 6"/>
          <p:cNvCxnSpPr/>
          <p:nvPr userDrawn="1"/>
        </p:nvCxnSpPr>
        <p:spPr bwMode="gray">
          <a:xfrm>
            <a:off x="0" y="6792023"/>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 name="Picture 7"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9"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8836"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0" y="5148263"/>
            <a:ext cx="3502025" cy="176847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264159" y="5226050"/>
            <a:ext cx="3129916" cy="1460500"/>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5" name="Straight Connector 14"/>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9859"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43363"/>
            <a:ext cx="3502025"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266700" y="4102418"/>
            <a:ext cx="3127375" cy="246729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3" name="Straight Connector 12"/>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1" name="Picture 10"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0882"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0" y="0"/>
            <a:ext cx="10080625"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3" name="Picture 12"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190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Rectangle 15"/>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4" name="Picture Placeholder 13"/>
          <p:cNvSpPr>
            <a:spLocks noGrp="1"/>
          </p:cNvSpPr>
          <p:nvPr>
            <p:ph type="pic" sz="quarter" idx="16" hasCustomPrompt="1"/>
          </p:nvPr>
        </p:nvSpPr>
        <p:spPr bwMode="gray">
          <a:xfrm>
            <a:off x="285750" y="1395413"/>
            <a:ext cx="9520238" cy="5407025"/>
          </a:xfrm>
          <a:solidFill>
            <a:srgbClr val="DFDEDE"/>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292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50" y="1395413"/>
            <a:ext cx="9520238" cy="4854575"/>
          </a:xfrm>
          <a:solidFill>
            <a:srgbClr val="DFDEDE"/>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265614" y="6338247"/>
            <a:ext cx="9334840"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65614" y="6515699"/>
            <a:ext cx="933484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bwMode="gray">
          <a:xfrm>
            <a:off x="285750" y="1395413"/>
            <a:ext cx="9520238" cy="5407025"/>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4980"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0" name="Rectangle 19"/>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7" name="Text Placeholder 16"/>
          <p:cNvSpPr>
            <a:spLocks noGrp="1"/>
          </p:cNvSpPr>
          <p:nvPr>
            <p:ph type="body" sz="quarter" idx="20"/>
          </p:nvPr>
        </p:nvSpPr>
        <p:spPr bwMode="gray">
          <a:xfrm>
            <a:off x="-1" y="5148264"/>
            <a:ext cx="3502025" cy="165417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9" hasCustomPrompt="1"/>
          </p:nvPr>
        </p:nvSpPr>
        <p:spPr bwMode="gray">
          <a:xfrm>
            <a:off x="285750" y="5218430"/>
            <a:ext cx="3108325" cy="1031558"/>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38344" name="think-cell Slide" r:id="rId4" imgW="6350000" imgH="6350000" progId="">
                  <p:embed/>
                </p:oleObj>
              </mc:Choice>
              <mc:Fallback>
                <p:oleObj name="think-cell Slide" r:id="rId4" imgW="6350000" imgH="635000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31" y="5799137"/>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6004" name="think-cell Slide" r:id="rId4" imgW="6350000" imgH="6350000" progId="">
                  <p:embed/>
                </p:oleObj>
              </mc:Choice>
              <mc:Fallback>
                <p:oleObj name="think-cell Slide" r:id="rId4" imgW="6350000" imgH="6350000" progId="">
                  <p:embed/>
                  <p:pic>
                    <p:nvPicPr>
                      <p:cNvPr id="0" name="Picture 8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Rectangle 16"/>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14" name="Picture Placeholder 13"/>
          <p:cNvSpPr>
            <a:spLocks noGrp="1"/>
          </p:cNvSpPr>
          <p:nvPr>
            <p:ph type="pic" sz="quarter" idx="16" hasCustomPrompt="1"/>
          </p:nvPr>
        </p:nvSpPr>
        <p:spPr bwMode="gray">
          <a:xfrm>
            <a:off x="285750" y="1395414"/>
            <a:ext cx="9520238" cy="5397272"/>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0" name="Text Placeholder 16"/>
          <p:cNvSpPr>
            <a:spLocks noGrp="1"/>
          </p:cNvSpPr>
          <p:nvPr>
            <p:ph type="body" sz="quarter" idx="20"/>
          </p:nvPr>
        </p:nvSpPr>
        <p:spPr bwMode="gray">
          <a:xfrm>
            <a:off x="0" y="4043363"/>
            <a:ext cx="3502025"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9" hasCustomPrompt="1"/>
          </p:nvPr>
        </p:nvSpPr>
        <p:spPr bwMode="gray">
          <a:xfrm>
            <a:off x="275237" y="4148139"/>
            <a:ext cx="3118837" cy="154781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2496" y="6802438"/>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7025"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82522"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82522" y="1584953"/>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64367" y="1895311"/>
            <a:ext cx="3110658" cy="4354677"/>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Picture Placeholder 13"/>
          <p:cNvSpPr>
            <a:spLocks noGrp="1"/>
          </p:cNvSpPr>
          <p:nvPr>
            <p:ph type="pic" sz="quarter" idx="18" hasCustomPrompt="1"/>
          </p:nvPr>
        </p:nvSpPr>
        <p:spPr bwMode="gray">
          <a:xfrm>
            <a:off x="3502025" y="1395413"/>
            <a:ext cx="6303963" cy="4854576"/>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8049"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49" y="1395412"/>
            <a:ext cx="3089275"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270509" y="6088455"/>
            <a:ext cx="31045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70509" y="6265908"/>
            <a:ext cx="31045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3503215" y="1395412"/>
            <a:ext cx="3084909"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5" name="Text Placeholder 13"/>
          <p:cNvSpPr>
            <a:spLocks noGrp="1"/>
          </p:cNvSpPr>
          <p:nvPr>
            <p:ph type="body" sz="quarter" idx="20" hasCustomPrompt="1"/>
          </p:nvPr>
        </p:nvSpPr>
        <p:spPr bwMode="gray">
          <a:xfrm>
            <a:off x="3492039" y="6089725"/>
            <a:ext cx="309608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492039" y="6267178"/>
            <a:ext cx="309608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6708774" y="1395412"/>
            <a:ext cx="3097213"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8" name="Text Placeholder 13"/>
          <p:cNvSpPr>
            <a:spLocks noGrp="1"/>
          </p:cNvSpPr>
          <p:nvPr>
            <p:ph type="body" sz="quarter" idx="23" hasCustomPrompt="1"/>
          </p:nvPr>
        </p:nvSpPr>
        <p:spPr bwMode="gray">
          <a:xfrm>
            <a:off x="6682268" y="6089725"/>
            <a:ext cx="3123719"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682268" y="6267178"/>
            <a:ext cx="3123719"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39075" name="think-cell Slide" r:id="rId4" imgW="6350000" imgH="6350000" progId="">
                  <p:embed/>
                </p:oleObj>
              </mc:Choice>
              <mc:Fallback>
                <p:oleObj name="think-cell Slide" r:id="rId4" imgW="6350000" imgH="6350000" progId="">
                  <p:embed/>
                  <p:pic>
                    <p:nvPicPr>
                      <p:cNvPr id="0" name="Picture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50" y="1704525"/>
            <a:ext cx="1493838"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Text Placeholder 13"/>
          <p:cNvSpPr>
            <a:spLocks noGrp="1"/>
          </p:cNvSpPr>
          <p:nvPr>
            <p:ph type="body" sz="quarter" idx="17" hasCustomPrompt="1"/>
          </p:nvPr>
        </p:nvSpPr>
        <p:spPr bwMode="gray">
          <a:xfrm>
            <a:off x="285750" y="4134929"/>
            <a:ext cx="1493838" cy="248390"/>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5" name="Text Placeholder 13"/>
          <p:cNvSpPr>
            <a:spLocks noGrp="1"/>
          </p:cNvSpPr>
          <p:nvPr>
            <p:ph type="body" sz="quarter" idx="18" hasCustomPrompt="1"/>
          </p:nvPr>
        </p:nvSpPr>
        <p:spPr bwMode="gray">
          <a:xfrm>
            <a:off x="285750" y="4312381"/>
            <a:ext cx="1490299"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7" name="Picture Placeholder 13"/>
          <p:cNvSpPr>
            <a:spLocks noGrp="1"/>
          </p:cNvSpPr>
          <p:nvPr>
            <p:ph type="pic" sz="quarter" idx="19" hasCustomPrompt="1"/>
          </p:nvPr>
        </p:nvSpPr>
        <p:spPr bwMode="gray">
          <a:xfrm>
            <a:off x="1898649" y="2806107"/>
            <a:ext cx="1494000"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8" name="Text Placeholder 13"/>
          <p:cNvSpPr>
            <a:spLocks noGrp="1"/>
          </p:cNvSpPr>
          <p:nvPr>
            <p:ph type="body" sz="quarter" idx="20" hasCustomPrompt="1"/>
          </p:nvPr>
        </p:nvSpPr>
        <p:spPr bwMode="gray">
          <a:xfrm>
            <a:off x="1898649" y="5245685"/>
            <a:ext cx="147287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21" hasCustomPrompt="1"/>
          </p:nvPr>
        </p:nvSpPr>
        <p:spPr bwMode="gray">
          <a:xfrm>
            <a:off x="1898649" y="5423137"/>
            <a:ext cx="1472877"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1" name="Picture Placeholder 13"/>
          <p:cNvSpPr>
            <a:spLocks noGrp="1"/>
          </p:cNvSpPr>
          <p:nvPr>
            <p:ph type="pic" sz="quarter" idx="22" hasCustomPrompt="1"/>
          </p:nvPr>
        </p:nvSpPr>
        <p:spPr bwMode="gray">
          <a:xfrm>
            <a:off x="3502024" y="1704526"/>
            <a:ext cx="1494000" cy="2312709"/>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2" name="Text Placeholder 13"/>
          <p:cNvSpPr>
            <a:spLocks noGrp="1"/>
          </p:cNvSpPr>
          <p:nvPr>
            <p:ph type="body" sz="quarter" idx="23" hasCustomPrompt="1"/>
          </p:nvPr>
        </p:nvSpPr>
        <p:spPr bwMode="gray">
          <a:xfrm>
            <a:off x="3502024" y="4134929"/>
            <a:ext cx="149225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24" hasCustomPrompt="1"/>
          </p:nvPr>
        </p:nvSpPr>
        <p:spPr bwMode="gray">
          <a:xfrm>
            <a:off x="3502024" y="4312381"/>
            <a:ext cx="149225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5" name="Picture Placeholder 13"/>
          <p:cNvSpPr>
            <a:spLocks noGrp="1"/>
          </p:cNvSpPr>
          <p:nvPr>
            <p:ph type="pic" sz="quarter" idx="25" hasCustomPrompt="1"/>
          </p:nvPr>
        </p:nvSpPr>
        <p:spPr bwMode="gray">
          <a:xfrm>
            <a:off x="5102563" y="2806107"/>
            <a:ext cx="1485562"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6" name="Text Placeholder 13"/>
          <p:cNvSpPr>
            <a:spLocks noGrp="1"/>
          </p:cNvSpPr>
          <p:nvPr>
            <p:ph type="body" sz="quarter" idx="26" hasCustomPrompt="1"/>
          </p:nvPr>
        </p:nvSpPr>
        <p:spPr bwMode="gray">
          <a:xfrm>
            <a:off x="5102563" y="5245685"/>
            <a:ext cx="1485562"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27" hasCustomPrompt="1"/>
          </p:nvPr>
        </p:nvSpPr>
        <p:spPr bwMode="gray">
          <a:xfrm>
            <a:off x="5102563" y="5423137"/>
            <a:ext cx="1485562"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28" hasCustomPrompt="1"/>
          </p:nvPr>
        </p:nvSpPr>
        <p:spPr bwMode="gray">
          <a:xfrm>
            <a:off x="6708774" y="1704525"/>
            <a:ext cx="1494000"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0" name="Text Placeholder 13"/>
          <p:cNvSpPr>
            <a:spLocks noGrp="1"/>
          </p:cNvSpPr>
          <p:nvPr>
            <p:ph type="body" sz="quarter" idx="29" hasCustomPrompt="1"/>
          </p:nvPr>
        </p:nvSpPr>
        <p:spPr bwMode="gray">
          <a:xfrm>
            <a:off x="6708774" y="4133355"/>
            <a:ext cx="1489076"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0" hasCustomPrompt="1"/>
          </p:nvPr>
        </p:nvSpPr>
        <p:spPr bwMode="gray">
          <a:xfrm>
            <a:off x="6708774" y="4310807"/>
            <a:ext cx="1489076"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3" name="Picture Placeholder 13"/>
          <p:cNvSpPr>
            <a:spLocks noGrp="1"/>
          </p:cNvSpPr>
          <p:nvPr>
            <p:ph type="pic" sz="quarter" idx="31" hasCustomPrompt="1"/>
          </p:nvPr>
        </p:nvSpPr>
        <p:spPr bwMode="gray">
          <a:xfrm>
            <a:off x="8321674" y="2804534"/>
            <a:ext cx="1494000" cy="2335342"/>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4" name="Text Placeholder 13"/>
          <p:cNvSpPr>
            <a:spLocks noGrp="1"/>
          </p:cNvSpPr>
          <p:nvPr>
            <p:ph type="body" sz="quarter" idx="32" hasCustomPrompt="1"/>
          </p:nvPr>
        </p:nvSpPr>
        <p:spPr bwMode="gray">
          <a:xfrm>
            <a:off x="8321674" y="5244110"/>
            <a:ext cx="1484314"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3" hasCustomPrompt="1"/>
          </p:nvPr>
        </p:nvSpPr>
        <p:spPr bwMode="gray">
          <a:xfrm>
            <a:off x="8321674" y="5421562"/>
            <a:ext cx="1484314"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40097"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285749" y="1946276"/>
            <a:ext cx="3108325"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282193" y="4695143"/>
            <a:ext cx="311188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282193" y="4872592"/>
            <a:ext cx="3111881"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3510719" y="1946276"/>
            <a:ext cx="3077406"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5" name="Text Placeholder 13"/>
          <p:cNvSpPr>
            <a:spLocks noGrp="1"/>
          </p:cNvSpPr>
          <p:nvPr>
            <p:ph type="body" sz="quarter" idx="20" hasCustomPrompt="1"/>
          </p:nvPr>
        </p:nvSpPr>
        <p:spPr bwMode="gray">
          <a:xfrm>
            <a:off x="3507163" y="4695143"/>
            <a:ext cx="308096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3507163" y="4872592"/>
            <a:ext cx="308096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6708774" y="1946276"/>
            <a:ext cx="3097213"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6705218" y="4695143"/>
            <a:ext cx="3100769"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05218" y="4872592"/>
            <a:ext cx="3100769"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82522"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82522" y="1546853"/>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13"/>
          <p:cNvSpPr>
            <a:spLocks noGrp="1"/>
          </p:cNvSpPr>
          <p:nvPr>
            <p:ph type="body" sz="quarter" idx="27" hasCustomPrompt="1"/>
          </p:nvPr>
        </p:nvSpPr>
        <p:spPr bwMode="gray">
          <a:xfrm>
            <a:off x="3511927"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7" name="Text Placeholder 13"/>
          <p:cNvSpPr>
            <a:spLocks noGrp="1"/>
          </p:cNvSpPr>
          <p:nvPr>
            <p:ph type="body" sz="quarter" idx="28" hasCustomPrompt="1"/>
          </p:nvPr>
        </p:nvSpPr>
        <p:spPr bwMode="gray">
          <a:xfrm>
            <a:off x="3511927" y="1590998"/>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8" name="Text Placeholder 13"/>
          <p:cNvSpPr>
            <a:spLocks noGrp="1"/>
          </p:cNvSpPr>
          <p:nvPr>
            <p:ph type="body" sz="quarter" idx="29" hasCustomPrompt="1"/>
          </p:nvPr>
        </p:nvSpPr>
        <p:spPr bwMode="gray">
          <a:xfrm>
            <a:off x="6641196"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9" name="Text Placeholder 13"/>
          <p:cNvSpPr>
            <a:spLocks noGrp="1"/>
          </p:cNvSpPr>
          <p:nvPr>
            <p:ph type="body" sz="quarter" idx="30" hasCustomPrompt="1"/>
          </p:nvPr>
        </p:nvSpPr>
        <p:spPr bwMode="gray">
          <a:xfrm>
            <a:off x="6641196" y="1589424"/>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41121" name="think-cell Slide" r:id="rId4" imgW="6350000" imgH="6350000" progId="">
                  <p:embed/>
                </p:oleObj>
              </mc:Choice>
              <mc:Fallback>
                <p:oleObj name="think-cell Slide" r:id="rId4" imgW="6350000" imgH="6350000" progId="">
                  <p:embed/>
                  <p:pic>
                    <p:nvPicPr>
                      <p:cNvPr id="0" name="Picture 7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Picture Placeholder 13"/>
          <p:cNvSpPr>
            <a:spLocks noGrp="1"/>
          </p:cNvSpPr>
          <p:nvPr>
            <p:ph type="pic" sz="quarter" idx="22" hasCustomPrompt="1"/>
          </p:nvPr>
        </p:nvSpPr>
        <p:spPr bwMode="gray">
          <a:xfrm>
            <a:off x="5101912" y="1946274"/>
            <a:ext cx="3095938" cy="2655889"/>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5098356" y="4683125"/>
            <a:ext cx="304208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5098356" y="4860575"/>
            <a:ext cx="304208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282522" y="1372456"/>
            <a:ext cx="302432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282522" y="1559553"/>
            <a:ext cx="302432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hasCustomPrompt="1"/>
          </p:nvPr>
        </p:nvSpPr>
        <p:spPr bwMode="gray">
          <a:xfrm>
            <a:off x="2709975" y="1946275"/>
            <a:ext cx="2284299" cy="3749675"/>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28" name="Text Placeholder 13"/>
          <p:cNvSpPr>
            <a:spLocks noGrp="1"/>
          </p:cNvSpPr>
          <p:nvPr>
            <p:ph type="body" sz="quarter" idx="17" hasCustomPrompt="1"/>
          </p:nvPr>
        </p:nvSpPr>
        <p:spPr bwMode="gray">
          <a:xfrm>
            <a:off x="2705971" y="5791660"/>
            <a:ext cx="2288304"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2705971" y="5969113"/>
            <a:ext cx="2288304"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hasCustomPrompt="1"/>
          </p:nvPr>
        </p:nvSpPr>
        <p:spPr bwMode="gray">
          <a:xfrm>
            <a:off x="8321675" y="1946276"/>
            <a:ext cx="1484313" cy="1547812"/>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1" name="Picture Placeholder 13"/>
          <p:cNvSpPr>
            <a:spLocks noGrp="1"/>
          </p:cNvSpPr>
          <p:nvPr>
            <p:ph type="pic" sz="quarter" idx="28" hasCustomPrompt="1"/>
          </p:nvPr>
        </p:nvSpPr>
        <p:spPr bwMode="gray">
          <a:xfrm>
            <a:off x="8302835" y="4102376"/>
            <a:ext cx="1484313" cy="1593574"/>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3" name="Text Placeholder 13"/>
          <p:cNvSpPr>
            <a:spLocks noGrp="1"/>
          </p:cNvSpPr>
          <p:nvPr>
            <p:ph type="body" sz="quarter" idx="29" hasCustomPrompt="1"/>
          </p:nvPr>
        </p:nvSpPr>
        <p:spPr bwMode="gray">
          <a:xfrm>
            <a:off x="8311034" y="5779331"/>
            <a:ext cx="146659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8311034" y="5956781"/>
            <a:ext cx="1466590"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8310205" y="3572705"/>
            <a:ext cx="146659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8310205" y="3750158"/>
            <a:ext cx="1466590"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hasCustomPrompt="1"/>
          </p:nvPr>
        </p:nvSpPr>
        <p:spPr bwMode="gray">
          <a:xfrm>
            <a:off x="294444" y="4102373"/>
            <a:ext cx="2291594" cy="1593577"/>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0" name="Text Placeholder 13"/>
          <p:cNvSpPr>
            <a:spLocks noGrp="1"/>
          </p:cNvSpPr>
          <p:nvPr>
            <p:ph type="body" sz="quarter" idx="34" hasCustomPrompt="1"/>
          </p:nvPr>
        </p:nvSpPr>
        <p:spPr bwMode="gray">
          <a:xfrm>
            <a:off x="277739" y="5791660"/>
            <a:ext cx="2308299"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277739" y="5969113"/>
            <a:ext cx="2308299"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hasCustomPrompt="1"/>
          </p:nvPr>
        </p:nvSpPr>
        <p:spPr bwMode="gray">
          <a:xfrm>
            <a:off x="294444" y="1946278"/>
            <a:ext cx="2291594" cy="1547810"/>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4" name="Text Placeholder 13"/>
          <p:cNvSpPr>
            <a:spLocks noGrp="1"/>
          </p:cNvSpPr>
          <p:nvPr>
            <p:ph type="body" sz="quarter" idx="37" hasCustomPrompt="1"/>
          </p:nvPr>
        </p:nvSpPr>
        <p:spPr bwMode="gray">
          <a:xfrm>
            <a:off x="280531" y="3577483"/>
            <a:ext cx="230550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280531" y="3754931"/>
            <a:ext cx="2305507"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4737"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0" y="0"/>
            <a:ext cx="10080625" cy="6802438"/>
          </a:xfrm>
          <a:solidFill>
            <a:schemeClr val="accent5">
              <a:lumMod val="60000"/>
              <a:lumOff val="40000"/>
            </a:schemeClr>
          </a:solidFill>
        </p:spPr>
        <p:txBody>
          <a:bodyPr tIns="2520000" anchor="t"/>
          <a:lstStyle>
            <a:lvl1pPr algn="ctr">
              <a:buNone/>
              <a:defRPr>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1898650" y="6917309"/>
            <a:ext cx="659601"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700655" y="6917309"/>
            <a:ext cx="659601"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502660" y="6917309"/>
            <a:ext cx="659601"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304665" y="6917309"/>
            <a:ext cx="659601" cy="405148"/>
          </a:xfrm>
        </p:spPr>
        <p:txBody>
          <a:bodyPr/>
          <a:lstStyle>
            <a:lvl1pPr>
              <a:lnSpc>
                <a:spcPct val="100000"/>
              </a:lnSpc>
              <a:buNone/>
              <a:defRPr sz="700">
                <a:solidFill>
                  <a:schemeClr val="bg1"/>
                </a:solidFill>
              </a:defRPr>
            </a:lvl1pPr>
          </a:lstStyle>
          <a:p>
            <a:r>
              <a:rPr lang="en-US"/>
              <a:t>Click icon to add picture</a:t>
            </a:r>
            <a:endParaRPr lang="en-GB"/>
          </a:p>
        </p:txBody>
      </p:sp>
      <p:cxnSp>
        <p:nvCxnSpPr>
          <p:cNvPr id="29" name="Straight Connector 28"/>
          <p:cNvCxnSpPr/>
          <p:nvPr userDrawn="1"/>
        </p:nvCxnSpPr>
        <p:spPr bwMode="gray">
          <a:xfrm>
            <a:off x="0" y="6792023"/>
            <a:ext cx="10080625"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4" name="Picture 23"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2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26783"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293743" y="1943414"/>
            <a:ext cx="2292295" cy="1550674"/>
          </a:xfrm>
        </p:spPr>
        <p:txBody>
          <a:bodyPr tIns="360000"/>
          <a:lstStyle>
            <a:lvl1pPr algn="ctr">
              <a:buNone/>
              <a:defRPr sz="1400">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1898650" y="6918217"/>
            <a:ext cx="687388"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2706688" y="6918217"/>
            <a:ext cx="659601"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3508688" y="6918217"/>
            <a:ext cx="659601"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4290583" y="6918217"/>
            <a:ext cx="659601"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25" name="Picture Placeholder 13"/>
          <p:cNvSpPr>
            <a:spLocks noGrp="1"/>
          </p:cNvSpPr>
          <p:nvPr>
            <p:ph type="pic" sz="quarter" idx="25"/>
          </p:nvPr>
        </p:nvSpPr>
        <p:spPr bwMode="gray">
          <a:xfrm>
            <a:off x="2700830" y="1943414"/>
            <a:ext cx="2293200" cy="1551600"/>
          </a:xfrm>
        </p:spPr>
        <p:txBody>
          <a:bodyPr tIns="360000"/>
          <a:lstStyle>
            <a:lvl1pPr algn="ctr">
              <a:buNone/>
              <a:defRPr sz="1400">
                <a:solidFill>
                  <a:schemeClr val="bg1"/>
                </a:solidFill>
              </a:defRPr>
            </a:lvl1pPr>
          </a:lstStyle>
          <a:p>
            <a:r>
              <a:rPr lang="en-US"/>
              <a:t>Click icon to add picture</a:t>
            </a:r>
            <a:endParaRPr lang="en-GB"/>
          </a:p>
        </p:txBody>
      </p:sp>
      <p:sp>
        <p:nvSpPr>
          <p:cNvPr id="26" name="Picture Placeholder 13"/>
          <p:cNvSpPr>
            <a:spLocks noGrp="1"/>
          </p:cNvSpPr>
          <p:nvPr>
            <p:ph type="pic" sz="quarter" idx="26"/>
          </p:nvPr>
        </p:nvSpPr>
        <p:spPr bwMode="gray">
          <a:xfrm>
            <a:off x="5108822" y="1943414"/>
            <a:ext cx="2293200" cy="1551600"/>
          </a:xfrm>
        </p:spPr>
        <p:txBody>
          <a:bodyPr tIns="360000"/>
          <a:lstStyle>
            <a:lvl1pPr algn="ctr">
              <a:buNone/>
              <a:defRPr sz="1400">
                <a:solidFill>
                  <a:schemeClr val="bg1"/>
                </a:solidFill>
              </a:defRPr>
            </a:lvl1pPr>
          </a:lstStyle>
          <a:p>
            <a:r>
              <a:rPr lang="en-US"/>
              <a:t>Click icon to add picture</a:t>
            </a:r>
            <a:endParaRPr lang="en-GB"/>
          </a:p>
        </p:txBody>
      </p:sp>
      <p:sp>
        <p:nvSpPr>
          <p:cNvPr id="27" name="Picture Placeholder 13"/>
          <p:cNvSpPr>
            <a:spLocks noGrp="1"/>
          </p:cNvSpPr>
          <p:nvPr>
            <p:ph type="pic" sz="quarter" idx="27"/>
          </p:nvPr>
        </p:nvSpPr>
        <p:spPr bwMode="gray">
          <a:xfrm>
            <a:off x="7516813" y="1943414"/>
            <a:ext cx="2293200" cy="1551600"/>
          </a:xfrm>
        </p:spPr>
        <p:txBody>
          <a:bodyPr tIns="360000"/>
          <a:lstStyle>
            <a:lvl1pPr algn="ctr">
              <a:buNone/>
              <a:defRPr sz="1400">
                <a:solidFill>
                  <a:schemeClr val="bg1"/>
                </a:solidFill>
              </a:defRPr>
            </a:lvl1pPr>
          </a:lstStyle>
          <a:p>
            <a:r>
              <a:rPr lang="en-US"/>
              <a:t>Click icon to add picture</a:t>
            </a:r>
            <a:endParaRPr lang="en-GB"/>
          </a:p>
        </p:txBody>
      </p:sp>
      <p:sp>
        <p:nvSpPr>
          <p:cNvPr id="28" name="Picture Placeholder 13"/>
          <p:cNvSpPr>
            <a:spLocks noGrp="1"/>
          </p:cNvSpPr>
          <p:nvPr>
            <p:ph type="pic" sz="quarter" idx="28"/>
          </p:nvPr>
        </p:nvSpPr>
        <p:spPr bwMode="gray">
          <a:xfrm>
            <a:off x="292289" y="3553064"/>
            <a:ext cx="2293200" cy="1551600"/>
          </a:xfrm>
        </p:spPr>
        <p:txBody>
          <a:bodyPr tIns="360000"/>
          <a:lstStyle>
            <a:lvl1pPr algn="ctr">
              <a:buNone/>
              <a:defRPr sz="1400">
                <a:solidFill>
                  <a:schemeClr val="bg1"/>
                </a:solidFill>
              </a:defRPr>
            </a:lvl1pPr>
          </a:lstStyle>
          <a:p>
            <a:r>
              <a:rPr lang="en-US"/>
              <a:t>Click icon to add picture</a:t>
            </a:r>
            <a:endParaRPr lang="en-GB"/>
          </a:p>
        </p:txBody>
      </p:sp>
      <p:sp>
        <p:nvSpPr>
          <p:cNvPr id="29" name="Picture Placeholder 13"/>
          <p:cNvSpPr>
            <a:spLocks noGrp="1"/>
          </p:cNvSpPr>
          <p:nvPr>
            <p:ph type="pic" sz="quarter" idx="29"/>
          </p:nvPr>
        </p:nvSpPr>
        <p:spPr bwMode="gray">
          <a:xfrm>
            <a:off x="2700464" y="3553064"/>
            <a:ext cx="2293200" cy="1551600"/>
          </a:xfrm>
        </p:spPr>
        <p:txBody>
          <a:bodyPr tIns="360000"/>
          <a:lstStyle>
            <a:lvl1pPr algn="ctr">
              <a:buNone/>
              <a:defRPr sz="1400">
                <a:solidFill>
                  <a:schemeClr val="bg1"/>
                </a:solidFill>
              </a:defRPr>
            </a:lvl1pPr>
          </a:lstStyle>
          <a:p>
            <a:r>
              <a:rPr lang="en-US"/>
              <a:t>Click icon to add picture</a:t>
            </a:r>
            <a:endParaRPr lang="en-GB"/>
          </a:p>
        </p:txBody>
      </p:sp>
      <p:sp>
        <p:nvSpPr>
          <p:cNvPr id="30" name="Picture Placeholder 13"/>
          <p:cNvSpPr>
            <a:spLocks noGrp="1"/>
          </p:cNvSpPr>
          <p:nvPr>
            <p:ph type="pic" sz="quarter" idx="30"/>
          </p:nvPr>
        </p:nvSpPr>
        <p:spPr bwMode="gray">
          <a:xfrm>
            <a:off x="5108639" y="3553064"/>
            <a:ext cx="2293200" cy="1551600"/>
          </a:xfrm>
        </p:spPr>
        <p:txBody>
          <a:bodyPr tIns="360000"/>
          <a:lstStyle>
            <a:lvl1pPr algn="ctr">
              <a:buNone/>
              <a:defRPr sz="1400">
                <a:solidFill>
                  <a:schemeClr val="bg1"/>
                </a:solidFill>
              </a:defRPr>
            </a:lvl1pPr>
          </a:lstStyle>
          <a:p>
            <a:r>
              <a:rPr lang="en-US"/>
              <a:t>Click icon to add picture</a:t>
            </a:r>
            <a:endParaRPr lang="en-GB"/>
          </a:p>
        </p:txBody>
      </p:sp>
      <p:sp>
        <p:nvSpPr>
          <p:cNvPr id="31" name="Picture Placeholder 13"/>
          <p:cNvSpPr>
            <a:spLocks noGrp="1"/>
          </p:cNvSpPr>
          <p:nvPr>
            <p:ph type="pic" sz="quarter" idx="31"/>
          </p:nvPr>
        </p:nvSpPr>
        <p:spPr bwMode="gray">
          <a:xfrm>
            <a:off x="7516813" y="3553064"/>
            <a:ext cx="2293200" cy="1551600"/>
          </a:xfrm>
        </p:spPr>
        <p:txBody>
          <a:bodyPr tIns="360000"/>
          <a:lstStyle>
            <a:lvl1pPr algn="ctr">
              <a:buNone/>
              <a:defRPr sz="1400">
                <a:solidFill>
                  <a:schemeClr val="bg1"/>
                </a:solidFill>
              </a:defRPr>
            </a:lvl1pPr>
          </a:lstStyle>
          <a:p>
            <a:r>
              <a:rPr lang="en-US"/>
              <a:t>Click icon to add picture</a:t>
            </a:r>
            <a:endParaRPr lang="en-GB"/>
          </a:p>
        </p:txBody>
      </p:sp>
      <p:sp>
        <p:nvSpPr>
          <p:cNvPr id="24"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4214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0" y="0"/>
            <a:ext cx="10080625" cy="7561263"/>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19967"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7" name="Media Placeholder 46"/>
          <p:cNvSpPr>
            <a:spLocks noGrp="1"/>
          </p:cNvSpPr>
          <p:nvPr>
            <p:ph type="media" sz="quarter" idx="10" hasCustomPrompt="1"/>
          </p:nvPr>
        </p:nvSpPr>
        <p:spPr bwMode="gray">
          <a:xfrm>
            <a:off x="1898650" y="1395413"/>
            <a:ext cx="6299200" cy="485457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256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631" y="5799137"/>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0"/>
            <a:ext cx="10080625"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099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4"/>
            <a:ext cx="10080625"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pic>
        <p:nvPicPr>
          <p:cNvPr id="5" name="Picture 4" descr="DCM LEFT LOGO ALL-05.eps"/>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
        <p:nvSpPr>
          <p:cNvPr id="6"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0"/>
            <a:ext cx="10080625"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4" name="Media Placeholder 46"/>
          <p:cNvSpPr>
            <a:spLocks noGrp="1"/>
          </p:cNvSpPr>
          <p:nvPr>
            <p:ph type="media" sz="quarter" idx="10" hasCustomPrompt="1"/>
          </p:nvPr>
        </p:nvSpPr>
        <p:spPr bwMode="gray">
          <a:xfrm>
            <a:off x="-1" y="852139"/>
            <a:ext cx="10080625"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992276"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47" name="Media Placeholder 46"/>
          <p:cNvSpPr>
            <a:spLocks noGrp="1"/>
          </p:cNvSpPr>
          <p:nvPr>
            <p:ph type="media" sz="quarter" idx="10" hasCustomPrompt="1"/>
          </p:nvPr>
        </p:nvSpPr>
        <p:spPr bwMode="gray">
          <a:xfrm>
            <a:off x="282522" y="1395414"/>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Media Placeholder 46"/>
          <p:cNvSpPr>
            <a:spLocks noGrp="1"/>
          </p:cNvSpPr>
          <p:nvPr>
            <p:ph type="media" sz="quarter" idx="16" hasCustomPrompt="1"/>
          </p:nvPr>
        </p:nvSpPr>
        <p:spPr bwMode="gray">
          <a:xfrm>
            <a:off x="3498446" y="1395414"/>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8" name="Media Placeholder 46"/>
          <p:cNvSpPr>
            <a:spLocks noGrp="1"/>
          </p:cNvSpPr>
          <p:nvPr>
            <p:ph type="media" sz="quarter" idx="17" hasCustomPrompt="1"/>
          </p:nvPr>
        </p:nvSpPr>
        <p:spPr bwMode="gray">
          <a:xfrm>
            <a:off x="6714370" y="1395414"/>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1" name="Media Placeholder 46"/>
          <p:cNvSpPr>
            <a:spLocks noGrp="1"/>
          </p:cNvSpPr>
          <p:nvPr>
            <p:ph type="media" sz="quarter" idx="18" hasCustomPrompt="1"/>
          </p:nvPr>
        </p:nvSpPr>
        <p:spPr bwMode="gray">
          <a:xfrm>
            <a:off x="282522" y="3925760"/>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3" name="Media Placeholder 46"/>
          <p:cNvSpPr>
            <a:spLocks noGrp="1"/>
          </p:cNvSpPr>
          <p:nvPr>
            <p:ph type="media" sz="quarter" idx="19" hasCustomPrompt="1"/>
          </p:nvPr>
        </p:nvSpPr>
        <p:spPr bwMode="gray">
          <a:xfrm>
            <a:off x="3498446" y="3925760"/>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4" name="Media Placeholder 46"/>
          <p:cNvSpPr>
            <a:spLocks noGrp="1"/>
          </p:cNvSpPr>
          <p:nvPr>
            <p:ph type="media" sz="quarter" idx="20" hasCustomPrompt="1"/>
          </p:nvPr>
        </p:nvSpPr>
        <p:spPr bwMode="gray">
          <a:xfrm>
            <a:off x="6714370" y="3925760"/>
            <a:ext cx="3076498"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2015"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Rectangle 14"/>
          <p:cNvSpPr/>
          <p:nvPr userDrawn="1"/>
        </p:nvSpPr>
        <p:spPr>
          <a:xfrm>
            <a:off x="0" y="6737123"/>
            <a:ext cx="10080625"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dirty="0">
              <a:solidFill>
                <a:schemeClr val="bg1"/>
              </a:solidFill>
            </a:endParaRPr>
          </a:p>
        </p:txBody>
      </p:sp>
      <p:sp>
        <p:nvSpPr>
          <p:cNvPr id="8" name="Media Placeholder 46"/>
          <p:cNvSpPr>
            <a:spLocks noGrp="1"/>
          </p:cNvSpPr>
          <p:nvPr>
            <p:ph type="media" sz="quarter" idx="10" hasCustomPrompt="1"/>
          </p:nvPr>
        </p:nvSpPr>
        <p:spPr bwMode="gray">
          <a:xfrm>
            <a:off x="285750" y="1395413"/>
            <a:ext cx="9520238" cy="540702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6" name="Straight Connector 15"/>
          <p:cNvCxnSpPr>
            <a:stCxn id="15" idx="1"/>
            <a:endCxn id="15" idx="3"/>
          </p:cNvCxnSpPr>
          <p:nvPr userDrawn="1"/>
        </p:nvCxnSpPr>
        <p:spPr bwMode="gray">
          <a:xfrm>
            <a:off x="0" y="6802438"/>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3042"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81076" y="4665535"/>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85750" y="2517063"/>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69547" y="3591181"/>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7512138" y="4665535"/>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7516812" y="2517063"/>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7500609" y="3591181"/>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3238"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285750" y="3039415"/>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69547" y="4113533"/>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0" name="Content Placeholder 2"/>
          <p:cNvSpPr>
            <a:spLocks noGrp="1"/>
          </p:cNvSpPr>
          <p:nvPr>
            <p:ph idx="24" hasCustomPrompt="1"/>
          </p:nvPr>
        </p:nvSpPr>
        <p:spPr bwMode="gray">
          <a:xfrm>
            <a:off x="7516812" y="3039415"/>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7500609" y="4113533"/>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34262" name="think-cell Slide" r:id="rId4" imgW="6350000" imgH="6350000" progId="">
                  <p:embed/>
                </p:oleObj>
              </mc:Choice>
              <mc:Fallback>
                <p:oleObj name="think-cell Slide" r:id="rId4" imgW="6350000" imgH="6350000" progId="">
                  <p:embed/>
                  <p:pic>
                    <p:nvPicPr>
                      <p:cNvPr id="0" name="Picture 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81076" y="4665535"/>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85750" y="2517063"/>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69547" y="3591181"/>
            <a:ext cx="230028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7512138" y="3564494"/>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7500609" y="2490140"/>
            <a:ext cx="2289175"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4064"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53920" y="344821"/>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8252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7495529" y="4665535"/>
            <a:ext cx="2310459"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7495529" y="2488034"/>
            <a:ext cx="2310459"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7495529" y="3576667"/>
            <a:ext cx="2310459"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285750" y="2490561"/>
            <a:ext cx="228600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302775" y="3598863"/>
            <a:ext cx="2268976"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302775" y="4687661"/>
            <a:ext cx="2268976"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1616" y="1751"/>
          <a:ext cx="1615" cy="1750"/>
        </p:xfrm>
        <a:graphic>
          <a:graphicData uri="http://schemas.openxmlformats.org/presentationml/2006/ole">
            <mc:AlternateContent xmlns:mc="http://schemas.openxmlformats.org/markup-compatibility/2006">
              <mc:Choice xmlns:v="urn:schemas-microsoft-com:vml" Requires="v">
                <p:oleObj spid="_x0000_s125090" name="think-cell Slide" r:id="rId4" imgW="6350000" imgH="6350000" progId="">
                  <p:embed/>
                </p:oleObj>
              </mc:Choice>
              <mc:Fallback>
                <p:oleObj name="think-cell Slide" r:id="rId4" imgW="6350000" imgH="6350000" progId="">
                  <p:embed/>
                  <p:pic>
                    <p:nvPicPr>
                      <p:cNvPr id="0" name="Picture 8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6"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1879600" y="4656010"/>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866900" y="2466975"/>
            <a:ext cx="1511300"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865313" y="3581656"/>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56917" y="344893"/>
            <a:ext cx="9308541"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6" name="Content Placeholder 2"/>
          <p:cNvSpPr>
            <a:spLocks noGrp="1"/>
          </p:cNvSpPr>
          <p:nvPr>
            <p:ph idx="23" hasCustomPrompt="1"/>
          </p:nvPr>
        </p:nvSpPr>
        <p:spPr bwMode="gray">
          <a:xfrm>
            <a:off x="5076825" y="4656010"/>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5076825" y="2466975"/>
            <a:ext cx="1511300"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5076825" y="3581656"/>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8305889" y="4656010"/>
            <a:ext cx="1511300"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8296275" y="2466975"/>
            <a:ext cx="1511300"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8296275" y="3581656"/>
            <a:ext cx="1509713"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5308660" y="7048425"/>
            <a:ext cx="448220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689235" name="think-cell Slide" r:id="rId4" imgW="6350000" imgH="6350000" progId="">
                  <p:embed/>
                </p:oleObj>
              </mc:Choice>
              <mc:Fallback>
                <p:oleObj name="think-cell Slide" r:id="rId4" imgW="6350000" imgH="635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bwMode="gray">
          <a:xfrm>
            <a:off x="274395" y="5103813"/>
            <a:ext cx="9247316" cy="709383"/>
          </a:xfrm>
        </p:spPr>
        <p:txBody>
          <a:bodyPr wrap="square" anchor="t" anchorCtr="0"/>
          <a:lstStyle>
            <a:lvl1pPr algn="l">
              <a:lnSpc>
                <a:spcPts val="6000"/>
              </a:lnSpc>
              <a:defRPr sz="6600"/>
            </a:lvl1pPr>
          </a:lstStyle>
          <a:p>
            <a:r>
              <a:rPr lang="en-US" dirty="0"/>
              <a:t>THANK YOU</a:t>
            </a:r>
          </a:p>
        </p:txBody>
      </p:sp>
      <p:sp>
        <p:nvSpPr>
          <p:cNvPr id="8" name="Picture Placeholder 10"/>
          <p:cNvSpPr>
            <a:spLocks noGrp="1"/>
          </p:cNvSpPr>
          <p:nvPr>
            <p:ph type="pic" sz="quarter" idx="16"/>
          </p:nvPr>
        </p:nvSpPr>
        <p:spPr bwMode="gray">
          <a:xfrm>
            <a:off x="0" y="7"/>
            <a:ext cx="10080625" cy="4560250"/>
          </a:xfrm>
          <a:solidFill>
            <a:schemeClr val="accent5"/>
          </a:solidFill>
          <a:ln>
            <a:noFill/>
          </a:ln>
        </p:spPr>
        <p:txBody>
          <a:bodyPr tIns="1440000" anchor="t" anchorCtr="0"/>
          <a:lstStyle>
            <a:lvl1pPr algn="ctr">
              <a:buNone/>
              <a:defRPr>
                <a:solidFill>
                  <a:srgbClr val="000000"/>
                </a:solidFill>
              </a:defRPr>
            </a:lvl1pPr>
          </a:lstStyle>
          <a:p>
            <a:r>
              <a:rPr lang="en-US"/>
              <a:t>Click icon to add picture</a:t>
            </a:r>
            <a:endParaRPr lang="en-US" dirty="0"/>
          </a:p>
        </p:txBody>
      </p:sp>
    </p:spTree>
    <p:extLst>
      <p:ext uri="{BB962C8B-B14F-4D97-AF65-F5344CB8AC3E}">
        <p14:creationId xmlns:p14="http://schemas.microsoft.com/office/powerpoint/2010/main" val="14710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8529" name="think-cell Slide" r:id="rId4" imgW="6350000" imgH="6350000" progId="">
                  <p:embed/>
                </p:oleObj>
              </mc:Choice>
              <mc:Fallback>
                <p:oleObj name="think-cell Slide" r:id="rId4" imgW="6350000" imgH="6350000" progId="">
                  <p:embed/>
                  <p:pic>
                    <p:nvPicPr>
                      <p:cNvPr id="0" name="Picture 7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80987" y="5799575"/>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CM Characters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9" name="Picture 2"/>
          <p:cNvPicPr>
            <a:picLocks noChangeAspect="1" noChangeArrowheads="1"/>
          </p:cNvPicPr>
          <p:nvPr userDrawn="1"/>
        </p:nvPicPr>
        <p:blipFill>
          <a:blip r:embed="rId2"/>
          <a:srcRect/>
          <a:stretch>
            <a:fillRect/>
          </a:stretch>
        </p:blipFill>
        <p:spPr bwMode="auto">
          <a:xfrm>
            <a:off x="423124" y="2362458"/>
            <a:ext cx="1135062" cy="1176338"/>
          </a:xfrm>
          <a:prstGeom prst="rect">
            <a:avLst/>
          </a:prstGeom>
          <a:noFill/>
          <a:ln w="9525">
            <a:noFill/>
            <a:miter lim="800000"/>
            <a:headEnd/>
            <a:tailEnd/>
          </a:ln>
          <a:effectLst/>
        </p:spPr>
      </p:pic>
      <p:pic>
        <p:nvPicPr>
          <p:cNvPr id="20" name="Picture 3"/>
          <p:cNvPicPr>
            <a:picLocks noChangeAspect="1" noChangeArrowheads="1"/>
          </p:cNvPicPr>
          <p:nvPr userDrawn="1"/>
        </p:nvPicPr>
        <p:blipFill>
          <a:blip r:embed="rId3"/>
          <a:srcRect/>
          <a:stretch>
            <a:fillRect/>
          </a:stretch>
        </p:blipFill>
        <p:spPr bwMode="auto">
          <a:xfrm>
            <a:off x="1865008" y="2052267"/>
            <a:ext cx="842962" cy="1443037"/>
          </a:xfrm>
          <a:prstGeom prst="rect">
            <a:avLst/>
          </a:prstGeom>
          <a:noFill/>
          <a:ln w="9525">
            <a:noFill/>
            <a:miter lim="800000"/>
            <a:headEnd/>
            <a:tailEnd/>
          </a:ln>
          <a:effectLst/>
        </p:spPr>
      </p:pic>
      <p:pic>
        <p:nvPicPr>
          <p:cNvPr id="21" name="Picture 5"/>
          <p:cNvPicPr>
            <a:picLocks noChangeAspect="1" noChangeArrowheads="1"/>
          </p:cNvPicPr>
          <p:nvPr userDrawn="1"/>
        </p:nvPicPr>
        <p:blipFill>
          <a:blip r:embed="rId4"/>
          <a:srcRect/>
          <a:stretch>
            <a:fillRect/>
          </a:stretch>
        </p:blipFill>
        <p:spPr bwMode="auto">
          <a:xfrm>
            <a:off x="3309002" y="1423617"/>
            <a:ext cx="1538288" cy="2071687"/>
          </a:xfrm>
          <a:prstGeom prst="rect">
            <a:avLst/>
          </a:prstGeom>
          <a:noFill/>
          <a:ln w="9525">
            <a:noFill/>
            <a:miter lim="800000"/>
            <a:headEnd/>
            <a:tailEnd/>
          </a:ln>
          <a:effectLst/>
        </p:spPr>
      </p:pic>
      <p:pic>
        <p:nvPicPr>
          <p:cNvPr id="22" name="Picture 6"/>
          <p:cNvPicPr>
            <a:picLocks noChangeAspect="1" noChangeArrowheads="1"/>
          </p:cNvPicPr>
          <p:nvPr userDrawn="1"/>
        </p:nvPicPr>
        <p:blipFill>
          <a:blip r:embed="rId5"/>
          <a:srcRect/>
          <a:stretch>
            <a:fillRect/>
          </a:stretch>
        </p:blipFill>
        <p:spPr bwMode="auto">
          <a:xfrm>
            <a:off x="5361139" y="1976066"/>
            <a:ext cx="550863" cy="1519238"/>
          </a:xfrm>
          <a:prstGeom prst="rect">
            <a:avLst/>
          </a:prstGeom>
          <a:noFill/>
          <a:ln w="9525">
            <a:noFill/>
            <a:miter lim="800000"/>
            <a:headEnd/>
            <a:tailEnd/>
          </a:ln>
          <a:effectLst/>
        </p:spPr>
      </p:pic>
      <p:pic>
        <p:nvPicPr>
          <p:cNvPr id="23" name="Picture 7"/>
          <p:cNvPicPr>
            <a:picLocks noChangeAspect="1" noChangeArrowheads="1"/>
          </p:cNvPicPr>
          <p:nvPr userDrawn="1"/>
        </p:nvPicPr>
        <p:blipFill>
          <a:blip r:embed="rId6"/>
          <a:srcRect/>
          <a:stretch>
            <a:fillRect/>
          </a:stretch>
        </p:blipFill>
        <p:spPr bwMode="auto">
          <a:xfrm>
            <a:off x="6104894" y="1877642"/>
            <a:ext cx="750887" cy="1617662"/>
          </a:xfrm>
          <a:prstGeom prst="rect">
            <a:avLst/>
          </a:prstGeom>
          <a:noFill/>
          <a:ln w="9525">
            <a:noFill/>
            <a:miter lim="800000"/>
            <a:headEnd/>
            <a:tailEnd/>
          </a:ln>
          <a:effectLst/>
        </p:spPr>
      </p:pic>
      <p:pic>
        <p:nvPicPr>
          <p:cNvPr id="24" name="Picture 8"/>
          <p:cNvPicPr>
            <a:picLocks noChangeAspect="1" noChangeArrowheads="1"/>
          </p:cNvPicPr>
          <p:nvPr userDrawn="1"/>
        </p:nvPicPr>
        <p:blipFill>
          <a:blip r:embed="rId7"/>
          <a:srcRect/>
          <a:stretch>
            <a:fillRect/>
          </a:stretch>
        </p:blipFill>
        <p:spPr bwMode="auto">
          <a:xfrm>
            <a:off x="7597341" y="1512516"/>
            <a:ext cx="1889125" cy="1982788"/>
          </a:xfrm>
          <a:prstGeom prst="rect">
            <a:avLst/>
          </a:prstGeom>
          <a:noFill/>
          <a:ln w="9525">
            <a:noFill/>
            <a:miter lim="800000"/>
            <a:headEnd/>
            <a:tailEnd/>
          </a:ln>
          <a:effectLst/>
        </p:spPr>
      </p:pic>
      <p:pic>
        <p:nvPicPr>
          <p:cNvPr id="25" name="Picture 9"/>
          <p:cNvPicPr>
            <a:picLocks noChangeAspect="1" noChangeArrowheads="1"/>
          </p:cNvPicPr>
          <p:nvPr userDrawn="1"/>
        </p:nvPicPr>
        <p:blipFill>
          <a:blip r:embed="rId8"/>
          <a:srcRect/>
          <a:stretch>
            <a:fillRect/>
          </a:stretch>
        </p:blipFill>
        <p:spPr bwMode="auto">
          <a:xfrm>
            <a:off x="372541" y="4225859"/>
            <a:ext cx="1550987" cy="2071687"/>
          </a:xfrm>
          <a:prstGeom prst="rect">
            <a:avLst/>
          </a:prstGeom>
          <a:noFill/>
          <a:ln w="9525">
            <a:noFill/>
            <a:miter lim="800000"/>
            <a:headEnd/>
            <a:tailEnd/>
          </a:ln>
          <a:effectLst/>
        </p:spPr>
      </p:pic>
      <p:pic>
        <p:nvPicPr>
          <p:cNvPr id="26" name="Picture 10"/>
          <p:cNvPicPr>
            <a:picLocks noChangeAspect="1" noChangeArrowheads="1"/>
          </p:cNvPicPr>
          <p:nvPr userDrawn="1"/>
        </p:nvPicPr>
        <p:blipFill>
          <a:blip r:embed="rId9"/>
          <a:srcRect/>
          <a:stretch>
            <a:fillRect/>
          </a:stretch>
        </p:blipFill>
        <p:spPr bwMode="auto">
          <a:xfrm>
            <a:off x="2346913" y="4314759"/>
            <a:ext cx="1185862" cy="1982787"/>
          </a:xfrm>
          <a:prstGeom prst="rect">
            <a:avLst/>
          </a:prstGeom>
          <a:noFill/>
          <a:ln w="9525">
            <a:noFill/>
            <a:miter lim="800000"/>
            <a:headEnd/>
            <a:tailEnd/>
          </a:ln>
          <a:effectLst/>
        </p:spPr>
      </p:pic>
      <p:pic>
        <p:nvPicPr>
          <p:cNvPr id="27" name="Picture 11"/>
          <p:cNvPicPr>
            <a:picLocks noChangeAspect="1" noChangeArrowheads="1"/>
          </p:cNvPicPr>
          <p:nvPr userDrawn="1"/>
        </p:nvPicPr>
        <p:blipFill>
          <a:blip r:embed="rId10"/>
          <a:srcRect/>
          <a:stretch>
            <a:fillRect/>
          </a:stretch>
        </p:blipFill>
        <p:spPr bwMode="auto">
          <a:xfrm>
            <a:off x="3952658" y="4225858"/>
            <a:ext cx="1644650" cy="2071688"/>
          </a:xfrm>
          <a:prstGeom prst="rect">
            <a:avLst/>
          </a:prstGeom>
          <a:noFill/>
          <a:ln w="9525">
            <a:noFill/>
            <a:miter lim="800000"/>
            <a:headEnd/>
            <a:tailEnd/>
          </a:ln>
          <a:effectLst/>
        </p:spPr>
      </p:pic>
      <p:pic>
        <p:nvPicPr>
          <p:cNvPr id="28" name="Picture 12"/>
          <p:cNvPicPr>
            <a:picLocks noChangeAspect="1" noChangeArrowheads="1"/>
          </p:cNvPicPr>
          <p:nvPr userDrawn="1"/>
        </p:nvPicPr>
        <p:blipFill>
          <a:blip r:embed="rId11"/>
          <a:srcRect/>
          <a:stretch>
            <a:fillRect/>
          </a:stretch>
        </p:blipFill>
        <p:spPr bwMode="auto">
          <a:xfrm>
            <a:off x="5758798" y="4225859"/>
            <a:ext cx="1739900" cy="2071687"/>
          </a:xfrm>
          <a:prstGeom prst="rect">
            <a:avLst/>
          </a:prstGeom>
          <a:noFill/>
          <a:ln w="9525">
            <a:noFill/>
            <a:miter lim="800000"/>
            <a:headEnd/>
            <a:tailEnd/>
          </a:ln>
          <a:effectLst/>
        </p:spPr>
      </p:pic>
      <p:pic>
        <p:nvPicPr>
          <p:cNvPr id="29" name="Picture 13"/>
          <p:cNvPicPr>
            <a:picLocks noChangeAspect="1" noChangeArrowheads="1"/>
          </p:cNvPicPr>
          <p:nvPr userDrawn="1"/>
        </p:nvPicPr>
        <p:blipFill>
          <a:blip r:embed="rId12"/>
          <a:srcRect/>
          <a:stretch>
            <a:fillRect/>
          </a:stretch>
        </p:blipFill>
        <p:spPr bwMode="auto">
          <a:xfrm>
            <a:off x="7865672" y="3903596"/>
            <a:ext cx="1020762" cy="2393950"/>
          </a:xfrm>
          <a:prstGeom prst="rect">
            <a:avLst/>
          </a:prstGeom>
          <a:noFill/>
          <a:ln w="9525">
            <a:noFill/>
            <a:miter lim="800000"/>
            <a:headEnd/>
            <a:tailEnd/>
          </a:ln>
          <a:effectLst/>
        </p:spPr>
      </p:pic>
      <p:pic>
        <p:nvPicPr>
          <p:cNvPr id="30" name="Picture 14"/>
          <p:cNvPicPr>
            <a:picLocks noChangeAspect="1" noChangeArrowheads="1"/>
          </p:cNvPicPr>
          <p:nvPr userDrawn="1"/>
        </p:nvPicPr>
        <p:blipFill>
          <a:blip r:embed="rId13"/>
          <a:srcRect/>
          <a:stretch>
            <a:fillRect/>
          </a:stretch>
        </p:blipFill>
        <p:spPr bwMode="auto">
          <a:xfrm>
            <a:off x="9018414" y="3916296"/>
            <a:ext cx="577850" cy="2381250"/>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CM Characters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22" name="Picture 4"/>
          <p:cNvPicPr>
            <a:picLocks noChangeAspect="1" noChangeArrowheads="1"/>
          </p:cNvPicPr>
          <p:nvPr userDrawn="1"/>
        </p:nvPicPr>
        <p:blipFill>
          <a:blip r:embed="rId2"/>
          <a:srcRect/>
          <a:stretch>
            <a:fillRect/>
          </a:stretch>
        </p:blipFill>
        <p:spPr bwMode="auto">
          <a:xfrm>
            <a:off x="6037267" y="1868484"/>
            <a:ext cx="750887" cy="1617663"/>
          </a:xfrm>
          <a:prstGeom prst="rect">
            <a:avLst/>
          </a:prstGeom>
          <a:noFill/>
          <a:ln w="9525">
            <a:noFill/>
            <a:miter lim="800000"/>
            <a:headEnd/>
            <a:tailEnd/>
          </a:ln>
          <a:effectLst/>
        </p:spPr>
      </p:pic>
      <p:pic>
        <p:nvPicPr>
          <p:cNvPr id="23" name="Picture 5"/>
          <p:cNvPicPr>
            <a:picLocks noChangeAspect="1" noChangeArrowheads="1"/>
          </p:cNvPicPr>
          <p:nvPr userDrawn="1"/>
        </p:nvPicPr>
        <p:blipFill>
          <a:blip r:embed="rId3"/>
          <a:srcRect/>
          <a:stretch>
            <a:fillRect/>
          </a:stretch>
        </p:blipFill>
        <p:spPr bwMode="auto">
          <a:xfrm>
            <a:off x="6934821" y="1925634"/>
            <a:ext cx="450850" cy="1560513"/>
          </a:xfrm>
          <a:prstGeom prst="rect">
            <a:avLst/>
          </a:prstGeom>
          <a:noFill/>
          <a:ln w="9525">
            <a:noFill/>
            <a:miter lim="800000"/>
            <a:headEnd/>
            <a:tailEnd/>
          </a:ln>
          <a:effectLst/>
        </p:spPr>
      </p:pic>
      <p:pic>
        <p:nvPicPr>
          <p:cNvPr id="24" name="Picture 6"/>
          <p:cNvPicPr>
            <a:picLocks noChangeAspect="1" noChangeArrowheads="1"/>
          </p:cNvPicPr>
          <p:nvPr userDrawn="1"/>
        </p:nvPicPr>
        <p:blipFill>
          <a:blip r:embed="rId4"/>
          <a:srcRect/>
          <a:stretch>
            <a:fillRect/>
          </a:stretch>
        </p:blipFill>
        <p:spPr bwMode="auto">
          <a:xfrm>
            <a:off x="7661634" y="1973259"/>
            <a:ext cx="347663" cy="1512888"/>
          </a:xfrm>
          <a:prstGeom prst="rect">
            <a:avLst/>
          </a:prstGeom>
          <a:noFill/>
          <a:ln w="9525">
            <a:noFill/>
            <a:miter lim="800000"/>
            <a:headEnd/>
            <a:tailEnd/>
          </a:ln>
          <a:effectLst/>
        </p:spPr>
      </p:pic>
      <p:pic>
        <p:nvPicPr>
          <p:cNvPr id="25" name="Picture 7"/>
          <p:cNvPicPr>
            <a:picLocks noChangeAspect="1" noChangeArrowheads="1"/>
          </p:cNvPicPr>
          <p:nvPr userDrawn="1"/>
        </p:nvPicPr>
        <p:blipFill>
          <a:blip r:embed="rId5"/>
          <a:srcRect/>
          <a:stretch>
            <a:fillRect/>
          </a:stretch>
        </p:blipFill>
        <p:spPr bwMode="auto">
          <a:xfrm>
            <a:off x="8323138" y="1966910"/>
            <a:ext cx="517525" cy="1519237"/>
          </a:xfrm>
          <a:prstGeom prst="rect">
            <a:avLst/>
          </a:prstGeom>
          <a:noFill/>
          <a:ln w="9525">
            <a:noFill/>
            <a:miter lim="800000"/>
            <a:headEnd/>
            <a:tailEnd/>
          </a:ln>
          <a:effectLst/>
        </p:spPr>
      </p:pic>
      <p:pic>
        <p:nvPicPr>
          <p:cNvPr id="26" name="Picture 9"/>
          <p:cNvPicPr>
            <a:picLocks noChangeAspect="1" noChangeArrowheads="1"/>
          </p:cNvPicPr>
          <p:nvPr userDrawn="1"/>
        </p:nvPicPr>
        <p:blipFill>
          <a:blip r:embed="rId6"/>
          <a:srcRect/>
          <a:stretch>
            <a:fillRect/>
          </a:stretch>
        </p:blipFill>
        <p:spPr bwMode="auto">
          <a:xfrm>
            <a:off x="9016064" y="1973259"/>
            <a:ext cx="690562" cy="1512888"/>
          </a:xfrm>
          <a:prstGeom prst="rect">
            <a:avLst/>
          </a:prstGeom>
          <a:noFill/>
          <a:ln w="9525">
            <a:noFill/>
            <a:miter lim="800000"/>
            <a:headEnd/>
            <a:tailEnd/>
          </a:ln>
          <a:effectLst/>
        </p:spPr>
      </p:pic>
      <p:pic>
        <p:nvPicPr>
          <p:cNvPr id="27" name="Picture 10"/>
          <p:cNvPicPr>
            <a:picLocks noChangeAspect="1" noChangeArrowheads="1"/>
          </p:cNvPicPr>
          <p:nvPr userDrawn="1"/>
        </p:nvPicPr>
        <p:blipFill>
          <a:blip r:embed="rId7"/>
          <a:srcRect/>
          <a:stretch>
            <a:fillRect/>
          </a:stretch>
        </p:blipFill>
        <p:spPr bwMode="auto">
          <a:xfrm>
            <a:off x="1550529" y="4483775"/>
            <a:ext cx="1055688" cy="1787525"/>
          </a:xfrm>
          <a:prstGeom prst="rect">
            <a:avLst/>
          </a:prstGeom>
          <a:noFill/>
          <a:ln w="9525">
            <a:noFill/>
            <a:miter lim="800000"/>
            <a:headEnd/>
            <a:tailEnd/>
          </a:ln>
          <a:effectLst/>
        </p:spPr>
      </p:pic>
      <p:pic>
        <p:nvPicPr>
          <p:cNvPr id="28" name="Picture 27"/>
          <p:cNvPicPr>
            <a:picLocks noChangeAspect="1" noChangeArrowheads="1"/>
          </p:cNvPicPr>
          <p:nvPr userDrawn="1"/>
        </p:nvPicPr>
        <p:blipFill>
          <a:blip r:embed="rId8"/>
          <a:srcRect/>
          <a:stretch>
            <a:fillRect/>
          </a:stretch>
        </p:blipFill>
        <p:spPr bwMode="auto">
          <a:xfrm>
            <a:off x="4012548" y="4585375"/>
            <a:ext cx="742950" cy="1685925"/>
          </a:xfrm>
          <a:prstGeom prst="rect">
            <a:avLst/>
          </a:prstGeom>
          <a:noFill/>
          <a:ln w="9525">
            <a:noFill/>
            <a:miter lim="800000"/>
            <a:headEnd/>
            <a:tailEnd/>
          </a:ln>
          <a:effectLst/>
        </p:spPr>
      </p:pic>
      <p:pic>
        <p:nvPicPr>
          <p:cNvPr id="29" name="Picture 3"/>
          <p:cNvPicPr>
            <a:picLocks noChangeAspect="1" noChangeArrowheads="1"/>
          </p:cNvPicPr>
          <p:nvPr userDrawn="1"/>
        </p:nvPicPr>
        <p:blipFill>
          <a:blip r:embed="rId9"/>
          <a:srcRect/>
          <a:stretch>
            <a:fillRect/>
          </a:stretch>
        </p:blipFill>
        <p:spPr bwMode="auto">
          <a:xfrm>
            <a:off x="6453644" y="4291688"/>
            <a:ext cx="1114425" cy="1979612"/>
          </a:xfrm>
          <a:prstGeom prst="rect">
            <a:avLst/>
          </a:prstGeom>
          <a:noFill/>
          <a:ln w="9525">
            <a:noFill/>
            <a:miter lim="800000"/>
            <a:headEnd/>
            <a:tailEnd/>
          </a:ln>
          <a:effectLst/>
        </p:spPr>
      </p:pic>
      <p:pic>
        <p:nvPicPr>
          <p:cNvPr id="30" name="Picture 4"/>
          <p:cNvPicPr>
            <a:picLocks noChangeAspect="1" noChangeArrowheads="1"/>
          </p:cNvPicPr>
          <p:nvPr userDrawn="1"/>
        </p:nvPicPr>
        <p:blipFill>
          <a:blip r:embed="rId10"/>
          <a:srcRect/>
          <a:stretch>
            <a:fillRect/>
          </a:stretch>
        </p:blipFill>
        <p:spPr bwMode="auto">
          <a:xfrm>
            <a:off x="3011533" y="4077375"/>
            <a:ext cx="742950" cy="2193925"/>
          </a:xfrm>
          <a:prstGeom prst="rect">
            <a:avLst/>
          </a:prstGeom>
          <a:noFill/>
          <a:ln w="9525">
            <a:noFill/>
            <a:miter lim="800000"/>
            <a:headEnd/>
            <a:tailEnd/>
          </a:ln>
          <a:effectLst/>
        </p:spPr>
      </p:pic>
      <p:pic>
        <p:nvPicPr>
          <p:cNvPr id="31" name="Picture 5"/>
          <p:cNvPicPr>
            <a:picLocks noChangeAspect="1" noChangeArrowheads="1"/>
          </p:cNvPicPr>
          <p:nvPr userDrawn="1"/>
        </p:nvPicPr>
        <p:blipFill>
          <a:blip r:embed="rId11"/>
          <a:srcRect/>
          <a:stretch>
            <a:fillRect/>
          </a:stretch>
        </p:blipFill>
        <p:spPr bwMode="auto">
          <a:xfrm>
            <a:off x="5106814" y="4253588"/>
            <a:ext cx="1095375" cy="2017712"/>
          </a:xfrm>
          <a:prstGeom prst="rect">
            <a:avLst/>
          </a:prstGeom>
          <a:noFill/>
          <a:ln w="9525">
            <a:noFill/>
            <a:miter lim="800000"/>
            <a:headEnd/>
            <a:tailEnd/>
          </a:ln>
          <a:effectLst/>
        </p:spPr>
      </p:pic>
      <p:pic>
        <p:nvPicPr>
          <p:cNvPr id="32" name="Picture 6"/>
          <p:cNvPicPr>
            <a:picLocks noChangeAspect="1" noChangeArrowheads="1"/>
          </p:cNvPicPr>
          <p:nvPr userDrawn="1"/>
        </p:nvPicPr>
        <p:blipFill>
          <a:blip r:embed="rId12"/>
          <a:srcRect/>
          <a:stretch>
            <a:fillRect/>
          </a:stretch>
        </p:blipFill>
        <p:spPr bwMode="auto">
          <a:xfrm>
            <a:off x="348924" y="4509175"/>
            <a:ext cx="989012" cy="1762125"/>
          </a:xfrm>
          <a:prstGeom prst="rect">
            <a:avLst/>
          </a:prstGeom>
          <a:noFill/>
          <a:ln w="9525">
            <a:noFill/>
            <a:miter lim="800000"/>
            <a:headEnd/>
            <a:tailEnd/>
          </a:ln>
          <a:effectLst/>
        </p:spPr>
      </p:pic>
      <p:pic>
        <p:nvPicPr>
          <p:cNvPr id="33" name="Picture 2"/>
          <p:cNvPicPr>
            <a:picLocks noChangeAspect="1" noChangeArrowheads="1"/>
          </p:cNvPicPr>
          <p:nvPr userDrawn="1"/>
        </p:nvPicPr>
        <p:blipFill>
          <a:blip r:embed="rId13"/>
          <a:srcRect/>
          <a:stretch>
            <a:fillRect/>
          </a:stretch>
        </p:blipFill>
        <p:spPr bwMode="auto">
          <a:xfrm>
            <a:off x="8002456" y="4955262"/>
            <a:ext cx="1878013" cy="1316038"/>
          </a:xfrm>
          <a:prstGeom prst="rect">
            <a:avLst/>
          </a:prstGeom>
          <a:noFill/>
          <a:ln w="9525">
            <a:noFill/>
            <a:miter lim="800000"/>
            <a:headEnd/>
            <a:tailEnd/>
          </a:ln>
          <a:effectLst/>
        </p:spPr>
      </p:pic>
      <p:pic>
        <p:nvPicPr>
          <p:cNvPr id="34" name="Picture 2"/>
          <p:cNvPicPr>
            <a:picLocks noChangeAspect="1" noChangeArrowheads="1"/>
          </p:cNvPicPr>
          <p:nvPr userDrawn="1"/>
        </p:nvPicPr>
        <p:blipFill>
          <a:blip r:embed="rId14"/>
          <a:srcRect/>
          <a:stretch>
            <a:fillRect/>
          </a:stretch>
        </p:blipFill>
        <p:spPr bwMode="auto">
          <a:xfrm>
            <a:off x="3296629" y="1912934"/>
            <a:ext cx="1144587" cy="1573213"/>
          </a:xfrm>
          <a:prstGeom prst="rect">
            <a:avLst/>
          </a:prstGeom>
          <a:noFill/>
          <a:ln w="9525">
            <a:noFill/>
            <a:miter lim="800000"/>
            <a:headEnd/>
            <a:tailEnd/>
          </a:ln>
          <a:effectLst/>
        </p:spPr>
      </p:pic>
      <p:pic>
        <p:nvPicPr>
          <p:cNvPr id="35" name="Picture 3"/>
          <p:cNvPicPr>
            <a:picLocks noChangeAspect="1" noChangeArrowheads="1"/>
          </p:cNvPicPr>
          <p:nvPr userDrawn="1"/>
        </p:nvPicPr>
        <p:blipFill>
          <a:blip r:embed="rId15"/>
          <a:srcRect/>
          <a:stretch>
            <a:fillRect/>
          </a:stretch>
        </p:blipFill>
        <p:spPr bwMode="auto">
          <a:xfrm>
            <a:off x="4733745" y="1808160"/>
            <a:ext cx="1044575" cy="1677987"/>
          </a:xfrm>
          <a:prstGeom prst="rect">
            <a:avLst/>
          </a:prstGeom>
          <a:noFill/>
          <a:ln w="9525">
            <a:noFill/>
            <a:miter lim="800000"/>
            <a:headEnd/>
            <a:tailEnd/>
          </a:ln>
          <a:effectLst/>
        </p:spPr>
      </p:pic>
      <p:pic>
        <p:nvPicPr>
          <p:cNvPr id="36" name="Picture 2"/>
          <p:cNvPicPr>
            <a:picLocks noChangeAspect="1" noChangeArrowheads="1"/>
          </p:cNvPicPr>
          <p:nvPr userDrawn="1"/>
        </p:nvPicPr>
        <p:blipFill>
          <a:blip r:embed="rId16"/>
          <a:srcRect/>
          <a:stretch>
            <a:fillRect/>
          </a:stretch>
        </p:blipFill>
        <p:spPr bwMode="auto">
          <a:xfrm>
            <a:off x="992189" y="1503359"/>
            <a:ext cx="1084262" cy="1982788"/>
          </a:xfrm>
          <a:prstGeom prst="rect">
            <a:avLst/>
          </a:prstGeom>
          <a:noFill/>
          <a:ln w="9525">
            <a:noFill/>
            <a:miter lim="800000"/>
            <a:headEnd/>
            <a:tailEnd/>
          </a:ln>
          <a:effectLst/>
        </p:spPr>
      </p:pic>
      <p:pic>
        <p:nvPicPr>
          <p:cNvPr id="37" name="Picture 3"/>
          <p:cNvPicPr>
            <a:picLocks noChangeAspect="1" noChangeArrowheads="1"/>
          </p:cNvPicPr>
          <p:nvPr userDrawn="1"/>
        </p:nvPicPr>
        <p:blipFill>
          <a:blip r:embed="rId17"/>
          <a:srcRect/>
          <a:stretch>
            <a:fillRect/>
          </a:stretch>
        </p:blipFill>
        <p:spPr bwMode="auto">
          <a:xfrm>
            <a:off x="264716" y="2820985"/>
            <a:ext cx="760412" cy="665162"/>
          </a:xfrm>
          <a:prstGeom prst="rect">
            <a:avLst/>
          </a:prstGeom>
          <a:noFill/>
          <a:ln w="9525">
            <a:noFill/>
            <a:miter lim="800000"/>
            <a:headEnd/>
            <a:tailEnd/>
          </a:ln>
          <a:effectLst/>
        </p:spPr>
      </p:pic>
      <p:pic>
        <p:nvPicPr>
          <p:cNvPr id="38" name="Picture 4"/>
          <p:cNvPicPr>
            <a:picLocks noChangeAspect="1" noChangeArrowheads="1"/>
          </p:cNvPicPr>
          <p:nvPr userDrawn="1"/>
        </p:nvPicPr>
        <p:blipFill>
          <a:blip r:embed="rId18"/>
          <a:srcRect/>
          <a:stretch>
            <a:fillRect/>
          </a:stretch>
        </p:blipFill>
        <p:spPr bwMode="auto">
          <a:xfrm>
            <a:off x="2006203" y="1811334"/>
            <a:ext cx="1065213" cy="1674813"/>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CM Characters 3">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20" name="Picture 3"/>
          <p:cNvPicPr>
            <a:picLocks noChangeAspect="1" noChangeArrowheads="1"/>
          </p:cNvPicPr>
          <p:nvPr userDrawn="1"/>
        </p:nvPicPr>
        <p:blipFill>
          <a:blip r:embed="rId2"/>
          <a:srcRect/>
          <a:stretch>
            <a:fillRect/>
          </a:stretch>
        </p:blipFill>
        <p:spPr bwMode="auto">
          <a:xfrm>
            <a:off x="337388" y="2253456"/>
            <a:ext cx="1816100" cy="1243013"/>
          </a:xfrm>
          <a:prstGeom prst="rect">
            <a:avLst/>
          </a:prstGeom>
          <a:noFill/>
          <a:ln w="9525">
            <a:noFill/>
            <a:miter lim="800000"/>
            <a:headEnd/>
            <a:tailEnd/>
          </a:ln>
          <a:effectLst/>
        </p:spPr>
      </p:pic>
      <p:pic>
        <p:nvPicPr>
          <p:cNvPr id="21" name="Picture 4"/>
          <p:cNvPicPr>
            <a:picLocks noChangeAspect="1" noChangeArrowheads="1"/>
          </p:cNvPicPr>
          <p:nvPr userDrawn="1"/>
        </p:nvPicPr>
        <p:blipFill>
          <a:blip r:embed="rId3"/>
          <a:srcRect/>
          <a:stretch>
            <a:fillRect/>
          </a:stretch>
        </p:blipFill>
        <p:spPr bwMode="auto">
          <a:xfrm>
            <a:off x="4233650" y="1424781"/>
            <a:ext cx="1484313" cy="2071688"/>
          </a:xfrm>
          <a:prstGeom prst="rect">
            <a:avLst/>
          </a:prstGeom>
          <a:noFill/>
          <a:ln w="9525">
            <a:noFill/>
            <a:miter lim="800000"/>
            <a:headEnd/>
            <a:tailEnd/>
          </a:ln>
          <a:effectLst/>
        </p:spPr>
      </p:pic>
      <p:pic>
        <p:nvPicPr>
          <p:cNvPr id="22" name="Picture 5"/>
          <p:cNvPicPr>
            <a:picLocks noChangeAspect="1" noChangeArrowheads="1"/>
          </p:cNvPicPr>
          <p:nvPr userDrawn="1"/>
        </p:nvPicPr>
        <p:blipFill>
          <a:blip r:embed="rId4"/>
          <a:srcRect/>
          <a:stretch>
            <a:fillRect/>
          </a:stretch>
        </p:blipFill>
        <p:spPr bwMode="auto">
          <a:xfrm>
            <a:off x="5789717" y="1512094"/>
            <a:ext cx="1025525" cy="1984375"/>
          </a:xfrm>
          <a:prstGeom prst="rect">
            <a:avLst/>
          </a:prstGeom>
          <a:noFill/>
          <a:ln w="9525">
            <a:noFill/>
            <a:miter lim="800000"/>
            <a:headEnd/>
            <a:tailEnd/>
          </a:ln>
          <a:effectLst/>
        </p:spPr>
      </p:pic>
      <p:pic>
        <p:nvPicPr>
          <p:cNvPr id="23" name="Picture 6"/>
          <p:cNvPicPr>
            <a:picLocks noChangeAspect="1" noChangeArrowheads="1"/>
          </p:cNvPicPr>
          <p:nvPr userDrawn="1"/>
        </p:nvPicPr>
        <p:blipFill>
          <a:blip r:embed="rId5"/>
          <a:srcRect/>
          <a:stretch>
            <a:fillRect/>
          </a:stretch>
        </p:blipFill>
        <p:spPr bwMode="auto">
          <a:xfrm>
            <a:off x="7010710" y="1513682"/>
            <a:ext cx="604838" cy="1982787"/>
          </a:xfrm>
          <a:prstGeom prst="rect">
            <a:avLst/>
          </a:prstGeom>
          <a:noFill/>
          <a:ln w="9525">
            <a:noFill/>
            <a:miter lim="800000"/>
            <a:headEnd/>
            <a:tailEnd/>
          </a:ln>
          <a:effectLst/>
        </p:spPr>
      </p:pic>
      <p:pic>
        <p:nvPicPr>
          <p:cNvPr id="24" name="Picture 7"/>
          <p:cNvPicPr>
            <a:picLocks noChangeAspect="1" noChangeArrowheads="1"/>
          </p:cNvPicPr>
          <p:nvPr userDrawn="1"/>
        </p:nvPicPr>
        <p:blipFill>
          <a:blip r:embed="rId6"/>
          <a:srcRect/>
          <a:stretch>
            <a:fillRect/>
          </a:stretch>
        </p:blipFill>
        <p:spPr bwMode="auto">
          <a:xfrm>
            <a:off x="7728657" y="1512094"/>
            <a:ext cx="1450975" cy="1984375"/>
          </a:xfrm>
          <a:prstGeom prst="rect">
            <a:avLst/>
          </a:prstGeom>
          <a:noFill/>
          <a:ln w="9525">
            <a:noFill/>
            <a:miter lim="800000"/>
            <a:headEnd/>
            <a:tailEnd/>
          </a:ln>
          <a:effectLst/>
        </p:spPr>
      </p:pic>
      <p:pic>
        <p:nvPicPr>
          <p:cNvPr id="25" name="Picture 8"/>
          <p:cNvPicPr>
            <a:picLocks noChangeAspect="1" noChangeArrowheads="1"/>
          </p:cNvPicPr>
          <p:nvPr userDrawn="1"/>
        </p:nvPicPr>
        <p:blipFill>
          <a:blip r:embed="rId7"/>
          <a:srcRect/>
          <a:stretch>
            <a:fillRect/>
          </a:stretch>
        </p:blipFill>
        <p:spPr bwMode="auto">
          <a:xfrm>
            <a:off x="9209040" y="1513681"/>
            <a:ext cx="603250" cy="1982788"/>
          </a:xfrm>
          <a:prstGeom prst="rect">
            <a:avLst/>
          </a:prstGeom>
          <a:noFill/>
          <a:ln w="9525">
            <a:noFill/>
            <a:miter lim="800000"/>
            <a:headEnd/>
            <a:tailEnd/>
          </a:ln>
          <a:effectLst/>
        </p:spPr>
      </p:pic>
      <p:pic>
        <p:nvPicPr>
          <p:cNvPr id="26" name="Picture 9"/>
          <p:cNvPicPr>
            <a:picLocks noChangeAspect="1" noChangeArrowheads="1"/>
          </p:cNvPicPr>
          <p:nvPr userDrawn="1"/>
        </p:nvPicPr>
        <p:blipFill>
          <a:blip r:embed="rId8"/>
          <a:srcRect/>
          <a:stretch>
            <a:fillRect/>
          </a:stretch>
        </p:blipFill>
        <p:spPr bwMode="auto">
          <a:xfrm>
            <a:off x="2171494" y="4039273"/>
            <a:ext cx="854075" cy="2211387"/>
          </a:xfrm>
          <a:prstGeom prst="rect">
            <a:avLst/>
          </a:prstGeom>
          <a:noFill/>
          <a:ln w="9525">
            <a:noFill/>
            <a:miter lim="800000"/>
            <a:headEnd/>
            <a:tailEnd/>
          </a:ln>
          <a:effectLst/>
        </p:spPr>
      </p:pic>
      <p:pic>
        <p:nvPicPr>
          <p:cNvPr id="27" name="Picture 10"/>
          <p:cNvPicPr>
            <a:picLocks noChangeAspect="1" noChangeArrowheads="1"/>
          </p:cNvPicPr>
          <p:nvPr userDrawn="1"/>
        </p:nvPicPr>
        <p:blipFill>
          <a:blip r:embed="rId9"/>
          <a:srcRect/>
          <a:stretch>
            <a:fillRect/>
          </a:stretch>
        </p:blipFill>
        <p:spPr bwMode="auto">
          <a:xfrm>
            <a:off x="3515628" y="4178973"/>
            <a:ext cx="498475" cy="2071687"/>
          </a:xfrm>
          <a:prstGeom prst="rect">
            <a:avLst/>
          </a:prstGeom>
          <a:noFill/>
          <a:ln w="9525">
            <a:noFill/>
            <a:miter lim="800000"/>
            <a:headEnd/>
            <a:tailEnd/>
          </a:ln>
          <a:effectLst/>
        </p:spPr>
      </p:pic>
      <p:pic>
        <p:nvPicPr>
          <p:cNvPr id="28" name="Picture 11"/>
          <p:cNvPicPr>
            <a:picLocks noChangeAspect="1" noChangeArrowheads="1"/>
          </p:cNvPicPr>
          <p:nvPr userDrawn="1"/>
        </p:nvPicPr>
        <p:blipFill>
          <a:blip r:embed="rId10"/>
          <a:srcRect/>
          <a:stretch>
            <a:fillRect/>
          </a:stretch>
        </p:blipFill>
        <p:spPr bwMode="auto">
          <a:xfrm>
            <a:off x="4273822" y="4178972"/>
            <a:ext cx="614363" cy="2071688"/>
          </a:xfrm>
          <a:prstGeom prst="rect">
            <a:avLst/>
          </a:prstGeom>
          <a:noFill/>
          <a:ln w="9525">
            <a:noFill/>
            <a:miter lim="800000"/>
            <a:headEnd/>
            <a:tailEnd/>
          </a:ln>
          <a:effectLst/>
        </p:spPr>
      </p:pic>
      <p:pic>
        <p:nvPicPr>
          <p:cNvPr id="29" name="Picture 12"/>
          <p:cNvPicPr>
            <a:picLocks noChangeAspect="1" noChangeArrowheads="1"/>
          </p:cNvPicPr>
          <p:nvPr userDrawn="1"/>
        </p:nvPicPr>
        <p:blipFill>
          <a:blip r:embed="rId11"/>
          <a:srcRect/>
          <a:stretch>
            <a:fillRect/>
          </a:stretch>
        </p:blipFill>
        <p:spPr bwMode="auto">
          <a:xfrm>
            <a:off x="5569205" y="4178972"/>
            <a:ext cx="1049337" cy="2071688"/>
          </a:xfrm>
          <a:prstGeom prst="rect">
            <a:avLst/>
          </a:prstGeom>
          <a:noFill/>
          <a:ln w="9525">
            <a:noFill/>
            <a:miter lim="800000"/>
            <a:headEnd/>
            <a:tailEnd/>
          </a:ln>
          <a:effectLst/>
        </p:spPr>
      </p:pic>
      <p:pic>
        <p:nvPicPr>
          <p:cNvPr id="30" name="Picture 13"/>
          <p:cNvPicPr>
            <a:picLocks noChangeAspect="1" noChangeArrowheads="1"/>
          </p:cNvPicPr>
          <p:nvPr userDrawn="1"/>
        </p:nvPicPr>
        <p:blipFill>
          <a:blip r:embed="rId12"/>
          <a:srcRect/>
          <a:stretch>
            <a:fillRect/>
          </a:stretch>
        </p:blipFill>
        <p:spPr bwMode="auto">
          <a:xfrm>
            <a:off x="6944715" y="4178973"/>
            <a:ext cx="1368425" cy="2071687"/>
          </a:xfrm>
          <a:prstGeom prst="rect">
            <a:avLst/>
          </a:prstGeom>
          <a:noFill/>
          <a:ln w="9525">
            <a:noFill/>
            <a:miter lim="800000"/>
            <a:headEnd/>
            <a:tailEnd/>
          </a:ln>
          <a:effectLst/>
        </p:spPr>
      </p:pic>
      <p:pic>
        <p:nvPicPr>
          <p:cNvPr id="31" name="Picture 14"/>
          <p:cNvPicPr>
            <a:picLocks noChangeAspect="1" noChangeArrowheads="1"/>
          </p:cNvPicPr>
          <p:nvPr userDrawn="1"/>
        </p:nvPicPr>
        <p:blipFill>
          <a:blip r:embed="rId13"/>
          <a:srcRect/>
          <a:stretch>
            <a:fillRect/>
          </a:stretch>
        </p:blipFill>
        <p:spPr bwMode="auto">
          <a:xfrm>
            <a:off x="8504123" y="4178973"/>
            <a:ext cx="465137" cy="2071687"/>
          </a:xfrm>
          <a:prstGeom prst="rect">
            <a:avLst/>
          </a:prstGeom>
          <a:noFill/>
          <a:ln w="9525">
            <a:noFill/>
            <a:miter lim="800000"/>
            <a:headEnd/>
            <a:tailEnd/>
          </a:ln>
          <a:effectLst/>
        </p:spPr>
      </p:pic>
      <p:pic>
        <p:nvPicPr>
          <p:cNvPr id="32" name="Picture 15"/>
          <p:cNvPicPr>
            <a:picLocks noChangeAspect="1" noChangeArrowheads="1"/>
          </p:cNvPicPr>
          <p:nvPr userDrawn="1"/>
        </p:nvPicPr>
        <p:blipFill>
          <a:blip r:embed="rId14"/>
          <a:srcRect/>
          <a:stretch>
            <a:fillRect/>
          </a:stretch>
        </p:blipFill>
        <p:spPr bwMode="auto">
          <a:xfrm>
            <a:off x="9202714" y="4178972"/>
            <a:ext cx="585788" cy="2071688"/>
          </a:xfrm>
          <a:prstGeom prst="rect">
            <a:avLst/>
          </a:prstGeom>
          <a:noFill/>
          <a:ln w="9525">
            <a:noFill/>
            <a:miter lim="800000"/>
            <a:headEnd/>
            <a:tailEnd/>
          </a:ln>
          <a:effectLst/>
        </p:spPr>
      </p:pic>
      <p:pic>
        <p:nvPicPr>
          <p:cNvPr id="33" name="Picture 8"/>
          <p:cNvPicPr>
            <a:picLocks noChangeAspect="1" noChangeArrowheads="1"/>
          </p:cNvPicPr>
          <p:nvPr userDrawn="1"/>
        </p:nvPicPr>
        <p:blipFill>
          <a:blip r:embed="rId15"/>
          <a:srcRect/>
          <a:stretch>
            <a:fillRect/>
          </a:stretch>
        </p:blipFill>
        <p:spPr bwMode="auto">
          <a:xfrm>
            <a:off x="2307981" y="1861344"/>
            <a:ext cx="1776413" cy="1635125"/>
          </a:xfrm>
          <a:prstGeom prst="rect">
            <a:avLst/>
          </a:prstGeom>
          <a:noFill/>
          <a:ln w="9525">
            <a:noFill/>
            <a:miter lim="800000"/>
            <a:headEnd/>
            <a:tailEnd/>
          </a:ln>
          <a:effectLst/>
        </p:spPr>
      </p:pic>
      <p:pic>
        <p:nvPicPr>
          <p:cNvPr id="34" name="Picture 2"/>
          <p:cNvPicPr>
            <a:picLocks noChangeAspect="1" noChangeArrowheads="1"/>
          </p:cNvPicPr>
          <p:nvPr userDrawn="1"/>
        </p:nvPicPr>
        <p:blipFill>
          <a:blip r:embed="rId16"/>
          <a:srcRect/>
          <a:stretch>
            <a:fillRect/>
          </a:stretch>
        </p:blipFill>
        <p:spPr bwMode="auto">
          <a:xfrm>
            <a:off x="578644" y="4684969"/>
            <a:ext cx="407987" cy="1560512"/>
          </a:xfrm>
          <a:prstGeom prst="rect">
            <a:avLst/>
          </a:prstGeom>
          <a:noFill/>
          <a:ln w="9525">
            <a:noFill/>
            <a:miter lim="800000"/>
            <a:headEnd/>
            <a:tailEnd/>
          </a:ln>
          <a:effectLst/>
        </p:spPr>
      </p:pic>
      <p:pic>
        <p:nvPicPr>
          <p:cNvPr id="35" name="Picture 3"/>
          <p:cNvPicPr>
            <a:picLocks noChangeAspect="1" noChangeArrowheads="1"/>
          </p:cNvPicPr>
          <p:nvPr userDrawn="1"/>
        </p:nvPicPr>
        <p:blipFill>
          <a:blip r:embed="rId17"/>
          <a:srcRect/>
          <a:stretch>
            <a:fillRect/>
          </a:stretch>
        </p:blipFill>
        <p:spPr bwMode="auto">
          <a:xfrm>
            <a:off x="1280716" y="4685343"/>
            <a:ext cx="750887" cy="1560513"/>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CM Characters 4">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24" name="Picture 4"/>
          <p:cNvPicPr>
            <a:picLocks noChangeAspect="1" noChangeArrowheads="1"/>
          </p:cNvPicPr>
          <p:nvPr userDrawn="1"/>
        </p:nvPicPr>
        <p:blipFill>
          <a:blip r:embed="rId2"/>
          <a:srcRect/>
          <a:stretch>
            <a:fillRect/>
          </a:stretch>
        </p:blipFill>
        <p:spPr bwMode="auto">
          <a:xfrm>
            <a:off x="3987409" y="1852623"/>
            <a:ext cx="1033462" cy="1665288"/>
          </a:xfrm>
          <a:prstGeom prst="rect">
            <a:avLst/>
          </a:prstGeom>
          <a:noFill/>
          <a:ln w="9525">
            <a:noFill/>
            <a:miter lim="800000"/>
            <a:headEnd/>
            <a:tailEnd/>
          </a:ln>
          <a:effectLst/>
        </p:spPr>
      </p:pic>
      <p:pic>
        <p:nvPicPr>
          <p:cNvPr id="25" name="Picture 5"/>
          <p:cNvPicPr>
            <a:picLocks noChangeAspect="1" noChangeArrowheads="1"/>
          </p:cNvPicPr>
          <p:nvPr userDrawn="1"/>
        </p:nvPicPr>
        <p:blipFill>
          <a:blip r:embed="rId3"/>
          <a:srcRect/>
          <a:stretch>
            <a:fillRect/>
          </a:stretch>
        </p:blipFill>
        <p:spPr bwMode="auto">
          <a:xfrm>
            <a:off x="4881693" y="2181236"/>
            <a:ext cx="828675" cy="1336675"/>
          </a:xfrm>
          <a:prstGeom prst="rect">
            <a:avLst/>
          </a:prstGeom>
          <a:noFill/>
          <a:ln w="9525">
            <a:noFill/>
            <a:miter lim="800000"/>
            <a:headEnd/>
            <a:tailEnd/>
          </a:ln>
          <a:effectLst/>
        </p:spPr>
      </p:pic>
      <p:pic>
        <p:nvPicPr>
          <p:cNvPr id="26" name="Picture 6"/>
          <p:cNvPicPr>
            <a:picLocks noChangeAspect="1" noChangeArrowheads="1"/>
          </p:cNvPicPr>
          <p:nvPr userDrawn="1"/>
        </p:nvPicPr>
        <p:blipFill>
          <a:blip r:embed="rId4"/>
          <a:srcRect/>
          <a:stretch>
            <a:fillRect/>
          </a:stretch>
        </p:blipFill>
        <p:spPr bwMode="auto">
          <a:xfrm>
            <a:off x="5384017" y="1852623"/>
            <a:ext cx="971550" cy="1665288"/>
          </a:xfrm>
          <a:prstGeom prst="rect">
            <a:avLst/>
          </a:prstGeom>
          <a:noFill/>
          <a:ln w="9525">
            <a:noFill/>
            <a:miter lim="800000"/>
            <a:headEnd/>
            <a:tailEnd/>
          </a:ln>
          <a:effectLst/>
        </p:spPr>
      </p:pic>
      <p:pic>
        <p:nvPicPr>
          <p:cNvPr id="27" name="Picture 7"/>
          <p:cNvPicPr>
            <a:picLocks noChangeAspect="1" noChangeArrowheads="1"/>
          </p:cNvPicPr>
          <p:nvPr userDrawn="1"/>
        </p:nvPicPr>
        <p:blipFill>
          <a:blip r:embed="rId5"/>
          <a:srcRect/>
          <a:stretch>
            <a:fillRect/>
          </a:stretch>
        </p:blipFill>
        <p:spPr bwMode="auto">
          <a:xfrm>
            <a:off x="7518748" y="2387611"/>
            <a:ext cx="828675" cy="1130300"/>
          </a:xfrm>
          <a:prstGeom prst="rect">
            <a:avLst/>
          </a:prstGeom>
          <a:noFill/>
          <a:ln w="9525">
            <a:noFill/>
            <a:miter lim="800000"/>
            <a:headEnd/>
            <a:tailEnd/>
          </a:ln>
          <a:effectLst/>
        </p:spPr>
      </p:pic>
      <p:pic>
        <p:nvPicPr>
          <p:cNvPr id="28" name="Picture 8"/>
          <p:cNvPicPr>
            <a:picLocks noChangeAspect="1" noChangeArrowheads="1"/>
          </p:cNvPicPr>
          <p:nvPr userDrawn="1"/>
        </p:nvPicPr>
        <p:blipFill>
          <a:blip r:embed="rId6"/>
          <a:srcRect/>
          <a:stretch>
            <a:fillRect/>
          </a:stretch>
        </p:blipFill>
        <p:spPr bwMode="auto">
          <a:xfrm>
            <a:off x="8222316" y="1858973"/>
            <a:ext cx="1036637" cy="1658938"/>
          </a:xfrm>
          <a:prstGeom prst="rect">
            <a:avLst/>
          </a:prstGeom>
          <a:noFill/>
          <a:ln w="9525">
            <a:noFill/>
            <a:miter lim="800000"/>
            <a:headEnd/>
            <a:tailEnd/>
          </a:ln>
          <a:effectLst/>
        </p:spPr>
      </p:pic>
      <p:pic>
        <p:nvPicPr>
          <p:cNvPr id="29" name="Picture 9"/>
          <p:cNvPicPr>
            <a:picLocks noChangeAspect="1" noChangeArrowheads="1"/>
          </p:cNvPicPr>
          <p:nvPr userDrawn="1"/>
        </p:nvPicPr>
        <p:blipFill>
          <a:blip r:embed="rId7"/>
          <a:srcRect/>
          <a:stretch>
            <a:fillRect/>
          </a:stretch>
        </p:blipFill>
        <p:spPr bwMode="auto">
          <a:xfrm>
            <a:off x="6863677" y="1847861"/>
            <a:ext cx="885825" cy="1670050"/>
          </a:xfrm>
          <a:prstGeom prst="rect">
            <a:avLst/>
          </a:prstGeom>
          <a:noFill/>
          <a:ln w="9525">
            <a:noFill/>
            <a:miter lim="800000"/>
            <a:headEnd/>
            <a:tailEnd/>
          </a:ln>
          <a:effectLst/>
        </p:spPr>
      </p:pic>
      <p:pic>
        <p:nvPicPr>
          <p:cNvPr id="30" name="Picture 10"/>
          <p:cNvPicPr>
            <a:picLocks noChangeAspect="1" noChangeArrowheads="1"/>
          </p:cNvPicPr>
          <p:nvPr userDrawn="1"/>
        </p:nvPicPr>
        <p:blipFill>
          <a:blip r:embed="rId8"/>
          <a:srcRect/>
          <a:stretch>
            <a:fillRect/>
          </a:stretch>
        </p:blipFill>
        <p:spPr bwMode="auto">
          <a:xfrm>
            <a:off x="759413" y="4043689"/>
            <a:ext cx="723900" cy="2211388"/>
          </a:xfrm>
          <a:prstGeom prst="rect">
            <a:avLst/>
          </a:prstGeom>
          <a:noFill/>
          <a:ln w="9525">
            <a:noFill/>
            <a:miter lim="800000"/>
            <a:headEnd/>
            <a:tailEnd/>
          </a:ln>
          <a:effectLst/>
        </p:spPr>
      </p:pic>
      <p:pic>
        <p:nvPicPr>
          <p:cNvPr id="31" name="Picture 11"/>
          <p:cNvPicPr>
            <a:picLocks noChangeAspect="1" noChangeArrowheads="1"/>
          </p:cNvPicPr>
          <p:nvPr userDrawn="1"/>
        </p:nvPicPr>
        <p:blipFill>
          <a:blip r:embed="rId9"/>
          <a:srcRect/>
          <a:stretch>
            <a:fillRect/>
          </a:stretch>
        </p:blipFill>
        <p:spPr bwMode="auto">
          <a:xfrm>
            <a:off x="2434030" y="4147724"/>
            <a:ext cx="627062" cy="2071688"/>
          </a:xfrm>
          <a:prstGeom prst="rect">
            <a:avLst/>
          </a:prstGeom>
          <a:noFill/>
          <a:ln w="9525">
            <a:noFill/>
            <a:miter lim="800000"/>
            <a:headEnd/>
            <a:tailEnd/>
          </a:ln>
          <a:effectLst/>
        </p:spPr>
      </p:pic>
      <p:pic>
        <p:nvPicPr>
          <p:cNvPr id="32" name="Picture 12"/>
          <p:cNvPicPr>
            <a:picLocks noChangeAspect="1" noChangeArrowheads="1"/>
          </p:cNvPicPr>
          <p:nvPr userDrawn="1"/>
        </p:nvPicPr>
        <p:blipFill>
          <a:blip r:embed="rId10"/>
          <a:srcRect/>
          <a:stretch>
            <a:fillRect/>
          </a:stretch>
        </p:blipFill>
        <p:spPr bwMode="auto">
          <a:xfrm>
            <a:off x="3923387" y="4236624"/>
            <a:ext cx="695325" cy="1982788"/>
          </a:xfrm>
          <a:prstGeom prst="rect">
            <a:avLst/>
          </a:prstGeom>
          <a:noFill/>
          <a:ln w="9525">
            <a:noFill/>
            <a:miter lim="800000"/>
            <a:headEnd/>
            <a:tailEnd/>
          </a:ln>
          <a:effectLst/>
        </p:spPr>
      </p:pic>
      <p:pic>
        <p:nvPicPr>
          <p:cNvPr id="33" name="Picture 13"/>
          <p:cNvPicPr>
            <a:picLocks noChangeAspect="1" noChangeArrowheads="1"/>
          </p:cNvPicPr>
          <p:nvPr userDrawn="1"/>
        </p:nvPicPr>
        <p:blipFill>
          <a:blip r:embed="rId11"/>
          <a:srcRect/>
          <a:stretch>
            <a:fillRect/>
          </a:stretch>
        </p:blipFill>
        <p:spPr bwMode="auto">
          <a:xfrm>
            <a:off x="5163551" y="4235037"/>
            <a:ext cx="665163" cy="1984375"/>
          </a:xfrm>
          <a:prstGeom prst="rect">
            <a:avLst/>
          </a:prstGeom>
          <a:noFill/>
          <a:ln w="9525">
            <a:noFill/>
            <a:miter lim="800000"/>
            <a:headEnd/>
            <a:tailEnd/>
          </a:ln>
          <a:effectLst/>
        </p:spPr>
      </p:pic>
      <p:pic>
        <p:nvPicPr>
          <p:cNvPr id="34" name="Picture 14"/>
          <p:cNvPicPr>
            <a:picLocks noChangeAspect="1" noChangeArrowheads="1"/>
          </p:cNvPicPr>
          <p:nvPr userDrawn="1"/>
        </p:nvPicPr>
        <p:blipFill>
          <a:blip r:embed="rId12"/>
          <a:srcRect/>
          <a:stretch>
            <a:fillRect/>
          </a:stretch>
        </p:blipFill>
        <p:spPr bwMode="auto">
          <a:xfrm>
            <a:off x="4457091" y="4482687"/>
            <a:ext cx="828675" cy="1736725"/>
          </a:xfrm>
          <a:prstGeom prst="rect">
            <a:avLst/>
          </a:prstGeom>
          <a:noFill/>
          <a:ln w="9525">
            <a:noFill/>
            <a:miter lim="800000"/>
            <a:headEnd/>
            <a:tailEnd/>
          </a:ln>
          <a:effectLst/>
        </p:spPr>
      </p:pic>
      <p:pic>
        <p:nvPicPr>
          <p:cNvPr id="35" name="Picture 15"/>
          <p:cNvPicPr>
            <a:picLocks noChangeAspect="1" noChangeArrowheads="1"/>
          </p:cNvPicPr>
          <p:nvPr userDrawn="1"/>
        </p:nvPicPr>
        <p:blipFill>
          <a:blip r:embed="rId13"/>
          <a:srcRect/>
          <a:stretch>
            <a:fillRect/>
          </a:stretch>
        </p:blipFill>
        <p:spPr bwMode="auto">
          <a:xfrm>
            <a:off x="6484002" y="4550950"/>
            <a:ext cx="1017588" cy="1668462"/>
          </a:xfrm>
          <a:prstGeom prst="rect">
            <a:avLst/>
          </a:prstGeom>
          <a:noFill/>
          <a:ln w="9525">
            <a:noFill/>
            <a:miter lim="800000"/>
            <a:headEnd/>
            <a:tailEnd/>
          </a:ln>
          <a:effectLst/>
        </p:spPr>
      </p:pic>
      <p:pic>
        <p:nvPicPr>
          <p:cNvPr id="36" name="Picture 16"/>
          <p:cNvPicPr>
            <a:picLocks noChangeAspect="1" noChangeArrowheads="1"/>
          </p:cNvPicPr>
          <p:nvPr userDrawn="1"/>
        </p:nvPicPr>
        <p:blipFill>
          <a:blip r:embed="rId14"/>
          <a:srcRect/>
          <a:stretch>
            <a:fillRect/>
          </a:stretch>
        </p:blipFill>
        <p:spPr bwMode="auto">
          <a:xfrm>
            <a:off x="7467361" y="4898612"/>
            <a:ext cx="828675" cy="1320800"/>
          </a:xfrm>
          <a:prstGeom prst="rect">
            <a:avLst/>
          </a:prstGeom>
          <a:noFill/>
          <a:ln w="9525">
            <a:noFill/>
            <a:miter lim="800000"/>
            <a:headEnd/>
            <a:tailEnd/>
          </a:ln>
          <a:effectLst/>
        </p:spPr>
      </p:pic>
      <p:pic>
        <p:nvPicPr>
          <p:cNvPr id="37" name="Picture 17"/>
          <p:cNvPicPr>
            <a:picLocks noChangeAspect="1" noChangeArrowheads="1"/>
          </p:cNvPicPr>
          <p:nvPr userDrawn="1"/>
        </p:nvPicPr>
        <p:blipFill>
          <a:blip r:embed="rId15"/>
          <a:srcRect/>
          <a:stretch>
            <a:fillRect/>
          </a:stretch>
        </p:blipFill>
        <p:spPr bwMode="auto">
          <a:xfrm>
            <a:off x="8181432" y="4541424"/>
            <a:ext cx="965200" cy="1677988"/>
          </a:xfrm>
          <a:prstGeom prst="rect">
            <a:avLst/>
          </a:prstGeom>
          <a:noFill/>
          <a:ln w="9525">
            <a:noFill/>
            <a:miter lim="800000"/>
            <a:headEnd/>
            <a:tailEnd/>
          </a:ln>
          <a:effectLst/>
        </p:spPr>
      </p:pic>
      <p:pic>
        <p:nvPicPr>
          <p:cNvPr id="38" name="Picture 18"/>
          <p:cNvPicPr>
            <a:picLocks noChangeAspect="1" noChangeArrowheads="1"/>
          </p:cNvPicPr>
          <p:nvPr userDrawn="1"/>
        </p:nvPicPr>
        <p:blipFill>
          <a:blip r:embed="rId16"/>
          <a:srcRect/>
          <a:stretch>
            <a:fillRect/>
          </a:stretch>
        </p:blipFill>
        <p:spPr bwMode="auto">
          <a:xfrm>
            <a:off x="1759646" y="4652549"/>
            <a:ext cx="828675" cy="1566863"/>
          </a:xfrm>
          <a:prstGeom prst="rect">
            <a:avLst/>
          </a:prstGeom>
          <a:noFill/>
          <a:ln w="9525">
            <a:noFill/>
            <a:miter lim="800000"/>
            <a:headEnd/>
            <a:tailEnd/>
          </a:ln>
          <a:effectLst/>
        </p:spPr>
      </p:pic>
      <p:pic>
        <p:nvPicPr>
          <p:cNvPr id="39" name="Picture 2"/>
          <p:cNvPicPr>
            <a:picLocks noChangeAspect="1" noChangeArrowheads="1"/>
          </p:cNvPicPr>
          <p:nvPr userDrawn="1"/>
        </p:nvPicPr>
        <p:blipFill>
          <a:blip r:embed="rId17"/>
          <a:srcRect/>
          <a:stretch>
            <a:fillRect/>
          </a:stretch>
        </p:blipFill>
        <p:spPr bwMode="auto">
          <a:xfrm>
            <a:off x="431388" y="1445299"/>
            <a:ext cx="2305050" cy="2071687"/>
          </a:xfrm>
          <a:prstGeom prst="rect">
            <a:avLst/>
          </a:prstGeom>
          <a:noFill/>
          <a:ln w="9525">
            <a:noFill/>
            <a:miter lim="800000"/>
            <a:headEnd/>
            <a:tailEnd/>
          </a:ln>
          <a:effectLst/>
        </p:spPr>
      </p:pic>
      <p:pic>
        <p:nvPicPr>
          <p:cNvPr id="40" name="Picture 3"/>
          <p:cNvPicPr>
            <a:picLocks noChangeAspect="1" noChangeArrowheads="1"/>
          </p:cNvPicPr>
          <p:nvPr userDrawn="1"/>
        </p:nvPicPr>
        <p:blipFill>
          <a:blip r:embed="rId18"/>
          <a:srcRect/>
          <a:stretch>
            <a:fillRect/>
          </a:stretch>
        </p:blipFill>
        <p:spPr bwMode="auto">
          <a:xfrm>
            <a:off x="2665500" y="1800899"/>
            <a:ext cx="931862" cy="1716087"/>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CM Characters 5">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5" name="Text Placeholder 13"/>
          <p:cNvSpPr>
            <a:spLocks noGrp="1"/>
          </p:cNvSpPr>
          <p:nvPr>
            <p:ph type="body" sz="quarter" idx="14" hasCustomPrompt="1"/>
          </p:nvPr>
        </p:nvSpPr>
        <p:spPr bwMode="gray">
          <a:xfrm>
            <a:off x="254042" y="799410"/>
            <a:ext cx="9316338"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pic>
        <p:nvPicPr>
          <p:cNvPr id="13" name="Picture 2"/>
          <p:cNvPicPr>
            <a:picLocks noChangeAspect="1" noChangeArrowheads="1"/>
          </p:cNvPicPr>
          <p:nvPr userDrawn="1"/>
        </p:nvPicPr>
        <p:blipFill>
          <a:blip r:embed="rId2"/>
          <a:srcRect/>
          <a:stretch>
            <a:fillRect/>
          </a:stretch>
        </p:blipFill>
        <p:spPr bwMode="auto">
          <a:xfrm>
            <a:off x="771133" y="1521494"/>
            <a:ext cx="2251075" cy="1982788"/>
          </a:xfrm>
          <a:prstGeom prst="rect">
            <a:avLst/>
          </a:prstGeom>
          <a:noFill/>
          <a:ln w="9525">
            <a:noFill/>
            <a:miter lim="800000"/>
            <a:headEnd/>
            <a:tailEnd/>
          </a:ln>
          <a:effectLst/>
        </p:spPr>
      </p:pic>
      <p:pic>
        <p:nvPicPr>
          <p:cNvPr id="14" name="Picture 3"/>
          <p:cNvPicPr>
            <a:picLocks noChangeAspect="1" noChangeArrowheads="1"/>
          </p:cNvPicPr>
          <p:nvPr userDrawn="1"/>
        </p:nvPicPr>
        <p:blipFill>
          <a:blip r:embed="rId3"/>
          <a:srcRect/>
          <a:stretch>
            <a:fillRect/>
          </a:stretch>
        </p:blipFill>
        <p:spPr bwMode="auto">
          <a:xfrm>
            <a:off x="3814869" y="1391319"/>
            <a:ext cx="2251075" cy="2112963"/>
          </a:xfrm>
          <a:prstGeom prst="rect">
            <a:avLst/>
          </a:prstGeom>
          <a:noFill/>
          <a:ln w="9525">
            <a:noFill/>
            <a:miter lim="800000"/>
            <a:headEnd/>
            <a:tailEnd/>
          </a:ln>
          <a:effectLst/>
        </p:spPr>
      </p:pic>
      <p:pic>
        <p:nvPicPr>
          <p:cNvPr id="15" name="Picture 4"/>
          <p:cNvPicPr>
            <a:picLocks noChangeAspect="1" noChangeArrowheads="1"/>
          </p:cNvPicPr>
          <p:nvPr userDrawn="1"/>
        </p:nvPicPr>
        <p:blipFill>
          <a:blip r:embed="rId4"/>
          <a:srcRect/>
          <a:stretch>
            <a:fillRect/>
          </a:stretch>
        </p:blipFill>
        <p:spPr bwMode="auto">
          <a:xfrm>
            <a:off x="6893947" y="1329407"/>
            <a:ext cx="2251075" cy="2174875"/>
          </a:xfrm>
          <a:prstGeom prst="rect">
            <a:avLst/>
          </a:prstGeom>
          <a:noFill/>
          <a:ln w="9525">
            <a:noFill/>
            <a:miter lim="800000"/>
            <a:headEnd/>
            <a:tailEnd/>
          </a:ln>
          <a:effectLst/>
        </p:spPr>
      </p:pic>
      <p:pic>
        <p:nvPicPr>
          <p:cNvPr id="16" name="Picture 5"/>
          <p:cNvPicPr>
            <a:picLocks noChangeAspect="1" noChangeArrowheads="1"/>
          </p:cNvPicPr>
          <p:nvPr userDrawn="1"/>
        </p:nvPicPr>
        <p:blipFill>
          <a:blip r:embed="rId5"/>
          <a:srcRect/>
          <a:stretch>
            <a:fillRect/>
          </a:stretch>
        </p:blipFill>
        <p:spPr bwMode="auto">
          <a:xfrm>
            <a:off x="771133" y="4055977"/>
            <a:ext cx="2251075" cy="2098675"/>
          </a:xfrm>
          <a:prstGeom prst="rect">
            <a:avLst/>
          </a:prstGeom>
          <a:noFill/>
          <a:ln w="9525">
            <a:noFill/>
            <a:miter lim="800000"/>
            <a:headEnd/>
            <a:tailEnd/>
          </a:ln>
          <a:effectLst/>
        </p:spPr>
      </p:pic>
      <p:pic>
        <p:nvPicPr>
          <p:cNvPr id="17" name="Picture 6"/>
          <p:cNvPicPr>
            <a:picLocks noChangeAspect="1" noChangeArrowheads="1"/>
          </p:cNvPicPr>
          <p:nvPr userDrawn="1"/>
        </p:nvPicPr>
        <p:blipFill>
          <a:blip r:embed="rId6"/>
          <a:srcRect/>
          <a:stretch>
            <a:fillRect/>
          </a:stretch>
        </p:blipFill>
        <p:spPr bwMode="auto">
          <a:xfrm>
            <a:off x="3814869" y="4055977"/>
            <a:ext cx="2251075" cy="2098675"/>
          </a:xfrm>
          <a:prstGeom prst="rect">
            <a:avLst/>
          </a:prstGeom>
          <a:noFill/>
          <a:ln w="9525">
            <a:noFill/>
            <a:miter lim="800000"/>
            <a:headEnd/>
            <a:tailEnd/>
          </a:ln>
          <a:effectLst/>
        </p:spPr>
      </p:pic>
      <p:pic>
        <p:nvPicPr>
          <p:cNvPr id="18" name="Picture 7"/>
          <p:cNvPicPr>
            <a:picLocks noChangeAspect="1" noChangeArrowheads="1"/>
          </p:cNvPicPr>
          <p:nvPr userDrawn="1"/>
        </p:nvPicPr>
        <p:blipFill>
          <a:blip r:embed="rId7"/>
          <a:srcRect/>
          <a:stretch>
            <a:fillRect/>
          </a:stretch>
        </p:blipFill>
        <p:spPr bwMode="auto">
          <a:xfrm>
            <a:off x="6893947" y="4055977"/>
            <a:ext cx="2251075" cy="2098675"/>
          </a:xfrm>
          <a:prstGeom prst="rect">
            <a:avLst/>
          </a:prstGeom>
          <a:noFill/>
          <a:ln w="9525">
            <a:noFill/>
            <a:miter lim="800000"/>
            <a:headEnd/>
            <a:tailEnd/>
          </a:ln>
          <a:effectLst/>
        </p:spPr>
      </p:pic>
    </p:spTree>
    <p:extLst>
      <p:ext uri="{BB962C8B-B14F-4D97-AF65-F5344CB8AC3E}">
        <p14:creationId xmlns:p14="http://schemas.microsoft.com/office/powerpoint/2010/main" val="391106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44192"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79891" y="5799575"/>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6480" name="think-cell Slide" r:id="rId4" imgW="6350000" imgH="6350000" progId="">
                  <p:embed/>
                </p:oleObj>
              </mc:Choice>
              <mc:Fallback>
                <p:oleObj name="think-cell Slide" r:id="rId4" imgW="6350000" imgH="6350000" progId="">
                  <p:embed/>
                  <p:pic>
                    <p:nvPicPr>
                      <p:cNvPr id="0" name="Picture 7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280987" y="5802738"/>
            <a:ext cx="9227550"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0" y="1"/>
            <a:ext cx="10080625"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sp>
        <p:nvSpPr>
          <p:cNvPr id="7" name="Title 1"/>
          <p:cNvSpPr>
            <a:spLocks noGrp="1"/>
          </p:cNvSpPr>
          <p:nvPr>
            <p:ph type="ctrTitle"/>
          </p:nvPr>
        </p:nvSpPr>
        <p:spPr bwMode="gray">
          <a:xfrm>
            <a:off x="276045" y="5041348"/>
            <a:ext cx="9247316" cy="709383"/>
          </a:xfrm>
        </p:spPr>
        <p:txBody>
          <a:bodyPr/>
          <a:lstStyle>
            <a:lvl1pPr>
              <a:defRPr sz="6600"/>
            </a:lvl1pPr>
          </a:lstStyle>
          <a:p>
            <a:r>
              <a:rPr lang="en-US" smtClean="0"/>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14.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5.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14.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tags" Target="../tags/tag26.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vmlDrawing" Target="../drawings/vmlDrawing25.v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image" Target="../media/image2.emf"/><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1.emf"/><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oleObject" Target="../embeddings/oleObject25.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image" Target="../media/image1.emf"/><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oleObject" Target="../embeddings/oleObject44.bin"/><Relationship Id="rId2" Type="http://schemas.openxmlformats.org/officeDocument/2006/relationships/slideLayout" Target="../slideLayouts/slideLayout44.xml"/><Relationship Id="rId16" Type="http://schemas.openxmlformats.org/officeDocument/2006/relationships/tags" Target="../tags/tag45.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vmlDrawing" Target="../drawings/vmlDrawing44.vml"/><Relationship Id="rId10" Type="http://schemas.openxmlformats.org/officeDocument/2006/relationships/slideLayout" Target="../slideLayouts/slideLayout52.xml"/><Relationship Id="rId19" Type="http://schemas.openxmlformats.org/officeDocument/2006/relationships/image" Target="../media/image2.emf"/><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oleObject" Target="../embeddings/oleObject58.bin"/><Relationship Id="rId5" Type="http://schemas.openxmlformats.org/officeDocument/2006/relationships/tags" Target="../tags/tag59.xml"/><Relationship Id="rId4" Type="http://schemas.openxmlformats.org/officeDocument/2006/relationships/vmlDrawing" Target="../drawings/vmlDrawing58.v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61.vml"/><Relationship Id="rId3" Type="http://schemas.openxmlformats.org/officeDocument/2006/relationships/slideLayout" Target="../slideLayouts/slideLayout60.xml"/><Relationship Id="rId7" Type="http://schemas.openxmlformats.org/officeDocument/2006/relationships/theme" Target="../theme/theme6.xml"/><Relationship Id="rId12" Type="http://schemas.openxmlformats.org/officeDocument/2006/relationships/image" Target="../media/image2.emf"/><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emf"/><Relationship Id="rId5" Type="http://schemas.openxmlformats.org/officeDocument/2006/relationships/slideLayout" Target="../slideLayouts/slideLayout62.xml"/><Relationship Id="rId10" Type="http://schemas.openxmlformats.org/officeDocument/2006/relationships/oleObject" Target="../embeddings/oleObject61.bin"/><Relationship Id="rId4" Type="http://schemas.openxmlformats.org/officeDocument/2006/relationships/slideLayout" Target="../slideLayouts/slideLayout61.xml"/><Relationship Id="rId9" Type="http://schemas.openxmlformats.org/officeDocument/2006/relationships/tags" Target="../tags/tag62.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slideLayout" Target="../slideLayouts/slideLayout66.xml"/><Relationship Id="rId7" Type="http://schemas.openxmlformats.org/officeDocument/2006/relationships/vmlDrawing" Target="../drawings/vmlDrawing67.v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theme" Target="../theme/theme7.xml"/><Relationship Id="rId11" Type="http://schemas.openxmlformats.org/officeDocument/2006/relationships/image" Target="../media/image2.emf"/><Relationship Id="rId5" Type="http://schemas.openxmlformats.org/officeDocument/2006/relationships/slideLayout" Target="../slideLayouts/slideLayout68.xml"/><Relationship Id="rId10" Type="http://schemas.openxmlformats.org/officeDocument/2006/relationships/image" Target="../media/image1.emf"/><Relationship Id="rId4" Type="http://schemas.openxmlformats.org/officeDocument/2006/relationships/slideLayout" Target="../slideLayouts/slideLayout67.xml"/><Relationship Id="rId9" Type="http://schemas.openxmlformats.org/officeDocument/2006/relationships/oleObject" Target="../embeddings/oleObject67.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3.vml"/><Relationship Id="rId7"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69.xml"/><Relationship Id="rId6" Type="http://schemas.openxmlformats.org/officeDocument/2006/relationships/image" Target="../media/image1.emf"/><Relationship Id="rId5" Type="http://schemas.openxmlformats.org/officeDocument/2006/relationships/oleObject" Target="../embeddings/oleObject73.bin"/><Relationship Id="rId4" Type="http://schemas.openxmlformats.org/officeDocument/2006/relationships/tags" Target="../tags/tag74.xml"/></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slideLayout" Target="../slideLayouts/slideLayout72.xml"/><Relationship Id="rId7" Type="http://schemas.openxmlformats.org/officeDocument/2006/relationships/vmlDrawing" Target="../drawings/vmlDrawing75.v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theme" Target="../theme/theme9.xml"/><Relationship Id="rId11" Type="http://schemas.openxmlformats.org/officeDocument/2006/relationships/image" Target="../media/image2.emf"/><Relationship Id="rId5" Type="http://schemas.openxmlformats.org/officeDocument/2006/relationships/slideLayout" Target="../slideLayouts/slideLayout74.xml"/><Relationship Id="rId10" Type="http://schemas.openxmlformats.org/officeDocument/2006/relationships/image" Target="../media/image1.emf"/><Relationship Id="rId4" Type="http://schemas.openxmlformats.org/officeDocument/2006/relationships/slideLayout" Target="../slideLayouts/slideLayout73.xml"/><Relationship Id="rId9" Type="http://schemas.openxmlformats.org/officeDocument/2006/relationships/oleObject" Target="../embeddings/oleObject75.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358487"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0" name="Picture 9" descr="DCM LEFT LOGO ALL-05.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 id="2147483924" r:id="rId11"/>
    <p:sldLayoutId id="2147483925"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426071" name="think-cell Slide" r:id="rId16" imgW="6350000" imgH="6350000" progId="">
                  <p:embed/>
                </p:oleObj>
              </mc:Choice>
              <mc:Fallback>
                <p:oleObj name="think-cell Slide" r:id="rId16" imgW="6350000" imgH="6350000" progId="">
                  <p:embed/>
                  <p:pic>
                    <p:nvPicPr>
                      <p:cNvPr id="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0" name="Picture 9" descr="DCM LEFT LOGO ALL-05.eps"/>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743" r:id="rId8"/>
    <p:sldLayoutId id="2147483694" r:id="rId9"/>
    <p:sldLayoutId id="2147483695" r:id="rId10"/>
    <p:sldLayoutId id="2147483697" r:id="rId11"/>
    <p:sldLayoutId id="214748392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493653" name="think-cell Slide" r:id="rId22" imgW="6350000" imgH="6350000" progId="">
                  <p:embed/>
                </p:oleObj>
              </mc:Choice>
              <mc:Fallback>
                <p:oleObj name="think-cell Slide" r:id="rId22" imgW="6350000" imgH="6350000" progId="">
                  <p:embed/>
                  <p:pic>
                    <p:nvPicPr>
                      <p:cNvPr id="0"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3698" r:id="rId3"/>
    <p:sldLayoutId id="2147483699" r:id="rId4"/>
    <p:sldLayoutId id="2147483700" r:id="rId5"/>
    <p:sldLayoutId id="214748373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561238" name="think-cell Slide" r:id="rId17" imgW="6350000" imgH="6350000" progId="">
                  <p:embed/>
                </p:oleObj>
              </mc:Choice>
              <mc:Fallback>
                <p:oleObj name="think-cell Slide" r:id="rId17" imgW="6350000" imgH="6350000" progId="">
                  <p:embed/>
                  <p:pic>
                    <p:nvPicPr>
                      <p:cNvPr id="0"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28821" name="think-cell Slide" r:id="rId6" imgW="6350000" imgH="6350000" progId="">
                  <p:embed/>
                </p:oleObj>
              </mc:Choice>
              <mc:Fallback>
                <p:oleObj name="think-cell Slide" r:id="rId6" imgW="6350000" imgH="63500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54421" name="think-cell Slide" r:id="rId10" imgW="6350000" imgH="6350000" progId="">
                  <p:embed/>
                </p:oleObj>
              </mc:Choice>
              <mc:Fallback>
                <p:oleObj name="think-cell Slide" r:id="rId10" imgW="6350000" imgH="6350000" progId="">
                  <p:embed/>
                  <p:pic>
                    <p:nvPicPr>
                      <p:cNvPr id="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77973"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87188" name="think-cell Slide" r:id="rId5" imgW="6350000" imgH="6350000" progId="">
                  <p:embed/>
                </p:oleObj>
              </mc:Choice>
              <mc:Fallback>
                <p:oleObj name="think-cell Slide" r:id="rId5" imgW="6350000" imgH="635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898" r:id="rId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1613" y="1751"/>
          <a:ext cx="1615" cy="1750"/>
        </p:xfrm>
        <a:graphic>
          <a:graphicData uri="http://schemas.openxmlformats.org/presentationml/2006/ole">
            <mc:AlternateContent xmlns:mc="http://schemas.openxmlformats.org/markup-compatibility/2006">
              <mc:Choice xmlns:v="urn:schemas-microsoft-com:vml" Requires="v">
                <p:oleObj spid="_x0000_s690262" name="think-cell Slide" r:id="rId9" imgW="6350000" imgH="6350000" progId="">
                  <p:embed/>
                </p:oleObj>
              </mc:Choice>
              <mc:Fallback>
                <p:oleObj name="think-cell Slide" r:id="rId9" imgW="6350000" imgH="6350000" progId="">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13" y="1751"/>
                        <a:ext cx="1615"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64369" y="1366714"/>
            <a:ext cx="6275645"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0" y="6792023"/>
            <a:ext cx="10080625"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263445" y="344821"/>
            <a:ext cx="9308541"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9" name="Picture 8" descr="DCM LEFT LOGO ALL-05.eps"/>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60350" y="6981007"/>
            <a:ext cx="1249724"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slideLayout" Target="../slideLayouts/slideLayout11.xml"/><Relationship Id="rId7" Type="http://schemas.openxmlformats.org/officeDocument/2006/relationships/image" Target="../media/image73.jpeg"/><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1.emf"/><Relationship Id="rId5" Type="http://schemas.openxmlformats.org/officeDocument/2006/relationships/oleObject" Target="../embeddings/oleObject76.bin"/><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95"/>
          <p:cNvSpPr>
            <a:spLocks noEditPoints="1"/>
          </p:cNvSpPr>
          <p:nvPr/>
        </p:nvSpPr>
        <p:spPr bwMode="auto">
          <a:xfrm>
            <a:off x="266700" y="1032475"/>
            <a:ext cx="409161" cy="388017"/>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pic>
        <p:nvPicPr>
          <p:cNvPr id="995340" name="Picture 12" descr="Image result for respect the water rnl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498" y="1848428"/>
            <a:ext cx="3812867" cy="21537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Object 15"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95347" name="think-cell Slide" r:id="rId5" imgW="6350000" imgH="6350000" progId="">
                  <p:embed/>
                </p:oleObj>
              </mc:Choice>
              <mc:Fallback>
                <p:oleObj name="think-cell Slide" r:id="rId5" imgW="6350000" imgH="635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8" name="Text Placeholder 67"/>
          <p:cNvSpPr>
            <a:spLocks noGrp="1"/>
          </p:cNvSpPr>
          <p:nvPr>
            <p:ph type="body" sz="quarter" idx="17"/>
          </p:nvPr>
        </p:nvSpPr>
        <p:spPr>
          <a:xfrm>
            <a:off x="266700" y="3696827"/>
            <a:ext cx="3531959" cy="2474404"/>
          </a:xfrm>
        </p:spPr>
        <p:txBody>
          <a:bodyPr/>
          <a:lstStyle/>
          <a:p>
            <a:pPr>
              <a:lnSpc>
                <a:spcPct val="100000"/>
              </a:lnSpc>
            </a:pPr>
            <a:endParaRPr lang="en-GB" dirty="0" smtClean="0">
              <a:solidFill>
                <a:schemeClr val="bg1"/>
              </a:solidFill>
            </a:endParaRPr>
          </a:p>
          <a:p>
            <a:pPr>
              <a:lnSpc>
                <a:spcPct val="100000"/>
              </a:lnSpc>
            </a:pPr>
            <a:endParaRPr lang="en-GB" dirty="0">
              <a:solidFill>
                <a:schemeClr val="bg1"/>
              </a:solidFill>
            </a:endParaRPr>
          </a:p>
          <a:p>
            <a:pPr>
              <a:lnSpc>
                <a:spcPct val="100000"/>
              </a:lnSpc>
              <a:buClrTx/>
            </a:pPr>
            <a:endParaRPr lang="en-GB" dirty="0">
              <a:solidFill>
                <a:schemeClr val="bg1"/>
              </a:solidFill>
            </a:endParaRPr>
          </a:p>
          <a:p>
            <a:pPr>
              <a:lnSpc>
                <a:spcPct val="100000"/>
              </a:lnSpc>
              <a:buClrTx/>
            </a:pPr>
            <a:endParaRPr lang="en-GB" dirty="0">
              <a:solidFill>
                <a:schemeClr val="bg1"/>
              </a:solidFill>
            </a:endParaRPr>
          </a:p>
        </p:txBody>
      </p:sp>
      <p:sp>
        <p:nvSpPr>
          <p:cNvPr id="7" name="Title 6"/>
          <p:cNvSpPr>
            <a:spLocks noGrp="1"/>
          </p:cNvSpPr>
          <p:nvPr>
            <p:ph type="title"/>
          </p:nvPr>
        </p:nvSpPr>
        <p:spPr>
          <a:xfrm>
            <a:off x="250825" y="270064"/>
            <a:ext cx="9308541" cy="409568"/>
          </a:xfrm>
        </p:spPr>
        <p:txBody>
          <a:bodyPr/>
          <a:lstStyle/>
          <a:p>
            <a:r>
              <a:rPr lang="en-GB" dirty="0" smtClean="0"/>
              <a:t>DCM CASE STUDY: </a:t>
            </a:r>
            <a:r>
              <a:rPr lang="en-GB" dirty="0" err="1" smtClean="0"/>
              <a:t>rnli</a:t>
            </a:r>
            <a:endParaRPr lang="en-GB" dirty="0"/>
          </a:p>
        </p:txBody>
      </p:sp>
      <p:sp>
        <p:nvSpPr>
          <p:cNvPr id="8" name="Text Placeholder 7"/>
          <p:cNvSpPr>
            <a:spLocks noGrp="1"/>
          </p:cNvSpPr>
          <p:nvPr>
            <p:ph type="body" sz="quarter" idx="11"/>
          </p:nvPr>
        </p:nvSpPr>
        <p:spPr>
          <a:xfrm>
            <a:off x="250825" y="681967"/>
            <a:ext cx="9328120" cy="237225"/>
          </a:xfrm>
        </p:spPr>
        <p:txBody>
          <a:bodyPr/>
          <a:lstStyle/>
          <a:p>
            <a:r>
              <a:rPr lang="en-GB" dirty="0" smtClean="0"/>
              <a:t>Respect the Water (2015)</a:t>
            </a:r>
            <a:endParaRPr lang="en-GB" dirty="0"/>
          </a:p>
        </p:txBody>
      </p:sp>
      <p:sp>
        <p:nvSpPr>
          <p:cNvPr id="27" name="Freeform 253"/>
          <p:cNvSpPr>
            <a:spLocks noEditPoints="1"/>
          </p:cNvSpPr>
          <p:nvPr/>
        </p:nvSpPr>
        <p:spPr bwMode="auto">
          <a:xfrm>
            <a:off x="1196908" y="1033627"/>
            <a:ext cx="395999" cy="396000"/>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4" name="Text Placeholder 3"/>
          <p:cNvSpPr>
            <a:spLocks noGrp="1"/>
          </p:cNvSpPr>
          <p:nvPr>
            <p:ph type="body" sz="quarter" idx="18"/>
          </p:nvPr>
        </p:nvSpPr>
        <p:spPr>
          <a:xfrm>
            <a:off x="266700" y="1738711"/>
            <a:ext cx="5102005" cy="5004222"/>
          </a:xfrm>
        </p:spPr>
        <p:txBody>
          <a:bodyPr/>
          <a:lstStyle/>
          <a:p>
            <a:pPr>
              <a:lnSpc>
                <a:spcPct val="100000"/>
              </a:lnSpc>
            </a:pPr>
            <a:r>
              <a:rPr lang="en-GB" sz="1600" dirty="0" smtClean="0">
                <a:solidFill>
                  <a:schemeClr val="accent2"/>
                </a:solidFill>
              </a:rPr>
              <a:t>Background</a:t>
            </a:r>
          </a:p>
          <a:p>
            <a:pPr>
              <a:lnSpc>
                <a:spcPct val="100000"/>
              </a:lnSpc>
            </a:pPr>
            <a:endParaRPr lang="en-GB" sz="1100" b="0" dirty="0"/>
          </a:p>
          <a:p>
            <a:pPr marL="171450" indent="-171450">
              <a:lnSpc>
                <a:spcPct val="100000"/>
              </a:lnSpc>
              <a:buClr>
                <a:schemeClr val="accent2"/>
              </a:buClr>
              <a:buFont typeface="Arial" panose="020B0604020202020204" pitchFamily="34" charset="0"/>
              <a:buChar char="•"/>
            </a:pPr>
            <a:r>
              <a:rPr lang="en-GB" sz="1100" b="0" dirty="0" smtClean="0"/>
              <a:t>RNLI launched their behavioural change campaign in 2015, aiming to halve the number of people who lose their lives in the UK and Irish coasts by 2024</a:t>
            </a:r>
          </a:p>
          <a:p>
            <a:pPr marL="171450" indent="-171450">
              <a:lnSpc>
                <a:spcPct val="100000"/>
              </a:lnSpc>
              <a:buClr>
                <a:schemeClr val="accent2"/>
              </a:buClr>
              <a:buFont typeface="Arial" panose="020B0604020202020204" pitchFamily="34" charset="0"/>
              <a:buChar char="•"/>
            </a:pPr>
            <a:endParaRPr lang="en-GB" sz="1100" b="0" dirty="0" smtClean="0"/>
          </a:p>
          <a:p>
            <a:pPr marL="171450" indent="-171450">
              <a:lnSpc>
                <a:spcPct val="100000"/>
              </a:lnSpc>
              <a:buClr>
                <a:schemeClr val="accent2"/>
              </a:buClr>
              <a:buFont typeface="Arial" panose="020B0604020202020204" pitchFamily="34" charset="0"/>
              <a:buChar char="•"/>
            </a:pPr>
            <a:r>
              <a:rPr lang="en-GB" sz="1100" b="0" dirty="0" smtClean="0"/>
              <a:t>They were particularly targeting young men, and wanted to use multiple touchpoints to effectively demonstrate the dangers that water can present</a:t>
            </a:r>
          </a:p>
          <a:p>
            <a:pPr marL="171450" indent="-171450">
              <a:lnSpc>
                <a:spcPct val="100000"/>
              </a:lnSpc>
              <a:buClr>
                <a:schemeClr val="accent2"/>
              </a:buClr>
              <a:buFont typeface="Arial" panose="020B0604020202020204" pitchFamily="34" charset="0"/>
              <a:buChar char="•"/>
            </a:pPr>
            <a:endParaRPr lang="en-GB" sz="1100" b="0" dirty="0"/>
          </a:p>
          <a:p>
            <a:pPr marL="171450" indent="-171450">
              <a:lnSpc>
                <a:spcPct val="100000"/>
              </a:lnSpc>
              <a:buClr>
                <a:schemeClr val="accent2"/>
              </a:buClr>
              <a:buFont typeface="Arial" panose="020B0604020202020204" pitchFamily="34" charset="0"/>
              <a:buChar char="•"/>
            </a:pPr>
            <a:r>
              <a:rPr lang="en-GB" sz="1100" b="0" dirty="0" smtClean="0"/>
              <a:t>With this in mind, they aimed to give their young male audience timely and consistent prompts along their journey to the coast, hammering home its potential dangers.</a:t>
            </a:r>
          </a:p>
          <a:p>
            <a:pPr marL="171450" indent="-171450">
              <a:lnSpc>
                <a:spcPct val="100000"/>
              </a:lnSpc>
              <a:buClr>
                <a:schemeClr val="accent2"/>
              </a:buClr>
              <a:buFont typeface="Arial" panose="020B0604020202020204" pitchFamily="34" charset="0"/>
              <a:buChar char="•"/>
            </a:pPr>
            <a:endParaRPr lang="en-GB" sz="1800" dirty="0"/>
          </a:p>
          <a:p>
            <a:pPr>
              <a:lnSpc>
                <a:spcPct val="100000"/>
              </a:lnSpc>
            </a:pPr>
            <a:r>
              <a:rPr lang="en-GB" sz="1600" dirty="0" smtClean="0">
                <a:solidFill>
                  <a:schemeClr val="accent2"/>
                </a:solidFill>
              </a:rPr>
              <a:t>Why Cinema?</a:t>
            </a:r>
          </a:p>
          <a:p>
            <a:pPr>
              <a:lnSpc>
                <a:spcPct val="100000"/>
              </a:lnSpc>
            </a:pPr>
            <a:endParaRPr lang="en-GB" sz="1200" dirty="0">
              <a:solidFill>
                <a:schemeClr val="bg1"/>
              </a:solidFill>
            </a:endParaRPr>
          </a:p>
          <a:p>
            <a:pPr marL="171450" indent="-171450">
              <a:lnSpc>
                <a:spcPct val="100000"/>
              </a:lnSpc>
              <a:buClr>
                <a:schemeClr val="accent2"/>
              </a:buClr>
              <a:buFont typeface="Arial" panose="020B0604020202020204" pitchFamily="34" charset="0"/>
              <a:buChar char="•"/>
            </a:pPr>
            <a:r>
              <a:rPr lang="en-GB" sz="1100" b="0" dirty="0" smtClean="0">
                <a:solidFill>
                  <a:schemeClr val="bg1"/>
                </a:solidFill>
              </a:rPr>
              <a:t>Drawn to cinema’s engaging and immersive qualities, RNLI utilised DCM’s Cinemapper tool to pinpoint cinemas near rivers and seas. Activity was upweighted in these cinemas </a:t>
            </a:r>
          </a:p>
          <a:p>
            <a:pPr marL="171450" indent="-171450">
              <a:lnSpc>
                <a:spcPct val="100000"/>
              </a:lnSpc>
              <a:buClr>
                <a:schemeClr val="accent2"/>
              </a:buClr>
              <a:buFont typeface="Arial" panose="020B0604020202020204" pitchFamily="34" charset="0"/>
              <a:buChar char="•"/>
            </a:pPr>
            <a:endParaRPr lang="en-GB" sz="1100" b="0" dirty="0" smtClean="0">
              <a:solidFill>
                <a:schemeClr val="bg1"/>
              </a:solidFill>
            </a:endParaRPr>
          </a:p>
          <a:p>
            <a:pPr marL="171450" indent="-171450">
              <a:lnSpc>
                <a:spcPct val="100000"/>
              </a:lnSpc>
              <a:buClr>
                <a:schemeClr val="accent2"/>
              </a:buClr>
              <a:buFont typeface="Arial" panose="020B0604020202020204" pitchFamily="34" charset="0"/>
              <a:buChar char="•"/>
            </a:pPr>
            <a:r>
              <a:rPr lang="en-GB" sz="1100" b="0" dirty="0" smtClean="0">
                <a:solidFill>
                  <a:schemeClr val="bg1"/>
                </a:solidFill>
              </a:rPr>
              <a:t>By </a:t>
            </a:r>
            <a:r>
              <a:rPr lang="en-GB" sz="1100" b="0" dirty="0" err="1" smtClean="0">
                <a:solidFill>
                  <a:schemeClr val="bg1"/>
                </a:solidFill>
              </a:rPr>
              <a:t>upweighting</a:t>
            </a:r>
            <a:r>
              <a:rPr lang="en-GB" sz="1100" b="0" dirty="0" smtClean="0">
                <a:solidFill>
                  <a:schemeClr val="bg1"/>
                </a:solidFill>
              </a:rPr>
              <a:t> in these coastal cinemas, RNLI were able to use a hard hitting AV creative alongside their outdoor campaign, prompting young men to think twice about irresponsible behaviour when temptation might be at its highest.</a:t>
            </a:r>
          </a:p>
        </p:txBody>
      </p:sp>
      <p:sp>
        <p:nvSpPr>
          <p:cNvPr id="23" name="Rectangle 22"/>
          <p:cNvSpPr/>
          <p:nvPr/>
        </p:nvSpPr>
        <p:spPr>
          <a:xfrm>
            <a:off x="5746498" y="4037154"/>
            <a:ext cx="3812867" cy="369124"/>
          </a:xfrm>
          <a:prstGeom prst="rect">
            <a:avLst/>
          </a:prstGeom>
          <a:solidFill>
            <a:srgbClr val="990000"/>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425" dirty="0">
              <a:solidFill>
                <a:srgbClr val="000000"/>
              </a:solidFill>
            </a:endParaRPr>
          </a:p>
        </p:txBody>
      </p:sp>
      <p:sp>
        <p:nvSpPr>
          <p:cNvPr id="24" name="Text Placeholder 4"/>
          <p:cNvSpPr>
            <a:spLocks noGrp="1"/>
          </p:cNvSpPr>
          <p:nvPr>
            <p:ph type="body" sz="quarter" idx="20"/>
          </p:nvPr>
        </p:nvSpPr>
        <p:spPr>
          <a:xfrm>
            <a:off x="5898668" y="4057942"/>
            <a:ext cx="3595456" cy="303537"/>
          </a:xfrm>
        </p:spPr>
        <p:txBody>
          <a:bodyPr/>
          <a:lstStyle/>
          <a:p>
            <a:r>
              <a:rPr lang="en-GB" sz="1200" dirty="0" smtClean="0"/>
              <a:t>Respect the water</a:t>
            </a:r>
            <a:endParaRPr lang="en-GB" sz="1200" dirty="0"/>
          </a:p>
        </p:txBody>
      </p:sp>
      <p:sp>
        <p:nvSpPr>
          <p:cNvPr id="25" name="Rectangle 24"/>
          <p:cNvSpPr/>
          <p:nvPr/>
        </p:nvSpPr>
        <p:spPr>
          <a:xfrm>
            <a:off x="5658173" y="4505303"/>
            <a:ext cx="2138358" cy="369332"/>
          </a:xfrm>
          <a:prstGeom prst="rect">
            <a:avLst/>
          </a:prstGeom>
        </p:spPr>
        <p:txBody>
          <a:bodyPr wrap="square">
            <a:spAutoFit/>
          </a:bodyPr>
          <a:lstStyle/>
          <a:p>
            <a:pPr>
              <a:lnSpc>
                <a:spcPct val="100000"/>
              </a:lnSpc>
              <a:spcBef>
                <a:spcPts val="450"/>
              </a:spcBef>
            </a:pPr>
            <a:r>
              <a:rPr lang="en-GB" sz="1800" b="1" dirty="0">
                <a:solidFill>
                  <a:schemeClr val="accent2"/>
                </a:solidFill>
              </a:rPr>
              <a:t>Campaign Details</a:t>
            </a:r>
          </a:p>
        </p:txBody>
      </p:sp>
      <p:graphicFrame>
        <p:nvGraphicFramePr>
          <p:cNvPr id="26" name="Table 25"/>
          <p:cNvGraphicFramePr>
            <a:graphicFrameLocks noGrp="1"/>
          </p:cNvGraphicFramePr>
          <p:nvPr>
            <p:extLst>
              <p:ext uri="{D42A27DB-BD31-4B8C-83A1-F6EECF244321}">
                <p14:modId xmlns:p14="http://schemas.microsoft.com/office/powerpoint/2010/main" val="2565320608"/>
              </p:ext>
            </p:extLst>
          </p:nvPr>
        </p:nvGraphicFramePr>
        <p:xfrm>
          <a:off x="5746498" y="4954567"/>
          <a:ext cx="3832447" cy="1130721"/>
        </p:xfrm>
        <a:graphic>
          <a:graphicData uri="http://schemas.openxmlformats.org/drawingml/2006/table">
            <a:tbl>
              <a:tblPr firstRow="1" bandRow="1">
                <a:tableStyleId>{2D5ABB26-0587-4C30-8999-92F81FD0307C}</a:tableStyleId>
              </a:tblPr>
              <a:tblGrid>
                <a:gridCol w="1088720"/>
                <a:gridCol w="2743727"/>
              </a:tblGrid>
              <a:tr h="296443">
                <a:tc>
                  <a:txBody>
                    <a:bodyPr/>
                    <a:lstStyle/>
                    <a:p>
                      <a:pPr>
                        <a:lnSpc>
                          <a:spcPct val="100000"/>
                        </a:lnSpc>
                      </a:pPr>
                      <a:r>
                        <a:rPr lang="en-US" sz="900" b="1" dirty="0" smtClean="0">
                          <a:solidFill>
                            <a:schemeClr val="bg1"/>
                          </a:solidFill>
                        </a:rPr>
                        <a:t>Package</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Site by Site/ Male AGP</a:t>
                      </a: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r h="253628">
                <a:tc>
                  <a:txBody>
                    <a:bodyPr/>
                    <a:lstStyle/>
                    <a:p>
                      <a:pPr>
                        <a:lnSpc>
                          <a:spcPct val="100000"/>
                        </a:lnSpc>
                      </a:pPr>
                      <a:r>
                        <a:rPr lang="en-US" sz="900" b="1" dirty="0" smtClean="0">
                          <a:solidFill>
                            <a:schemeClr val="bg1"/>
                          </a:solidFill>
                        </a:rPr>
                        <a:t>Media Agency</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GB" sz="900" b="0" dirty="0" smtClean="0">
                          <a:solidFill>
                            <a:schemeClr val="bg1"/>
                          </a:solidFill>
                        </a:rPr>
                        <a:t>OMD</a:t>
                      </a:r>
                      <a:endParaRPr lang="en-US" sz="900" b="0" dirty="0" smtClean="0">
                        <a:solidFill>
                          <a:schemeClr val="bg1"/>
                        </a:solidFill>
                      </a:endParaRP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r h="303410">
                <a:tc>
                  <a:txBody>
                    <a:bodyPr/>
                    <a:lstStyle/>
                    <a:p>
                      <a:pPr>
                        <a:lnSpc>
                          <a:spcPct val="100000"/>
                        </a:lnSpc>
                      </a:pPr>
                      <a:r>
                        <a:rPr lang="en-US" sz="900" b="1" dirty="0" smtClean="0">
                          <a:solidFill>
                            <a:schemeClr val="bg1"/>
                          </a:solidFill>
                        </a:rPr>
                        <a:t>Target Audience</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61844"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rPr>
                        <a:t>16-39</a:t>
                      </a:r>
                      <a:r>
                        <a:rPr lang="en-US" sz="900" b="0" baseline="0" dirty="0" smtClean="0">
                          <a:solidFill>
                            <a:schemeClr val="bg1"/>
                          </a:solidFill>
                        </a:rPr>
                        <a:t> year old Men</a:t>
                      </a:r>
                      <a:endParaRPr lang="en-US" sz="900" b="0" dirty="0" smtClean="0">
                        <a:solidFill>
                          <a:schemeClr val="bg1"/>
                        </a:solidFill>
                      </a:endParaRP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r h="277240">
                <a:tc>
                  <a:txBody>
                    <a:bodyPr/>
                    <a:lstStyle/>
                    <a:p>
                      <a:pPr>
                        <a:lnSpc>
                          <a:spcPct val="100000"/>
                        </a:lnSpc>
                      </a:pPr>
                      <a:r>
                        <a:rPr lang="en-US" sz="900" b="1" dirty="0" smtClean="0">
                          <a:solidFill>
                            <a:schemeClr val="bg1"/>
                          </a:solidFill>
                        </a:rPr>
                        <a:t>Sector</a:t>
                      </a:r>
                      <a:endParaRPr lang="en-US" sz="900" b="1" dirty="0">
                        <a:solidFill>
                          <a:schemeClr val="bg1"/>
                        </a:solidFill>
                      </a:endParaRPr>
                    </a:p>
                  </a:txBody>
                  <a:tcPr anchor="ctr">
                    <a:lnL>
                      <a:noFill/>
                    </a:lnL>
                    <a:lnR w="12700" cap="flat" cmpd="sng" algn="ctr">
                      <a:solidFill>
                        <a:srgbClr val="8A8A8D"/>
                      </a:solidFill>
                      <a:prstDash val="dot"/>
                      <a:round/>
                      <a:headEnd type="none" w="med" len="med"/>
                      <a:tailEnd type="none" w="med" len="med"/>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en-US" sz="900" b="0" dirty="0" smtClean="0">
                          <a:solidFill>
                            <a:schemeClr val="bg1"/>
                          </a:solidFill>
                        </a:rPr>
                        <a:t>Charities</a:t>
                      </a:r>
                      <a:endParaRPr lang="en-US" sz="900" b="0" dirty="0">
                        <a:solidFill>
                          <a:schemeClr val="bg1"/>
                        </a:solidFill>
                      </a:endParaRPr>
                    </a:p>
                  </a:txBody>
                  <a:tcPr marL="288000" anchor="ctr">
                    <a:lnL w="12700" cap="flat" cmpd="sng" algn="ctr">
                      <a:solidFill>
                        <a:srgbClr val="8A8A8D"/>
                      </a:solidFill>
                      <a:prstDash val="dot"/>
                      <a:round/>
                      <a:headEnd type="none" w="med" len="med"/>
                      <a:tailEnd type="none" w="med" len="med"/>
                    </a:lnL>
                    <a:lnR>
                      <a:noFill/>
                    </a:lnR>
                    <a:lnT w="12700" cap="flat" cmpd="sng" algn="ctr">
                      <a:solidFill>
                        <a:srgbClr val="8A8A8D"/>
                      </a:solidFill>
                      <a:prstDash val="dot"/>
                      <a:round/>
                      <a:headEnd type="none" w="med" len="med"/>
                      <a:tailEnd type="none" w="med" len="med"/>
                    </a:lnT>
                    <a:lnB w="12700" cap="flat" cmpd="sng" algn="ctr">
                      <a:solidFill>
                        <a:srgbClr val="8A8A8D"/>
                      </a:solidFill>
                      <a:prstDash val="dot"/>
                      <a:round/>
                      <a:headEnd type="none" w="med" len="med"/>
                      <a:tailEnd type="none" w="med" len="med"/>
                    </a:lnB>
                    <a:lnTlToBr w="12700" cmpd="sng">
                      <a:noFill/>
                      <a:prstDash val="solid"/>
                    </a:lnTlToBr>
                    <a:lnBlToTr w="12700" cmpd="sng">
                      <a:noFill/>
                      <a:prstDash val="solid"/>
                    </a:lnBlToTr>
                  </a:tcPr>
                </a:tc>
              </a:tr>
            </a:tbl>
          </a:graphicData>
        </a:graphic>
      </p:graphicFrame>
      <p:sp>
        <p:nvSpPr>
          <p:cNvPr id="21" name="TextBox 20"/>
          <p:cNvSpPr txBox="1"/>
          <p:nvPr/>
        </p:nvSpPr>
        <p:spPr>
          <a:xfrm rot="2162226">
            <a:off x="7742436" y="423014"/>
            <a:ext cx="3021467" cy="461665"/>
          </a:xfrm>
          <a:prstGeom prst="rect">
            <a:avLst/>
          </a:prstGeom>
          <a:solidFill>
            <a:schemeClr val="accent2"/>
          </a:solidFill>
          <a:ln>
            <a:noFill/>
          </a:ln>
        </p:spPr>
        <p:txBody>
          <a:bodyPr wrap="square" rtlCol="0">
            <a:spAutoFit/>
          </a:bodyPr>
          <a:lstStyle/>
          <a:p>
            <a:pPr algn="ctr"/>
            <a:r>
              <a:rPr lang="en-GB" sz="1200" b="1" dirty="0" smtClean="0">
                <a:solidFill>
                  <a:srgbClr val="FFFFFF"/>
                </a:solidFill>
              </a:rPr>
              <a:t>CINEMA DELIVERS:</a:t>
            </a:r>
          </a:p>
          <a:p>
            <a:pPr algn="ctr"/>
            <a:r>
              <a:rPr lang="en-GB" sz="1200" b="1" dirty="0" smtClean="0">
                <a:solidFill>
                  <a:srgbClr val="FFFFFF"/>
                </a:solidFill>
              </a:rPr>
              <a:t> EFFICIENT GEOTARGETING</a:t>
            </a:r>
          </a:p>
        </p:txBody>
      </p:sp>
      <p:pic>
        <p:nvPicPr>
          <p:cNvPr id="995338" name="Picture 10" descr="Image result for respect the wa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7119" y="6877242"/>
            <a:ext cx="625201" cy="625201"/>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159"/>
          <p:cNvSpPr>
            <a:spLocks noEditPoints="1"/>
          </p:cNvSpPr>
          <p:nvPr/>
        </p:nvSpPr>
        <p:spPr bwMode="auto">
          <a:xfrm>
            <a:off x="735495" y="1026730"/>
            <a:ext cx="401779" cy="409795"/>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pic>
        <p:nvPicPr>
          <p:cNvPr id="3" name="Picture 2"/>
          <p:cNvPicPr>
            <a:picLocks noChangeAspect="1"/>
          </p:cNvPicPr>
          <p:nvPr/>
        </p:nvPicPr>
        <p:blipFill>
          <a:blip r:embed="rId8"/>
          <a:stretch>
            <a:fillRect/>
          </a:stretch>
        </p:blipFill>
        <p:spPr>
          <a:xfrm>
            <a:off x="5368705" y="6974203"/>
            <a:ext cx="4480948" cy="317019"/>
          </a:xfrm>
          <a:prstGeom prst="rect">
            <a:avLst/>
          </a:prstGeom>
        </p:spPr>
      </p:pic>
    </p:spTree>
    <p:extLst>
      <p:ext uri="{BB962C8B-B14F-4D97-AF65-F5344CB8AC3E}">
        <p14:creationId xmlns:p14="http://schemas.microsoft.com/office/powerpoint/2010/main" val="14631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mp:transition xmlns:mp="http://schemas.microsoft.com/office/mac/powerpoint/2008/main" spd="med"/>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20"/>
          <p:cNvSpPr>
            <a:spLocks noGrp="1"/>
          </p:cNvSpPr>
          <p:nvPr>
            <p:ph type="body" sz="quarter" idx="15"/>
          </p:nvPr>
        </p:nvSpPr>
        <p:spPr/>
        <p:txBody>
          <a:bodyPr/>
          <a:lstStyle/>
          <a:p>
            <a:r>
              <a:rPr lang="en-US" dirty="0" smtClean="0"/>
              <a:t>Case Study: DCM awards entry July 2015 – July 2016</a:t>
            </a:r>
            <a:endParaRPr lang="en-US" dirty="0"/>
          </a:p>
        </p:txBody>
      </p:sp>
      <p:cxnSp>
        <p:nvCxnSpPr>
          <p:cNvPr id="21" name="Straight Connector 20"/>
          <p:cNvCxnSpPr/>
          <p:nvPr/>
        </p:nvCxnSpPr>
        <p:spPr>
          <a:xfrm flipH="1">
            <a:off x="5495969" y="1252901"/>
            <a:ext cx="32439" cy="5207883"/>
          </a:xfrm>
          <a:prstGeom prst="line">
            <a:avLst/>
          </a:prstGeom>
          <a:ln w="9525" cap="rnd" cmpd="sng">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50947" y="1356808"/>
            <a:ext cx="4881678" cy="3370153"/>
          </a:xfrm>
          <a:prstGeom prst="rect">
            <a:avLst/>
          </a:prstGeom>
        </p:spPr>
        <p:txBody>
          <a:bodyPr wrap="square">
            <a:spAutoFit/>
          </a:bodyPr>
          <a:lstStyle/>
          <a:p>
            <a:r>
              <a:rPr lang="en-GB" sz="1600" b="1" dirty="0">
                <a:solidFill>
                  <a:schemeClr val="accent2"/>
                </a:solidFill>
                <a:latin typeface="Arial" charset="0"/>
                <a:ea typeface="Arial" charset="0"/>
                <a:cs typeface="Arial" charset="0"/>
              </a:rPr>
              <a:t>Results</a:t>
            </a:r>
          </a:p>
          <a:p>
            <a:endParaRPr lang="en-US" sz="1050" dirty="0" smtClean="0">
              <a:solidFill>
                <a:schemeClr val="bg1"/>
              </a:solidFill>
            </a:endParaRPr>
          </a:p>
          <a:p>
            <a:r>
              <a:rPr lang="en-US" sz="1100" dirty="0" smtClean="0">
                <a:solidFill>
                  <a:schemeClr val="bg1"/>
                </a:solidFill>
              </a:rPr>
              <a:t>The campaign, with cinema as an integral contributor, was hailed as </a:t>
            </a:r>
            <a:r>
              <a:rPr lang="en-US" sz="1100" dirty="0">
                <a:solidFill>
                  <a:schemeClr val="bg1"/>
                </a:solidFill>
              </a:rPr>
              <a:t>a</a:t>
            </a:r>
            <a:r>
              <a:rPr lang="en-US" sz="1100" dirty="0" smtClean="0">
                <a:solidFill>
                  <a:schemeClr val="bg1"/>
                </a:solidFill>
              </a:rPr>
              <a:t> significant success, delivering an uplift in total campaign awareness of 36%. </a:t>
            </a:r>
          </a:p>
          <a:p>
            <a:endParaRPr lang="en-US" sz="1100" dirty="0">
              <a:solidFill>
                <a:schemeClr val="bg1"/>
              </a:solidFill>
            </a:endParaRPr>
          </a:p>
          <a:p>
            <a:r>
              <a:rPr lang="en-US" sz="1100" dirty="0" smtClean="0">
                <a:solidFill>
                  <a:schemeClr val="bg1"/>
                </a:solidFill>
              </a:rPr>
              <a:t>21% of 16-39 year old males were able to recall the campaign, demonstrating cinema’s efficiency in connecting with this hard-to-reach audience. </a:t>
            </a:r>
          </a:p>
          <a:p>
            <a:endParaRPr lang="en-US" sz="1100" dirty="0">
              <a:solidFill>
                <a:schemeClr val="bg1"/>
              </a:solidFill>
            </a:endParaRPr>
          </a:p>
          <a:p>
            <a:r>
              <a:rPr lang="en-US" sz="1100" dirty="0" smtClean="0">
                <a:solidFill>
                  <a:schemeClr val="bg1"/>
                </a:solidFill>
              </a:rPr>
              <a:t>81% of people who recognized two or more elements of the campaign said they understood the dangers were relevant to them.</a:t>
            </a:r>
            <a:endParaRPr lang="en-US" sz="1100" dirty="0">
              <a:solidFill>
                <a:schemeClr val="bg1"/>
              </a:solidFill>
            </a:endParaRPr>
          </a:p>
          <a:p>
            <a:endParaRPr lang="en-US" sz="1100" dirty="0">
              <a:solidFill>
                <a:schemeClr val="bg1"/>
              </a:solidFill>
            </a:endParaRPr>
          </a:p>
          <a:p>
            <a:r>
              <a:rPr lang="en-US" sz="1100" kern="1000" dirty="0" smtClean="0">
                <a:solidFill>
                  <a:schemeClr val="bg1"/>
                </a:solidFill>
              </a:rPr>
              <a:t>RNLI </a:t>
            </a:r>
            <a:r>
              <a:rPr lang="en-US" sz="1100" kern="1000" dirty="0">
                <a:solidFill>
                  <a:schemeClr val="bg1"/>
                </a:solidFill>
              </a:rPr>
              <a:t>recognized cinema’s ability to drive important messages home to engaged and attentive audiences. Cinemapper allowed RNLI to ensure that this message was being driven home in the right place, to the right people.</a:t>
            </a:r>
          </a:p>
          <a:p>
            <a:endParaRPr lang="en-US" sz="1100" kern="1000" dirty="0">
              <a:solidFill>
                <a:schemeClr val="bg1"/>
              </a:solidFill>
            </a:endParaRPr>
          </a:p>
          <a:p>
            <a:r>
              <a:rPr lang="en-US" sz="1100" kern="1000" dirty="0">
                <a:solidFill>
                  <a:schemeClr val="bg1"/>
                </a:solidFill>
              </a:rPr>
              <a:t>This relevancy meant RNLI saw great results and delivered a strong kick-start to a ten year campaign to change behaviours. </a:t>
            </a:r>
          </a:p>
          <a:p>
            <a:endParaRPr lang="en-US" sz="1050" dirty="0" smtClean="0">
              <a:solidFill>
                <a:schemeClr val="bg1"/>
              </a:solidFill>
            </a:endParaRPr>
          </a:p>
        </p:txBody>
      </p:sp>
      <p:sp>
        <p:nvSpPr>
          <p:cNvPr id="58" name="Rectangle 57"/>
          <p:cNvSpPr/>
          <p:nvPr/>
        </p:nvSpPr>
        <p:spPr>
          <a:xfrm>
            <a:off x="272719" y="3918505"/>
            <a:ext cx="3261162" cy="415498"/>
          </a:xfrm>
          <a:prstGeom prst="rect">
            <a:avLst/>
          </a:prstGeom>
        </p:spPr>
        <p:txBody>
          <a:bodyPr wrap="square">
            <a:spAutoFit/>
          </a:bodyPr>
          <a:lstStyle/>
          <a:p>
            <a:endParaRPr lang="en-US" sz="1050" kern="1000" dirty="0">
              <a:solidFill>
                <a:schemeClr val="bg1"/>
              </a:solidFill>
            </a:endParaRPr>
          </a:p>
          <a:p>
            <a:endParaRPr lang="en-US" sz="1050" kern="1000" dirty="0">
              <a:solidFill>
                <a:schemeClr val="bg1"/>
              </a:solidFill>
            </a:endParaRPr>
          </a:p>
        </p:txBody>
      </p:sp>
      <p:sp>
        <p:nvSpPr>
          <p:cNvPr id="17" name="Title 6"/>
          <p:cNvSpPr>
            <a:spLocks noGrp="1"/>
          </p:cNvSpPr>
          <p:nvPr>
            <p:ph type="title"/>
          </p:nvPr>
        </p:nvSpPr>
        <p:spPr>
          <a:xfrm>
            <a:off x="272719" y="242700"/>
            <a:ext cx="9308541" cy="409568"/>
          </a:xfrm>
        </p:spPr>
        <p:txBody>
          <a:bodyPr/>
          <a:lstStyle/>
          <a:p>
            <a:r>
              <a:rPr lang="en-GB" dirty="0" smtClean="0"/>
              <a:t>Dcm case study: </a:t>
            </a:r>
            <a:r>
              <a:rPr lang="en-GB" dirty="0" err="1" smtClean="0"/>
              <a:t>rnli</a:t>
            </a:r>
            <a:endParaRPr lang="en-GB" dirty="0"/>
          </a:p>
        </p:txBody>
      </p:sp>
      <p:sp>
        <p:nvSpPr>
          <p:cNvPr id="19" name="Text Placeholder 7"/>
          <p:cNvSpPr>
            <a:spLocks noGrp="1"/>
          </p:cNvSpPr>
          <p:nvPr>
            <p:ph type="body" sz="quarter" idx="11"/>
          </p:nvPr>
        </p:nvSpPr>
        <p:spPr>
          <a:xfrm>
            <a:off x="250825" y="681967"/>
            <a:ext cx="9328120" cy="237225"/>
          </a:xfrm>
        </p:spPr>
        <p:txBody>
          <a:bodyPr/>
          <a:lstStyle/>
          <a:p>
            <a:r>
              <a:rPr lang="en-GB" dirty="0" smtClean="0"/>
              <a:t>Respect the Water (2015)</a:t>
            </a:r>
            <a:endParaRPr lang="en-GB" dirty="0"/>
          </a:p>
        </p:txBody>
      </p:sp>
      <p:graphicFrame>
        <p:nvGraphicFramePr>
          <p:cNvPr id="6" name="Chart 5"/>
          <p:cNvGraphicFramePr/>
          <p:nvPr>
            <p:extLst>
              <p:ext uri="{D42A27DB-BD31-4B8C-83A1-F6EECF244321}">
                <p14:modId xmlns:p14="http://schemas.microsoft.com/office/powerpoint/2010/main" val="1750579104"/>
              </p:ext>
            </p:extLst>
          </p:nvPr>
        </p:nvGraphicFramePr>
        <p:xfrm>
          <a:off x="5891752" y="1239909"/>
          <a:ext cx="3899116" cy="5207883"/>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10" descr="Image result for respect the wa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7119" y="6877242"/>
            <a:ext cx="625201" cy="625201"/>
          </a:xfrm>
          <a:prstGeom prst="rect">
            <a:avLst/>
          </a:prstGeom>
          <a:noFill/>
          <a:extLst>
            <a:ext uri="{909E8E84-426E-40DD-AFC4-6F175D3DCCD1}">
              <a14:hiddenFill xmlns:a14="http://schemas.microsoft.com/office/drawing/2010/main">
                <a:solidFill>
                  <a:srgbClr val="FFFFFF"/>
                </a:solidFill>
              </a14:hiddenFill>
            </a:ext>
          </a:extLst>
        </p:spPr>
      </p:pic>
      <p:sp>
        <p:nvSpPr>
          <p:cNvPr id="25" name="Freeform 295"/>
          <p:cNvSpPr>
            <a:spLocks noEditPoints="1"/>
          </p:cNvSpPr>
          <p:nvPr/>
        </p:nvSpPr>
        <p:spPr bwMode="auto">
          <a:xfrm>
            <a:off x="8061842" y="280338"/>
            <a:ext cx="479967" cy="469171"/>
          </a:xfrm>
          <a:custGeom>
            <a:avLst/>
            <a:gdLst>
              <a:gd name="T0" fmla="*/ 326 w 726"/>
              <a:gd name="T1" fmla="*/ 2 h 726"/>
              <a:gd name="T2" fmla="*/ 222 w 726"/>
              <a:gd name="T3" fmla="*/ 28 h 726"/>
              <a:gd name="T4" fmla="*/ 132 w 726"/>
              <a:gd name="T5" fmla="*/ 82 h 726"/>
              <a:gd name="T6" fmla="*/ 62 w 726"/>
              <a:gd name="T7" fmla="*/ 160 h 726"/>
              <a:gd name="T8" fmla="*/ 16 w 726"/>
              <a:gd name="T9" fmla="*/ 254 h 726"/>
              <a:gd name="T10" fmla="*/ 0 w 726"/>
              <a:gd name="T11" fmla="*/ 362 h 726"/>
              <a:gd name="T12" fmla="*/ 6 w 726"/>
              <a:gd name="T13" fmla="*/ 436 h 726"/>
              <a:gd name="T14" fmla="*/ 44 w 726"/>
              <a:gd name="T15" fmla="*/ 536 h 726"/>
              <a:gd name="T16" fmla="*/ 106 w 726"/>
              <a:gd name="T17" fmla="*/ 620 h 726"/>
              <a:gd name="T18" fmla="*/ 190 w 726"/>
              <a:gd name="T19" fmla="*/ 682 h 726"/>
              <a:gd name="T20" fmla="*/ 290 w 726"/>
              <a:gd name="T21" fmla="*/ 718 h 726"/>
              <a:gd name="T22" fmla="*/ 362 w 726"/>
              <a:gd name="T23" fmla="*/ 726 h 726"/>
              <a:gd name="T24" fmla="*/ 470 w 726"/>
              <a:gd name="T25" fmla="*/ 710 h 726"/>
              <a:gd name="T26" fmla="*/ 566 w 726"/>
              <a:gd name="T27" fmla="*/ 664 h 726"/>
              <a:gd name="T28" fmla="*/ 642 w 726"/>
              <a:gd name="T29" fmla="*/ 594 h 726"/>
              <a:gd name="T30" fmla="*/ 696 w 726"/>
              <a:gd name="T31" fmla="*/ 504 h 726"/>
              <a:gd name="T32" fmla="*/ 724 w 726"/>
              <a:gd name="T33" fmla="*/ 400 h 726"/>
              <a:gd name="T34" fmla="*/ 724 w 726"/>
              <a:gd name="T35" fmla="*/ 326 h 726"/>
              <a:gd name="T36" fmla="*/ 696 w 726"/>
              <a:gd name="T37" fmla="*/ 222 h 726"/>
              <a:gd name="T38" fmla="*/ 642 w 726"/>
              <a:gd name="T39" fmla="*/ 132 h 726"/>
              <a:gd name="T40" fmla="*/ 566 w 726"/>
              <a:gd name="T41" fmla="*/ 62 h 726"/>
              <a:gd name="T42" fmla="*/ 470 w 726"/>
              <a:gd name="T43" fmla="*/ 16 h 726"/>
              <a:gd name="T44" fmla="*/ 362 w 726"/>
              <a:gd name="T45" fmla="*/ 0 h 726"/>
              <a:gd name="T46" fmla="*/ 376 w 726"/>
              <a:gd name="T47" fmla="*/ 132 h 726"/>
              <a:gd name="T48" fmla="*/ 408 w 726"/>
              <a:gd name="T49" fmla="*/ 150 h 726"/>
              <a:gd name="T50" fmla="*/ 426 w 726"/>
              <a:gd name="T51" fmla="*/ 182 h 726"/>
              <a:gd name="T52" fmla="*/ 426 w 726"/>
              <a:gd name="T53" fmla="*/ 208 h 726"/>
              <a:gd name="T54" fmla="*/ 408 w 726"/>
              <a:gd name="T55" fmla="*/ 240 h 726"/>
              <a:gd name="T56" fmla="*/ 376 w 726"/>
              <a:gd name="T57" fmla="*/ 258 h 726"/>
              <a:gd name="T58" fmla="*/ 350 w 726"/>
              <a:gd name="T59" fmla="*/ 258 h 726"/>
              <a:gd name="T60" fmla="*/ 318 w 726"/>
              <a:gd name="T61" fmla="*/ 240 h 726"/>
              <a:gd name="T62" fmla="*/ 300 w 726"/>
              <a:gd name="T63" fmla="*/ 208 h 726"/>
              <a:gd name="T64" fmla="*/ 300 w 726"/>
              <a:gd name="T65" fmla="*/ 182 h 726"/>
              <a:gd name="T66" fmla="*/ 318 w 726"/>
              <a:gd name="T67" fmla="*/ 150 h 726"/>
              <a:gd name="T68" fmla="*/ 350 w 726"/>
              <a:gd name="T69" fmla="*/ 132 h 726"/>
              <a:gd name="T70" fmla="*/ 442 w 726"/>
              <a:gd name="T71" fmla="*/ 426 h 726"/>
              <a:gd name="T72" fmla="*/ 438 w 726"/>
              <a:gd name="T73" fmla="*/ 438 h 726"/>
              <a:gd name="T74" fmla="*/ 408 w 726"/>
              <a:gd name="T75" fmla="*/ 442 h 726"/>
              <a:gd name="T76" fmla="*/ 406 w 726"/>
              <a:gd name="T77" fmla="*/ 584 h 726"/>
              <a:gd name="T78" fmla="*/ 390 w 726"/>
              <a:gd name="T79" fmla="*/ 594 h 726"/>
              <a:gd name="T80" fmla="*/ 380 w 726"/>
              <a:gd name="T81" fmla="*/ 590 h 726"/>
              <a:gd name="T82" fmla="*/ 374 w 726"/>
              <a:gd name="T83" fmla="*/ 442 h 726"/>
              <a:gd name="T84" fmla="*/ 354 w 726"/>
              <a:gd name="T85" fmla="*/ 578 h 726"/>
              <a:gd name="T86" fmla="*/ 344 w 726"/>
              <a:gd name="T87" fmla="*/ 594 h 726"/>
              <a:gd name="T88" fmla="*/ 330 w 726"/>
              <a:gd name="T89" fmla="*/ 594 h 726"/>
              <a:gd name="T90" fmla="*/ 320 w 726"/>
              <a:gd name="T91" fmla="*/ 578 h 726"/>
              <a:gd name="T92" fmla="*/ 298 w 726"/>
              <a:gd name="T93" fmla="*/ 442 h 726"/>
              <a:gd name="T94" fmla="*/ 286 w 726"/>
              <a:gd name="T95" fmla="*/ 438 h 726"/>
              <a:gd name="T96" fmla="*/ 282 w 726"/>
              <a:gd name="T97" fmla="*/ 298 h 726"/>
              <a:gd name="T98" fmla="*/ 286 w 726"/>
              <a:gd name="T99" fmla="*/ 286 h 726"/>
              <a:gd name="T100" fmla="*/ 298 w 726"/>
              <a:gd name="T101" fmla="*/ 282 h 726"/>
              <a:gd name="T102" fmla="*/ 432 w 726"/>
              <a:gd name="T103" fmla="*/ 284 h 726"/>
              <a:gd name="T104" fmla="*/ 442 w 726"/>
              <a:gd name="T105" fmla="*/ 292 h 7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26" h="726">
                <a:moveTo>
                  <a:pt x="362" y="0"/>
                </a:moveTo>
                <a:lnTo>
                  <a:pt x="362" y="0"/>
                </a:lnTo>
                <a:lnTo>
                  <a:pt x="326" y="2"/>
                </a:lnTo>
                <a:lnTo>
                  <a:pt x="290" y="8"/>
                </a:lnTo>
                <a:lnTo>
                  <a:pt x="254" y="16"/>
                </a:lnTo>
                <a:lnTo>
                  <a:pt x="222" y="28"/>
                </a:lnTo>
                <a:lnTo>
                  <a:pt x="190" y="44"/>
                </a:lnTo>
                <a:lnTo>
                  <a:pt x="160" y="62"/>
                </a:lnTo>
                <a:lnTo>
                  <a:pt x="132" y="82"/>
                </a:lnTo>
                <a:lnTo>
                  <a:pt x="106" y="106"/>
                </a:lnTo>
                <a:lnTo>
                  <a:pt x="82" y="132"/>
                </a:lnTo>
                <a:lnTo>
                  <a:pt x="62" y="160"/>
                </a:lnTo>
                <a:lnTo>
                  <a:pt x="44" y="190"/>
                </a:lnTo>
                <a:lnTo>
                  <a:pt x="28" y="222"/>
                </a:lnTo>
                <a:lnTo>
                  <a:pt x="16" y="254"/>
                </a:lnTo>
                <a:lnTo>
                  <a:pt x="6" y="290"/>
                </a:lnTo>
                <a:lnTo>
                  <a:pt x="2" y="326"/>
                </a:lnTo>
                <a:lnTo>
                  <a:pt x="0" y="362"/>
                </a:lnTo>
                <a:lnTo>
                  <a:pt x="2" y="400"/>
                </a:lnTo>
                <a:lnTo>
                  <a:pt x="6" y="436"/>
                </a:lnTo>
                <a:lnTo>
                  <a:pt x="16" y="470"/>
                </a:lnTo>
                <a:lnTo>
                  <a:pt x="28" y="504"/>
                </a:lnTo>
                <a:lnTo>
                  <a:pt x="44" y="536"/>
                </a:lnTo>
                <a:lnTo>
                  <a:pt x="62" y="566"/>
                </a:lnTo>
                <a:lnTo>
                  <a:pt x="82" y="594"/>
                </a:lnTo>
                <a:lnTo>
                  <a:pt x="106" y="620"/>
                </a:lnTo>
                <a:lnTo>
                  <a:pt x="132" y="642"/>
                </a:lnTo>
                <a:lnTo>
                  <a:pt x="160" y="664"/>
                </a:lnTo>
                <a:lnTo>
                  <a:pt x="190" y="682"/>
                </a:lnTo>
                <a:lnTo>
                  <a:pt x="222" y="698"/>
                </a:lnTo>
                <a:lnTo>
                  <a:pt x="254" y="710"/>
                </a:lnTo>
                <a:lnTo>
                  <a:pt x="290" y="718"/>
                </a:lnTo>
                <a:lnTo>
                  <a:pt x="326" y="724"/>
                </a:lnTo>
                <a:lnTo>
                  <a:pt x="362" y="726"/>
                </a:lnTo>
                <a:lnTo>
                  <a:pt x="400" y="724"/>
                </a:lnTo>
                <a:lnTo>
                  <a:pt x="436" y="718"/>
                </a:lnTo>
                <a:lnTo>
                  <a:pt x="470" y="710"/>
                </a:lnTo>
                <a:lnTo>
                  <a:pt x="504" y="698"/>
                </a:lnTo>
                <a:lnTo>
                  <a:pt x="536" y="682"/>
                </a:lnTo>
                <a:lnTo>
                  <a:pt x="566" y="664"/>
                </a:lnTo>
                <a:lnTo>
                  <a:pt x="594" y="642"/>
                </a:lnTo>
                <a:lnTo>
                  <a:pt x="618" y="620"/>
                </a:lnTo>
                <a:lnTo>
                  <a:pt x="642" y="594"/>
                </a:lnTo>
                <a:lnTo>
                  <a:pt x="664" y="566"/>
                </a:lnTo>
                <a:lnTo>
                  <a:pt x="682" y="536"/>
                </a:lnTo>
                <a:lnTo>
                  <a:pt x="696" y="504"/>
                </a:lnTo>
                <a:lnTo>
                  <a:pt x="708" y="470"/>
                </a:lnTo>
                <a:lnTo>
                  <a:pt x="718" y="436"/>
                </a:lnTo>
                <a:lnTo>
                  <a:pt x="724" y="400"/>
                </a:lnTo>
                <a:lnTo>
                  <a:pt x="726" y="362"/>
                </a:lnTo>
                <a:lnTo>
                  <a:pt x="724" y="326"/>
                </a:lnTo>
                <a:lnTo>
                  <a:pt x="718" y="290"/>
                </a:lnTo>
                <a:lnTo>
                  <a:pt x="708" y="254"/>
                </a:lnTo>
                <a:lnTo>
                  <a:pt x="696" y="222"/>
                </a:lnTo>
                <a:lnTo>
                  <a:pt x="682" y="190"/>
                </a:lnTo>
                <a:lnTo>
                  <a:pt x="664" y="160"/>
                </a:lnTo>
                <a:lnTo>
                  <a:pt x="642" y="132"/>
                </a:lnTo>
                <a:lnTo>
                  <a:pt x="618" y="106"/>
                </a:lnTo>
                <a:lnTo>
                  <a:pt x="594" y="82"/>
                </a:lnTo>
                <a:lnTo>
                  <a:pt x="566" y="62"/>
                </a:lnTo>
                <a:lnTo>
                  <a:pt x="536" y="44"/>
                </a:lnTo>
                <a:lnTo>
                  <a:pt x="504" y="28"/>
                </a:lnTo>
                <a:lnTo>
                  <a:pt x="470" y="16"/>
                </a:lnTo>
                <a:lnTo>
                  <a:pt x="436" y="8"/>
                </a:lnTo>
                <a:lnTo>
                  <a:pt x="400" y="2"/>
                </a:lnTo>
                <a:lnTo>
                  <a:pt x="362" y="0"/>
                </a:lnTo>
                <a:close/>
                <a:moveTo>
                  <a:pt x="362" y="130"/>
                </a:moveTo>
                <a:lnTo>
                  <a:pt x="362" y="130"/>
                </a:lnTo>
                <a:lnTo>
                  <a:pt x="376" y="132"/>
                </a:lnTo>
                <a:lnTo>
                  <a:pt x="388" y="136"/>
                </a:lnTo>
                <a:lnTo>
                  <a:pt x="398" y="142"/>
                </a:lnTo>
                <a:lnTo>
                  <a:pt x="408" y="150"/>
                </a:lnTo>
                <a:lnTo>
                  <a:pt x="416" y="160"/>
                </a:lnTo>
                <a:lnTo>
                  <a:pt x="422" y="170"/>
                </a:lnTo>
                <a:lnTo>
                  <a:pt x="426" y="182"/>
                </a:lnTo>
                <a:lnTo>
                  <a:pt x="426" y="194"/>
                </a:lnTo>
                <a:lnTo>
                  <a:pt x="426" y="208"/>
                </a:lnTo>
                <a:lnTo>
                  <a:pt x="422" y="220"/>
                </a:lnTo>
                <a:lnTo>
                  <a:pt x="416" y="230"/>
                </a:lnTo>
                <a:lnTo>
                  <a:pt x="408" y="240"/>
                </a:lnTo>
                <a:lnTo>
                  <a:pt x="398" y="248"/>
                </a:lnTo>
                <a:lnTo>
                  <a:pt x="388" y="254"/>
                </a:lnTo>
                <a:lnTo>
                  <a:pt x="376" y="258"/>
                </a:lnTo>
                <a:lnTo>
                  <a:pt x="362" y="260"/>
                </a:lnTo>
                <a:lnTo>
                  <a:pt x="350" y="258"/>
                </a:lnTo>
                <a:lnTo>
                  <a:pt x="338" y="254"/>
                </a:lnTo>
                <a:lnTo>
                  <a:pt x="326" y="248"/>
                </a:lnTo>
                <a:lnTo>
                  <a:pt x="318" y="240"/>
                </a:lnTo>
                <a:lnTo>
                  <a:pt x="310" y="230"/>
                </a:lnTo>
                <a:lnTo>
                  <a:pt x="304" y="220"/>
                </a:lnTo>
                <a:lnTo>
                  <a:pt x="300" y="208"/>
                </a:lnTo>
                <a:lnTo>
                  <a:pt x="298" y="194"/>
                </a:lnTo>
                <a:lnTo>
                  <a:pt x="300" y="182"/>
                </a:lnTo>
                <a:lnTo>
                  <a:pt x="304" y="170"/>
                </a:lnTo>
                <a:lnTo>
                  <a:pt x="310" y="160"/>
                </a:lnTo>
                <a:lnTo>
                  <a:pt x="318" y="150"/>
                </a:lnTo>
                <a:lnTo>
                  <a:pt x="326" y="142"/>
                </a:lnTo>
                <a:lnTo>
                  <a:pt x="338" y="136"/>
                </a:lnTo>
                <a:lnTo>
                  <a:pt x="350" y="132"/>
                </a:lnTo>
                <a:lnTo>
                  <a:pt x="362" y="130"/>
                </a:lnTo>
                <a:close/>
                <a:moveTo>
                  <a:pt x="442" y="426"/>
                </a:moveTo>
                <a:lnTo>
                  <a:pt x="442" y="426"/>
                </a:lnTo>
                <a:lnTo>
                  <a:pt x="442" y="432"/>
                </a:lnTo>
                <a:lnTo>
                  <a:pt x="438" y="438"/>
                </a:lnTo>
                <a:lnTo>
                  <a:pt x="432" y="442"/>
                </a:lnTo>
                <a:lnTo>
                  <a:pt x="426" y="442"/>
                </a:lnTo>
                <a:lnTo>
                  <a:pt x="408" y="442"/>
                </a:lnTo>
                <a:lnTo>
                  <a:pt x="408" y="578"/>
                </a:lnTo>
                <a:lnTo>
                  <a:pt x="406" y="584"/>
                </a:lnTo>
                <a:lnTo>
                  <a:pt x="402" y="590"/>
                </a:lnTo>
                <a:lnTo>
                  <a:pt x="398" y="594"/>
                </a:lnTo>
                <a:lnTo>
                  <a:pt x="390" y="594"/>
                </a:lnTo>
                <a:lnTo>
                  <a:pt x="384" y="594"/>
                </a:lnTo>
                <a:lnTo>
                  <a:pt x="380" y="590"/>
                </a:lnTo>
                <a:lnTo>
                  <a:pt x="376" y="584"/>
                </a:lnTo>
                <a:lnTo>
                  <a:pt x="374" y="578"/>
                </a:lnTo>
                <a:lnTo>
                  <a:pt x="374" y="442"/>
                </a:lnTo>
                <a:lnTo>
                  <a:pt x="354" y="442"/>
                </a:lnTo>
                <a:lnTo>
                  <a:pt x="354" y="578"/>
                </a:lnTo>
                <a:lnTo>
                  <a:pt x="352" y="584"/>
                </a:lnTo>
                <a:lnTo>
                  <a:pt x="348" y="590"/>
                </a:lnTo>
                <a:lnTo>
                  <a:pt x="344" y="594"/>
                </a:lnTo>
                <a:lnTo>
                  <a:pt x="336" y="594"/>
                </a:lnTo>
                <a:lnTo>
                  <a:pt x="330" y="594"/>
                </a:lnTo>
                <a:lnTo>
                  <a:pt x="326" y="590"/>
                </a:lnTo>
                <a:lnTo>
                  <a:pt x="322" y="584"/>
                </a:lnTo>
                <a:lnTo>
                  <a:pt x="320" y="578"/>
                </a:lnTo>
                <a:lnTo>
                  <a:pt x="320" y="442"/>
                </a:lnTo>
                <a:lnTo>
                  <a:pt x="298" y="442"/>
                </a:lnTo>
                <a:lnTo>
                  <a:pt x="292" y="442"/>
                </a:lnTo>
                <a:lnTo>
                  <a:pt x="286" y="438"/>
                </a:lnTo>
                <a:lnTo>
                  <a:pt x="284" y="432"/>
                </a:lnTo>
                <a:lnTo>
                  <a:pt x="282" y="426"/>
                </a:lnTo>
                <a:lnTo>
                  <a:pt x="282" y="298"/>
                </a:lnTo>
                <a:lnTo>
                  <a:pt x="284" y="292"/>
                </a:lnTo>
                <a:lnTo>
                  <a:pt x="286" y="286"/>
                </a:lnTo>
                <a:lnTo>
                  <a:pt x="292" y="284"/>
                </a:lnTo>
                <a:lnTo>
                  <a:pt x="298" y="282"/>
                </a:lnTo>
                <a:lnTo>
                  <a:pt x="426" y="282"/>
                </a:lnTo>
                <a:lnTo>
                  <a:pt x="432" y="284"/>
                </a:lnTo>
                <a:lnTo>
                  <a:pt x="438" y="286"/>
                </a:lnTo>
                <a:lnTo>
                  <a:pt x="442" y="292"/>
                </a:lnTo>
                <a:lnTo>
                  <a:pt x="442" y="298"/>
                </a:lnTo>
                <a:lnTo>
                  <a:pt x="442" y="42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26" name="Freeform 253"/>
          <p:cNvSpPr>
            <a:spLocks noEditPoints="1"/>
          </p:cNvSpPr>
          <p:nvPr/>
        </p:nvSpPr>
        <p:spPr bwMode="auto">
          <a:xfrm>
            <a:off x="9092491" y="276015"/>
            <a:ext cx="464527" cy="478824"/>
          </a:xfrm>
          <a:custGeom>
            <a:avLst/>
            <a:gdLst/>
            <a:ahLst/>
            <a:cxnLst>
              <a:cxn ang="0">
                <a:pos x="256" y="16"/>
              </a:cxn>
              <a:cxn ang="0">
                <a:pos x="106" y="106"/>
              </a:cxn>
              <a:cxn ang="0">
                <a:pos x="16" y="254"/>
              </a:cxn>
              <a:cxn ang="0">
                <a:pos x="2" y="400"/>
              </a:cxn>
              <a:cxn ang="0">
                <a:pos x="62" y="566"/>
              </a:cxn>
              <a:cxn ang="0">
                <a:pos x="190" y="682"/>
              </a:cxn>
              <a:cxn ang="0">
                <a:pos x="364" y="726"/>
              </a:cxn>
              <a:cxn ang="0">
                <a:pos x="504" y="698"/>
              </a:cxn>
              <a:cxn ang="0">
                <a:pos x="644" y="594"/>
              </a:cxn>
              <a:cxn ang="0">
                <a:pos x="718" y="436"/>
              </a:cxn>
              <a:cxn ang="0">
                <a:pos x="718" y="290"/>
              </a:cxn>
              <a:cxn ang="0">
                <a:pos x="644" y="132"/>
              </a:cxn>
              <a:cxn ang="0">
                <a:pos x="504" y="28"/>
              </a:cxn>
              <a:cxn ang="0">
                <a:pos x="558" y="206"/>
              </a:cxn>
              <a:cxn ang="0">
                <a:pos x="566" y="234"/>
              </a:cxn>
              <a:cxn ang="0">
                <a:pos x="576" y="244"/>
              </a:cxn>
              <a:cxn ang="0">
                <a:pos x="590" y="278"/>
              </a:cxn>
              <a:cxn ang="0">
                <a:pos x="564" y="268"/>
              </a:cxn>
              <a:cxn ang="0">
                <a:pos x="532" y="220"/>
              </a:cxn>
              <a:cxn ang="0">
                <a:pos x="124" y="206"/>
              </a:cxn>
              <a:cxn ang="0">
                <a:pos x="150" y="224"/>
              </a:cxn>
              <a:cxn ang="0">
                <a:pos x="124" y="238"/>
              </a:cxn>
              <a:cxn ang="0">
                <a:pos x="124" y="252"/>
              </a:cxn>
              <a:cxn ang="0">
                <a:pos x="160" y="234"/>
              </a:cxn>
              <a:cxn ang="0">
                <a:pos x="196" y="206"/>
              </a:cxn>
              <a:cxn ang="0">
                <a:pos x="192" y="234"/>
              </a:cxn>
              <a:cxn ang="0">
                <a:pos x="150" y="274"/>
              </a:cxn>
              <a:cxn ang="0">
                <a:pos x="604" y="428"/>
              </a:cxn>
              <a:cxn ang="0">
                <a:pos x="578" y="336"/>
              </a:cxn>
              <a:cxn ang="0">
                <a:pos x="576" y="370"/>
              </a:cxn>
              <a:cxn ang="0">
                <a:pos x="586" y="414"/>
              </a:cxn>
              <a:cxn ang="0">
                <a:pos x="604" y="502"/>
              </a:cxn>
              <a:cxn ang="0">
                <a:pos x="576" y="464"/>
              </a:cxn>
              <a:cxn ang="0">
                <a:pos x="550" y="366"/>
              </a:cxn>
              <a:cxn ang="0">
                <a:pos x="562" y="470"/>
              </a:cxn>
              <a:cxn ang="0">
                <a:pos x="134" y="520"/>
              </a:cxn>
              <a:cxn ang="0">
                <a:pos x="164" y="470"/>
              </a:cxn>
              <a:cxn ang="0">
                <a:pos x="178" y="366"/>
              </a:cxn>
              <a:cxn ang="0">
                <a:pos x="150" y="464"/>
              </a:cxn>
              <a:cxn ang="0">
                <a:pos x="124" y="456"/>
              </a:cxn>
              <a:cxn ang="0">
                <a:pos x="150" y="370"/>
              </a:cxn>
              <a:cxn ang="0">
                <a:pos x="150" y="336"/>
              </a:cxn>
              <a:cxn ang="0">
                <a:pos x="124" y="428"/>
              </a:cxn>
              <a:cxn ang="0">
                <a:pos x="148" y="290"/>
              </a:cxn>
              <a:cxn ang="0">
                <a:pos x="150" y="290"/>
              </a:cxn>
              <a:cxn ang="0">
                <a:pos x="184" y="268"/>
              </a:cxn>
              <a:cxn ang="0">
                <a:pos x="210" y="220"/>
              </a:cxn>
              <a:cxn ang="0">
                <a:pos x="238" y="206"/>
              </a:cxn>
              <a:cxn ang="0">
                <a:pos x="516" y="206"/>
              </a:cxn>
              <a:cxn ang="0">
                <a:pos x="526" y="246"/>
              </a:cxn>
              <a:cxn ang="0">
                <a:pos x="562" y="282"/>
              </a:cxn>
              <a:cxn ang="0">
                <a:pos x="576" y="290"/>
              </a:cxn>
              <a:cxn ang="0">
                <a:pos x="588" y="292"/>
              </a:cxn>
              <a:cxn ang="0">
                <a:pos x="604" y="320"/>
              </a:cxn>
              <a:cxn ang="0">
                <a:pos x="592" y="236"/>
              </a:cxn>
              <a:cxn ang="0">
                <a:pos x="572" y="212"/>
              </a:cxn>
              <a:cxn ang="0">
                <a:pos x="540" y="302"/>
              </a:cxn>
              <a:cxn ang="0">
                <a:pos x="234" y="234"/>
              </a:cxn>
              <a:cxn ang="0">
                <a:pos x="186" y="302"/>
              </a:cxn>
              <a:cxn ang="0">
                <a:pos x="206" y="394"/>
              </a:cxn>
              <a:cxn ang="0">
                <a:pos x="184" y="492"/>
              </a:cxn>
              <a:cxn ang="0">
                <a:pos x="522" y="420"/>
              </a:cxn>
              <a:cxn ang="0">
                <a:pos x="532" y="324"/>
              </a:cxn>
            </a:cxnLst>
            <a:rect l="0" t="0" r="r" b="b"/>
            <a:pathLst>
              <a:path w="726" h="726">
                <a:moveTo>
                  <a:pt x="364" y="0"/>
                </a:moveTo>
                <a:lnTo>
                  <a:pt x="364" y="0"/>
                </a:lnTo>
                <a:lnTo>
                  <a:pt x="326" y="2"/>
                </a:lnTo>
                <a:lnTo>
                  <a:pt x="290" y="8"/>
                </a:lnTo>
                <a:lnTo>
                  <a:pt x="256" y="16"/>
                </a:lnTo>
                <a:lnTo>
                  <a:pt x="222" y="28"/>
                </a:lnTo>
                <a:lnTo>
                  <a:pt x="190" y="44"/>
                </a:lnTo>
                <a:lnTo>
                  <a:pt x="160" y="62"/>
                </a:lnTo>
                <a:lnTo>
                  <a:pt x="132" y="82"/>
                </a:lnTo>
                <a:lnTo>
                  <a:pt x="106" y="106"/>
                </a:lnTo>
                <a:lnTo>
                  <a:pt x="84" y="132"/>
                </a:lnTo>
                <a:lnTo>
                  <a:pt x="62" y="160"/>
                </a:lnTo>
                <a:lnTo>
                  <a:pt x="44" y="190"/>
                </a:lnTo>
                <a:lnTo>
                  <a:pt x="30" y="222"/>
                </a:lnTo>
                <a:lnTo>
                  <a:pt x="16" y="254"/>
                </a:lnTo>
                <a:lnTo>
                  <a:pt x="8" y="290"/>
                </a:lnTo>
                <a:lnTo>
                  <a:pt x="2" y="326"/>
                </a:lnTo>
                <a:lnTo>
                  <a:pt x="0" y="362"/>
                </a:lnTo>
                <a:lnTo>
                  <a:pt x="0" y="362"/>
                </a:lnTo>
                <a:lnTo>
                  <a:pt x="2" y="400"/>
                </a:lnTo>
                <a:lnTo>
                  <a:pt x="8" y="436"/>
                </a:lnTo>
                <a:lnTo>
                  <a:pt x="16" y="470"/>
                </a:lnTo>
                <a:lnTo>
                  <a:pt x="30" y="504"/>
                </a:lnTo>
                <a:lnTo>
                  <a:pt x="44" y="536"/>
                </a:lnTo>
                <a:lnTo>
                  <a:pt x="62" y="566"/>
                </a:lnTo>
                <a:lnTo>
                  <a:pt x="84" y="594"/>
                </a:lnTo>
                <a:lnTo>
                  <a:pt x="106" y="620"/>
                </a:lnTo>
                <a:lnTo>
                  <a:pt x="132" y="642"/>
                </a:lnTo>
                <a:lnTo>
                  <a:pt x="160" y="664"/>
                </a:lnTo>
                <a:lnTo>
                  <a:pt x="190" y="682"/>
                </a:lnTo>
                <a:lnTo>
                  <a:pt x="222" y="698"/>
                </a:lnTo>
                <a:lnTo>
                  <a:pt x="256" y="710"/>
                </a:lnTo>
                <a:lnTo>
                  <a:pt x="290" y="718"/>
                </a:lnTo>
                <a:lnTo>
                  <a:pt x="326" y="724"/>
                </a:lnTo>
                <a:lnTo>
                  <a:pt x="364" y="726"/>
                </a:lnTo>
                <a:lnTo>
                  <a:pt x="364" y="726"/>
                </a:lnTo>
                <a:lnTo>
                  <a:pt x="400" y="724"/>
                </a:lnTo>
                <a:lnTo>
                  <a:pt x="436" y="718"/>
                </a:lnTo>
                <a:lnTo>
                  <a:pt x="472" y="710"/>
                </a:lnTo>
                <a:lnTo>
                  <a:pt x="504" y="698"/>
                </a:lnTo>
                <a:lnTo>
                  <a:pt x="536" y="682"/>
                </a:lnTo>
                <a:lnTo>
                  <a:pt x="566" y="664"/>
                </a:lnTo>
                <a:lnTo>
                  <a:pt x="594" y="642"/>
                </a:lnTo>
                <a:lnTo>
                  <a:pt x="620" y="620"/>
                </a:lnTo>
                <a:lnTo>
                  <a:pt x="644" y="594"/>
                </a:lnTo>
                <a:lnTo>
                  <a:pt x="664" y="566"/>
                </a:lnTo>
                <a:lnTo>
                  <a:pt x="682" y="536"/>
                </a:lnTo>
                <a:lnTo>
                  <a:pt x="698" y="504"/>
                </a:lnTo>
                <a:lnTo>
                  <a:pt x="710" y="470"/>
                </a:lnTo>
                <a:lnTo>
                  <a:pt x="718" y="436"/>
                </a:lnTo>
                <a:lnTo>
                  <a:pt x="724" y="400"/>
                </a:lnTo>
                <a:lnTo>
                  <a:pt x="726" y="362"/>
                </a:lnTo>
                <a:lnTo>
                  <a:pt x="726" y="362"/>
                </a:lnTo>
                <a:lnTo>
                  <a:pt x="724" y="326"/>
                </a:lnTo>
                <a:lnTo>
                  <a:pt x="718" y="290"/>
                </a:lnTo>
                <a:lnTo>
                  <a:pt x="710" y="254"/>
                </a:lnTo>
                <a:lnTo>
                  <a:pt x="698" y="222"/>
                </a:lnTo>
                <a:lnTo>
                  <a:pt x="682" y="190"/>
                </a:lnTo>
                <a:lnTo>
                  <a:pt x="664" y="160"/>
                </a:lnTo>
                <a:lnTo>
                  <a:pt x="644" y="132"/>
                </a:lnTo>
                <a:lnTo>
                  <a:pt x="620" y="106"/>
                </a:lnTo>
                <a:lnTo>
                  <a:pt x="594" y="82"/>
                </a:lnTo>
                <a:lnTo>
                  <a:pt x="566" y="62"/>
                </a:lnTo>
                <a:lnTo>
                  <a:pt x="536" y="44"/>
                </a:lnTo>
                <a:lnTo>
                  <a:pt x="504" y="28"/>
                </a:lnTo>
                <a:lnTo>
                  <a:pt x="472" y="16"/>
                </a:lnTo>
                <a:lnTo>
                  <a:pt x="436" y="8"/>
                </a:lnTo>
                <a:lnTo>
                  <a:pt x="400" y="2"/>
                </a:lnTo>
                <a:lnTo>
                  <a:pt x="364" y="0"/>
                </a:lnTo>
                <a:close/>
                <a:moveTo>
                  <a:pt x="558" y="206"/>
                </a:moveTo>
                <a:lnTo>
                  <a:pt x="558" y="206"/>
                </a:lnTo>
                <a:lnTo>
                  <a:pt x="558" y="206"/>
                </a:lnTo>
                <a:lnTo>
                  <a:pt x="560" y="220"/>
                </a:lnTo>
                <a:lnTo>
                  <a:pt x="566" y="234"/>
                </a:lnTo>
                <a:lnTo>
                  <a:pt x="566" y="234"/>
                </a:lnTo>
                <a:lnTo>
                  <a:pt x="572" y="238"/>
                </a:lnTo>
                <a:lnTo>
                  <a:pt x="576" y="244"/>
                </a:lnTo>
                <a:lnTo>
                  <a:pt x="576" y="244"/>
                </a:lnTo>
                <a:lnTo>
                  <a:pt x="576" y="244"/>
                </a:lnTo>
                <a:lnTo>
                  <a:pt x="576" y="244"/>
                </a:lnTo>
                <a:lnTo>
                  <a:pt x="590" y="250"/>
                </a:lnTo>
                <a:lnTo>
                  <a:pt x="604" y="252"/>
                </a:lnTo>
                <a:lnTo>
                  <a:pt x="604" y="280"/>
                </a:lnTo>
                <a:lnTo>
                  <a:pt x="604" y="280"/>
                </a:lnTo>
                <a:lnTo>
                  <a:pt x="590" y="278"/>
                </a:lnTo>
                <a:lnTo>
                  <a:pt x="576" y="274"/>
                </a:lnTo>
                <a:lnTo>
                  <a:pt x="576" y="274"/>
                </a:lnTo>
                <a:lnTo>
                  <a:pt x="576" y="274"/>
                </a:lnTo>
                <a:lnTo>
                  <a:pt x="576" y="274"/>
                </a:lnTo>
                <a:lnTo>
                  <a:pt x="564" y="268"/>
                </a:lnTo>
                <a:lnTo>
                  <a:pt x="552" y="258"/>
                </a:lnTo>
                <a:lnTo>
                  <a:pt x="542" y="246"/>
                </a:lnTo>
                <a:lnTo>
                  <a:pt x="536" y="234"/>
                </a:lnTo>
                <a:lnTo>
                  <a:pt x="536" y="234"/>
                </a:lnTo>
                <a:lnTo>
                  <a:pt x="532" y="220"/>
                </a:lnTo>
                <a:lnTo>
                  <a:pt x="530" y="206"/>
                </a:lnTo>
                <a:lnTo>
                  <a:pt x="530" y="206"/>
                </a:lnTo>
                <a:lnTo>
                  <a:pt x="530" y="206"/>
                </a:lnTo>
                <a:lnTo>
                  <a:pt x="558" y="206"/>
                </a:lnTo>
                <a:close/>
                <a:moveTo>
                  <a:pt x="124" y="206"/>
                </a:moveTo>
                <a:lnTo>
                  <a:pt x="156" y="206"/>
                </a:lnTo>
                <a:lnTo>
                  <a:pt x="156" y="206"/>
                </a:lnTo>
                <a:lnTo>
                  <a:pt x="156" y="212"/>
                </a:lnTo>
                <a:lnTo>
                  <a:pt x="154" y="218"/>
                </a:lnTo>
                <a:lnTo>
                  <a:pt x="150" y="224"/>
                </a:lnTo>
                <a:lnTo>
                  <a:pt x="146" y="230"/>
                </a:lnTo>
                <a:lnTo>
                  <a:pt x="142" y="234"/>
                </a:lnTo>
                <a:lnTo>
                  <a:pt x="136" y="236"/>
                </a:lnTo>
                <a:lnTo>
                  <a:pt x="130" y="238"/>
                </a:lnTo>
                <a:lnTo>
                  <a:pt x="124" y="238"/>
                </a:lnTo>
                <a:lnTo>
                  <a:pt x="124" y="238"/>
                </a:lnTo>
                <a:lnTo>
                  <a:pt x="124" y="206"/>
                </a:lnTo>
                <a:close/>
                <a:moveTo>
                  <a:pt x="124" y="252"/>
                </a:moveTo>
                <a:lnTo>
                  <a:pt x="124" y="252"/>
                </a:lnTo>
                <a:lnTo>
                  <a:pt x="124" y="252"/>
                </a:lnTo>
                <a:lnTo>
                  <a:pt x="138" y="250"/>
                </a:lnTo>
                <a:lnTo>
                  <a:pt x="150" y="244"/>
                </a:lnTo>
                <a:lnTo>
                  <a:pt x="150" y="244"/>
                </a:lnTo>
                <a:lnTo>
                  <a:pt x="156" y="238"/>
                </a:lnTo>
                <a:lnTo>
                  <a:pt x="160" y="234"/>
                </a:lnTo>
                <a:lnTo>
                  <a:pt x="160" y="234"/>
                </a:lnTo>
                <a:lnTo>
                  <a:pt x="168" y="220"/>
                </a:lnTo>
                <a:lnTo>
                  <a:pt x="170" y="206"/>
                </a:lnTo>
                <a:lnTo>
                  <a:pt x="170" y="206"/>
                </a:lnTo>
                <a:lnTo>
                  <a:pt x="196" y="206"/>
                </a:lnTo>
                <a:lnTo>
                  <a:pt x="196" y="206"/>
                </a:lnTo>
                <a:lnTo>
                  <a:pt x="196" y="206"/>
                </a:lnTo>
                <a:lnTo>
                  <a:pt x="196" y="206"/>
                </a:lnTo>
                <a:lnTo>
                  <a:pt x="196" y="220"/>
                </a:lnTo>
                <a:lnTo>
                  <a:pt x="192" y="234"/>
                </a:lnTo>
                <a:lnTo>
                  <a:pt x="192" y="234"/>
                </a:lnTo>
                <a:lnTo>
                  <a:pt x="184" y="246"/>
                </a:lnTo>
                <a:lnTo>
                  <a:pt x="174" y="258"/>
                </a:lnTo>
                <a:lnTo>
                  <a:pt x="164" y="268"/>
                </a:lnTo>
                <a:lnTo>
                  <a:pt x="150" y="274"/>
                </a:lnTo>
                <a:lnTo>
                  <a:pt x="150" y="274"/>
                </a:lnTo>
                <a:lnTo>
                  <a:pt x="138" y="278"/>
                </a:lnTo>
                <a:lnTo>
                  <a:pt x="124" y="280"/>
                </a:lnTo>
                <a:lnTo>
                  <a:pt x="124" y="252"/>
                </a:lnTo>
                <a:close/>
                <a:moveTo>
                  <a:pt x="604" y="428"/>
                </a:moveTo>
                <a:lnTo>
                  <a:pt x="604" y="428"/>
                </a:lnTo>
                <a:lnTo>
                  <a:pt x="594" y="406"/>
                </a:lnTo>
                <a:lnTo>
                  <a:pt x="586" y="382"/>
                </a:lnTo>
                <a:lnTo>
                  <a:pt x="580" y="360"/>
                </a:lnTo>
                <a:lnTo>
                  <a:pt x="578" y="336"/>
                </a:lnTo>
                <a:lnTo>
                  <a:pt x="578" y="336"/>
                </a:lnTo>
                <a:lnTo>
                  <a:pt x="576" y="344"/>
                </a:lnTo>
                <a:lnTo>
                  <a:pt x="576" y="344"/>
                </a:lnTo>
                <a:lnTo>
                  <a:pt x="576" y="344"/>
                </a:lnTo>
                <a:lnTo>
                  <a:pt x="576" y="370"/>
                </a:lnTo>
                <a:lnTo>
                  <a:pt x="576" y="370"/>
                </a:lnTo>
                <a:lnTo>
                  <a:pt x="576" y="370"/>
                </a:lnTo>
                <a:lnTo>
                  <a:pt x="576" y="370"/>
                </a:lnTo>
                <a:lnTo>
                  <a:pt x="580" y="392"/>
                </a:lnTo>
                <a:lnTo>
                  <a:pt x="586" y="414"/>
                </a:lnTo>
                <a:lnTo>
                  <a:pt x="594" y="436"/>
                </a:lnTo>
                <a:lnTo>
                  <a:pt x="604" y="456"/>
                </a:lnTo>
                <a:lnTo>
                  <a:pt x="604" y="456"/>
                </a:lnTo>
                <a:lnTo>
                  <a:pt x="604" y="502"/>
                </a:lnTo>
                <a:lnTo>
                  <a:pt x="604" y="502"/>
                </a:lnTo>
                <a:lnTo>
                  <a:pt x="590" y="484"/>
                </a:lnTo>
                <a:lnTo>
                  <a:pt x="576" y="464"/>
                </a:lnTo>
                <a:lnTo>
                  <a:pt x="576" y="464"/>
                </a:lnTo>
                <a:lnTo>
                  <a:pt x="576" y="464"/>
                </a:lnTo>
                <a:lnTo>
                  <a:pt x="576" y="464"/>
                </a:lnTo>
                <a:lnTo>
                  <a:pt x="566" y="440"/>
                </a:lnTo>
                <a:lnTo>
                  <a:pt x="558" y="416"/>
                </a:lnTo>
                <a:lnTo>
                  <a:pt x="552" y="392"/>
                </a:lnTo>
                <a:lnTo>
                  <a:pt x="550" y="366"/>
                </a:lnTo>
                <a:lnTo>
                  <a:pt x="550" y="366"/>
                </a:lnTo>
                <a:lnTo>
                  <a:pt x="548" y="394"/>
                </a:lnTo>
                <a:lnTo>
                  <a:pt x="548" y="394"/>
                </a:lnTo>
                <a:lnTo>
                  <a:pt x="550" y="420"/>
                </a:lnTo>
                <a:lnTo>
                  <a:pt x="554" y="444"/>
                </a:lnTo>
                <a:lnTo>
                  <a:pt x="562" y="470"/>
                </a:lnTo>
                <a:lnTo>
                  <a:pt x="574" y="492"/>
                </a:lnTo>
                <a:lnTo>
                  <a:pt x="574" y="492"/>
                </a:lnTo>
                <a:lnTo>
                  <a:pt x="582" y="506"/>
                </a:lnTo>
                <a:lnTo>
                  <a:pt x="592" y="520"/>
                </a:lnTo>
                <a:lnTo>
                  <a:pt x="134" y="520"/>
                </a:lnTo>
                <a:lnTo>
                  <a:pt x="134" y="520"/>
                </a:lnTo>
                <a:lnTo>
                  <a:pt x="144" y="506"/>
                </a:lnTo>
                <a:lnTo>
                  <a:pt x="154" y="492"/>
                </a:lnTo>
                <a:lnTo>
                  <a:pt x="154" y="492"/>
                </a:lnTo>
                <a:lnTo>
                  <a:pt x="164" y="470"/>
                </a:lnTo>
                <a:lnTo>
                  <a:pt x="172" y="444"/>
                </a:lnTo>
                <a:lnTo>
                  <a:pt x="178" y="420"/>
                </a:lnTo>
                <a:lnTo>
                  <a:pt x="180" y="394"/>
                </a:lnTo>
                <a:lnTo>
                  <a:pt x="180" y="394"/>
                </a:lnTo>
                <a:lnTo>
                  <a:pt x="178" y="366"/>
                </a:lnTo>
                <a:lnTo>
                  <a:pt x="178" y="366"/>
                </a:lnTo>
                <a:lnTo>
                  <a:pt x="174" y="392"/>
                </a:lnTo>
                <a:lnTo>
                  <a:pt x="170" y="416"/>
                </a:lnTo>
                <a:lnTo>
                  <a:pt x="162" y="440"/>
                </a:lnTo>
                <a:lnTo>
                  <a:pt x="150" y="464"/>
                </a:lnTo>
                <a:lnTo>
                  <a:pt x="150" y="464"/>
                </a:lnTo>
                <a:lnTo>
                  <a:pt x="138" y="484"/>
                </a:lnTo>
                <a:lnTo>
                  <a:pt x="124" y="502"/>
                </a:lnTo>
                <a:lnTo>
                  <a:pt x="124" y="456"/>
                </a:lnTo>
                <a:lnTo>
                  <a:pt x="124" y="456"/>
                </a:lnTo>
                <a:lnTo>
                  <a:pt x="134" y="436"/>
                </a:lnTo>
                <a:lnTo>
                  <a:pt x="142" y="414"/>
                </a:lnTo>
                <a:lnTo>
                  <a:pt x="148" y="392"/>
                </a:lnTo>
                <a:lnTo>
                  <a:pt x="150" y="370"/>
                </a:lnTo>
                <a:lnTo>
                  <a:pt x="150" y="370"/>
                </a:lnTo>
                <a:lnTo>
                  <a:pt x="150" y="356"/>
                </a:lnTo>
                <a:lnTo>
                  <a:pt x="150" y="356"/>
                </a:lnTo>
                <a:lnTo>
                  <a:pt x="150" y="344"/>
                </a:lnTo>
                <a:lnTo>
                  <a:pt x="150" y="344"/>
                </a:lnTo>
                <a:lnTo>
                  <a:pt x="150" y="336"/>
                </a:lnTo>
                <a:lnTo>
                  <a:pt x="150" y="336"/>
                </a:lnTo>
                <a:lnTo>
                  <a:pt x="146" y="360"/>
                </a:lnTo>
                <a:lnTo>
                  <a:pt x="142" y="382"/>
                </a:lnTo>
                <a:lnTo>
                  <a:pt x="134" y="406"/>
                </a:lnTo>
                <a:lnTo>
                  <a:pt x="124" y="428"/>
                </a:lnTo>
                <a:lnTo>
                  <a:pt x="124" y="294"/>
                </a:lnTo>
                <a:lnTo>
                  <a:pt x="124" y="294"/>
                </a:lnTo>
                <a:lnTo>
                  <a:pt x="140" y="292"/>
                </a:lnTo>
                <a:lnTo>
                  <a:pt x="140" y="292"/>
                </a:lnTo>
                <a:lnTo>
                  <a:pt x="148" y="290"/>
                </a:lnTo>
                <a:lnTo>
                  <a:pt x="148" y="290"/>
                </a:lnTo>
                <a:lnTo>
                  <a:pt x="150" y="290"/>
                </a:lnTo>
                <a:lnTo>
                  <a:pt x="150" y="290"/>
                </a:lnTo>
                <a:lnTo>
                  <a:pt x="150" y="290"/>
                </a:lnTo>
                <a:lnTo>
                  <a:pt x="150" y="290"/>
                </a:lnTo>
                <a:lnTo>
                  <a:pt x="166" y="282"/>
                </a:lnTo>
                <a:lnTo>
                  <a:pt x="166" y="282"/>
                </a:lnTo>
                <a:lnTo>
                  <a:pt x="174" y="278"/>
                </a:lnTo>
                <a:lnTo>
                  <a:pt x="174" y="278"/>
                </a:lnTo>
                <a:lnTo>
                  <a:pt x="184" y="268"/>
                </a:lnTo>
                <a:lnTo>
                  <a:pt x="194" y="258"/>
                </a:lnTo>
                <a:lnTo>
                  <a:pt x="200" y="246"/>
                </a:lnTo>
                <a:lnTo>
                  <a:pt x="206" y="234"/>
                </a:lnTo>
                <a:lnTo>
                  <a:pt x="206" y="234"/>
                </a:lnTo>
                <a:lnTo>
                  <a:pt x="210" y="220"/>
                </a:lnTo>
                <a:lnTo>
                  <a:pt x="210" y="206"/>
                </a:lnTo>
                <a:lnTo>
                  <a:pt x="210" y="206"/>
                </a:lnTo>
                <a:lnTo>
                  <a:pt x="210" y="206"/>
                </a:lnTo>
                <a:lnTo>
                  <a:pt x="238" y="206"/>
                </a:lnTo>
                <a:lnTo>
                  <a:pt x="238" y="206"/>
                </a:lnTo>
                <a:lnTo>
                  <a:pt x="490" y="206"/>
                </a:lnTo>
                <a:lnTo>
                  <a:pt x="490" y="206"/>
                </a:lnTo>
                <a:lnTo>
                  <a:pt x="516" y="206"/>
                </a:lnTo>
                <a:lnTo>
                  <a:pt x="516" y="206"/>
                </a:lnTo>
                <a:lnTo>
                  <a:pt x="516" y="206"/>
                </a:lnTo>
                <a:lnTo>
                  <a:pt x="516" y="206"/>
                </a:lnTo>
                <a:lnTo>
                  <a:pt x="518" y="220"/>
                </a:lnTo>
                <a:lnTo>
                  <a:pt x="520" y="234"/>
                </a:lnTo>
                <a:lnTo>
                  <a:pt x="520" y="234"/>
                </a:lnTo>
                <a:lnTo>
                  <a:pt x="526" y="246"/>
                </a:lnTo>
                <a:lnTo>
                  <a:pt x="534" y="258"/>
                </a:lnTo>
                <a:lnTo>
                  <a:pt x="542" y="268"/>
                </a:lnTo>
                <a:lnTo>
                  <a:pt x="554" y="278"/>
                </a:lnTo>
                <a:lnTo>
                  <a:pt x="554" y="278"/>
                </a:lnTo>
                <a:lnTo>
                  <a:pt x="562" y="282"/>
                </a:lnTo>
                <a:lnTo>
                  <a:pt x="562" y="282"/>
                </a:lnTo>
                <a:lnTo>
                  <a:pt x="576" y="290"/>
                </a:lnTo>
                <a:lnTo>
                  <a:pt x="576" y="290"/>
                </a:lnTo>
                <a:lnTo>
                  <a:pt x="576" y="290"/>
                </a:lnTo>
                <a:lnTo>
                  <a:pt x="576" y="290"/>
                </a:lnTo>
                <a:lnTo>
                  <a:pt x="578" y="290"/>
                </a:lnTo>
                <a:lnTo>
                  <a:pt x="578" y="290"/>
                </a:lnTo>
                <a:lnTo>
                  <a:pt x="580" y="290"/>
                </a:lnTo>
                <a:lnTo>
                  <a:pt x="580" y="290"/>
                </a:lnTo>
                <a:lnTo>
                  <a:pt x="588" y="292"/>
                </a:lnTo>
                <a:lnTo>
                  <a:pt x="588" y="292"/>
                </a:lnTo>
                <a:lnTo>
                  <a:pt x="604" y="294"/>
                </a:lnTo>
                <a:lnTo>
                  <a:pt x="604" y="320"/>
                </a:lnTo>
                <a:lnTo>
                  <a:pt x="604" y="320"/>
                </a:lnTo>
                <a:lnTo>
                  <a:pt x="604" y="320"/>
                </a:lnTo>
                <a:lnTo>
                  <a:pt x="604" y="428"/>
                </a:lnTo>
                <a:close/>
                <a:moveTo>
                  <a:pt x="604" y="238"/>
                </a:moveTo>
                <a:lnTo>
                  <a:pt x="604" y="238"/>
                </a:lnTo>
                <a:lnTo>
                  <a:pt x="598" y="238"/>
                </a:lnTo>
                <a:lnTo>
                  <a:pt x="592" y="236"/>
                </a:lnTo>
                <a:lnTo>
                  <a:pt x="586" y="234"/>
                </a:lnTo>
                <a:lnTo>
                  <a:pt x="580" y="230"/>
                </a:lnTo>
                <a:lnTo>
                  <a:pt x="576" y="224"/>
                </a:lnTo>
                <a:lnTo>
                  <a:pt x="574" y="218"/>
                </a:lnTo>
                <a:lnTo>
                  <a:pt x="572" y="212"/>
                </a:lnTo>
                <a:lnTo>
                  <a:pt x="572" y="206"/>
                </a:lnTo>
                <a:lnTo>
                  <a:pt x="604" y="206"/>
                </a:lnTo>
                <a:lnTo>
                  <a:pt x="604" y="238"/>
                </a:lnTo>
                <a:close/>
                <a:moveTo>
                  <a:pt x="540" y="302"/>
                </a:moveTo>
                <a:lnTo>
                  <a:pt x="540" y="302"/>
                </a:lnTo>
                <a:lnTo>
                  <a:pt x="524" y="288"/>
                </a:lnTo>
                <a:lnTo>
                  <a:pt x="510" y="272"/>
                </a:lnTo>
                <a:lnTo>
                  <a:pt x="500" y="254"/>
                </a:lnTo>
                <a:lnTo>
                  <a:pt x="492" y="234"/>
                </a:lnTo>
                <a:lnTo>
                  <a:pt x="234" y="234"/>
                </a:lnTo>
                <a:lnTo>
                  <a:pt x="234" y="234"/>
                </a:lnTo>
                <a:lnTo>
                  <a:pt x="228" y="254"/>
                </a:lnTo>
                <a:lnTo>
                  <a:pt x="216" y="272"/>
                </a:lnTo>
                <a:lnTo>
                  <a:pt x="202" y="288"/>
                </a:lnTo>
                <a:lnTo>
                  <a:pt x="186" y="302"/>
                </a:lnTo>
                <a:lnTo>
                  <a:pt x="186" y="302"/>
                </a:lnTo>
                <a:lnTo>
                  <a:pt x="196" y="324"/>
                </a:lnTo>
                <a:lnTo>
                  <a:pt x="202" y="348"/>
                </a:lnTo>
                <a:lnTo>
                  <a:pt x="206" y="370"/>
                </a:lnTo>
                <a:lnTo>
                  <a:pt x="206" y="394"/>
                </a:lnTo>
                <a:lnTo>
                  <a:pt x="206" y="394"/>
                </a:lnTo>
                <a:lnTo>
                  <a:pt x="206" y="420"/>
                </a:lnTo>
                <a:lnTo>
                  <a:pt x="200" y="444"/>
                </a:lnTo>
                <a:lnTo>
                  <a:pt x="194" y="468"/>
                </a:lnTo>
                <a:lnTo>
                  <a:pt x="184" y="492"/>
                </a:lnTo>
                <a:lnTo>
                  <a:pt x="544" y="492"/>
                </a:lnTo>
                <a:lnTo>
                  <a:pt x="544" y="492"/>
                </a:lnTo>
                <a:lnTo>
                  <a:pt x="534" y="468"/>
                </a:lnTo>
                <a:lnTo>
                  <a:pt x="526" y="444"/>
                </a:lnTo>
                <a:lnTo>
                  <a:pt x="522" y="420"/>
                </a:lnTo>
                <a:lnTo>
                  <a:pt x="520" y="394"/>
                </a:lnTo>
                <a:lnTo>
                  <a:pt x="520" y="394"/>
                </a:lnTo>
                <a:lnTo>
                  <a:pt x="522" y="370"/>
                </a:lnTo>
                <a:lnTo>
                  <a:pt x="526" y="348"/>
                </a:lnTo>
                <a:lnTo>
                  <a:pt x="532" y="324"/>
                </a:lnTo>
                <a:lnTo>
                  <a:pt x="540" y="30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rgbClr val="00BFD6"/>
              </a:solidFill>
            </a:endParaRPr>
          </a:p>
        </p:txBody>
      </p:sp>
      <p:sp>
        <p:nvSpPr>
          <p:cNvPr id="27" name="Freeform 159"/>
          <p:cNvSpPr>
            <a:spLocks noEditPoints="1"/>
          </p:cNvSpPr>
          <p:nvPr/>
        </p:nvSpPr>
        <p:spPr bwMode="auto">
          <a:xfrm>
            <a:off x="8581496" y="259335"/>
            <a:ext cx="471308" cy="495504"/>
          </a:xfrm>
          <a:custGeom>
            <a:avLst/>
            <a:gdLst>
              <a:gd name="T0" fmla="*/ 256 w 726"/>
              <a:gd name="T1" fmla="*/ 16 h 726"/>
              <a:gd name="T2" fmla="*/ 108 w 726"/>
              <a:gd name="T3" fmla="*/ 106 h 726"/>
              <a:gd name="T4" fmla="*/ 18 w 726"/>
              <a:gd name="T5" fmla="*/ 254 h 726"/>
              <a:gd name="T6" fmla="*/ 2 w 726"/>
              <a:gd name="T7" fmla="*/ 400 h 726"/>
              <a:gd name="T8" fmla="*/ 62 w 726"/>
              <a:gd name="T9" fmla="*/ 566 h 726"/>
              <a:gd name="T10" fmla="*/ 190 w 726"/>
              <a:gd name="T11" fmla="*/ 682 h 726"/>
              <a:gd name="T12" fmla="*/ 364 w 726"/>
              <a:gd name="T13" fmla="*/ 726 h 726"/>
              <a:gd name="T14" fmla="*/ 506 w 726"/>
              <a:gd name="T15" fmla="*/ 698 h 726"/>
              <a:gd name="T16" fmla="*/ 644 w 726"/>
              <a:gd name="T17" fmla="*/ 594 h 726"/>
              <a:gd name="T18" fmla="*/ 720 w 726"/>
              <a:gd name="T19" fmla="*/ 436 h 726"/>
              <a:gd name="T20" fmla="*/ 720 w 726"/>
              <a:gd name="T21" fmla="*/ 290 h 726"/>
              <a:gd name="T22" fmla="*/ 644 w 726"/>
              <a:gd name="T23" fmla="*/ 132 h 726"/>
              <a:gd name="T24" fmla="*/ 506 w 726"/>
              <a:gd name="T25" fmla="*/ 28 h 726"/>
              <a:gd name="T26" fmla="*/ 364 w 726"/>
              <a:gd name="T27" fmla="*/ 606 h 726"/>
              <a:gd name="T28" fmla="*/ 270 w 726"/>
              <a:gd name="T29" fmla="*/ 586 h 726"/>
              <a:gd name="T30" fmla="*/ 176 w 726"/>
              <a:gd name="T31" fmla="*/ 518 h 726"/>
              <a:gd name="T32" fmla="*/ 126 w 726"/>
              <a:gd name="T33" fmla="*/ 412 h 726"/>
              <a:gd name="T34" fmla="*/ 126 w 726"/>
              <a:gd name="T35" fmla="*/ 314 h 726"/>
              <a:gd name="T36" fmla="*/ 176 w 726"/>
              <a:gd name="T37" fmla="*/ 208 h 726"/>
              <a:gd name="T38" fmla="*/ 270 w 726"/>
              <a:gd name="T39" fmla="*/ 140 h 726"/>
              <a:gd name="T40" fmla="*/ 364 w 726"/>
              <a:gd name="T41" fmla="*/ 120 h 726"/>
              <a:gd name="T42" fmla="*/ 480 w 726"/>
              <a:gd name="T43" fmla="*/ 150 h 726"/>
              <a:gd name="T44" fmla="*/ 564 w 726"/>
              <a:gd name="T45" fmla="*/ 228 h 726"/>
              <a:gd name="T46" fmla="*/ 606 w 726"/>
              <a:gd name="T47" fmla="*/ 338 h 726"/>
              <a:gd name="T48" fmla="*/ 596 w 726"/>
              <a:gd name="T49" fmla="*/ 434 h 726"/>
              <a:gd name="T50" fmla="*/ 536 w 726"/>
              <a:gd name="T51" fmla="*/ 534 h 726"/>
              <a:gd name="T52" fmla="*/ 436 w 726"/>
              <a:gd name="T53" fmla="*/ 594 h 726"/>
              <a:gd name="T54" fmla="*/ 350 w 726"/>
              <a:gd name="T55" fmla="*/ 168 h 726"/>
              <a:gd name="T56" fmla="*/ 378 w 726"/>
              <a:gd name="T57" fmla="*/ 202 h 726"/>
              <a:gd name="T58" fmla="*/ 350 w 726"/>
              <a:gd name="T59" fmla="*/ 228 h 726"/>
              <a:gd name="T60" fmla="*/ 522 w 726"/>
              <a:gd name="T61" fmla="*/ 404 h 726"/>
              <a:gd name="T62" fmla="*/ 564 w 726"/>
              <a:gd name="T63" fmla="*/ 368 h 726"/>
              <a:gd name="T64" fmla="*/ 356 w 726"/>
              <a:gd name="T65" fmla="*/ 516 h 726"/>
              <a:gd name="T66" fmla="*/ 364 w 726"/>
              <a:gd name="T67" fmla="*/ 506 h 726"/>
              <a:gd name="T68" fmla="*/ 388 w 726"/>
              <a:gd name="T69" fmla="*/ 520 h 726"/>
              <a:gd name="T70" fmla="*/ 366 w 726"/>
              <a:gd name="T71" fmla="*/ 494 h 726"/>
              <a:gd name="T72" fmla="*/ 338 w 726"/>
              <a:gd name="T73" fmla="*/ 518 h 726"/>
              <a:gd name="T74" fmla="*/ 356 w 726"/>
              <a:gd name="T75" fmla="*/ 540 h 726"/>
              <a:gd name="T76" fmla="*/ 372 w 726"/>
              <a:gd name="T77" fmla="*/ 560 h 726"/>
              <a:gd name="T78" fmla="*/ 358 w 726"/>
              <a:gd name="T79" fmla="*/ 564 h 726"/>
              <a:gd name="T80" fmla="*/ 338 w 726"/>
              <a:gd name="T81" fmla="*/ 552 h 726"/>
              <a:gd name="T82" fmla="*/ 354 w 726"/>
              <a:gd name="T83" fmla="*/ 578 h 726"/>
              <a:gd name="T84" fmla="*/ 384 w 726"/>
              <a:gd name="T85" fmla="*/ 572 h 726"/>
              <a:gd name="T86" fmla="*/ 388 w 726"/>
              <a:gd name="T87" fmla="*/ 546 h 726"/>
              <a:gd name="T88" fmla="*/ 358 w 726"/>
              <a:gd name="T89" fmla="*/ 520 h 726"/>
              <a:gd name="T90" fmla="*/ 186 w 726"/>
              <a:gd name="T91" fmla="*/ 322 h 726"/>
              <a:gd name="T92" fmla="*/ 164 w 726"/>
              <a:gd name="T93" fmla="*/ 404 h 726"/>
              <a:gd name="T94" fmla="*/ 226 w 726"/>
              <a:gd name="T95" fmla="*/ 404 h 726"/>
              <a:gd name="T96" fmla="*/ 346 w 726"/>
              <a:gd name="T97" fmla="*/ 340 h 726"/>
              <a:gd name="T98" fmla="*/ 340 w 726"/>
              <a:gd name="T99" fmla="*/ 380 h 726"/>
              <a:gd name="T100" fmla="*/ 382 w 726"/>
              <a:gd name="T101" fmla="*/ 386 h 726"/>
              <a:gd name="T102" fmla="*/ 388 w 726"/>
              <a:gd name="T103" fmla="*/ 346 h 726"/>
              <a:gd name="T104" fmla="*/ 336 w 726"/>
              <a:gd name="T105" fmla="*/ 420 h 726"/>
              <a:gd name="T106" fmla="*/ 390 w 726"/>
              <a:gd name="T107" fmla="*/ 306 h 7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26" h="726">
                <a:moveTo>
                  <a:pt x="364" y="0"/>
                </a:moveTo>
                <a:lnTo>
                  <a:pt x="364" y="0"/>
                </a:lnTo>
                <a:lnTo>
                  <a:pt x="326" y="2"/>
                </a:lnTo>
                <a:lnTo>
                  <a:pt x="290" y="8"/>
                </a:lnTo>
                <a:lnTo>
                  <a:pt x="256" y="16"/>
                </a:lnTo>
                <a:lnTo>
                  <a:pt x="222" y="28"/>
                </a:lnTo>
                <a:lnTo>
                  <a:pt x="190" y="44"/>
                </a:lnTo>
                <a:lnTo>
                  <a:pt x="160" y="62"/>
                </a:lnTo>
                <a:lnTo>
                  <a:pt x="134" y="82"/>
                </a:lnTo>
                <a:lnTo>
                  <a:pt x="108" y="106"/>
                </a:lnTo>
                <a:lnTo>
                  <a:pt x="84" y="132"/>
                </a:lnTo>
                <a:lnTo>
                  <a:pt x="62" y="160"/>
                </a:lnTo>
                <a:lnTo>
                  <a:pt x="44" y="190"/>
                </a:lnTo>
                <a:lnTo>
                  <a:pt x="30" y="222"/>
                </a:lnTo>
                <a:lnTo>
                  <a:pt x="18" y="254"/>
                </a:lnTo>
                <a:lnTo>
                  <a:pt x="8" y="290"/>
                </a:lnTo>
                <a:lnTo>
                  <a:pt x="2" y="326"/>
                </a:lnTo>
                <a:lnTo>
                  <a:pt x="0" y="362"/>
                </a:lnTo>
                <a:lnTo>
                  <a:pt x="2" y="400"/>
                </a:lnTo>
                <a:lnTo>
                  <a:pt x="8" y="436"/>
                </a:lnTo>
                <a:lnTo>
                  <a:pt x="18" y="470"/>
                </a:lnTo>
                <a:lnTo>
                  <a:pt x="30" y="504"/>
                </a:lnTo>
                <a:lnTo>
                  <a:pt x="44" y="536"/>
                </a:lnTo>
                <a:lnTo>
                  <a:pt x="62" y="566"/>
                </a:lnTo>
                <a:lnTo>
                  <a:pt x="84" y="594"/>
                </a:lnTo>
                <a:lnTo>
                  <a:pt x="108" y="620"/>
                </a:lnTo>
                <a:lnTo>
                  <a:pt x="134" y="642"/>
                </a:lnTo>
                <a:lnTo>
                  <a:pt x="160" y="664"/>
                </a:lnTo>
                <a:lnTo>
                  <a:pt x="190" y="682"/>
                </a:lnTo>
                <a:lnTo>
                  <a:pt x="222" y="698"/>
                </a:lnTo>
                <a:lnTo>
                  <a:pt x="256" y="710"/>
                </a:lnTo>
                <a:lnTo>
                  <a:pt x="290" y="718"/>
                </a:lnTo>
                <a:lnTo>
                  <a:pt x="326" y="724"/>
                </a:lnTo>
                <a:lnTo>
                  <a:pt x="364" y="726"/>
                </a:lnTo>
                <a:lnTo>
                  <a:pt x="400" y="724"/>
                </a:lnTo>
                <a:lnTo>
                  <a:pt x="436" y="718"/>
                </a:lnTo>
                <a:lnTo>
                  <a:pt x="472" y="710"/>
                </a:lnTo>
                <a:lnTo>
                  <a:pt x="506" y="698"/>
                </a:lnTo>
                <a:lnTo>
                  <a:pt x="536" y="682"/>
                </a:lnTo>
                <a:lnTo>
                  <a:pt x="566" y="664"/>
                </a:lnTo>
                <a:lnTo>
                  <a:pt x="594" y="642"/>
                </a:lnTo>
                <a:lnTo>
                  <a:pt x="620" y="620"/>
                </a:lnTo>
                <a:lnTo>
                  <a:pt x="644" y="594"/>
                </a:lnTo>
                <a:lnTo>
                  <a:pt x="664" y="566"/>
                </a:lnTo>
                <a:lnTo>
                  <a:pt x="682" y="536"/>
                </a:lnTo>
                <a:lnTo>
                  <a:pt x="698" y="504"/>
                </a:lnTo>
                <a:lnTo>
                  <a:pt x="710" y="470"/>
                </a:lnTo>
                <a:lnTo>
                  <a:pt x="720" y="436"/>
                </a:lnTo>
                <a:lnTo>
                  <a:pt x="724" y="400"/>
                </a:lnTo>
                <a:lnTo>
                  <a:pt x="726" y="362"/>
                </a:lnTo>
                <a:lnTo>
                  <a:pt x="724" y="326"/>
                </a:lnTo>
                <a:lnTo>
                  <a:pt x="720" y="290"/>
                </a:lnTo>
                <a:lnTo>
                  <a:pt x="710" y="254"/>
                </a:lnTo>
                <a:lnTo>
                  <a:pt x="698" y="222"/>
                </a:lnTo>
                <a:lnTo>
                  <a:pt x="682" y="190"/>
                </a:lnTo>
                <a:lnTo>
                  <a:pt x="664" y="160"/>
                </a:lnTo>
                <a:lnTo>
                  <a:pt x="644" y="132"/>
                </a:lnTo>
                <a:lnTo>
                  <a:pt x="620" y="106"/>
                </a:lnTo>
                <a:lnTo>
                  <a:pt x="594" y="82"/>
                </a:lnTo>
                <a:lnTo>
                  <a:pt x="566" y="62"/>
                </a:lnTo>
                <a:lnTo>
                  <a:pt x="536" y="44"/>
                </a:lnTo>
                <a:lnTo>
                  <a:pt x="506" y="28"/>
                </a:lnTo>
                <a:lnTo>
                  <a:pt x="472" y="16"/>
                </a:lnTo>
                <a:lnTo>
                  <a:pt x="436" y="8"/>
                </a:lnTo>
                <a:lnTo>
                  <a:pt x="400" y="2"/>
                </a:lnTo>
                <a:lnTo>
                  <a:pt x="364" y="0"/>
                </a:lnTo>
                <a:close/>
                <a:moveTo>
                  <a:pt x="364" y="606"/>
                </a:moveTo>
                <a:lnTo>
                  <a:pt x="364" y="606"/>
                </a:lnTo>
                <a:lnTo>
                  <a:pt x="340" y="604"/>
                </a:lnTo>
                <a:lnTo>
                  <a:pt x="314" y="600"/>
                </a:lnTo>
                <a:lnTo>
                  <a:pt x="292" y="594"/>
                </a:lnTo>
                <a:lnTo>
                  <a:pt x="270" y="586"/>
                </a:lnTo>
                <a:lnTo>
                  <a:pt x="248" y="576"/>
                </a:lnTo>
                <a:lnTo>
                  <a:pt x="228" y="564"/>
                </a:lnTo>
                <a:lnTo>
                  <a:pt x="210" y="550"/>
                </a:lnTo>
                <a:lnTo>
                  <a:pt x="192" y="534"/>
                </a:lnTo>
                <a:lnTo>
                  <a:pt x="176" y="518"/>
                </a:lnTo>
                <a:lnTo>
                  <a:pt x="162" y="498"/>
                </a:lnTo>
                <a:lnTo>
                  <a:pt x="150" y="478"/>
                </a:lnTo>
                <a:lnTo>
                  <a:pt x="140" y="458"/>
                </a:lnTo>
                <a:lnTo>
                  <a:pt x="132" y="434"/>
                </a:lnTo>
                <a:lnTo>
                  <a:pt x="126" y="412"/>
                </a:lnTo>
                <a:lnTo>
                  <a:pt x="122" y="388"/>
                </a:lnTo>
                <a:lnTo>
                  <a:pt x="122" y="362"/>
                </a:lnTo>
                <a:lnTo>
                  <a:pt x="122" y="338"/>
                </a:lnTo>
                <a:lnTo>
                  <a:pt x="126" y="314"/>
                </a:lnTo>
                <a:lnTo>
                  <a:pt x="132" y="290"/>
                </a:lnTo>
                <a:lnTo>
                  <a:pt x="140" y="268"/>
                </a:lnTo>
                <a:lnTo>
                  <a:pt x="150" y="248"/>
                </a:lnTo>
                <a:lnTo>
                  <a:pt x="162" y="228"/>
                </a:lnTo>
                <a:lnTo>
                  <a:pt x="176" y="208"/>
                </a:lnTo>
                <a:lnTo>
                  <a:pt x="192" y="192"/>
                </a:lnTo>
                <a:lnTo>
                  <a:pt x="210" y="176"/>
                </a:lnTo>
                <a:lnTo>
                  <a:pt x="228" y="162"/>
                </a:lnTo>
                <a:lnTo>
                  <a:pt x="248" y="150"/>
                </a:lnTo>
                <a:lnTo>
                  <a:pt x="270" y="140"/>
                </a:lnTo>
                <a:lnTo>
                  <a:pt x="292" y="132"/>
                </a:lnTo>
                <a:lnTo>
                  <a:pt x="314" y="126"/>
                </a:lnTo>
                <a:lnTo>
                  <a:pt x="340" y="122"/>
                </a:lnTo>
                <a:lnTo>
                  <a:pt x="364" y="120"/>
                </a:lnTo>
                <a:lnTo>
                  <a:pt x="388" y="122"/>
                </a:lnTo>
                <a:lnTo>
                  <a:pt x="412" y="126"/>
                </a:lnTo>
                <a:lnTo>
                  <a:pt x="436" y="132"/>
                </a:lnTo>
                <a:lnTo>
                  <a:pt x="458" y="140"/>
                </a:lnTo>
                <a:lnTo>
                  <a:pt x="480" y="150"/>
                </a:lnTo>
                <a:lnTo>
                  <a:pt x="500" y="162"/>
                </a:lnTo>
                <a:lnTo>
                  <a:pt x="518" y="176"/>
                </a:lnTo>
                <a:lnTo>
                  <a:pt x="536" y="192"/>
                </a:lnTo>
                <a:lnTo>
                  <a:pt x="550" y="208"/>
                </a:lnTo>
                <a:lnTo>
                  <a:pt x="564" y="228"/>
                </a:lnTo>
                <a:lnTo>
                  <a:pt x="578" y="248"/>
                </a:lnTo>
                <a:lnTo>
                  <a:pt x="588" y="268"/>
                </a:lnTo>
                <a:lnTo>
                  <a:pt x="596" y="290"/>
                </a:lnTo>
                <a:lnTo>
                  <a:pt x="602" y="314"/>
                </a:lnTo>
                <a:lnTo>
                  <a:pt x="606" y="338"/>
                </a:lnTo>
                <a:lnTo>
                  <a:pt x="606" y="362"/>
                </a:lnTo>
                <a:lnTo>
                  <a:pt x="606" y="388"/>
                </a:lnTo>
                <a:lnTo>
                  <a:pt x="602" y="412"/>
                </a:lnTo>
                <a:lnTo>
                  <a:pt x="596" y="434"/>
                </a:lnTo>
                <a:lnTo>
                  <a:pt x="588" y="458"/>
                </a:lnTo>
                <a:lnTo>
                  <a:pt x="578" y="478"/>
                </a:lnTo>
                <a:lnTo>
                  <a:pt x="564" y="498"/>
                </a:lnTo>
                <a:lnTo>
                  <a:pt x="550" y="518"/>
                </a:lnTo>
                <a:lnTo>
                  <a:pt x="536" y="534"/>
                </a:lnTo>
                <a:lnTo>
                  <a:pt x="518" y="550"/>
                </a:lnTo>
                <a:lnTo>
                  <a:pt x="500" y="564"/>
                </a:lnTo>
                <a:lnTo>
                  <a:pt x="480" y="576"/>
                </a:lnTo>
                <a:lnTo>
                  <a:pt x="458" y="586"/>
                </a:lnTo>
                <a:lnTo>
                  <a:pt x="436" y="594"/>
                </a:lnTo>
                <a:lnTo>
                  <a:pt x="412" y="600"/>
                </a:lnTo>
                <a:lnTo>
                  <a:pt x="388" y="604"/>
                </a:lnTo>
                <a:lnTo>
                  <a:pt x="364" y="606"/>
                </a:lnTo>
                <a:close/>
                <a:moveTo>
                  <a:pt x="350" y="168"/>
                </a:moveTo>
                <a:lnTo>
                  <a:pt x="350" y="168"/>
                </a:lnTo>
                <a:lnTo>
                  <a:pt x="372" y="228"/>
                </a:lnTo>
                <a:lnTo>
                  <a:pt x="394" y="228"/>
                </a:lnTo>
                <a:lnTo>
                  <a:pt x="394" y="146"/>
                </a:lnTo>
                <a:lnTo>
                  <a:pt x="378" y="146"/>
                </a:lnTo>
                <a:lnTo>
                  <a:pt x="378" y="202"/>
                </a:lnTo>
                <a:lnTo>
                  <a:pt x="356" y="146"/>
                </a:lnTo>
                <a:lnTo>
                  <a:pt x="334" y="146"/>
                </a:lnTo>
                <a:lnTo>
                  <a:pt x="334" y="228"/>
                </a:lnTo>
                <a:lnTo>
                  <a:pt x="350" y="228"/>
                </a:lnTo>
                <a:lnTo>
                  <a:pt x="350" y="168"/>
                </a:lnTo>
                <a:close/>
                <a:moveTo>
                  <a:pt x="566" y="334"/>
                </a:moveTo>
                <a:lnTo>
                  <a:pt x="566" y="322"/>
                </a:lnTo>
                <a:lnTo>
                  <a:pt x="522" y="322"/>
                </a:lnTo>
                <a:lnTo>
                  <a:pt x="522" y="404"/>
                </a:lnTo>
                <a:lnTo>
                  <a:pt x="568" y="404"/>
                </a:lnTo>
                <a:lnTo>
                  <a:pt x="568" y="390"/>
                </a:lnTo>
                <a:lnTo>
                  <a:pt x="540" y="390"/>
                </a:lnTo>
                <a:lnTo>
                  <a:pt x="540" y="368"/>
                </a:lnTo>
                <a:lnTo>
                  <a:pt x="564" y="368"/>
                </a:lnTo>
                <a:lnTo>
                  <a:pt x="564" y="354"/>
                </a:lnTo>
                <a:lnTo>
                  <a:pt x="540" y="354"/>
                </a:lnTo>
                <a:lnTo>
                  <a:pt x="540" y="334"/>
                </a:lnTo>
                <a:lnTo>
                  <a:pt x="566" y="334"/>
                </a:lnTo>
                <a:close/>
                <a:moveTo>
                  <a:pt x="356" y="516"/>
                </a:moveTo>
                <a:lnTo>
                  <a:pt x="356" y="516"/>
                </a:lnTo>
                <a:lnTo>
                  <a:pt x="356" y="512"/>
                </a:lnTo>
                <a:lnTo>
                  <a:pt x="358" y="510"/>
                </a:lnTo>
                <a:lnTo>
                  <a:pt x="360" y="508"/>
                </a:lnTo>
                <a:lnTo>
                  <a:pt x="364" y="506"/>
                </a:lnTo>
                <a:lnTo>
                  <a:pt x="368" y="508"/>
                </a:lnTo>
                <a:lnTo>
                  <a:pt x="372" y="510"/>
                </a:lnTo>
                <a:lnTo>
                  <a:pt x="372" y="520"/>
                </a:lnTo>
                <a:lnTo>
                  <a:pt x="388" y="520"/>
                </a:lnTo>
                <a:lnTo>
                  <a:pt x="388" y="508"/>
                </a:lnTo>
                <a:lnTo>
                  <a:pt x="384" y="500"/>
                </a:lnTo>
                <a:lnTo>
                  <a:pt x="376" y="496"/>
                </a:lnTo>
                <a:lnTo>
                  <a:pt x="366" y="494"/>
                </a:lnTo>
                <a:lnTo>
                  <a:pt x="352" y="496"/>
                </a:lnTo>
                <a:lnTo>
                  <a:pt x="344" y="502"/>
                </a:lnTo>
                <a:lnTo>
                  <a:pt x="340" y="508"/>
                </a:lnTo>
                <a:lnTo>
                  <a:pt x="338" y="518"/>
                </a:lnTo>
                <a:lnTo>
                  <a:pt x="340" y="526"/>
                </a:lnTo>
                <a:lnTo>
                  <a:pt x="344" y="532"/>
                </a:lnTo>
                <a:lnTo>
                  <a:pt x="350" y="536"/>
                </a:lnTo>
                <a:lnTo>
                  <a:pt x="356" y="540"/>
                </a:lnTo>
                <a:lnTo>
                  <a:pt x="368" y="548"/>
                </a:lnTo>
                <a:lnTo>
                  <a:pt x="372" y="552"/>
                </a:lnTo>
                <a:lnTo>
                  <a:pt x="372" y="556"/>
                </a:lnTo>
                <a:lnTo>
                  <a:pt x="372" y="560"/>
                </a:lnTo>
                <a:lnTo>
                  <a:pt x="370" y="564"/>
                </a:lnTo>
                <a:lnTo>
                  <a:pt x="368" y="566"/>
                </a:lnTo>
                <a:lnTo>
                  <a:pt x="364" y="566"/>
                </a:lnTo>
                <a:lnTo>
                  <a:pt x="358" y="564"/>
                </a:lnTo>
                <a:lnTo>
                  <a:pt x="356" y="562"/>
                </a:lnTo>
                <a:lnTo>
                  <a:pt x="354" y="558"/>
                </a:lnTo>
                <a:lnTo>
                  <a:pt x="354" y="552"/>
                </a:lnTo>
                <a:lnTo>
                  <a:pt x="338" y="552"/>
                </a:lnTo>
                <a:lnTo>
                  <a:pt x="338" y="562"/>
                </a:lnTo>
                <a:lnTo>
                  <a:pt x="342" y="570"/>
                </a:lnTo>
                <a:lnTo>
                  <a:pt x="344" y="574"/>
                </a:lnTo>
                <a:lnTo>
                  <a:pt x="350" y="576"/>
                </a:lnTo>
                <a:lnTo>
                  <a:pt x="354" y="578"/>
                </a:lnTo>
                <a:lnTo>
                  <a:pt x="362" y="578"/>
                </a:lnTo>
                <a:lnTo>
                  <a:pt x="372" y="578"/>
                </a:lnTo>
                <a:lnTo>
                  <a:pt x="380" y="574"/>
                </a:lnTo>
                <a:lnTo>
                  <a:pt x="384" y="572"/>
                </a:lnTo>
                <a:lnTo>
                  <a:pt x="388" y="568"/>
                </a:lnTo>
                <a:lnTo>
                  <a:pt x="390" y="562"/>
                </a:lnTo>
                <a:lnTo>
                  <a:pt x="390" y="554"/>
                </a:lnTo>
                <a:lnTo>
                  <a:pt x="388" y="546"/>
                </a:lnTo>
                <a:lnTo>
                  <a:pt x="384" y="540"/>
                </a:lnTo>
                <a:lnTo>
                  <a:pt x="380" y="536"/>
                </a:lnTo>
                <a:lnTo>
                  <a:pt x="372" y="532"/>
                </a:lnTo>
                <a:lnTo>
                  <a:pt x="362" y="524"/>
                </a:lnTo>
                <a:lnTo>
                  <a:pt x="358" y="520"/>
                </a:lnTo>
                <a:lnTo>
                  <a:pt x="356" y="516"/>
                </a:lnTo>
                <a:close/>
                <a:moveTo>
                  <a:pt x="218" y="380"/>
                </a:moveTo>
                <a:lnTo>
                  <a:pt x="218" y="380"/>
                </a:lnTo>
                <a:lnTo>
                  <a:pt x="206" y="322"/>
                </a:lnTo>
                <a:lnTo>
                  <a:pt x="186" y="322"/>
                </a:lnTo>
                <a:lnTo>
                  <a:pt x="174" y="380"/>
                </a:lnTo>
                <a:lnTo>
                  <a:pt x="162" y="322"/>
                </a:lnTo>
                <a:lnTo>
                  <a:pt x="146" y="322"/>
                </a:lnTo>
                <a:lnTo>
                  <a:pt x="164" y="404"/>
                </a:lnTo>
                <a:lnTo>
                  <a:pt x="182" y="404"/>
                </a:lnTo>
                <a:lnTo>
                  <a:pt x="196" y="344"/>
                </a:lnTo>
                <a:lnTo>
                  <a:pt x="208" y="404"/>
                </a:lnTo>
                <a:lnTo>
                  <a:pt x="226" y="404"/>
                </a:lnTo>
                <a:lnTo>
                  <a:pt x="244" y="322"/>
                </a:lnTo>
                <a:lnTo>
                  <a:pt x="228" y="322"/>
                </a:lnTo>
                <a:lnTo>
                  <a:pt x="218" y="380"/>
                </a:lnTo>
                <a:close/>
                <a:moveTo>
                  <a:pt x="346" y="340"/>
                </a:moveTo>
                <a:lnTo>
                  <a:pt x="346" y="340"/>
                </a:lnTo>
                <a:lnTo>
                  <a:pt x="338" y="348"/>
                </a:lnTo>
                <a:lnTo>
                  <a:pt x="336" y="358"/>
                </a:lnTo>
                <a:lnTo>
                  <a:pt x="336" y="370"/>
                </a:lnTo>
                <a:lnTo>
                  <a:pt x="340" y="380"/>
                </a:lnTo>
                <a:lnTo>
                  <a:pt x="350" y="388"/>
                </a:lnTo>
                <a:lnTo>
                  <a:pt x="360" y="392"/>
                </a:lnTo>
                <a:lnTo>
                  <a:pt x="370" y="392"/>
                </a:lnTo>
                <a:lnTo>
                  <a:pt x="382" y="386"/>
                </a:lnTo>
                <a:lnTo>
                  <a:pt x="388" y="378"/>
                </a:lnTo>
                <a:lnTo>
                  <a:pt x="392" y="368"/>
                </a:lnTo>
                <a:lnTo>
                  <a:pt x="392" y="356"/>
                </a:lnTo>
                <a:lnTo>
                  <a:pt x="388" y="346"/>
                </a:lnTo>
                <a:lnTo>
                  <a:pt x="378" y="338"/>
                </a:lnTo>
                <a:lnTo>
                  <a:pt x="368" y="334"/>
                </a:lnTo>
                <a:lnTo>
                  <a:pt x="356" y="334"/>
                </a:lnTo>
                <a:lnTo>
                  <a:pt x="346" y="340"/>
                </a:lnTo>
                <a:close/>
                <a:moveTo>
                  <a:pt x="336" y="420"/>
                </a:moveTo>
                <a:lnTo>
                  <a:pt x="304" y="390"/>
                </a:lnTo>
                <a:lnTo>
                  <a:pt x="286" y="528"/>
                </a:lnTo>
                <a:lnTo>
                  <a:pt x="380" y="426"/>
                </a:lnTo>
                <a:lnTo>
                  <a:pt x="336" y="420"/>
                </a:lnTo>
                <a:close/>
                <a:moveTo>
                  <a:pt x="390" y="306"/>
                </a:moveTo>
                <a:lnTo>
                  <a:pt x="424" y="336"/>
                </a:lnTo>
                <a:lnTo>
                  <a:pt x="442" y="198"/>
                </a:lnTo>
                <a:lnTo>
                  <a:pt x="348" y="300"/>
                </a:lnTo>
                <a:lnTo>
                  <a:pt x="390" y="306"/>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GB"/>
          </a:p>
        </p:txBody>
      </p:sp>
      <p:sp>
        <p:nvSpPr>
          <p:cNvPr id="13" name="Rounded Rectangular Callout 12"/>
          <p:cNvSpPr/>
          <p:nvPr/>
        </p:nvSpPr>
        <p:spPr>
          <a:xfrm>
            <a:off x="272719" y="4975417"/>
            <a:ext cx="4933626" cy="1522408"/>
          </a:xfrm>
          <a:prstGeom prst="wedgeRoundRectCallout">
            <a:avLst>
              <a:gd name="adj1" fmla="val 44535"/>
              <a:gd name="adj2" fmla="val 61833"/>
              <a:gd name="adj3" fmla="val 16667"/>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smtClean="0">
              <a:solidFill>
                <a:schemeClr val="bg1"/>
              </a:solidFill>
            </a:endParaRPr>
          </a:p>
        </p:txBody>
      </p:sp>
      <p:sp>
        <p:nvSpPr>
          <p:cNvPr id="14" name="Rectangle 13"/>
          <p:cNvSpPr/>
          <p:nvPr/>
        </p:nvSpPr>
        <p:spPr>
          <a:xfrm>
            <a:off x="372945" y="5049088"/>
            <a:ext cx="4552085" cy="1223412"/>
          </a:xfrm>
          <a:prstGeom prst="rect">
            <a:avLst/>
          </a:prstGeom>
        </p:spPr>
        <p:txBody>
          <a:bodyPr wrap="square">
            <a:spAutoFit/>
          </a:bodyPr>
          <a:lstStyle/>
          <a:p>
            <a:r>
              <a:rPr lang="en-GB" sz="1050" i="1" dirty="0">
                <a:solidFill>
                  <a:srgbClr val="FFFFFF"/>
                </a:solidFill>
              </a:rPr>
              <a:t>“Cinemapper was instrumental in the planning of our RNLI </a:t>
            </a:r>
            <a:r>
              <a:rPr lang="en-GB" sz="1050" i="1" dirty="0" smtClean="0">
                <a:solidFill>
                  <a:srgbClr val="FFFFFF"/>
                </a:solidFill>
              </a:rPr>
              <a:t>campaign - by </a:t>
            </a:r>
            <a:r>
              <a:rPr lang="en-GB" sz="1050" i="1" dirty="0">
                <a:solidFill>
                  <a:srgbClr val="FFFFFF"/>
                </a:solidFill>
              </a:rPr>
              <a:t>identifying cinemas close to bodies of water such as coastlines and rivers we were able to upweight our messaging in these areas. </a:t>
            </a:r>
            <a:endParaRPr lang="en-GB" sz="1050" i="1" dirty="0" smtClean="0">
              <a:solidFill>
                <a:srgbClr val="FFFFFF"/>
              </a:solidFill>
            </a:endParaRPr>
          </a:p>
          <a:p>
            <a:endParaRPr lang="en-GB" sz="1050" i="1" dirty="0">
              <a:solidFill>
                <a:srgbClr val="FFFFFF"/>
              </a:solidFill>
            </a:endParaRPr>
          </a:p>
          <a:p>
            <a:r>
              <a:rPr lang="en-GB" sz="1050" i="1" dirty="0" smtClean="0">
                <a:solidFill>
                  <a:srgbClr val="FFFFFF"/>
                </a:solidFill>
              </a:rPr>
              <a:t>This </a:t>
            </a:r>
            <a:r>
              <a:rPr lang="en-GB" sz="1050" i="1" dirty="0">
                <a:solidFill>
                  <a:srgbClr val="FFFFFF"/>
                </a:solidFill>
              </a:rPr>
              <a:t>was perfect for the campaign as this allowed us to increase the volume of our messaging where accidents happen, this meant that we were hitting our audience with key messaging at just the right time.”</a:t>
            </a:r>
            <a:endParaRPr lang="en-GB" sz="1050" dirty="0">
              <a:solidFill>
                <a:srgbClr val="FFFFFF"/>
              </a:solidFill>
            </a:endParaRPr>
          </a:p>
        </p:txBody>
      </p:sp>
      <p:sp>
        <p:nvSpPr>
          <p:cNvPr id="15" name="Title 6"/>
          <p:cNvSpPr txBox="1">
            <a:spLocks/>
          </p:cNvSpPr>
          <p:nvPr/>
        </p:nvSpPr>
        <p:spPr bwMode="gray">
          <a:xfrm>
            <a:off x="335552" y="4582459"/>
            <a:ext cx="1860672" cy="337356"/>
          </a:xfrm>
          <a:prstGeom prst="rect">
            <a:avLst/>
          </a:prstGeom>
          <a:ln>
            <a:noFill/>
          </a:ln>
        </p:spPr>
        <p:txBody>
          <a:bodyPr vert="horz" wrap="none" lIns="0" tIns="0" rIns="0" bIns="0" rtlCol="0" anchor="ctr">
            <a:noAutofit/>
          </a:bodyPr>
          <a:lstStyle>
            <a:lvl1pPr algn="l" defTabSz="721479" rtl="0" eaLnBrk="1" latinLnBrk="0" hangingPunct="1">
              <a:spcBef>
                <a:spcPct val="0"/>
              </a:spcBef>
              <a:buNone/>
              <a:defRPr sz="2700" b="0" kern="1200" cap="all" spc="0" baseline="0">
                <a:ln w="22225">
                  <a:noFill/>
                  <a:prstDash val="solid"/>
                </a:ln>
                <a:solidFill>
                  <a:srgbClr val="000000"/>
                </a:solidFill>
                <a:effectLst/>
                <a:latin typeface="+mj-lt"/>
                <a:ea typeface="+mj-ea"/>
                <a:cs typeface="+mj-cs"/>
              </a:defRPr>
            </a:lvl1pPr>
          </a:lstStyle>
          <a:p>
            <a:r>
              <a:rPr lang="en-GB" sz="1400" b="1" cap="none" dirty="0" smtClean="0">
                <a:solidFill>
                  <a:schemeClr val="accent2"/>
                </a:solidFill>
                <a:latin typeface="Arial" charset="0"/>
                <a:ea typeface="Arial" charset="0"/>
                <a:cs typeface="Arial" charset="0"/>
              </a:rPr>
              <a:t>Testimonials </a:t>
            </a:r>
            <a:endParaRPr lang="en-GB" sz="1400" b="1" cap="none" dirty="0">
              <a:solidFill>
                <a:schemeClr val="accent2"/>
              </a:solidFill>
              <a:latin typeface="Arial" charset="0"/>
              <a:ea typeface="Arial" charset="0"/>
              <a:cs typeface="Arial" charset="0"/>
            </a:endParaRPr>
          </a:p>
        </p:txBody>
      </p:sp>
      <p:sp>
        <p:nvSpPr>
          <p:cNvPr id="16" name="TextBox 15"/>
          <p:cNvSpPr txBox="1"/>
          <p:nvPr/>
        </p:nvSpPr>
        <p:spPr>
          <a:xfrm>
            <a:off x="2164144" y="6244219"/>
            <a:ext cx="2929182" cy="230832"/>
          </a:xfrm>
          <a:prstGeom prst="rect">
            <a:avLst/>
          </a:prstGeom>
          <a:noFill/>
          <a:ln>
            <a:noFill/>
          </a:ln>
        </p:spPr>
        <p:txBody>
          <a:bodyPr wrap="square" rtlCol="0">
            <a:spAutoFit/>
          </a:bodyPr>
          <a:lstStyle/>
          <a:p>
            <a:pPr algn="r"/>
            <a:r>
              <a:rPr lang="en-US" sz="900" dirty="0" smtClean="0">
                <a:solidFill>
                  <a:srgbClr val="FFFFFF"/>
                </a:solidFill>
              </a:rPr>
              <a:t>Jordan </a:t>
            </a:r>
            <a:r>
              <a:rPr lang="en-US" sz="900" dirty="0" err="1" smtClean="0">
                <a:solidFill>
                  <a:srgbClr val="FFFFFF"/>
                </a:solidFill>
              </a:rPr>
              <a:t>Calhau</a:t>
            </a:r>
            <a:r>
              <a:rPr lang="en-US" sz="900" dirty="0" smtClean="0">
                <a:solidFill>
                  <a:srgbClr val="FFFFFF"/>
                </a:solidFill>
              </a:rPr>
              <a:t>, Investment Manager, OMD</a:t>
            </a:r>
          </a:p>
        </p:txBody>
      </p:sp>
    </p:spTree>
    <p:extLst>
      <p:ext uri="{BB962C8B-B14F-4D97-AF65-F5344CB8AC3E}">
        <p14:creationId xmlns:p14="http://schemas.microsoft.com/office/powerpoint/2010/main" val="191267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5.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6.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7.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8.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5D18DF-51D0-478F-97B5-360C6FA66EE5}"/>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430</Words>
  <Application>Microsoft Office PowerPoint</Application>
  <PresentationFormat>Custom</PresentationFormat>
  <Paragraphs>51</Paragraphs>
  <Slides>2</Slides>
  <Notes>1</Notes>
  <HiddenSlides>0</HiddenSlides>
  <MMClips>0</MMClips>
  <ScaleCrop>false</ScaleCrop>
  <HeadingPairs>
    <vt:vector size="8" baseType="variant">
      <vt:variant>
        <vt:lpstr>Fonts Used</vt:lpstr>
      </vt:variant>
      <vt:variant>
        <vt:i4>5</vt:i4>
      </vt:variant>
      <vt:variant>
        <vt:lpstr>Theme</vt:lpstr>
      </vt:variant>
      <vt:variant>
        <vt:i4>9</vt:i4>
      </vt:variant>
      <vt:variant>
        <vt:lpstr>Embedded OLE Servers</vt:lpstr>
      </vt:variant>
      <vt:variant>
        <vt:i4>1</vt:i4>
      </vt:variant>
      <vt:variant>
        <vt:lpstr>Slide Titles</vt:lpstr>
      </vt:variant>
      <vt:variant>
        <vt:i4>2</vt:i4>
      </vt:variant>
    </vt:vector>
  </HeadingPairs>
  <TitlesOfParts>
    <vt:vector size="17" baseType="lpstr">
      <vt:lpstr>Arial</vt:lpstr>
      <vt:lpstr>Calibri</vt:lpstr>
      <vt:lpstr>Century Gothic</vt:lpstr>
      <vt:lpstr>Impact</vt:lpstr>
      <vt:lpstr>Wingdings</vt:lpstr>
      <vt:lpstr>Divider Slides</vt:lpstr>
      <vt:lpstr>Statement Slides</vt:lpstr>
      <vt:lpstr>Copy Slides</vt:lpstr>
      <vt:lpstr>Image Slides</vt:lpstr>
      <vt:lpstr>Co-branding Slides</vt:lpstr>
      <vt:lpstr>Video Slides</vt:lpstr>
      <vt:lpstr>Charts and Graphs Slides</vt:lpstr>
      <vt:lpstr>Thank You Slides</vt:lpstr>
      <vt:lpstr>Appendix Slides</vt:lpstr>
      <vt:lpstr>think-cell Slide</vt:lpstr>
      <vt:lpstr>DCM CASE STUDY: rnli</vt:lpstr>
      <vt:lpstr>Dcm case study: rnli</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2017-01-11T11:38:01Z</dcterms:created>
  <dcterms:modified xsi:type="dcterms:W3CDTF">2017-01-24T14:32:21Z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