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80625" cy="7561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9D34-ED86-473D-972F-42EE6520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42890-8DA4-41BF-B018-3A221DA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83D5-C341-420E-AF08-77C89AF06826}" type="datetimeFigureOut">
              <a:rPr lang="en-US" smtClean="0"/>
              <a:t>12-Jul-18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DB915-D40B-40E8-AD64-FB7FC8F9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6A05B-164E-4E2E-B2AD-4CEF7A3B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A843-64EF-4C47-8595-839D016A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2FEB6-6CB4-4458-A403-F9D6C719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568"/>
            <a:ext cx="8694539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BEF8D-2DC7-4A2C-B02F-D8BF10DD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836"/>
            <a:ext cx="8694539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93B3-FF47-4161-B2D5-0332F12A9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8171"/>
            <a:ext cx="226814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83D5-C341-420E-AF08-77C89AF06826}" type="datetimeFigureOut">
              <a:rPr lang="en-US" smtClean="0"/>
              <a:t>12-Jul-18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1FD0-83E2-4509-9C70-52E16F69B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8171"/>
            <a:ext cx="340221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B5410-3BD3-4D85-903E-D2537991E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8171"/>
            <a:ext cx="226814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A843-64EF-4C47-8595-839D016A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DF26B-740D-4E66-AB56-A8DF84A0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Silver Screen Club 2018</a:t>
            </a:r>
            <a:br>
              <a:rPr lang="en-US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CAABB-662B-41AE-8C72-77D4C77C3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E4A499-3747-45C6-87C5-6A6A263E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The Picturehouse audience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93B16-1694-4927-99DD-D72E848F0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7ECB8-1E2D-4DEF-9ADD-F137F400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457FE-097E-4487-8A01-5524760E3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E36A3-41F9-4DBF-929F-024D8A8F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7A4EF-C082-48B2-976B-CFCE55D0F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Silver Screen Club 2018 </vt:lpstr>
      <vt:lpstr>The Picturehouse audience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Screen Club 2018 </dc:title>
  <dc:creator>Craig McFarlane</dc:creator>
  <cp:lastModifiedBy>Craig McFarlane</cp:lastModifiedBy>
  <cp:revision>1</cp:revision>
  <dcterms:created xsi:type="dcterms:W3CDTF">2018-07-12T11:38:01Z</dcterms:created>
  <dcterms:modified xsi:type="dcterms:W3CDTF">2018-07-12T11:38:01Z</dcterms:modified>
</cp:coreProperties>
</file>