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0" r:id="rId2"/>
  </p:sldMasterIdLst>
  <p:notesMasterIdLst>
    <p:notesMasterId r:id="rId24"/>
  </p:notesMasterIdLst>
  <p:sldIdLst>
    <p:sldId id="259" r:id="rId3"/>
    <p:sldId id="290" r:id="rId4"/>
    <p:sldId id="291" r:id="rId5"/>
    <p:sldId id="292" r:id="rId6"/>
    <p:sldId id="293" r:id="rId7"/>
    <p:sldId id="294" r:id="rId8"/>
    <p:sldId id="277" r:id="rId9"/>
    <p:sldId id="295" r:id="rId10"/>
    <p:sldId id="265" r:id="rId11"/>
    <p:sldId id="266" r:id="rId12"/>
    <p:sldId id="280" r:id="rId13"/>
    <p:sldId id="307" r:id="rId14"/>
    <p:sldId id="308" r:id="rId15"/>
    <p:sldId id="309" r:id="rId16"/>
    <p:sldId id="300" r:id="rId17"/>
    <p:sldId id="301" r:id="rId18"/>
    <p:sldId id="305" r:id="rId19"/>
    <p:sldId id="306" r:id="rId20"/>
    <p:sldId id="275" r:id="rId21"/>
    <p:sldId id="289" r:id="rId22"/>
    <p:sldId id="298"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49" autoAdjust="0"/>
    <p:restoredTop sz="94660"/>
  </p:normalViewPr>
  <p:slideViewPr>
    <p:cSldViewPr snapToGrid="0">
      <p:cViewPr varScale="1">
        <p:scale>
          <a:sx n="73" d="100"/>
          <a:sy n="73" d="100"/>
        </p:scale>
        <p:origin x="60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8EA0C6C-6141-4F3A-8736-0506BF502BC9}" type="datetimeFigureOut">
              <a:rPr lang="en-US" smtClean="0"/>
              <a:t>5/17/2021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1B5B315-5171-4E09-AE03-B50C4F26D88A}" type="slidenum">
              <a:rPr lang="en-US" smtClean="0"/>
              <a:t>‹#›</a:t>
            </a:fld>
            <a:endParaRPr lang="en-US" dirty="0"/>
          </a:p>
        </p:txBody>
      </p:sp>
    </p:spTree>
    <p:extLst>
      <p:ext uri="{BB962C8B-B14F-4D97-AF65-F5344CB8AC3E}">
        <p14:creationId xmlns:p14="http://schemas.microsoft.com/office/powerpoint/2010/main" val="858358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elements on this page (not including the logo) need to be 1cm apart</a:t>
            </a:r>
            <a:endParaRPr lang="en-US" dirty="0"/>
          </a:p>
        </p:txBody>
      </p:sp>
      <p:sp>
        <p:nvSpPr>
          <p:cNvPr id="4" name="Slide Number Placeholder 3"/>
          <p:cNvSpPr>
            <a:spLocks noGrp="1"/>
          </p:cNvSpPr>
          <p:nvPr>
            <p:ph type="sldNum" sz="quarter" idx="10"/>
          </p:nvPr>
        </p:nvSpPr>
        <p:spPr/>
        <p:txBody>
          <a:bodyPr/>
          <a:lstStyle/>
          <a:p>
            <a:pPr defTabSz="980119">
              <a:defRPr/>
            </a:pPr>
            <a:fld id="{9C936D52-512B-47DE-BC94-6C88A56CE986}" type="slidenum">
              <a:rPr lang="en-US">
                <a:solidFill>
                  <a:prstClr val="black"/>
                </a:solidFill>
                <a:latin typeface="Century Gothic"/>
              </a:rPr>
              <a:pPr defTabSz="980119">
                <a:defRPr/>
              </a:pPr>
              <a:t>1</a:t>
            </a:fld>
            <a:endParaRPr lang="en-US" dirty="0">
              <a:solidFill>
                <a:prstClr val="black"/>
              </a:solidFill>
              <a:latin typeface="Century Gothic"/>
            </a:endParaRPr>
          </a:p>
        </p:txBody>
      </p:sp>
    </p:spTree>
    <p:extLst>
      <p:ext uri="{BB962C8B-B14F-4D97-AF65-F5344CB8AC3E}">
        <p14:creationId xmlns:p14="http://schemas.microsoft.com/office/powerpoint/2010/main" val="3146717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line</a:t>
            </a:r>
            <a:r>
              <a:rPr lang="en-US" baseline="0" dirty="0"/>
              <a:t> underneath the header should be 0.50cm away from the header</a:t>
            </a:r>
          </a:p>
          <a:p>
            <a:r>
              <a:rPr lang="en-US" baseline="0" dirty="0"/>
              <a:t>The sub header should line with the top of the image box</a:t>
            </a:r>
          </a:p>
          <a:p>
            <a:r>
              <a:rPr lang="en-US" baseline="0" dirty="0"/>
              <a:t>The copy should then be 1cm away from the sub header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10</a:t>
            </a:fld>
            <a:endParaRPr lang="en-US" dirty="0"/>
          </a:p>
        </p:txBody>
      </p:sp>
    </p:spTree>
    <p:extLst>
      <p:ext uri="{BB962C8B-B14F-4D97-AF65-F5344CB8AC3E}">
        <p14:creationId xmlns:p14="http://schemas.microsoft.com/office/powerpoint/2010/main" val="586221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0119">
              <a:defRPr/>
            </a:pPr>
            <a:r>
              <a:rPr lang="en-US" dirty="0"/>
              <a:t>All elements on this page (not including the logo)</a:t>
            </a:r>
            <a:r>
              <a:rPr lang="en-US" baseline="0" dirty="0"/>
              <a:t> should be 1cm away from each other</a:t>
            </a:r>
            <a:endParaRPr lang="en-US" dirty="0"/>
          </a:p>
          <a:p>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11</a:t>
            </a:fld>
            <a:endParaRPr lang="en-US" dirty="0"/>
          </a:p>
        </p:txBody>
      </p:sp>
    </p:spTree>
    <p:extLst>
      <p:ext uri="{BB962C8B-B14F-4D97-AF65-F5344CB8AC3E}">
        <p14:creationId xmlns:p14="http://schemas.microsoft.com/office/powerpoint/2010/main" val="3113022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line</a:t>
            </a:r>
            <a:r>
              <a:rPr lang="en-US" baseline="0" dirty="0"/>
              <a:t> underneath the header should be 0.50cm away from the header</a:t>
            </a:r>
          </a:p>
          <a:p>
            <a:r>
              <a:rPr lang="en-US" baseline="0" dirty="0"/>
              <a:t>The sub header should line with the top of the image box</a:t>
            </a:r>
          </a:p>
          <a:p>
            <a:r>
              <a:rPr lang="en-US" baseline="0" dirty="0"/>
              <a:t>The copy should then be 1cm away from the sub header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980119">
              <a:defRPr/>
            </a:pPr>
            <a:fld id="{9C936D52-512B-47DE-BC94-6C88A56CE986}" type="slidenum">
              <a:rPr lang="en-US">
                <a:solidFill>
                  <a:prstClr val="black"/>
                </a:solidFill>
                <a:latin typeface="Century Gothic"/>
              </a:rPr>
              <a:pPr defTabSz="980119">
                <a:defRPr/>
              </a:pPr>
              <a:t>13</a:t>
            </a:fld>
            <a:endParaRPr lang="en-US" dirty="0">
              <a:solidFill>
                <a:prstClr val="black"/>
              </a:solidFill>
              <a:latin typeface="Century Gothic"/>
            </a:endParaRPr>
          </a:p>
        </p:txBody>
      </p:sp>
    </p:spTree>
    <p:extLst>
      <p:ext uri="{BB962C8B-B14F-4D97-AF65-F5344CB8AC3E}">
        <p14:creationId xmlns:p14="http://schemas.microsoft.com/office/powerpoint/2010/main" val="2218267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line</a:t>
            </a:r>
            <a:r>
              <a:rPr lang="en-US" baseline="0" dirty="0"/>
              <a:t> underneath the header should be 0.50cm away from the header</a:t>
            </a:r>
          </a:p>
          <a:p>
            <a:r>
              <a:rPr lang="en-US" baseline="0" dirty="0"/>
              <a:t>The sub header is 0.50cm beneath the line</a:t>
            </a:r>
          </a:p>
          <a:p>
            <a:r>
              <a:rPr lang="en-US" baseline="0" dirty="0"/>
              <a:t>The copy should then be 1cm away from the sub header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16</a:t>
            </a:fld>
            <a:endParaRPr lang="en-US" dirty="0"/>
          </a:p>
        </p:txBody>
      </p:sp>
    </p:spTree>
    <p:extLst>
      <p:ext uri="{BB962C8B-B14F-4D97-AF65-F5344CB8AC3E}">
        <p14:creationId xmlns:p14="http://schemas.microsoft.com/office/powerpoint/2010/main" val="1200214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0119">
              <a:defRPr/>
            </a:pPr>
            <a:r>
              <a:rPr lang="en-US" dirty="0"/>
              <a:t>All</a:t>
            </a:r>
            <a:r>
              <a:rPr lang="en-US" baseline="0" dirty="0"/>
              <a:t> elements on this page (not including the logo) need to be 1cm apart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19</a:t>
            </a:fld>
            <a:endParaRPr lang="en-US" dirty="0"/>
          </a:p>
        </p:txBody>
      </p:sp>
    </p:spTree>
    <p:extLst>
      <p:ext uri="{BB962C8B-B14F-4D97-AF65-F5344CB8AC3E}">
        <p14:creationId xmlns:p14="http://schemas.microsoft.com/office/powerpoint/2010/main" val="74134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line</a:t>
            </a:r>
            <a:r>
              <a:rPr lang="en-US" baseline="0" dirty="0"/>
              <a:t> underneath the header should be 0.50cm away from the header</a:t>
            </a:r>
          </a:p>
          <a:p>
            <a:r>
              <a:rPr lang="en-US" baseline="0" dirty="0"/>
              <a:t>The sub header is 0.50cm beneath the line</a:t>
            </a:r>
          </a:p>
          <a:p>
            <a:r>
              <a:rPr lang="en-US" baseline="0" dirty="0"/>
              <a:t>The copy should then be 1cm away from the sub header</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2</a:t>
            </a:fld>
            <a:endParaRPr lang="en-US" dirty="0"/>
          </a:p>
        </p:txBody>
      </p:sp>
    </p:spTree>
    <p:extLst>
      <p:ext uri="{BB962C8B-B14F-4D97-AF65-F5344CB8AC3E}">
        <p14:creationId xmlns:p14="http://schemas.microsoft.com/office/powerpoint/2010/main" val="1793564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0119">
              <a:defRPr/>
            </a:pPr>
            <a:r>
              <a:rPr lang="en-US" dirty="0"/>
              <a:t>The line should be 1cm below the statement text and never placed</a:t>
            </a:r>
            <a:r>
              <a:rPr lang="en-US" baseline="0" dirty="0"/>
              <a:t> </a:t>
            </a:r>
            <a:r>
              <a:rPr lang="en-US" dirty="0"/>
              <a:t>above the statement text</a:t>
            </a:r>
          </a:p>
          <a:p>
            <a:endParaRPr lang="en-US" dirty="0"/>
          </a:p>
          <a:p>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3</a:t>
            </a:fld>
            <a:endParaRPr lang="en-US" dirty="0"/>
          </a:p>
        </p:txBody>
      </p:sp>
    </p:spTree>
    <p:extLst>
      <p:ext uri="{BB962C8B-B14F-4D97-AF65-F5344CB8AC3E}">
        <p14:creationId xmlns:p14="http://schemas.microsoft.com/office/powerpoint/2010/main" val="1292974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line</a:t>
            </a:r>
            <a:r>
              <a:rPr lang="en-US" baseline="0" dirty="0"/>
              <a:t> underneath the header should be 0.50cm away from the header</a:t>
            </a:r>
          </a:p>
          <a:p>
            <a:r>
              <a:rPr lang="en-US" baseline="0" dirty="0"/>
              <a:t>The sub header is 0.50cm beneath the line</a:t>
            </a:r>
          </a:p>
          <a:p>
            <a:endParaRPr lang="en-US" dirty="0"/>
          </a:p>
          <a:p>
            <a:r>
              <a:rPr lang="en-US" dirty="0"/>
              <a:t>Copy</a:t>
            </a:r>
            <a:r>
              <a:rPr lang="en-US" baseline="0" dirty="0"/>
              <a:t> should be 0.50cm away from images</a:t>
            </a:r>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4</a:t>
            </a:fld>
            <a:endParaRPr lang="en-US" dirty="0"/>
          </a:p>
        </p:txBody>
      </p:sp>
    </p:spTree>
    <p:extLst>
      <p:ext uri="{BB962C8B-B14F-4D97-AF65-F5344CB8AC3E}">
        <p14:creationId xmlns:p14="http://schemas.microsoft.com/office/powerpoint/2010/main" val="3062774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Several cinemas have celebrated their 100</a:t>
            </a:r>
            <a:r>
              <a:rPr lang="en-GB" baseline="30000" dirty="0"/>
              <a:t>th</a:t>
            </a:r>
            <a:r>
              <a:rPr lang="en-GB" dirty="0"/>
              <a:t> birthdays – inhabiting classic buildings and stunning new buildings</a:t>
            </a:r>
          </a:p>
        </p:txBody>
      </p:sp>
      <p:sp>
        <p:nvSpPr>
          <p:cNvPr id="4" name="Slide Number Placeholder 3"/>
          <p:cNvSpPr>
            <a:spLocks noGrp="1"/>
          </p:cNvSpPr>
          <p:nvPr>
            <p:ph type="sldNum" sz="quarter" idx="10"/>
          </p:nvPr>
        </p:nvSpPr>
        <p:spPr/>
        <p:txBody>
          <a:bodyPr/>
          <a:lstStyle/>
          <a:p>
            <a:fld id="{9C936D52-512B-47DE-BC94-6C88A56CE986}" type="slidenum">
              <a:rPr lang="en-US" smtClean="0"/>
              <a:pPr/>
              <a:t>5</a:t>
            </a:fld>
            <a:endParaRPr lang="en-US" dirty="0"/>
          </a:p>
        </p:txBody>
      </p:sp>
    </p:spTree>
    <p:extLst>
      <p:ext uri="{BB962C8B-B14F-4D97-AF65-F5344CB8AC3E}">
        <p14:creationId xmlns:p14="http://schemas.microsoft.com/office/powerpoint/2010/main" val="534508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line</a:t>
            </a:r>
            <a:r>
              <a:rPr lang="en-US" baseline="0" dirty="0"/>
              <a:t> underneath the header should be 0.50cm away from the header</a:t>
            </a:r>
          </a:p>
          <a:p>
            <a:r>
              <a:rPr lang="en-US" baseline="0" dirty="0"/>
              <a:t>The sub header is 0.50cm beneath the line</a:t>
            </a:r>
          </a:p>
          <a:p>
            <a:endParaRPr lang="en-US" dirty="0"/>
          </a:p>
          <a:p>
            <a:r>
              <a:rPr lang="en-US" dirty="0"/>
              <a:t>Copy</a:t>
            </a:r>
            <a:r>
              <a:rPr lang="en-US" baseline="0" dirty="0"/>
              <a:t> should be 0.50cm away from images</a:t>
            </a:r>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6</a:t>
            </a:fld>
            <a:endParaRPr lang="en-US" dirty="0"/>
          </a:p>
        </p:txBody>
      </p:sp>
    </p:spTree>
    <p:extLst>
      <p:ext uri="{BB962C8B-B14F-4D97-AF65-F5344CB8AC3E}">
        <p14:creationId xmlns:p14="http://schemas.microsoft.com/office/powerpoint/2010/main" val="298734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line</a:t>
            </a:r>
            <a:r>
              <a:rPr lang="en-US" baseline="0" dirty="0"/>
              <a:t> underneath the header should be 0.50cm away from the header</a:t>
            </a:r>
          </a:p>
          <a:p>
            <a:r>
              <a:rPr lang="en-US" baseline="0" dirty="0"/>
              <a:t>The sub header is 0.50cm beneath the line</a:t>
            </a:r>
          </a:p>
          <a:p>
            <a:endParaRPr lang="en-US" dirty="0"/>
          </a:p>
          <a:p>
            <a:r>
              <a:rPr lang="en-US" dirty="0"/>
              <a:t>Copy</a:t>
            </a:r>
            <a:r>
              <a:rPr lang="en-US" baseline="0" dirty="0"/>
              <a:t> should be 0.50cm away from images</a:t>
            </a:r>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7</a:t>
            </a:fld>
            <a:endParaRPr lang="en-US" dirty="0"/>
          </a:p>
        </p:txBody>
      </p:sp>
    </p:spTree>
    <p:extLst>
      <p:ext uri="{BB962C8B-B14F-4D97-AF65-F5344CB8AC3E}">
        <p14:creationId xmlns:p14="http://schemas.microsoft.com/office/powerpoint/2010/main" val="3021403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line</a:t>
            </a:r>
            <a:r>
              <a:rPr lang="en-US" baseline="0" dirty="0"/>
              <a:t> underneath the header should be 0.50cm away from the header</a:t>
            </a:r>
          </a:p>
          <a:p>
            <a:r>
              <a:rPr lang="en-US" baseline="0" dirty="0"/>
              <a:t>The sub header is 0.50cm beneath the line</a:t>
            </a:r>
          </a:p>
          <a:p>
            <a:r>
              <a:rPr lang="en-US" baseline="0" dirty="0"/>
              <a:t>The copy should then be 1cm away from the sub header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8</a:t>
            </a:fld>
            <a:endParaRPr lang="en-US" dirty="0"/>
          </a:p>
        </p:txBody>
      </p:sp>
    </p:spTree>
    <p:extLst>
      <p:ext uri="{BB962C8B-B14F-4D97-AF65-F5344CB8AC3E}">
        <p14:creationId xmlns:p14="http://schemas.microsoft.com/office/powerpoint/2010/main" val="3673824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line</a:t>
            </a:r>
            <a:r>
              <a:rPr lang="en-US" baseline="0" dirty="0"/>
              <a:t> underneath the header should be 0.50cm away from the header</a:t>
            </a:r>
          </a:p>
          <a:p>
            <a:r>
              <a:rPr lang="en-US" baseline="0" dirty="0"/>
              <a:t>The sub header is 0.50cm beneath the line</a:t>
            </a:r>
          </a:p>
          <a:p>
            <a:r>
              <a:rPr lang="en-US" baseline="0" dirty="0"/>
              <a:t>The copy should then be 1cm away from the sub header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9</a:t>
            </a:fld>
            <a:endParaRPr lang="en-US" dirty="0"/>
          </a:p>
        </p:txBody>
      </p:sp>
    </p:spTree>
    <p:extLst>
      <p:ext uri="{BB962C8B-B14F-4D97-AF65-F5344CB8AC3E}">
        <p14:creationId xmlns:p14="http://schemas.microsoft.com/office/powerpoint/2010/main" val="431496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10" name="Text Placeholder 9"/>
          <p:cNvSpPr>
            <a:spLocks noGrp="1"/>
          </p:cNvSpPr>
          <p:nvPr>
            <p:ph type="body" sz="quarter" idx="10" hasCustomPrompt="1"/>
          </p:nvPr>
        </p:nvSpPr>
        <p:spPr>
          <a:xfrm>
            <a:off x="2334933" y="2258718"/>
            <a:ext cx="7522135" cy="1249026"/>
          </a:xfrm>
          <a:prstGeom prst="rect">
            <a:avLst/>
          </a:prstGeom>
        </p:spPr>
        <p:txBody>
          <a:bodyPr vert="horz" wrap="none" lIns="0" tIns="0" rIns="0" bIns="0" anchor="t" anchorCtr="0">
            <a:noAutofit/>
          </a:bodyPr>
          <a:lstStyle>
            <a:lvl1pPr algn="ctr">
              <a:lnSpc>
                <a:spcPct val="100000"/>
              </a:lnSpc>
              <a:defRPr sz="9069" b="0" baseline="0">
                <a:solidFill>
                  <a:srgbClr val="FFFFFF"/>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ENTER TEXT HERE</a:t>
            </a:r>
          </a:p>
        </p:txBody>
      </p:sp>
      <p:sp>
        <p:nvSpPr>
          <p:cNvPr id="19" name="Text Placeholder 18"/>
          <p:cNvSpPr>
            <a:spLocks noGrp="1"/>
          </p:cNvSpPr>
          <p:nvPr>
            <p:ph type="body" sz="quarter" idx="11" hasCustomPrompt="1"/>
          </p:nvPr>
        </p:nvSpPr>
        <p:spPr>
          <a:xfrm>
            <a:off x="4063040" y="4159099"/>
            <a:ext cx="4065920" cy="155199"/>
          </a:xfrm>
          <a:prstGeom prst="rect">
            <a:avLst/>
          </a:prstGeom>
        </p:spPr>
        <p:txBody>
          <a:bodyPr anchor="ctr" anchorCtr="0"/>
          <a:lstStyle>
            <a:lvl1pPr algn="ctr">
              <a:lnSpc>
                <a:spcPct val="100000"/>
              </a:lnSpc>
              <a:defRPr sz="1632">
                <a:solidFill>
                  <a:srgbClr val="FFFFFF"/>
                </a:solidFill>
              </a:defRPr>
            </a:lvl1pPr>
          </a:lstStyle>
          <a:p>
            <a:pPr lvl="0"/>
            <a:r>
              <a:rPr lang="en-US" dirty="0"/>
              <a:t>Enter text here</a:t>
            </a:r>
          </a:p>
        </p:txBody>
      </p:sp>
      <p:sp>
        <p:nvSpPr>
          <p:cNvPr id="21" name="Text Placeholder 18"/>
          <p:cNvSpPr>
            <a:spLocks noGrp="1"/>
          </p:cNvSpPr>
          <p:nvPr>
            <p:ph type="body" sz="quarter" idx="12" hasCustomPrompt="1"/>
          </p:nvPr>
        </p:nvSpPr>
        <p:spPr>
          <a:xfrm>
            <a:off x="4063040" y="1974132"/>
            <a:ext cx="4065920" cy="187859"/>
          </a:xfrm>
          <a:prstGeom prst="rect">
            <a:avLst/>
          </a:prstGeom>
        </p:spPr>
        <p:txBody>
          <a:bodyPr anchor="ctr" anchorCtr="0"/>
          <a:lstStyle>
            <a:lvl1pPr algn="ctr">
              <a:lnSpc>
                <a:spcPct val="100000"/>
              </a:lnSpc>
              <a:defRPr sz="1632">
                <a:solidFill>
                  <a:srgbClr val="FFFFFF"/>
                </a:solidFill>
              </a:defRPr>
            </a:lvl1pPr>
          </a:lstStyle>
          <a:p>
            <a:pPr lvl="0"/>
            <a:r>
              <a:rPr lang="en-US" dirty="0"/>
              <a:t>Enter text here</a:t>
            </a:r>
          </a:p>
        </p:txBody>
      </p:sp>
    </p:spTree>
    <p:extLst>
      <p:ext uri="{BB962C8B-B14F-4D97-AF65-F5344CB8AC3E}">
        <p14:creationId xmlns:p14="http://schemas.microsoft.com/office/powerpoint/2010/main" val="340573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 Statement slid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1920" y="1442"/>
          <a:ext cx="1919" cy="1439"/>
        </p:xfrm>
        <a:graphic>
          <a:graphicData uri="http://schemas.openxmlformats.org/presentationml/2006/ole">
            <mc:AlternateContent xmlns:mc="http://schemas.openxmlformats.org/markup-compatibility/2006">
              <mc:Choice xmlns:v="urn:schemas-microsoft-com:vml" Requires="v">
                <p:oleObj spid="_x0000_s5145"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 y="1442"/>
                        <a:ext cx="1919" cy="143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194734" cy="15875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6" name="Picture 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10" name="Text Placeholder 5"/>
          <p:cNvSpPr>
            <a:spLocks noGrp="1"/>
          </p:cNvSpPr>
          <p:nvPr>
            <p:ph type="body" sz="quarter" idx="11" hasCustomPrompt="1"/>
          </p:nvPr>
        </p:nvSpPr>
        <p:spPr>
          <a:xfrm>
            <a:off x="2456253" y="1454675"/>
            <a:ext cx="7279494" cy="2945502"/>
          </a:xfrm>
          <a:prstGeom prst="rect">
            <a:avLst/>
          </a:prstGeom>
        </p:spPr>
        <p:txBody>
          <a:bodyPr/>
          <a:lstStyle>
            <a:lvl1pPr marL="0" marR="0" indent="0" algn="ctr" defTabSz="872296" rtl="0" eaLnBrk="1" fontAlgn="auto" latinLnBrk="0" hangingPunct="1">
              <a:lnSpc>
                <a:spcPts val="7709"/>
              </a:lnSpc>
              <a:spcBef>
                <a:spcPts val="0"/>
              </a:spcBef>
              <a:spcAft>
                <a:spcPts val="0"/>
              </a:spcAft>
              <a:buClr>
                <a:srgbClr val="FFFFFF"/>
              </a:buClr>
              <a:buSzPct val="100000"/>
              <a:buFont typeface="Arial"/>
              <a:buNone/>
              <a:tabLst/>
              <a:defRPr sz="7255" baseline="0">
                <a:solidFill>
                  <a:srgbClr val="FFFFFF"/>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872296"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899281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972313" y="1478731"/>
            <a:ext cx="3264999" cy="331009"/>
          </a:xfrm>
          <a:prstGeom prst="rect">
            <a:avLst/>
          </a:prstGeom>
        </p:spPr>
        <p:txBody>
          <a:bodyPr lIns="0" tIns="0" rIns="0" bIns="0"/>
          <a:lstStyle>
            <a:lvl1pPr algn="ctr">
              <a:defRPr sz="1088" b="1"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Header copy (Arial, 12pt, Bold)</a:t>
            </a:r>
          </a:p>
        </p:txBody>
      </p:sp>
      <p:sp>
        <p:nvSpPr>
          <p:cNvPr id="8" name="Picture Placeholder 7"/>
          <p:cNvSpPr>
            <a:spLocks noGrp="1"/>
          </p:cNvSpPr>
          <p:nvPr>
            <p:ph type="pic" sz="quarter" idx="14"/>
          </p:nvPr>
        </p:nvSpPr>
        <p:spPr>
          <a:xfrm>
            <a:off x="974821" y="1868996"/>
            <a:ext cx="3264998" cy="3265169"/>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Picture Placeholder 7"/>
          <p:cNvSpPr>
            <a:spLocks noGrp="1"/>
          </p:cNvSpPr>
          <p:nvPr>
            <p:ph type="pic" sz="quarter" idx="15"/>
          </p:nvPr>
        </p:nvSpPr>
        <p:spPr>
          <a:xfrm>
            <a:off x="4463501" y="1868996"/>
            <a:ext cx="3264998" cy="3265169"/>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16"/>
          </p:nvPr>
        </p:nvSpPr>
        <p:spPr>
          <a:xfrm>
            <a:off x="7952181" y="1868996"/>
            <a:ext cx="3264998" cy="3265169"/>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Text Placeholder 21"/>
          <p:cNvSpPr>
            <a:spLocks noGrp="1"/>
          </p:cNvSpPr>
          <p:nvPr>
            <p:ph type="body" sz="quarter" idx="17" hasCustomPrompt="1"/>
          </p:nvPr>
        </p:nvSpPr>
        <p:spPr>
          <a:xfrm>
            <a:off x="4463501" y="1478731"/>
            <a:ext cx="3264999" cy="331009"/>
          </a:xfrm>
          <a:prstGeom prst="rect">
            <a:avLst/>
          </a:prstGeom>
        </p:spPr>
        <p:txBody>
          <a:bodyPr lIns="0" tIns="0" rIns="0" bIns="0"/>
          <a:lstStyle>
            <a:lvl1pPr algn="ctr">
              <a:defRPr sz="1088" b="1"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Header copy (Arial, 12pt, Bold)</a:t>
            </a:r>
          </a:p>
        </p:txBody>
      </p:sp>
      <p:sp>
        <p:nvSpPr>
          <p:cNvPr id="12" name="Text Placeholder 21"/>
          <p:cNvSpPr>
            <a:spLocks noGrp="1"/>
          </p:cNvSpPr>
          <p:nvPr>
            <p:ph type="body" sz="quarter" idx="18" hasCustomPrompt="1"/>
          </p:nvPr>
        </p:nvSpPr>
        <p:spPr>
          <a:xfrm>
            <a:off x="7952180" y="1478731"/>
            <a:ext cx="3264999" cy="331009"/>
          </a:xfrm>
          <a:prstGeom prst="rect">
            <a:avLst/>
          </a:prstGeom>
        </p:spPr>
        <p:txBody>
          <a:bodyPr lIns="0" tIns="0" rIns="0" bIns="0"/>
          <a:lstStyle>
            <a:lvl1pPr algn="ctr">
              <a:defRPr sz="1088" b="1"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Header copy (Arial, 12pt, Bold)</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5" name="Text Placeholder 21"/>
          <p:cNvSpPr>
            <a:spLocks noGrp="1"/>
          </p:cNvSpPr>
          <p:nvPr>
            <p:ph type="body" sz="quarter" idx="19" hasCustomPrompt="1"/>
          </p:nvPr>
        </p:nvSpPr>
        <p:spPr>
          <a:xfrm>
            <a:off x="972313" y="5297424"/>
            <a:ext cx="3264999" cy="331009"/>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7" name="Text Placeholder 21"/>
          <p:cNvSpPr>
            <a:spLocks noGrp="1"/>
          </p:cNvSpPr>
          <p:nvPr>
            <p:ph type="body" sz="quarter" idx="20" hasCustomPrompt="1"/>
          </p:nvPr>
        </p:nvSpPr>
        <p:spPr>
          <a:xfrm>
            <a:off x="4463501" y="5297423"/>
            <a:ext cx="3264999" cy="331009"/>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8" name="Text Placeholder 21"/>
          <p:cNvSpPr>
            <a:spLocks noGrp="1"/>
          </p:cNvSpPr>
          <p:nvPr>
            <p:ph type="body" sz="quarter" idx="21" hasCustomPrompt="1"/>
          </p:nvPr>
        </p:nvSpPr>
        <p:spPr>
          <a:xfrm>
            <a:off x="7952180" y="5297423"/>
            <a:ext cx="3264999" cy="331009"/>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86960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0.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6088341" y="0"/>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4" name="Picture Placeholder 5"/>
          <p:cNvSpPr>
            <a:spLocks noGrp="1"/>
          </p:cNvSpPr>
          <p:nvPr>
            <p:ph type="pic" sz="quarter" idx="17"/>
          </p:nvPr>
        </p:nvSpPr>
        <p:spPr>
          <a:xfrm>
            <a:off x="0" y="3431693"/>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5" name="Picture Placeholder 5"/>
          <p:cNvSpPr>
            <a:spLocks noGrp="1"/>
          </p:cNvSpPr>
          <p:nvPr>
            <p:ph type="pic" sz="quarter" idx="18"/>
          </p:nvPr>
        </p:nvSpPr>
        <p:spPr>
          <a:xfrm>
            <a:off x="6088341" y="3426308"/>
            <a:ext cx="6095751" cy="3426308"/>
          </a:xfrm>
          <a:prstGeom prst="rect">
            <a:avLst/>
          </a:prstGeom>
          <a:solidFill>
            <a:schemeClr val="accent6"/>
          </a:solidFill>
        </p:spPr>
        <p:txBody>
          <a:bodyPr/>
          <a:lstStyle>
            <a:lvl1pPr algn="ctr">
              <a:defRPr sz="1088" b="0" i="1" baseline="0">
                <a:solidFill>
                  <a:schemeClr val="accent5"/>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6" name="Title Placeholder 1"/>
          <p:cNvSpPr>
            <a:spLocks noGrp="1"/>
          </p:cNvSpPr>
          <p:nvPr>
            <p:ph type="title" hasCustomPrompt="1"/>
          </p:nvPr>
        </p:nvSpPr>
        <p:spPr bwMode="gray">
          <a:xfrm>
            <a:off x="191231" y="338971"/>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8" name="Text Placeholder 18"/>
          <p:cNvSpPr>
            <a:spLocks noGrp="1"/>
          </p:cNvSpPr>
          <p:nvPr>
            <p:ph type="body" sz="quarter" idx="12" hasCustomPrompt="1"/>
          </p:nvPr>
        </p:nvSpPr>
        <p:spPr>
          <a:xfrm>
            <a:off x="190653" y="947013"/>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9" name="Text Placeholder 21"/>
          <p:cNvSpPr>
            <a:spLocks noGrp="1"/>
          </p:cNvSpPr>
          <p:nvPr>
            <p:ph type="body" sz="quarter" idx="13" hasCustomPrompt="1"/>
          </p:nvPr>
        </p:nvSpPr>
        <p:spPr>
          <a:xfrm>
            <a:off x="190653" y="1475544"/>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215921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7.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4063539" y="-9074"/>
            <a:ext cx="4064922" cy="6867074"/>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10"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2"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74224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3471829"/>
            <a:ext cx="11258204" cy="272343"/>
          </a:xfrm>
          <a:prstGeom prst="rect">
            <a:avLst/>
          </a:prstGeom>
          <a:ln>
            <a:noFill/>
          </a:ln>
        </p:spPr>
        <p:txBody>
          <a:bodyPr vert="horz" wrap="none" lIns="0" tIns="0" rIns="0" bIns="0" rtlCol="0" anchor="ctr">
            <a:noAutofit/>
          </a:bodyPr>
          <a:lstStyle>
            <a:lvl1pPr algn="ctr">
              <a:defRPr sz="2539"/>
            </a:lvl1pPr>
          </a:lstStyle>
          <a:p>
            <a:r>
              <a:rPr lang="en-US" dirty="0"/>
              <a:t>ENTER HEADER TEXT</a:t>
            </a:r>
          </a:p>
        </p:txBody>
      </p:sp>
      <p:sp>
        <p:nvSpPr>
          <p:cNvPr id="5" name="Text Placeholder 18"/>
          <p:cNvSpPr>
            <a:spLocks noGrp="1"/>
          </p:cNvSpPr>
          <p:nvPr>
            <p:ph type="body" sz="quarter" idx="12" hasCustomPrompt="1"/>
          </p:nvPr>
        </p:nvSpPr>
        <p:spPr>
          <a:xfrm>
            <a:off x="466899" y="4087968"/>
            <a:ext cx="11258204" cy="186289"/>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466899" y="4600774"/>
            <a:ext cx="11258204" cy="1425857"/>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1"/>
            <a:ext cx="12192000"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287597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1648" y="3471829"/>
            <a:ext cx="11258204" cy="272343"/>
          </a:xfrm>
          <a:prstGeom prst="rect">
            <a:avLst/>
          </a:prstGeom>
          <a:ln>
            <a:noFill/>
          </a:ln>
        </p:spPr>
        <p:txBody>
          <a:bodyPr vert="horz" wrap="none" lIns="0" tIns="0" rIns="0" bIns="0" rtlCol="0" anchor="ctr">
            <a:noAutofit/>
          </a:bodyPr>
          <a:lstStyle>
            <a:lvl1pPr algn="l">
              <a:defRPr sz="2539"/>
            </a:lvl1pPr>
          </a:lstStyle>
          <a:p>
            <a:r>
              <a:rPr lang="en-US" dirty="0"/>
              <a:t>ENTER HEADER TEXT</a:t>
            </a:r>
          </a:p>
        </p:txBody>
      </p:sp>
      <p:sp>
        <p:nvSpPr>
          <p:cNvPr id="5" name="Text Placeholder 18"/>
          <p:cNvSpPr>
            <a:spLocks noGrp="1"/>
          </p:cNvSpPr>
          <p:nvPr>
            <p:ph type="body" sz="quarter" idx="12" hasCustomPrompt="1"/>
          </p:nvPr>
        </p:nvSpPr>
        <p:spPr>
          <a:xfrm>
            <a:off x="211648" y="4087968"/>
            <a:ext cx="11258204" cy="186289"/>
          </a:xfrm>
          <a:prstGeom prst="rect">
            <a:avLst/>
          </a:prstGeom>
        </p:spPr>
        <p:txBody>
          <a:bodyPr lIns="0" tIns="0" rIns="0" bIns="0"/>
          <a:lstStyle>
            <a:lvl1pPr algn="l">
              <a:defRPr sz="1088" b="1" baseline="0">
                <a:solidFill>
                  <a:schemeClr val="bg1"/>
                </a:solidFill>
              </a:defRPr>
            </a:lvl1pPr>
            <a:lvl2pPr>
              <a:defRPr sz="1088"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211648" y="4600774"/>
            <a:ext cx="11258204" cy="1425857"/>
          </a:xfrm>
          <a:prstGeom prst="rect">
            <a:avLst/>
          </a:prstGeom>
        </p:spPr>
        <p:txBody>
          <a:bodyPr lIns="0" tIns="0" rIns="0" bIns="0" numCol="2" spcCol="18000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1"/>
            <a:ext cx="12192000"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161602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326517"/>
            <a:ext cx="11258204" cy="272343"/>
          </a:xfrm>
          <a:prstGeom prst="rect">
            <a:avLst/>
          </a:prstGeom>
          <a:ln>
            <a:noFill/>
          </a:ln>
        </p:spPr>
        <p:txBody>
          <a:bodyPr vert="horz" wrap="none" lIns="0" tIns="0" rIns="0" bIns="0" rtlCol="0" anchor="ctr">
            <a:noAutofit/>
          </a:bodyPr>
          <a:lstStyle>
            <a:lvl1pPr algn="ctr">
              <a:defRPr sz="2539"/>
            </a:lvl1pPr>
          </a:lstStyle>
          <a:p>
            <a:r>
              <a:rPr lang="en-US" dirty="0"/>
              <a:t>ENTER HEADER TEXT</a:t>
            </a:r>
          </a:p>
        </p:txBody>
      </p:sp>
      <p:sp>
        <p:nvSpPr>
          <p:cNvPr id="5" name="Text Placeholder 18"/>
          <p:cNvSpPr>
            <a:spLocks noGrp="1"/>
          </p:cNvSpPr>
          <p:nvPr>
            <p:ph type="body" sz="quarter" idx="12" hasCustomPrompt="1"/>
          </p:nvPr>
        </p:nvSpPr>
        <p:spPr>
          <a:xfrm>
            <a:off x="466899" y="942656"/>
            <a:ext cx="11258204" cy="186289"/>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466899" y="1455462"/>
            <a:ext cx="11258204" cy="1425857"/>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3700583"/>
            <a:ext cx="12192000"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67070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1648" y="326517"/>
            <a:ext cx="11258204" cy="272343"/>
          </a:xfrm>
          <a:prstGeom prst="rect">
            <a:avLst/>
          </a:prstGeom>
          <a:ln>
            <a:noFill/>
          </a:ln>
        </p:spPr>
        <p:txBody>
          <a:bodyPr vert="horz" wrap="none" lIns="0" tIns="0" rIns="0" bIns="0" rtlCol="0" anchor="ctr">
            <a:noAutofit/>
          </a:bodyPr>
          <a:lstStyle>
            <a:lvl1pPr algn="l">
              <a:defRPr sz="2539"/>
            </a:lvl1pPr>
          </a:lstStyle>
          <a:p>
            <a:r>
              <a:rPr lang="en-US" dirty="0"/>
              <a:t>ENTER HEADER TEXT</a:t>
            </a:r>
          </a:p>
        </p:txBody>
      </p:sp>
      <p:sp>
        <p:nvSpPr>
          <p:cNvPr id="5" name="Text Placeholder 18"/>
          <p:cNvSpPr>
            <a:spLocks noGrp="1"/>
          </p:cNvSpPr>
          <p:nvPr>
            <p:ph type="body" sz="quarter" idx="12" hasCustomPrompt="1"/>
          </p:nvPr>
        </p:nvSpPr>
        <p:spPr>
          <a:xfrm>
            <a:off x="211648" y="942656"/>
            <a:ext cx="11258204" cy="186289"/>
          </a:xfrm>
          <a:prstGeom prst="rect">
            <a:avLst/>
          </a:prstGeom>
        </p:spPr>
        <p:txBody>
          <a:bodyPr lIns="0" tIns="0" rIns="0" bIns="0"/>
          <a:lstStyle>
            <a:lvl1pPr algn="l">
              <a:defRPr sz="1088" b="1" baseline="0">
                <a:solidFill>
                  <a:schemeClr val="bg1"/>
                </a:solidFill>
              </a:defRPr>
            </a:lvl1pPr>
            <a:lvl2pPr>
              <a:defRPr sz="1088"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211648" y="1455462"/>
            <a:ext cx="11258204" cy="1425857"/>
          </a:xfrm>
          <a:prstGeom prst="rect">
            <a:avLst/>
          </a:prstGeom>
        </p:spPr>
        <p:txBody>
          <a:bodyPr lIns="0" tIns="0" rIns="0" bIns="0" numCol="2" spcCol="18000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3700583"/>
            <a:ext cx="12192000"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60110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1648" y="3471829"/>
            <a:ext cx="11258204" cy="272343"/>
          </a:xfrm>
          <a:prstGeom prst="rect">
            <a:avLst/>
          </a:prstGeom>
          <a:ln>
            <a:noFill/>
          </a:ln>
        </p:spPr>
        <p:txBody>
          <a:bodyPr vert="horz" wrap="none" lIns="0" tIns="0" rIns="0" bIns="0" rtlCol="0" anchor="ctr">
            <a:noAutofit/>
          </a:bodyPr>
          <a:lstStyle>
            <a:lvl1pPr algn="l">
              <a:defRPr sz="2539"/>
            </a:lvl1pPr>
          </a:lstStyle>
          <a:p>
            <a:r>
              <a:rPr lang="en-US" dirty="0"/>
              <a:t>ENTER HEADER TEXT</a:t>
            </a:r>
          </a:p>
        </p:txBody>
      </p:sp>
      <p:sp>
        <p:nvSpPr>
          <p:cNvPr id="5" name="Text Placeholder 18"/>
          <p:cNvSpPr>
            <a:spLocks noGrp="1"/>
          </p:cNvSpPr>
          <p:nvPr>
            <p:ph type="body" sz="quarter" idx="12" hasCustomPrompt="1"/>
          </p:nvPr>
        </p:nvSpPr>
        <p:spPr>
          <a:xfrm>
            <a:off x="211648" y="4087968"/>
            <a:ext cx="11258204" cy="186289"/>
          </a:xfrm>
          <a:prstGeom prst="rect">
            <a:avLst/>
          </a:prstGeom>
        </p:spPr>
        <p:txBody>
          <a:bodyPr lIns="0" tIns="0" rIns="0" bIns="0"/>
          <a:lstStyle>
            <a:lvl1pPr algn="l">
              <a:defRPr sz="1088" b="1" baseline="0">
                <a:solidFill>
                  <a:schemeClr val="bg1"/>
                </a:solidFill>
              </a:defRPr>
            </a:lvl1pPr>
            <a:lvl2pPr>
              <a:defRPr sz="1088"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211648" y="4600774"/>
            <a:ext cx="11258204" cy="1425857"/>
          </a:xfrm>
          <a:prstGeom prst="rect">
            <a:avLst/>
          </a:prstGeom>
        </p:spPr>
        <p:txBody>
          <a:bodyPr lIns="0" tIns="0" rIns="0" bIns="0" numCol="2" spcCol="18000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1"/>
            <a:ext cx="6095751"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9" name="Picture Placeholder 4"/>
          <p:cNvSpPr>
            <a:spLocks noGrp="1"/>
          </p:cNvSpPr>
          <p:nvPr>
            <p:ph type="pic" sz="quarter" idx="14"/>
          </p:nvPr>
        </p:nvSpPr>
        <p:spPr>
          <a:xfrm>
            <a:off x="6096249" y="1"/>
            <a:ext cx="6095751" cy="3157417"/>
          </a:xfrm>
          <a:prstGeom prst="rect">
            <a:avLst/>
          </a:prstGeom>
          <a:solidFill>
            <a:schemeClr val="accent6"/>
          </a:solidFill>
        </p:spPr>
        <p:txBody>
          <a:bodyPr anchor="t" anchorCtr="0"/>
          <a:lstStyle>
            <a:lvl1pPr algn="ctr">
              <a:defRPr sz="1088" b="0" i="1" baseline="0">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223994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 Copy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8444" y="6317610"/>
            <a:ext cx="1521331" cy="329789"/>
          </a:xfrm>
          <a:prstGeom prst="rect">
            <a:avLst/>
          </a:prstGeom>
        </p:spPr>
      </p:pic>
      <p:sp>
        <p:nvSpPr>
          <p:cNvPr id="4"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6" name="Text Placeholder 18"/>
          <p:cNvSpPr>
            <a:spLocks noGrp="1"/>
          </p:cNvSpPr>
          <p:nvPr>
            <p:ph type="body" sz="quarter" idx="12" hasCustomPrompt="1"/>
          </p:nvPr>
        </p:nvSpPr>
        <p:spPr>
          <a:xfrm>
            <a:off x="6656894" y="974355"/>
            <a:ext cx="5091238"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6656894" y="1502886"/>
            <a:ext cx="5091656"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4" name="Picture Placeholder 13"/>
          <p:cNvSpPr>
            <a:spLocks noGrp="1"/>
          </p:cNvSpPr>
          <p:nvPr>
            <p:ph type="pic" sz="quarter" idx="14"/>
          </p:nvPr>
        </p:nvSpPr>
        <p:spPr>
          <a:xfrm>
            <a:off x="211647" y="974354"/>
            <a:ext cx="6118748" cy="5883646"/>
          </a:xfrm>
          <a:prstGeom prst="rect">
            <a:avLst/>
          </a:prstGeom>
          <a:solidFill>
            <a:schemeClr val="accent5"/>
          </a:solidFill>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92739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6" name="Text Placeholder 18"/>
          <p:cNvSpPr>
            <a:spLocks noGrp="1"/>
          </p:cNvSpPr>
          <p:nvPr>
            <p:ph type="body" sz="quarter" idx="11" hasCustomPrompt="1"/>
          </p:nvPr>
        </p:nvSpPr>
        <p:spPr>
          <a:xfrm>
            <a:off x="4063040" y="4159099"/>
            <a:ext cx="4065920" cy="155199"/>
          </a:xfrm>
          <a:prstGeom prst="rect">
            <a:avLst/>
          </a:prstGeom>
        </p:spPr>
        <p:txBody>
          <a:bodyPr anchor="ctr" anchorCtr="0"/>
          <a:lstStyle>
            <a:lvl1pPr algn="ctr">
              <a:lnSpc>
                <a:spcPct val="100000"/>
              </a:lnSpc>
              <a:defRPr sz="1632">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063040" y="1974132"/>
            <a:ext cx="4065920" cy="187859"/>
          </a:xfrm>
          <a:prstGeom prst="rect">
            <a:avLst/>
          </a:prstGeom>
        </p:spPr>
        <p:txBody>
          <a:bodyPr anchor="ctr" anchorCtr="0"/>
          <a:lstStyle>
            <a:lvl1pPr algn="ctr">
              <a:lnSpc>
                <a:spcPct val="100000"/>
              </a:lnSpc>
              <a:defRPr sz="1632">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334933" y="2258718"/>
            <a:ext cx="7522135" cy="1249026"/>
          </a:xfrm>
          <a:prstGeom prst="rect">
            <a:avLst/>
          </a:prstGeom>
        </p:spPr>
        <p:txBody>
          <a:bodyPr vert="horz" wrap="none" lIns="0" tIns="0" rIns="0" bIns="0" anchor="t" anchorCtr="0">
            <a:noAutofit/>
          </a:bodyPr>
          <a:lstStyle>
            <a:lvl1pPr algn="ctr">
              <a:lnSpc>
                <a:spcPct val="100000"/>
              </a:lnSpc>
              <a:defRPr sz="9069" b="0" baseline="0">
                <a:solidFill>
                  <a:srgbClr val="FFFFFF"/>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3080707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 Copy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6" name="Text Placeholder 18"/>
          <p:cNvSpPr>
            <a:spLocks noGrp="1"/>
          </p:cNvSpPr>
          <p:nvPr>
            <p:ph type="body" sz="quarter" idx="12" hasCustomPrompt="1"/>
          </p:nvPr>
        </p:nvSpPr>
        <p:spPr>
          <a:xfrm>
            <a:off x="6656894" y="974355"/>
            <a:ext cx="5091238"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6656894" y="1502886"/>
            <a:ext cx="5091656"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13"/>
          <p:cNvSpPr>
            <a:spLocks noGrp="1"/>
          </p:cNvSpPr>
          <p:nvPr>
            <p:ph type="pic" sz="quarter" idx="14"/>
          </p:nvPr>
        </p:nvSpPr>
        <p:spPr>
          <a:xfrm>
            <a:off x="1" y="974355"/>
            <a:ext cx="6330394" cy="5016739"/>
          </a:xfrm>
          <a:prstGeom prst="rect">
            <a:avLst/>
          </a:prstGeom>
          <a:solidFill>
            <a:schemeClr val="accent5"/>
          </a:solidFill>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293152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5" name="Text Placeholder 18"/>
          <p:cNvSpPr>
            <a:spLocks noGrp="1"/>
          </p:cNvSpPr>
          <p:nvPr>
            <p:ph type="body" sz="quarter" idx="12" hasCustomPrompt="1"/>
          </p:nvPr>
        </p:nvSpPr>
        <p:spPr>
          <a:xfrm>
            <a:off x="211647" y="974355"/>
            <a:ext cx="5091238"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211648" y="1502886"/>
            <a:ext cx="5091656"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7" name="Picture Placeholder 13"/>
          <p:cNvSpPr>
            <a:spLocks noGrp="1"/>
          </p:cNvSpPr>
          <p:nvPr>
            <p:ph type="pic" sz="quarter" idx="14"/>
          </p:nvPr>
        </p:nvSpPr>
        <p:spPr>
          <a:xfrm>
            <a:off x="5852074" y="974355"/>
            <a:ext cx="6330394" cy="5016739"/>
          </a:xfrm>
          <a:prstGeom prst="rect">
            <a:avLst/>
          </a:prstGeom>
          <a:solidFill>
            <a:schemeClr val="accent5"/>
          </a:solidFill>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207940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Title Placeholder 1"/>
          <p:cNvSpPr>
            <a:spLocks noGrp="1"/>
          </p:cNvSpPr>
          <p:nvPr>
            <p:ph type="title" hasCustomPrompt="1"/>
          </p:nvPr>
        </p:nvSpPr>
        <p:spPr bwMode="gray">
          <a:xfrm>
            <a:off x="6503876" y="212237"/>
            <a:ext cx="545053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7" name="Text Placeholder 18"/>
          <p:cNvSpPr>
            <a:spLocks noGrp="1"/>
          </p:cNvSpPr>
          <p:nvPr>
            <p:ph type="body" sz="quarter" idx="12" hasCustomPrompt="1"/>
          </p:nvPr>
        </p:nvSpPr>
        <p:spPr>
          <a:xfrm>
            <a:off x="6503876"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6503876" y="1348810"/>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8444" y="6317610"/>
            <a:ext cx="1521331" cy="329789"/>
          </a:xfrm>
          <a:prstGeom prst="rect">
            <a:avLst/>
          </a:prstGeom>
        </p:spPr>
      </p:pic>
    </p:spTree>
    <p:extLst>
      <p:ext uri="{BB962C8B-B14F-4D97-AF65-F5344CB8AC3E}">
        <p14:creationId xmlns:p14="http://schemas.microsoft.com/office/powerpoint/2010/main" val="165340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Title Placeholder 1"/>
          <p:cNvSpPr>
            <a:spLocks noGrp="1"/>
          </p:cNvSpPr>
          <p:nvPr>
            <p:ph type="title" hasCustomPrompt="1"/>
          </p:nvPr>
        </p:nvSpPr>
        <p:spPr bwMode="gray">
          <a:xfrm>
            <a:off x="6503876" y="212237"/>
            <a:ext cx="545053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6" name="Text Placeholder 18"/>
          <p:cNvSpPr>
            <a:spLocks noGrp="1"/>
          </p:cNvSpPr>
          <p:nvPr>
            <p:ph type="body" sz="quarter" idx="12" hasCustomPrompt="1"/>
          </p:nvPr>
        </p:nvSpPr>
        <p:spPr>
          <a:xfrm>
            <a:off x="6503876"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6503876" y="1348810"/>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8444" y="6317610"/>
            <a:ext cx="1521331" cy="329789"/>
          </a:xfrm>
          <a:prstGeom prst="rect">
            <a:avLst/>
          </a:prstGeom>
        </p:spPr>
      </p:pic>
      <p:sp>
        <p:nvSpPr>
          <p:cNvPr id="10" name="Picture Placeholder 9"/>
          <p:cNvSpPr>
            <a:spLocks noGrp="1"/>
          </p:cNvSpPr>
          <p:nvPr>
            <p:ph type="pic" sz="quarter" idx="14"/>
          </p:nvPr>
        </p:nvSpPr>
        <p:spPr>
          <a:xfrm>
            <a:off x="6503875" y="4270272"/>
            <a:ext cx="2639005" cy="1750856"/>
          </a:xfrm>
          <a:prstGeom prst="rect">
            <a:avLst/>
          </a:prstGeom>
          <a:solidFill>
            <a:schemeClr val="accent5"/>
          </a:solidFill>
        </p:spPr>
        <p:txBody>
          <a:bodyPr/>
          <a:lstStyle>
            <a:lvl1pPr algn="ctr">
              <a:defRPr sz="1088" b="0" i="1" baseline="0">
                <a:solidFill>
                  <a:schemeClr val="accent6"/>
                </a:solidFill>
              </a:defRPr>
            </a:lvl1pPr>
          </a:lstStyle>
          <a:p>
            <a:endParaRPr lang="en-US" dirty="0"/>
          </a:p>
          <a:p>
            <a:endParaRPr lang="en-US" dirty="0"/>
          </a:p>
          <a:p>
            <a:r>
              <a:rPr lang="en-US" dirty="0"/>
              <a:t>Click here to add a picture</a:t>
            </a:r>
          </a:p>
        </p:txBody>
      </p:sp>
      <p:sp>
        <p:nvSpPr>
          <p:cNvPr id="11" name="Picture Placeholder 9"/>
          <p:cNvSpPr>
            <a:spLocks noGrp="1"/>
          </p:cNvSpPr>
          <p:nvPr>
            <p:ph type="pic" sz="quarter" idx="15"/>
          </p:nvPr>
        </p:nvSpPr>
        <p:spPr>
          <a:xfrm>
            <a:off x="9315405" y="4270272"/>
            <a:ext cx="2639005" cy="1750856"/>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r>
              <a:rPr lang="en-US" dirty="0"/>
              <a:t>Click here to add a picture</a:t>
            </a:r>
          </a:p>
        </p:txBody>
      </p:sp>
    </p:spTree>
    <p:extLst>
      <p:ext uri="{BB962C8B-B14F-4D97-AF65-F5344CB8AC3E}">
        <p14:creationId xmlns:p14="http://schemas.microsoft.com/office/powerpoint/2010/main" val="334018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 Copy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6"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9"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22"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33406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 Copy slide">
    <p:spTree>
      <p:nvGrpSpPr>
        <p:cNvPr id="1" name=""/>
        <p:cNvGrpSpPr/>
        <p:nvPr/>
      </p:nvGrpSpPr>
      <p:grpSpPr>
        <a:xfrm>
          <a:off x="0" y="0"/>
          <a:ext cx="0" cy="0"/>
          <a:chOff x="0" y="0"/>
          <a:chExt cx="0" cy="0"/>
        </a:xfrm>
      </p:grpSpPr>
      <p:sp>
        <p:nvSpPr>
          <p:cNvPr id="21" name="Rectangle 20"/>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15"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19"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20"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212264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 Copy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221819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 Copy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201571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 Copy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56675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 Copy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Picture Placeholder 4"/>
          <p:cNvSpPr>
            <a:spLocks noGrp="1"/>
          </p:cNvSpPr>
          <p:nvPr>
            <p:ph type="pic" sz="quarter" idx="10"/>
          </p:nvPr>
        </p:nvSpPr>
        <p:spPr>
          <a:xfrm>
            <a:off x="6096249" y="0"/>
            <a:ext cx="6095751" cy="6858000"/>
          </a:xfrm>
          <a:prstGeom prst="rect">
            <a:avLst/>
          </a:prstGeom>
          <a:solidFill>
            <a:schemeClr val="accent6"/>
          </a:solidFill>
        </p:spPr>
        <p:txBody>
          <a:bodyPr anchor="t" anchorCtr="0"/>
          <a:lstStyle>
            <a:lvl1pPr algn="ctr">
              <a:defRPr sz="1088" b="0" i="1" baseline="0">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1057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6" name="Text Placeholder 18"/>
          <p:cNvSpPr>
            <a:spLocks noGrp="1"/>
          </p:cNvSpPr>
          <p:nvPr>
            <p:ph type="body" sz="quarter" idx="11" hasCustomPrompt="1"/>
          </p:nvPr>
        </p:nvSpPr>
        <p:spPr>
          <a:xfrm>
            <a:off x="4063040" y="4159099"/>
            <a:ext cx="4065920" cy="155199"/>
          </a:xfrm>
          <a:prstGeom prst="rect">
            <a:avLst/>
          </a:prstGeom>
        </p:spPr>
        <p:txBody>
          <a:bodyPr anchor="ctr" anchorCtr="0"/>
          <a:lstStyle>
            <a:lvl1pPr algn="ctr">
              <a:lnSpc>
                <a:spcPct val="100000"/>
              </a:lnSpc>
              <a:defRPr sz="1632">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063040" y="1974132"/>
            <a:ext cx="4065920" cy="187859"/>
          </a:xfrm>
          <a:prstGeom prst="rect">
            <a:avLst/>
          </a:prstGeom>
        </p:spPr>
        <p:txBody>
          <a:bodyPr anchor="ctr" anchorCtr="0"/>
          <a:lstStyle>
            <a:lvl1pPr algn="ctr">
              <a:lnSpc>
                <a:spcPct val="100000"/>
              </a:lnSpc>
              <a:defRPr sz="1632">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334933" y="2258718"/>
            <a:ext cx="7522135" cy="1249026"/>
          </a:xfrm>
          <a:prstGeom prst="rect">
            <a:avLst/>
          </a:prstGeom>
        </p:spPr>
        <p:txBody>
          <a:bodyPr vert="horz" wrap="none" lIns="0" tIns="0" rIns="0" bIns="0" anchor="t" anchorCtr="0">
            <a:noAutofit/>
          </a:bodyPr>
          <a:lstStyle>
            <a:lvl1pPr algn="ctr">
              <a:lnSpc>
                <a:spcPct val="100000"/>
              </a:lnSpc>
              <a:defRPr sz="9069" b="0" baseline="0">
                <a:solidFill>
                  <a:srgbClr val="FFFFFF"/>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178193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 Copy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096249" y="0"/>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7" name="Picture Placeholder 5"/>
          <p:cNvSpPr>
            <a:spLocks noGrp="1"/>
          </p:cNvSpPr>
          <p:nvPr>
            <p:ph type="pic" sz="quarter" idx="11"/>
          </p:nvPr>
        </p:nvSpPr>
        <p:spPr>
          <a:xfrm>
            <a:off x="499" y="3426308"/>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9" name="Title Placeholder 1"/>
          <p:cNvSpPr>
            <a:spLocks noGrp="1"/>
          </p:cNvSpPr>
          <p:nvPr>
            <p:ph type="title" hasCustomPrompt="1"/>
          </p:nvPr>
        </p:nvSpPr>
        <p:spPr bwMode="gray">
          <a:xfrm>
            <a:off x="1036395" y="1142516"/>
            <a:ext cx="4009538" cy="272343"/>
          </a:xfrm>
          <a:prstGeom prst="rect">
            <a:avLst/>
          </a:prstGeom>
          <a:ln>
            <a:noFill/>
          </a:ln>
        </p:spPr>
        <p:txBody>
          <a:bodyPr vert="horz" wrap="none" lIns="0" tIns="0" rIns="0" bIns="0" rtlCol="0" anchor="ctr">
            <a:noAutofit/>
          </a:bodyPr>
          <a:lstStyle>
            <a:lvl1pPr algn="ctr">
              <a:defRPr sz="2539"/>
            </a:lvl1pPr>
          </a:lstStyle>
          <a:p>
            <a:r>
              <a:rPr lang="en-US" dirty="0"/>
              <a:t>ENTER HEADER TEXT</a:t>
            </a:r>
          </a:p>
        </p:txBody>
      </p:sp>
      <p:sp>
        <p:nvSpPr>
          <p:cNvPr id="11" name="Text Placeholder 18"/>
          <p:cNvSpPr>
            <a:spLocks noGrp="1"/>
          </p:cNvSpPr>
          <p:nvPr>
            <p:ph type="body" sz="quarter" idx="12" hasCustomPrompt="1"/>
          </p:nvPr>
        </p:nvSpPr>
        <p:spPr>
          <a:xfrm>
            <a:off x="1036395" y="1758655"/>
            <a:ext cx="4009538" cy="185033"/>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14pt, Bold)</a:t>
            </a:r>
          </a:p>
        </p:txBody>
      </p:sp>
      <p:sp>
        <p:nvSpPr>
          <p:cNvPr id="12" name="Text Placeholder 21"/>
          <p:cNvSpPr>
            <a:spLocks noGrp="1"/>
          </p:cNvSpPr>
          <p:nvPr>
            <p:ph type="body" sz="quarter" idx="13" hasCustomPrompt="1"/>
          </p:nvPr>
        </p:nvSpPr>
        <p:spPr>
          <a:xfrm>
            <a:off x="1036395" y="2106946"/>
            <a:ext cx="4009538" cy="653609"/>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20" name="Title Placeholder 1"/>
          <p:cNvSpPr txBox="1">
            <a:spLocks/>
          </p:cNvSpPr>
          <p:nvPr userDrawn="1"/>
        </p:nvSpPr>
        <p:spPr bwMode="gray">
          <a:xfrm>
            <a:off x="7132146" y="4568823"/>
            <a:ext cx="4009538" cy="272343"/>
          </a:xfrm>
          <a:prstGeom prst="rect">
            <a:avLst/>
          </a:prstGeom>
          <a:ln>
            <a:noFill/>
          </a:ln>
        </p:spPr>
        <p:txBody>
          <a:bodyPr vert="horz" wrap="none" lIns="0" tIns="0" rIns="0" bIns="0" rtlCol="0" anchor="ctr">
            <a:noAutofit/>
          </a:bodyPr>
          <a:lstStyle>
            <a:lvl1pPr algn="ctr"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r>
              <a:rPr lang="en-US" sz="2539" dirty="0"/>
              <a:t>ENTER HEADER TEXT</a:t>
            </a:r>
          </a:p>
        </p:txBody>
      </p:sp>
      <p:sp>
        <p:nvSpPr>
          <p:cNvPr id="22" name="Text Placeholder 18"/>
          <p:cNvSpPr>
            <a:spLocks noGrp="1"/>
          </p:cNvSpPr>
          <p:nvPr>
            <p:ph type="body" sz="quarter" idx="14" hasCustomPrompt="1"/>
          </p:nvPr>
        </p:nvSpPr>
        <p:spPr>
          <a:xfrm>
            <a:off x="7132146" y="5184962"/>
            <a:ext cx="4009538" cy="185033"/>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14pt, Bold)</a:t>
            </a:r>
          </a:p>
        </p:txBody>
      </p:sp>
      <p:sp>
        <p:nvSpPr>
          <p:cNvPr id="23" name="Text Placeholder 21"/>
          <p:cNvSpPr>
            <a:spLocks noGrp="1"/>
          </p:cNvSpPr>
          <p:nvPr>
            <p:ph type="body" sz="quarter" idx="15" hasCustomPrompt="1"/>
          </p:nvPr>
        </p:nvSpPr>
        <p:spPr>
          <a:xfrm>
            <a:off x="7132146" y="5533254"/>
            <a:ext cx="4009538" cy="653609"/>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280454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 Copy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gray">
          <a:xfrm>
            <a:off x="7132146" y="1142516"/>
            <a:ext cx="4009538" cy="272343"/>
          </a:xfrm>
          <a:prstGeom prst="rect">
            <a:avLst/>
          </a:prstGeom>
          <a:ln>
            <a:noFill/>
          </a:ln>
        </p:spPr>
        <p:txBody>
          <a:bodyPr vert="horz" wrap="none" lIns="0" tIns="0" rIns="0" bIns="0" rtlCol="0" anchor="ctr">
            <a:noAutofit/>
          </a:bodyPr>
          <a:lstStyle>
            <a:lvl1pPr algn="ctr">
              <a:defRPr sz="2539"/>
            </a:lvl1pPr>
          </a:lstStyle>
          <a:p>
            <a:r>
              <a:rPr lang="en-US" dirty="0"/>
              <a:t>ENTER HEADER TEXT</a:t>
            </a:r>
          </a:p>
        </p:txBody>
      </p:sp>
      <p:sp>
        <p:nvSpPr>
          <p:cNvPr id="8" name="Text Placeholder 18"/>
          <p:cNvSpPr>
            <a:spLocks noGrp="1"/>
          </p:cNvSpPr>
          <p:nvPr>
            <p:ph type="body" sz="quarter" idx="12" hasCustomPrompt="1"/>
          </p:nvPr>
        </p:nvSpPr>
        <p:spPr>
          <a:xfrm>
            <a:off x="7132146" y="1758655"/>
            <a:ext cx="4009538" cy="185033"/>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14pt, Bold)</a:t>
            </a:r>
          </a:p>
        </p:txBody>
      </p:sp>
      <p:sp>
        <p:nvSpPr>
          <p:cNvPr id="9" name="Text Placeholder 21"/>
          <p:cNvSpPr>
            <a:spLocks noGrp="1"/>
          </p:cNvSpPr>
          <p:nvPr>
            <p:ph type="body" sz="quarter" idx="13" hasCustomPrompt="1"/>
          </p:nvPr>
        </p:nvSpPr>
        <p:spPr>
          <a:xfrm>
            <a:off x="7132146" y="2106946"/>
            <a:ext cx="4009538" cy="653609"/>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0" name="Title Placeholder 1"/>
          <p:cNvSpPr txBox="1">
            <a:spLocks/>
          </p:cNvSpPr>
          <p:nvPr userDrawn="1"/>
        </p:nvSpPr>
        <p:spPr bwMode="gray">
          <a:xfrm>
            <a:off x="1044303" y="4568823"/>
            <a:ext cx="4009538" cy="272343"/>
          </a:xfrm>
          <a:prstGeom prst="rect">
            <a:avLst/>
          </a:prstGeom>
          <a:ln>
            <a:noFill/>
          </a:ln>
        </p:spPr>
        <p:txBody>
          <a:bodyPr vert="horz" wrap="none" lIns="0" tIns="0" rIns="0" bIns="0" rtlCol="0" anchor="ctr">
            <a:noAutofit/>
          </a:bodyPr>
          <a:lstStyle>
            <a:lvl1pPr algn="ctr"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r>
              <a:rPr lang="en-US" sz="2539" dirty="0"/>
              <a:t>ENTER HEADER TEXT</a:t>
            </a:r>
          </a:p>
        </p:txBody>
      </p:sp>
      <p:sp>
        <p:nvSpPr>
          <p:cNvPr id="12" name="Text Placeholder 18"/>
          <p:cNvSpPr>
            <a:spLocks noGrp="1"/>
          </p:cNvSpPr>
          <p:nvPr>
            <p:ph type="body" sz="quarter" idx="14" hasCustomPrompt="1"/>
          </p:nvPr>
        </p:nvSpPr>
        <p:spPr>
          <a:xfrm>
            <a:off x="1044303" y="5184962"/>
            <a:ext cx="4009538" cy="185033"/>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14pt, Bold)</a:t>
            </a:r>
          </a:p>
        </p:txBody>
      </p:sp>
      <p:sp>
        <p:nvSpPr>
          <p:cNvPr id="13" name="Text Placeholder 21"/>
          <p:cNvSpPr>
            <a:spLocks noGrp="1"/>
          </p:cNvSpPr>
          <p:nvPr>
            <p:ph type="body" sz="quarter" idx="15" hasCustomPrompt="1"/>
          </p:nvPr>
        </p:nvSpPr>
        <p:spPr>
          <a:xfrm>
            <a:off x="1044303" y="5533254"/>
            <a:ext cx="4009538" cy="653609"/>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4" name="Picture Placeholder 5"/>
          <p:cNvSpPr>
            <a:spLocks noGrp="1"/>
          </p:cNvSpPr>
          <p:nvPr>
            <p:ph type="pic" sz="quarter" idx="16"/>
          </p:nvPr>
        </p:nvSpPr>
        <p:spPr>
          <a:xfrm>
            <a:off x="-7410" y="0"/>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20" name="Picture Placeholder 5"/>
          <p:cNvSpPr>
            <a:spLocks noGrp="1"/>
          </p:cNvSpPr>
          <p:nvPr>
            <p:ph type="pic" sz="quarter" idx="17"/>
          </p:nvPr>
        </p:nvSpPr>
        <p:spPr>
          <a:xfrm>
            <a:off x="6088341" y="3426308"/>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3517" y="6317075"/>
            <a:ext cx="1516258" cy="328689"/>
          </a:xfrm>
          <a:prstGeom prst="rect">
            <a:avLst/>
          </a:prstGeom>
        </p:spPr>
      </p:pic>
    </p:spTree>
    <p:extLst>
      <p:ext uri="{BB962C8B-B14F-4D97-AF65-F5344CB8AC3E}">
        <p14:creationId xmlns:p14="http://schemas.microsoft.com/office/powerpoint/2010/main" val="201131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7410" y="0"/>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4" name="Picture Placeholder 5"/>
          <p:cNvSpPr>
            <a:spLocks noGrp="1"/>
          </p:cNvSpPr>
          <p:nvPr>
            <p:ph type="pic" sz="quarter" idx="17"/>
          </p:nvPr>
        </p:nvSpPr>
        <p:spPr>
          <a:xfrm>
            <a:off x="6088341" y="0"/>
            <a:ext cx="6095751" cy="3426308"/>
          </a:xfrm>
          <a:prstGeom prst="rect">
            <a:avLst/>
          </a:prstGeom>
          <a:solidFill>
            <a:schemeClr val="accent6"/>
          </a:solidFill>
        </p:spPr>
        <p:txBody>
          <a:bodyPr/>
          <a:lstStyle>
            <a:lvl1pPr algn="ctr">
              <a:defRPr sz="1088" b="0" i="1" baseline="0">
                <a:solidFill>
                  <a:schemeClr val="accent5"/>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6" name="Picture Placeholder 5"/>
          <p:cNvSpPr>
            <a:spLocks noGrp="1"/>
          </p:cNvSpPr>
          <p:nvPr>
            <p:ph type="pic" sz="quarter" idx="18"/>
          </p:nvPr>
        </p:nvSpPr>
        <p:spPr>
          <a:xfrm>
            <a:off x="6088341" y="3426308"/>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10" name="Title Placeholder 1"/>
          <p:cNvSpPr>
            <a:spLocks noGrp="1"/>
          </p:cNvSpPr>
          <p:nvPr>
            <p:ph type="title" hasCustomPrompt="1"/>
          </p:nvPr>
        </p:nvSpPr>
        <p:spPr bwMode="gray">
          <a:xfrm>
            <a:off x="212225" y="3748579"/>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12" name="Text Placeholder 18"/>
          <p:cNvSpPr>
            <a:spLocks noGrp="1"/>
          </p:cNvSpPr>
          <p:nvPr>
            <p:ph type="body" sz="quarter" idx="12" hasCustomPrompt="1"/>
          </p:nvPr>
        </p:nvSpPr>
        <p:spPr>
          <a:xfrm>
            <a:off x="211647" y="4356621"/>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3" name="Text Placeholder 21"/>
          <p:cNvSpPr>
            <a:spLocks noGrp="1"/>
          </p:cNvSpPr>
          <p:nvPr>
            <p:ph type="body" sz="quarter" idx="13" hasCustomPrompt="1"/>
          </p:nvPr>
        </p:nvSpPr>
        <p:spPr>
          <a:xfrm>
            <a:off x="211647" y="4885153"/>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205927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0.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6088341" y="0"/>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4" name="Picture Placeholder 5"/>
          <p:cNvSpPr>
            <a:spLocks noGrp="1"/>
          </p:cNvSpPr>
          <p:nvPr>
            <p:ph type="pic" sz="quarter" idx="17"/>
          </p:nvPr>
        </p:nvSpPr>
        <p:spPr>
          <a:xfrm>
            <a:off x="0" y="3431693"/>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5" name="Picture Placeholder 5"/>
          <p:cNvSpPr>
            <a:spLocks noGrp="1"/>
          </p:cNvSpPr>
          <p:nvPr>
            <p:ph type="pic" sz="quarter" idx="18"/>
          </p:nvPr>
        </p:nvSpPr>
        <p:spPr>
          <a:xfrm>
            <a:off x="6088341" y="3426308"/>
            <a:ext cx="6095751" cy="3426308"/>
          </a:xfrm>
          <a:prstGeom prst="rect">
            <a:avLst/>
          </a:prstGeom>
          <a:solidFill>
            <a:schemeClr val="accent6"/>
          </a:solidFill>
        </p:spPr>
        <p:txBody>
          <a:bodyPr/>
          <a:lstStyle>
            <a:lvl1pPr algn="ctr">
              <a:defRPr sz="1088" b="0" i="1" baseline="0">
                <a:solidFill>
                  <a:schemeClr val="accent5"/>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6" name="Title Placeholder 1"/>
          <p:cNvSpPr>
            <a:spLocks noGrp="1"/>
          </p:cNvSpPr>
          <p:nvPr>
            <p:ph type="title" hasCustomPrompt="1"/>
          </p:nvPr>
        </p:nvSpPr>
        <p:spPr bwMode="gray">
          <a:xfrm>
            <a:off x="191231" y="338971"/>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8" name="Text Placeholder 18"/>
          <p:cNvSpPr>
            <a:spLocks noGrp="1"/>
          </p:cNvSpPr>
          <p:nvPr>
            <p:ph type="body" sz="quarter" idx="12" hasCustomPrompt="1"/>
          </p:nvPr>
        </p:nvSpPr>
        <p:spPr>
          <a:xfrm>
            <a:off x="190653" y="947013"/>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9" name="Text Placeholder 21"/>
          <p:cNvSpPr>
            <a:spLocks noGrp="1"/>
          </p:cNvSpPr>
          <p:nvPr>
            <p:ph type="body" sz="quarter" idx="13" hasCustomPrompt="1"/>
          </p:nvPr>
        </p:nvSpPr>
        <p:spPr>
          <a:xfrm>
            <a:off x="190653" y="1475544"/>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214797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972313" y="1478731"/>
            <a:ext cx="3264999" cy="331009"/>
          </a:xfrm>
          <a:prstGeom prst="rect">
            <a:avLst/>
          </a:prstGeom>
        </p:spPr>
        <p:txBody>
          <a:bodyPr lIns="0" tIns="0" rIns="0" bIns="0"/>
          <a:lstStyle>
            <a:lvl1pPr algn="ctr">
              <a:defRPr sz="1088" b="1"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Header copy (Arial, 12pt, Bold)</a:t>
            </a:r>
          </a:p>
        </p:txBody>
      </p:sp>
      <p:sp>
        <p:nvSpPr>
          <p:cNvPr id="8" name="Picture Placeholder 7"/>
          <p:cNvSpPr>
            <a:spLocks noGrp="1"/>
          </p:cNvSpPr>
          <p:nvPr>
            <p:ph type="pic" sz="quarter" idx="14"/>
          </p:nvPr>
        </p:nvSpPr>
        <p:spPr>
          <a:xfrm>
            <a:off x="974821" y="1868996"/>
            <a:ext cx="3264998" cy="3265169"/>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Picture Placeholder 7"/>
          <p:cNvSpPr>
            <a:spLocks noGrp="1"/>
          </p:cNvSpPr>
          <p:nvPr>
            <p:ph type="pic" sz="quarter" idx="15"/>
          </p:nvPr>
        </p:nvSpPr>
        <p:spPr>
          <a:xfrm>
            <a:off x="4463501" y="1868996"/>
            <a:ext cx="3264998" cy="3265169"/>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16"/>
          </p:nvPr>
        </p:nvSpPr>
        <p:spPr>
          <a:xfrm>
            <a:off x="7952181" y="1868996"/>
            <a:ext cx="3264998" cy="3265169"/>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Text Placeholder 21"/>
          <p:cNvSpPr>
            <a:spLocks noGrp="1"/>
          </p:cNvSpPr>
          <p:nvPr>
            <p:ph type="body" sz="quarter" idx="17" hasCustomPrompt="1"/>
          </p:nvPr>
        </p:nvSpPr>
        <p:spPr>
          <a:xfrm>
            <a:off x="4463501" y="1478731"/>
            <a:ext cx="3264999" cy="331009"/>
          </a:xfrm>
          <a:prstGeom prst="rect">
            <a:avLst/>
          </a:prstGeom>
        </p:spPr>
        <p:txBody>
          <a:bodyPr lIns="0" tIns="0" rIns="0" bIns="0"/>
          <a:lstStyle>
            <a:lvl1pPr algn="ctr">
              <a:defRPr sz="1088" b="1"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Header copy (Arial, 12pt, Bold)</a:t>
            </a:r>
          </a:p>
        </p:txBody>
      </p:sp>
      <p:sp>
        <p:nvSpPr>
          <p:cNvPr id="12" name="Text Placeholder 21"/>
          <p:cNvSpPr>
            <a:spLocks noGrp="1"/>
          </p:cNvSpPr>
          <p:nvPr>
            <p:ph type="body" sz="quarter" idx="18" hasCustomPrompt="1"/>
          </p:nvPr>
        </p:nvSpPr>
        <p:spPr>
          <a:xfrm>
            <a:off x="7952180" y="1478731"/>
            <a:ext cx="3264999" cy="331009"/>
          </a:xfrm>
          <a:prstGeom prst="rect">
            <a:avLst/>
          </a:prstGeom>
        </p:spPr>
        <p:txBody>
          <a:bodyPr lIns="0" tIns="0" rIns="0" bIns="0"/>
          <a:lstStyle>
            <a:lvl1pPr algn="ctr">
              <a:defRPr sz="1088" b="1"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Header copy (Arial, 12pt, Bold)</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5" name="Text Placeholder 21"/>
          <p:cNvSpPr>
            <a:spLocks noGrp="1"/>
          </p:cNvSpPr>
          <p:nvPr>
            <p:ph type="body" sz="quarter" idx="19" hasCustomPrompt="1"/>
          </p:nvPr>
        </p:nvSpPr>
        <p:spPr>
          <a:xfrm>
            <a:off x="972313" y="5297424"/>
            <a:ext cx="3264999" cy="331009"/>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7" name="Text Placeholder 21"/>
          <p:cNvSpPr>
            <a:spLocks noGrp="1"/>
          </p:cNvSpPr>
          <p:nvPr>
            <p:ph type="body" sz="quarter" idx="20" hasCustomPrompt="1"/>
          </p:nvPr>
        </p:nvSpPr>
        <p:spPr>
          <a:xfrm>
            <a:off x="4463501" y="5297423"/>
            <a:ext cx="3264999" cy="331009"/>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8" name="Text Placeholder 21"/>
          <p:cNvSpPr>
            <a:spLocks noGrp="1"/>
          </p:cNvSpPr>
          <p:nvPr>
            <p:ph type="body" sz="quarter" idx="21" hasCustomPrompt="1"/>
          </p:nvPr>
        </p:nvSpPr>
        <p:spPr>
          <a:xfrm>
            <a:off x="7952180" y="5297423"/>
            <a:ext cx="3264999" cy="331009"/>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76800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Picture Placeholder 7"/>
          <p:cNvSpPr>
            <a:spLocks noGrp="1"/>
          </p:cNvSpPr>
          <p:nvPr>
            <p:ph type="pic" sz="quarter" idx="14"/>
          </p:nvPr>
        </p:nvSpPr>
        <p:spPr>
          <a:xfrm>
            <a:off x="974821" y="1337016"/>
            <a:ext cx="3264998" cy="3797149"/>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8" name="Picture Placeholder 7"/>
          <p:cNvSpPr>
            <a:spLocks noGrp="1"/>
          </p:cNvSpPr>
          <p:nvPr>
            <p:ph type="pic" sz="quarter" idx="15"/>
          </p:nvPr>
        </p:nvSpPr>
        <p:spPr>
          <a:xfrm>
            <a:off x="4463501" y="1337016"/>
            <a:ext cx="3264998" cy="3797149"/>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Picture Placeholder 7"/>
          <p:cNvSpPr>
            <a:spLocks noGrp="1"/>
          </p:cNvSpPr>
          <p:nvPr>
            <p:ph type="pic" sz="quarter" idx="16"/>
          </p:nvPr>
        </p:nvSpPr>
        <p:spPr>
          <a:xfrm>
            <a:off x="7952181" y="1337016"/>
            <a:ext cx="3264998" cy="3797149"/>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3" name="Text Placeholder 21"/>
          <p:cNvSpPr>
            <a:spLocks noGrp="1"/>
          </p:cNvSpPr>
          <p:nvPr>
            <p:ph type="body" sz="quarter" idx="19" hasCustomPrompt="1"/>
          </p:nvPr>
        </p:nvSpPr>
        <p:spPr>
          <a:xfrm>
            <a:off x="972313" y="5297424"/>
            <a:ext cx="3264999"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4" name="Text Placeholder 21"/>
          <p:cNvSpPr>
            <a:spLocks noGrp="1"/>
          </p:cNvSpPr>
          <p:nvPr>
            <p:ph type="body" sz="quarter" idx="20" hasCustomPrompt="1"/>
          </p:nvPr>
        </p:nvSpPr>
        <p:spPr>
          <a:xfrm>
            <a:off x="4463501" y="5297423"/>
            <a:ext cx="3264999"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5" name="Text Placeholder 21"/>
          <p:cNvSpPr>
            <a:spLocks noGrp="1"/>
          </p:cNvSpPr>
          <p:nvPr>
            <p:ph type="body" sz="quarter" idx="21" hasCustomPrompt="1"/>
          </p:nvPr>
        </p:nvSpPr>
        <p:spPr>
          <a:xfrm>
            <a:off x="7952180" y="5297423"/>
            <a:ext cx="3264999"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92447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212237"/>
            <a:ext cx="11258204"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370733"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12pt, Bold)</a:t>
            </a:r>
          </a:p>
        </p:txBody>
      </p:sp>
      <p:sp>
        <p:nvSpPr>
          <p:cNvPr id="6" name="Picture Placeholder 7"/>
          <p:cNvSpPr>
            <a:spLocks noGrp="1"/>
          </p:cNvSpPr>
          <p:nvPr>
            <p:ph type="pic" sz="quarter" idx="14"/>
          </p:nvPr>
        </p:nvSpPr>
        <p:spPr>
          <a:xfrm>
            <a:off x="799796"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0" name="Text Placeholder 21"/>
          <p:cNvSpPr>
            <a:spLocks noGrp="1"/>
          </p:cNvSpPr>
          <p:nvPr>
            <p:ph type="body" sz="quarter" idx="19" hasCustomPrompt="1"/>
          </p:nvPr>
        </p:nvSpPr>
        <p:spPr>
          <a:xfrm>
            <a:off x="799796"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4" name="Picture Placeholder 7"/>
          <p:cNvSpPr>
            <a:spLocks noGrp="1"/>
          </p:cNvSpPr>
          <p:nvPr>
            <p:ph type="pic" sz="quarter" idx="22"/>
          </p:nvPr>
        </p:nvSpPr>
        <p:spPr>
          <a:xfrm>
            <a:off x="3528172"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5" name="Picture Placeholder 7"/>
          <p:cNvSpPr>
            <a:spLocks noGrp="1"/>
          </p:cNvSpPr>
          <p:nvPr>
            <p:ph type="pic" sz="quarter" idx="23"/>
          </p:nvPr>
        </p:nvSpPr>
        <p:spPr>
          <a:xfrm>
            <a:off x="6256548"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Picture Placeholder 7"/>
          <p:cNvSpPr>
            <a:spLocks noGrp="1"/>
          </p:cNvSpPr>
          <p:nvPr>
            <p:ph type="pic" sz="quarter" idx="24"/>
          </p:nvPr>
        </p:nvSpPr>
        <p:spPr>
          <a:xfrm>
            <a:off x="8984926"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8" name="Text Placeholder 21"/>
          <p:cNvSpPr>
            <a:spLocks noGrp="1"/>
          </p:cNvSpPr>
          <p:nvPr>
            <p:ph type="body" sz="quarter" idx="25" hasCustomPrompt="1"/>
          </p:nvPr>
        </p:nvSpPr>
        <p:spPr>
          <a:xfrm>
            <a:off x="3528171"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9" name="Text Placeholder 21"/>
          <p:cNvSpPr>
            <a:spLocks noGrp="1"/>
          </p:cNvSpPr>
          <p:nvPr>
            <p:ph type="body" sz="quarter" idx="26" hasCustomPrompt="1"/>
          </p:nvPr>
        </p:nvSpPr>
        <p:spPr>
          <a:xfrm>
            <a:off x="6256548"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20" name="Text Placeholder 21"/>
          <p:cNvSpPr>
            <a:spLocks noGrp="1"/>
          </p:cNvSpPr>
          <p:nvPr>
            <p:ph type="body" sz="quarter" idx="27" hasCustomPrompt="1"/>
          </p:nvPr>
        </p:nvSpPr>
        <p:spPr>
          <a:xfrm>
            <a:off x="8984926"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89029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212237"/>
            <a:ext cx="11258204"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370733"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12pt, Bold)</a:t>
            </a:r>
          </a:p>
        </p:txBody>
      </p:sp>
      <p:sp>
        <p:nvSpPr>
          <p:cNvPr id="6" name="Picture Placeholder 7"/>
          <p:cNvSpPr>
            <a:spLocks noGrp="1"/>
          </p:cNvSpPr>
          <p:nvPr>
            <p:ph type="pic" sz="quarter" idx="14"/>
          </p:nvPr>
        </p:nvSpPr>
        <p:spPr>
          <a:xfrm>
            <a:off x="327541" y="175068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8" name="Text Placeholder 21"/>
          <p:cNvSpPr>
            <a:spLocks noGrp="1"/>
          </p:cNvSpPr>
          <p:nvPr>
            <p:ph type="body" sz="quarter" idx="19" hasCustomPrompt="1"/>
          </p:nvPr>
        </p:nvSpPr>
        <p:spPr>
          <a:xfrm>
            <a:off x="327541"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5" name="Picture Placeholder 7"/>
          <p:cNvSpPr>
            <a:spLocks noGrp="1"/>
          </p:cNvSpPr>
          <p:nvPr>
            <p:ph type="pic" sz="quarter" idx="28"/>
          </p:nvPr>
        </p:nvSpPr>
        <p:spPr>
          <a:xfrm>
            <a:off x="2295495" y="2276958"/>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Picture Placeholder 7"/>
          <p:cNvSpPr>
            <a:spLocks noGrp="1"/>
          </p:cNvSpPr>
          <p:nvPr>
            <p:ph type="pic" sz="quarter" idx="29"/>
          </p:nvPr>
        </p:nvSpPr>
        <p:spPr>
          <a:xfrm>
            <a:off x="4263449" y="175068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7" name="Picture Placeholder 7"/>
          <p:cNvSpPr>
            <a:spLocks noGrp="1"/>
          </p:cNvSpPr>
          <p:nvPr>
            <p:ph type="pic" sz="quarter" idx="30"/>
          </p:nvPr>
        </p:nvSpPr>
        <p:spPr>
          <a:xfrm>
            <a:off x="6231403" y="227695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8" name="Picture Placeholder 7"/>
          <p:cNvSpPr>
            <a:spLocks noGrp="1"/>
          </p:cNvSpPr>
          <p:nvPr>
            <p:ph type="pic" sz="quarter" idx="31"/>
          </p:nvPr>
        </p:nvSpPr>
        <p:spPr>
          <a:xfrm>
            <a:off x="8199356" y="1750686"/>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9" name="Picture Placeholder 7"/>
          <p:cNvSpPr>
            <a:spLocks noGrp="1"/>
          </p:cNvSpPr>
          <p:nvPr>
            <p:ph type="pic" sz="quarter" idx="32"/>
          </p:nvPr>
        </p:nvSpPr>
        <p:spPr>
          <a:xfrm>
            <a:off x="10167311" y="227695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22" name="Text Placeholder 21"/>
          <p:cNvSpPr>
            <a:spLocks noGrp="1"/>
          </p:cNvSpPr>
          <p:nvPr>
            <p:ph type="body" sz="quarter" idx="33" hasCustomPrompt="1"/>
          </p:nvPr>
        </p:nvSpPr>
        <p:spPr>
          <a:xfrm>
            <a:off x="4263448"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23" name="Text Placeholder 21"/>
          <p:cNvSpPr>
            <a:spLocks noGrp="1"/>
          </p:cNvSpPr>
          <p:nvPr>
            <p:ph type="body" sz="quarter" idx="34" hasCustomPrompt="1"/>
          </p:nvPr>
        </p:nvSpPr>
        <p:spPr>
          <a:xfrm>
            <a:off x="8199355"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24" name="Text Placeholder 21"/>
          <p:cNvSpPr>
            <a:spLocks noGrp="1"/>
          </p:cNvSpPr>
          <p:nvPr>
            <p:ph type="body" sz="quarter" idx="35" hasCustomPrompt="1"/>
          </p:nvPr>
        </p:nvSpPr>
        <p:spPr>
          <a:xfrm>
            <a:off x="2295495"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25" name="Text Placeholder 21"/>
          <p:cNvSpPr>
            <a:spLocks noGrp="1"/>
          </p:cNvSpPr>
          <p:nvPr>
            <p:ph type="body" sz="quarter" idx="36" hasCustomPrompt="1"/>
          </p:nvPr>
        </p:nvSpPr>
        <p:spPr>
          <a:xfrm>
            <a:off x="6231402"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26" name="Text Placeholder 21"/>
          <p:cNvSpPr>
            <a:spLocks noGrp="1"/>
          </p:cNvSpPr>
          <p:nvPr>
            <p:ph type="body" sz="quarter" idx="37" hasCustomPrompt="1"/>
          </p:nvPr>
        </p:nvSpPr>
        <p:spPr>
          <a:xfrm>
            <a:off x="10167311"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92839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5.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799796"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8" name="Text Placeholder 21"/>
          <p:cNvSpPr>
            <a:spLocks noGrp="1"/>
          </p:cNvSpPr>
          <p:nvPr>
            <p:ph type="body" sz="quarter" idx="19" hasCustomPrompt="1"/>
          </p:nvPr>
        </p:nvSpPr>
        <p:spPr>
          <a:xfrm>
            <a:off x="799796"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9" name="Picture Placeholder 7"/>
          <p:cNvSpPr>
            <a:spLocks noGrp="1"/>
          </p:cNvSpPr>
          <p:nvPr>
            <p:ph type="pic" sz="quarter" idx="22"/>
          </p:nvPr>
        </p:nvSpPr>
        <p:spPr>
          <a:xfrm>
            <a:off x="3528172"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23"/>
          </p:nvPr>
        </p:nvSpPr>
        <p:spPr>
          <a:xfrm>
            <a:off x="6256548"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Picture Placeholder 7"/>
          <p:cNvSpPr>
            <a:spLocks noGrp="1"/>
          </p:cNvSpPr>
          <p:nvPr>
            <p:ph type="pic" sz="quarter" idx="24"/>
          </p:nvPr>
        </p:nvSpPr>
        <p:spPr>
          <a:xfrm>
            <a:off x="8984926"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Text Placeholder 21"/>
          <p:cNvSpPr>
            <a:spLocks noGrp="1"/>
          </p:cNvSpPr>
          <p:nvPr>
            <p:ph type="body" sz="quarter" idx="25" hasCustomPrompt="1"/>
          </p:nvPr>
        </p:nvSpPr>
        <p:spPr>
          <a:xfrm>
            <a:off x="3528171"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3" name="Text Placeholder 21"/>
          <p:cNvSpPr>
            <a:spLocks noGrp="1"/>
          </p:cNvSpPr>
          <p:nvPr>
            <p:ph type="body" sz="quarter" idx="26" hasCustomPrompt="1"/>
          </p:nvPr>
        </p:nvSpPr>
        <p:spPr>
          <a:xfrm>
            <a:off x="6256548"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4" name="Text Placeholder 21"/>
          <p:cNvSpPr>
            <a:spLocks noGrp="1"/>
          </p:cNvSpPr>
          <p:nvPr>
            <p:ph type="body" sz="quarter" idx="27" hasCustomPrompt="1"/>
          </p:nvPr>
        </p:nvSpPr>
        <p:spPr>
          <a:xfrm>
            <a:off x="8984926"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5"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1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Tree>
    <p:extLst>
      <p:ext uri="{BB962C8B-B14F-4D97-AF65-F5344CB8AC3E}">
        <p14:creationId xmlns:p14="http://schemas.microsoft.com/office/powerpoint/2010/main" val="105827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6.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327541" y="175068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8" name="Text Placeholder 21"/>
          <p:cNvSpPr>
            <a:spLocks noGrp="1"/>
          </p:cNvSpPr>
          <p:nvPr>
            <p:ph type="body" sz="quarter" idx="19" hasCustomPrompt="1"/>
          </p:nvPr>
        </p:nvSpPr>
        <p:spPr>
          <a:xfrm>
            <a:off x="327541"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9" name="Picture Placeholder 7"/>
          <p:cNvSpPr>
            <a:spLocks noGrp="1"/>
          </p:cNvSpPr>
          <p:nvPr>
            <p:ph type="pic" sz="quarter" idx="28"/>
          </p:nvPr>
        </p:nvSpPr>
        <p:spPr>
          <a:xfrm>
            <a:off x="2295495" y="2276958"/>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29"/>
          </p:nvPr>
        </p:nvSpPr>
        <p:spPr>
          <a:xfrm>
            <a:off x="4263449" y="175068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Picture Placeholder 7"/>
          <p:cNvSpPr>
            <a:spLocks noGrp="1"/>
          </p:cNvSpPr>
          <p:nvPr>
            <p:ph type="pic" sz="quarter" idx="30"/>
          </p:nvPr>
        </p:nvSpPr>
        <p:spPr>
          <a:xfrm>
            <a:off x="6231403" y="227695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Picture Placeholder 7"/>
          <p:cNvSpPr>
            <a:spLocks noGrp="1"/>
          </p:cNvSpPr>
          <p:nvPr>
            <p:ph type="pic" sz="quarter" idx="31"/>
          </p:nvPr>
        </p:nvSpPr>
        <p:spPr>
          <a:xfrm>
            <a:off x="8199356" y="1750686"/>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3" name="Picture Placeholder 7"/>
          <p:cNvSpPr>
            <a:spLocks noGrp="1"/>
          </p:cNvSpPr>
          <p:nvPr>
            <p:ph type="pic" sz="quarter" idx="32"/>
          </p:nvPr>
        </p:nvSpPr>
        <p:spPr>
          <a:xfrm>
            <a:off x="10167311" y="227695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4" name="Text Placeholder 21"/>
          <p:cNvSpPr>
            <a:spLocks noGrp="1"/>
          </p:cNvSpPr>
          <p:nvPr>
            <p:ph type="body" sz="quarter" idx="33" hasCustomPrompt="1"/>
          </p:nvPr>
        </p:nvSpPr>
        <p:spPr>
          <a:xfrm>
            <a:off x="4263448"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5" name="Text Placeholder 21"/>
          <p:cNvSpPr>
            <a:spLocks noGrp="1"/>
          </p:cNvSpPr>
          <p:nvPr>
            <p:ph type="body" sz="quarter" idx="34" hasCustomPrompt="1"/>
          </p:nvPr>
        </p:nvSpPr>
        <p:spPr>
          <a:xfrm>
            <a:off x="8199355"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6" name="Text Placeholder 21"/>
          <p:cNvSpPr>
            <a:spLocks noGrp="1"/>
          </p:cNvSpPr>
          <p:nvPr>
            <p:ph type="body" sz="quarter" idx="35" hasCustomPrompt="1"/>
          </p:nvPr>
        </p:nvSpPr>
        <p:spPr>
          <a:xfrm>
            <a:off x="2295495"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7" name="Text Placeholder 21"/>
          <p:cNvSpPr>
            <a:spLocks noGrp="1"/>
          </p:cNvSpPr>
          <p:nvPr>
            <p:ph type="body" sz="quarter" idx="36" hasCustomPrompt="1"/>
          </p:nvPr>
        </p:nvSpPr>
        <p:spPr>
          <a:xfrm>
            <a:off x="6231402"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8" name="Text Placeholder 21"/>
          <p:cNvSpPr>
            <a:spLocks noGrp="1"/>
          </p:cNvSpPr>
          <p:nvPr>
            <p:ph type="body" sz="quarter" idx="37" hasCustomPrompt="1"/>
          </p:nvPr>
        </p:nvSpPr>
        <p:spPr>
          <a:xfrm>
            <a:off x="10167311"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9"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21"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Tree>
    <p:extLst>
      <p:ext uri="{BB962C8B-B14F-4D97-AF65-F5344CB8AC3E}">
        <p14:creationId xmlns:p14="http://schemas.microsoft.com/office/powerpoint/2010/main" val="84206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6" name="Text Placeholder 18"/>
          <p:cNvSpPr>
            <a:spLocks noGrp="1"/>
          </p:cNvSpPr>
          <p:nvPr>
            <p:ph type="body" sz="quarter" idx="11" hasCustomPrompt="1"/>
          </p:nvPr>
        </p:nvSpPr>
        <p:spPr>
          <a:xfrm>
            <a:off x="4063040" y="4159099"/>
            <a:ext cx="4065920" cy="155199"/>
          </a:xfrm>
          <a:prstGeom prst="rect">
            <a:avLst/>
          </a:prstGeom>
        </p:spPr>
        <p:txBody>
          <a:bodyPr anchor="ctr" anchorCtr="0"/>
          <a:lstStyle>
            <a:lvl1pPr algn="ctr">
              <a:lnSpc>
                <a:spcPct val="100000"/>
              </a:lnSpc>
              <a:defRPr sz="1632">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063040" y="1974132"/>
            <a:ext cx="4065920" cy="187859"/>
          </a:xfrm>
          <a:prstGeom prst="rect">
            <a:avLst/>
          </a:prstGeom>
        </p:spPr>
        <p:txBody>
          <a:bodyPr anchor="ctr" anchorCtr="0"/>
          <a:lstStyle>
            <a:lvl1pPr algn="ctr">
              <a:lnSpc>
                <a:spcPct val="100000"/>
              </a:lnSpc>
              <a:defRPr sz="1632">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334933" y="2258718"/>
            <a:ext cx="7522135" cy="1249026"/>
          </a:xfrm>
          <a:prstGeom prst="rect">
            <a:avLst/>
          </a:prstGeom>
        </p:spPr>
        <p:txBody>
          <a:bodyPr vert="horz" wrap="none" lIns="0" tIns="0" rIns="0" bIns="0" anchor="t" anchorCtr="0">
            <a:noAutofit/>
          </a:bodyPr>
          <a:lstStyle>
            <a:lvl1pPr algn="ctr">
              <a:lnSpc>
                <a:spcPct val="100000"/>
              </a:lnSpc>
              <a:defRPr sz="9069" b="0" baseline="0">
                <a:solidFill>
                  <a:srgbClr val="FFFFFF"/>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90167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7. Copy slide">
    <p:spTree>
      <p:nvGrpSpPr>
        <p:cNvPr id="1" name=""/>
        <p:cNvGrpSpPr/>
        <p:nvPr/>
      </p:nvGrpSpPr>
      <p:grpSpPr>
        <a:xfrm>
          <a:off x="0" y="0"/>
          <a:ext cx="0" cy="0"/>
          <a:chOff x="0" y="0"/>
          <a:chExt cx="0" cy="0"/>
        </a:xfrm>
      </p:grpSpPr>
      <p:sp>
        <p:nvSpPr>
          <p:cNvPr id="3" name="Picture Placeholder 7"/>
          <p:cNvSpPr>
            <a:spLocks noGrp="1"/>
          </p:cNvSpPr>
          <p:nvPr>
            <p:ph type="pic" sz="quarter" idx="14"/>
          </p:nvPr>
        </p:nvSpPr>
        <p:spPr>
          <a:xfrm>
            <a:off x="2750376" y="1184300"/>
            <a:ext cx="3232421" cy="4793321"/>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Picture Placeholder 7"/>
          <p:cNvSpPr>
            <a:spLocks noGrp="1"/>
          </p:cNvSpPr>
          <p:nvPr>
            <p:ph type="pic" sz="quarter" idx="15"/>
          </p:nvPr>
        </p:nvSpPr>
        <p:spPr>
          <a:xfrm>
            <a:off x="6209203" y="1184300"/>
            <a:ext cx="3232421" cy="4793321"/>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466899" y="212237"/>
            <a:ext cx="11258204"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dirty="0"/>
              <a:t>ENTER HEADER TEXT</a:t>
            </a:r>
          </a:p>
        </p:txBody>
      </p:sp>
      <p:sp>
        <p:nvSpPr>
          <p:cNvPr id="7" name="Text Placeholder 18"/>
          <p:cNvSpPr>
            <a:spLocks noGrp="1"/>
          </p:cNvSpPr>
          <p:nvPr>
            <p:ph type="body" sz="quarter" idx="12" hasCustomPrompt="1"/>
          </p:nvPr>
        </p:nvSpPr>
        <p:spPr>
          <a:xfrm>
            <a:off x="3370733"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12pt, Bold)</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0" name="Text Placeholder 21"/>
          <p:cNvSpPr>
            <a:spLocks noGrp="1"/>
          </p:cNvSpPr>
          <p:nvPr>
            <p:ph type="body" sz="quarter" idx="35" hasCustomPrompt="1"/>
          </p:nvPr>
        </p:nvSpPr>
        <p:spPr>
          <a:xfrm>
            <a:off x="9619889" y="564661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1" name="Text Placeholder 21"/>
          <p:cNvSpPr>
            <a:spLocks noGrp="1"/>
          </p:cNvSpPr>
          <p:nvPr>
            <p:ph type="body" sz="quarter" idx="36" hasCustomPrompt="1"/>
          </p:nvPr>
        </p:nvSpPr>
        <p:spPr>
          <a:xfrm>
            <a:off x="857936" y="5646612"/>
            <a:ext cx="1729191" cy="331009"/>
          </a:xfrm>
          <a:prstGeom prst="rect">
            <a:avLst/>
          </a:prstGeom>
        </p:spPr>
        <p:txBody>
          <a:bodyPr lIns="0" tIns="0" rIns="0" bIns="0"/>
          <a:lstStyle>
            <a:lvl1pPr algn="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50265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8.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3032626" y="3426309"/>
            <a:ext cx="5097219"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4" name="Picture Placeholder 5"/>
          <p:cNvSpPr>
            <a:spLocks noGrp="1"/>
          </p:cNvSpPr>
          <p:nvPr>
            <p:ph type="pic" sz="quarter" idx="17"/>
          </p:nvPr>
        </p:nvSpPr>
        <p:spPr>
          <a:xfrm>
            <a:off x="0" y="0"/>
            <a:ext cx="5097219"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6" name="Picture Placeholder 5"/>
          <p:cNvSpPr>
            <a:spLocks noGrp="1"/>
          </p:cNvSpPr>
          <p:nvPr>
            <p:ph type="pic" sz="quarter" idx="19"/>
          </p:nvPr>
        </p:nvSpPr>
        <p:spPr>
          <a:xfrm>
            <a:off x="0" y="3426309"/>
            <a:ext cx="3032626"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7" name="Picture Placeholder 5"/>
          <p:cNvSpPr>
            <a:spLocks noGrp="1"/>
          </p:cNvSpPr>
          <p:nvPr>
            <p:ph type="pic" sz="quarter" idx="20"/>
          </p:nvPr>
        </p:nvSpPr>
        <p:spPr>
          <a:xfrm>
            <a:off x="5097220" y="0"/>
            <a:ext cx="3032625"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8" name="Title Placeholder 1"/>
          <p:cNvSpPr>
            <a:spLocks noGrp="1"/>
          </p:cNvSpPr>
          <p:nvPr>
            <p:ph type="title" hasCustomPrompt="1"/>
          </p:nvPr>
        </p:nvSpPr>
        <p:spPr bwMode="gray">
          <a:xfrm>
            <a:off x="8465025" y="212237"/>
            <a:ext cx="3642893"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10" name="Text Placeholder 18"/>
          <p:cNvSpPr>
            <a:spLocks noGrp="1"/>
          </p:cNvSpPr>
          <p:nvPr>
            <p:ph type="body" sz="quarter" idx="12" hasCustomPrompt="1"/>
          </p:nvPr>
        </p:nvSpPr>
        <p:spPr>
          <a:xfrm>
            <a:off x="8465024" y="826015"/>
            <a:ext cx="3443341" cy="1856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8444" y="6317610"/>
            <a:ext cx="1521331" cy="329789"/>
          </a:xfrm>
          <a:prstGeom prst="rect">
            <a:avLst/>
          </a:prstGeom>
        </p:spPr>
      </p:pic>
    </p:spTree>
    <p:extLst>
      <p:ext uri="{BB962C8B-B14F-4D97-AF65-F5344CB8AC3E}">
        <p14:creationId xmlns:p14="http://schemas.microsoft.com/office/powerpoint/2010/main" val="8172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7094781" y="3426309"/>
            <a:ext cx="5097219"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4" name="Picture Placeholder 5"/>
          <p:cNvSpPr>
            <a:spLocks noGrp="1"/>
          </p:cNvSpPr>
          <p:nvPr>
            <p:ph type="pic" sz="quarter" idx="17"/>
          </p:nvPr>
        </p:nvSpPr>
        <p:spPr>
          <a:xfrm>
            <a:off x="4062155" y="0"/>
            <a:ext cx="5097219"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5" name="Picture Placeholder 5"/>
          <p:cNvSpPr>
            <a:spLocks noGrp="1"/>
          </p:cNvSpPr>
          <p:nvPr>
            <p:ph type="pic" sz="quarter" idx="19"/>
          </p:nvPr>
        </p:nvSpPr>
        <p:spPr>
          <a:xfrm>
            <a:off x="4062155" y="3426309"/>
            <a:ext cx="3032626"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6" name="Picture Placeholder 5"/>
          <p:cNvSpPr>
            <a:spLocks noGrp="1"/>
          </p:cNvSpPr>
          <p:nvPr>
            <p:ph type="pic" sz="quarter" idx="20"/>
          </p:nvPr>
        </p:nvSpPr>
        <p:spPr>
          <a:xfrm>
            <a:off x="9159375" y="0"/>
            <a:ext cx="3032625"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8" name="Title Placeholder 1"/>
          <p:cNvSpPr>
            <a:spLocks noGrp="1"/>
          </p:cNvSpPr>
          <p:nvPr>
            <p:ph type="title" hasCustomPrompt="1"/>
          </p:nvPr>
        </p:nvSpPr>
        <p:spPr bwMode="gray">
          <a:xfrm>
            <a:off x="212226" y="212237"/>
            <a:ext cx="3546295"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10" name="Text Placeholder 18"/>
          <p:cNvSpPr>
            <a:spLocks noGrp="1"/>
          </p:cNvSpPr>
          <p:nvPr>
            <p:ph type="body" sz="quarter" idx="12" hasCustomPrompt="1"/>
          </p:nvPr>
        </p:nvSpPr>
        <p:spPr>
          <a:xfrm>
            <a:off x="211647" y="820279"/>
            <a:ext cx="354687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1" name="Text Placeholder 21"/>
          <p:cNvSpPr>
            <a:spLocks noGrp="1"/>
          </p:cNvSpPr>
          <p:nvPr>
            <p:ph type="body" sz="quarter" idx="13" hasCustomPrompt="1"/>
          </p:nvPr>
        </p:nvSpPr>
        <p:spPr>
          <a:xfrm>
            <a:off x="211648" y="1348810"/>
            <a:ext cx="3439650" cy="3728417"/>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4432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0. Copy slide">
    <p:spTree>
      <p:nvGrpSpPr>
        <p:cNvPr id="1" name=""/>
        <p:cNvGrpSpPr/>
        <p:nvPr/>
      </p:nvGrpSpPr>
      <p:grpSpPr>
        <a:xfrm>
          <a:off x="0" y="0"/>
          <a:ext cx="0" cy="0"/>
          <a:chOff x="0" y="0"/>
          <a:chExt cx="0" cy="0"/>
        </a:xfrm>
      </p:grpSpPr>
      <p:sp>
        <p:nvSpPr>
          <p:cNvPr id="7" name="Picture Placeholder 5"/>
          <p:cNvSpPr>
            <a:spLocks noGrp="1"/>
          </p:cNvSpPr>
          <p:nvPr>
            <p:ph type="pic" sz="quarter" idx="20"/>
          </p:nvPr>
        </p:nvSpPr>
        <p:spPr>
          <a:xfrm>
            <a:off x="2401198" y="3426309"/>
            <a:ext cx="369128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8" name="Picture Placeholder 5"/>
          <p:cNvSpPr>
            <a:spLocks noGrp="1"/>
          </p:cNvSpPr>
          <p:nvPr>
            <p:ph type="pic" sz="quarter" idx="21"/>
          </p:nvPr>
        </p:nvSpPr>
        <p:spPr>
          <a:xfrm>
            <a:off x="9790802" y="3426309"/>
            <a:ext cx="240119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9" name="Picture Placeholder 5"/>
          <p:cNvSpPr>
            <a:spLocks noGrp="1"/>
          </p:cNvSpPr>
          <p:nvPr>
            <p:ph type="pic" sz="quarter" idx="22"/>
          </p:nvPr>
        </p:nvSpPr>
        <p:spPr>
          <a:xfrm>
            <a:off x="9790802" y="-5384"/>
            <a:ext cx="240119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11" name="Picture Placeholder 5"/>
          <p:cNvSpPr>
            <a:spLocks noGrp="1"/>
          </p:cNvSpPr>
          <p:nvPr>
            <p:ph type="pic" sz="quarter" idx="23"/>
          </p:nvPr>
        </p:nvSpPr>
        <p:spPr>
          <a:xfrm>
            <a:off x="0" y="3426309"/>
            <a:ext cx="240119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12" name="Picture Placeholder 5"/>
          <p:cNvSpPr>
            <a:spLocks noGrp="1"/>
          </p:cNvSpPr>
          <p:nvPr>
            <p:ph type="pic" sz="quarter" idx="24"/>
          </p:nvPr>
        </p:nvSpPr>
        <p:spPr>
          <a:xfrm>
            <a:off x="0" y="0"/>
            <a:ext cx="369128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13" name="Picture Placeholder 5"/>
          <p:cNvSpPr>
            <a:spLocks noGrp="1"/>
          </p:cNvSpPr>
          <p:nvPr>
            <p:ph type="pic" sz="quarter" idx="25"/>
          </p:nvPr>
        </p:nvSpPr>
        <p:spPr>
          <a:xfrm>
            <a:off x="3691288" y="-5384"/>
            <a:ext cx="240119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14" name="Title Placeholder 1"/>
          <p:cNvSpPr>
            <a:spLocks noGrp="1"/>
          </p:cNvSpPr>
          <p:nvPr>
            <p:ph type="title" hasCustomPrompt="1"/>
          </p:nvPr>
        </p:nvSpPr>
        <p:spPr bwMode="gray">
          <a:xfrm>
            <a:off x="6583653" y="212237"/>
            <a:ext cx="2715981"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dirty="0"/>
              <a:t>ENTER HEADER TEXT</a:t>
            </a:r>
          </a:p>
        </p:txBody>
      </p:sp>
      <p:sp>
        <p:nvSpPr>
          <p:cNvPr id="16" name="Text Placeholder 18"/>
          <p:cNvSpPr>
            <a:spLocks noGrp="1"/>
          </p:cNvSpPr>
          <p:nvPr>
            <p:ph type="body" sz="quarter" idx="12" hasCustomPrompt="1"/>
          </p:nvPr>
        </p:nvSpPr>
        <p:spPr>
          <a:xfrm>
            <a:off x="6368944" y="820279"/>
            <a:ext cx="3145399"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12pt, Bold)</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
        <p:nvSpPr>
          <p:cNvPr id="18" name="Text Placeholder 21"/>
          <p:cNvSpPr>
            <a:spLocks noGrp="1"/>
          </p:cNvSpPr>
          <p:nvPr>
            <p:ph type="body" sz="quarter" idx="13" hasCustomPrompt="1"/>
          </p:nvPr>
        </p:nvSpPr>
        <p:spPr>
          <a:xfrm>
            <a:off x="6368945" y="1357992"/>
            <a:ext cx="3145398" cy="3728417"/>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81591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6" y="212237"/>
            <a:ext cx="348933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489912"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90198"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3881629" y="0"/>
            <a:ext cx="8310371"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9"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19309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6" y="212237"/>
            <a:ext cx="3519379"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519957"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520245"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3881629" y="0"/>
            <a:ext cx="8310371" cy="68580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9"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58010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96598"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497175"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9746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3881629" y="0"/>
            <a:ext cx="8310371" cy="685800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9"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82926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6" y="212237"/>
            <a:ext cx="3487485"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88063"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88349"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3881629" y="0"/>
            <a:ext cx="8310371" cy="685800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9"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554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78372"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478949"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79235"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3881629" y="0"/>
            <a:ext cx="8310371" cy="6858000"/>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11"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2"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3"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4"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14923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6.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6" y="212237"/>
            <a:ext cx="3446168"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446787"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47070"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1" name="Picture Placeholder 9"/>
          <p:cNvSpPr>
            <a:spLocks noGrp="1"/>
          </p:cNvSpPr>
          <p:nvPr>
            <p:ph type="pic" sz="quarter" idx="14"/>
          </p:nvPr>
        </p:nvSpPr>
        <p:spPr>
          <a:xfrm>
            <a:off x="3881629" y="0"/>
            <a:ext cx="8310371" cy="6858000"/>
          </a:xfrm>
          <a:prstGeom prst="rect">
            <a:avLst/>
          </a:prstGeom>
          <a:solidFill>
            <a:schemeClr val="accent5"/>
          </a:solidFill>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a picture</a:t>
            </a:r>
          </a:p>
        </p:txBody>
      </p:sp>
      <p:sp>
        <p:nvSpPr>
          <p:cNvPr id="12" name="Text Placeholder 18"/>
          <p:cNvSpPr>
            <a:spLocks noGrp="1"/>
          </p:cNvSpPr>
          <p:nvPr>
            <p:ph type="body" sz="quarter" idx="15"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3" name="Text Placeholder 21"/>
          <p:cNvSpPr>
            <a:spLocks noGrp="1"/>
          </p:cNvSpPr>
          <p:nvPr>
            <p:ph type="body" sz="quarter" idx="16"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4" name="Text Placeholder 18"/>
          <p:cNvSpPr>
            <a:spLocks noGrp="1"/>
          </p:cNvSpPr>
          <p:nvPr>
            <p:ph type="body" sz="quarter" idx="17"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5" name="Text Placeholder 21"/>
          <p:cNvSpPr>
            <a:spLocks noGrp="1"/>
          </p:cNvSpPr>
          <p:nvPr>
            <p:ph type="body" sz="quarter" idx="18"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35892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Intro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6" name="Text Placeholder 18"/>
          <p:cNvSpPr>
            <a:spLocks noGrp="1"/>
          </p:cNvSpPr>
          <p:nvPr>
            <p:ph type="body" sz="quarter" idx="11" hasCustomPrompt="1"/>
          </p:nvPr>
        </p:nvSpPr>
        <p:spPr>
          <a:xfrm>
            <a:off x="4063040" y="4159099"/>
            <a:ext cx="4065920" cy="155199"/>
          </a:xfrm>
          <a:prstGeom prst="rect">
            <a:avLst/>
          </a:prstGeom>
        </p:spPr>
        <p:txBody>
          <a:bodyPr anchor="ctr" anchorCtr="0"/>
          <a:lstStyle>
            <a:lvl1pPr algn="ctr">
              <a:lnSpc>
                <a:spcPct val="100000"/>
              </a:lnSpc>
              <a:defRPr sz="1632">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063040" y="1974132"/>
            <a:ext cx="4065920" cy="187859"/>
          </a:xfrm>
          <a:prstGeom prst="rect">
            <a:avLst/>
          </a:prstGeom>
        </p:spPr>
        <p:txBody>
          <a:bodyPr anchor="ctr" anchorCtr="0"/>
          <a:lstStyle>
            <a:lvl1pPr algn="ctr">
              <a:lnSpc>
                <a:spcPct val="100000"/>
              </a:lnSpc>
              <a:defRPr sz="1632">
                <a:solidFill>
                  <a:schemeClr val="bg1"/>
                </a:solidFill>
              </a:defRPr>
            </a:lvl1pPr>
          </a:lstStyle>
          <a:p>
            <a:pPr lvl="0"/>
            <a:r>
              <a:rPr lang="en-US" dirty="0"/>
              <a:t>Enter text here</a:t>
            </a:r>
          </a:p>
        </p:txBody>
      </p:sp>
      <p:sp>
        <p:nvSpPr>
          <p:cNvPr id="9" name="Text Placeholder 9"/>
          <p:cNvSpPr>
            <a:spLocks noGrp="1"/>
          </p:cNvSpPr>
          <p:nvPr>
            <p:ph type="body" sz="quarter" idx="10" hasCustomPrompt="1"/>
          </p:nvPr>
        </p:nvSpPr>
        <p:spPr>
          <a:xfrm>
            <a:off x="2334933" y="2258718"/>
            <a:ext cx="7522135" cy="1249026"/>
          </a:xfrm>
          <a:prstGeom prst="rect">
            <a:avLst/>
          </a:prstGeom>
        </p:spPr>
        <p:txBody>
          <a:bodyPr vert="horz" wrap="none" lIns="0" tIns="0" rIns="0" bIns="0" anchor="t" anchorCtr="0">
            <a:noAutofit/>
          </a:bodyPr>
          <a:lstStyle>
            <a:lvl1pPr algn="ctr">
              <a:lnSpc>
                <a:spcPct val="100000"/>
              </a:lnSpc>
              <a:defRPr sz="9069" b="0" baseline="0">
                <a:solidFill>
                  <a:schemeClr val="bg1"/>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09967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7.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4063539" y="-9074"/>
            <a:ext cx="4064922" cy="6867074"/>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10"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2"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412570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4063539" y="-9074"/>
            <a:ext cx="4064922" cy="6867074"/>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9"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422758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9.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4063539" y="-9074"/>
            <a:ext cx="4064922" cy="6867074"/>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9"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25783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0.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4063539" y="-9074"/>
            <a:ext cx="4064922" cy="6867074"/>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9" name="Picture Placeholder 9"/>
          <p:cNvSpPr>
            <a:spLocks noGrp="1"/>
          </p:cNvSpPr>
          <p:nvPr>
            <p:ph type="pic" sz="quarter" idx="14"/>
          </p:nvPr>
        </p:nvSpPr>
        <p:spPr>
          <a:xfrm>
            <a:off x="8128461" y="-9073"/>
            <a:ext cx="4063539" cy="6867074"/>
          </a:xfrm>
          <a:prstGeom prst="rect">
            <a:avLst/>
          </a:prstGeom>
          <a:solidFill>
            <a:schemeClr val="accent6"/>
          </a:solidFill>
        </p:spPr>
        <p:txBody>
          <a:bodyPr/>
          <a:lstStyle>
            <a:lvl1pPr algn="ctr">
              <a:defRPr sz="1088"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50083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4063539" y="-9074"/>
            <a:ext cx="4064922" cy="6867074"/>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9"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63731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2. Copy slide">
    <p:spTree>
      <p:nvGrpSpPr>
        <p:cNvPr id="1" name=""/>
        <p:cNvGrpSpPr/>
        <p:nvPr/>
      </p:nvGrpSpPr>
      <p:grpSpPr>
        <a:xfrm>
          <a:off x="0" y="0"/>
          <a:ext cx="0" cy="0"/>
          <a:chOff x="0" y="0"/>
          <a:chExt cx="0" cy="0"/>
        </a:xfrm>
      </p:grpSpPr>
      <p:sp>
        <p:nvSpPr>
          <p:cNvPr id="10" name="Rectangle 9"/>
          <p:cNvSpPr/>
          <p:nvPr userDrawn="1"/>
        </p:nvSpPr>
        <p:spPr>
          <a:xfrm>
            <a:off x="0" y="-9074"/>
            <a:ext cx="4064922" cy="6867074"/>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5"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8"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9"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1"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3"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104063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3.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345494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5.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275899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6.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181065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7.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128461" y="-9073"/>
            <a:ext cx="4063539" cy="6867074"/>
          </a:xfrm>
          <a:prstGeom prst="rect">
            <a:avLst/>
          </a:prstGeom>
          <a:solidFill>
            <a:schemeClr val="accent6"/>
          </a:solidFill>
        </p:spPr>
        <p:txBody>
          <a:bodyPr/>
          <a:lstStyle>
            <a:lvl1pPr algn="ctr">
              <a:defRPr sz="1088"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322090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Intro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7871" y="6317074"/>
            <a:ext cx="1521331" cy="329789"/>
          </a:xfrm>
          <a:prstGeom prst="rect">
            <a:avLst/>
          </a:prstGeom>
        </p:spPr>
      </p:pic>
      <p:sp>
        <p:nvSpPr>
          <p:cNvPr id="6" name="Text Placeholder 18"/>
          <p:cNvSpPr>
            <a:spLocks noGrp="1"/>
          </p:cNvSpPr>
          <p:nvPr>
            <p:ph type="body" sz="quarter" idx="11" hasCustomPrompt="1"/>
          </p:nvPr>
        </p:nvSpPr>
        <p:spPr>
          <a:xfrm>
            <a:off x="4063040" y="4159099"/>
            <a:ext cx="4065920" cy="155199"/>
          </a:xfrm>
          <a:prstGeom prst="rect">
            <a:avLst/>
          </a:prstGeom>
        </p:spPr>
        <p:txBody>
          <a:bodyPr anchor="ctr" anchorCtr="0"/>
          <a:lstStyle>
            <a:lvl1pPr algn="ctr">
              <a:lnSpc>
                <a:spcPct val="100000"/>
              </a:lnSpc>
              <a:defRPr sz="1632">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063040" y="1974132"/>
            <a:ext cx="4065920" cy="187859"/>
          </a:xfrm>
          <a:prstGeom prst="rect">
            <a:avLst/>
          </a:prstGeom>
        </p:spPr>
        <p:txBody>
          <a:bodyPr anchor="ctr" anchorCtr="0"/>
          <a:lstStyle>
            <a:lvl1pPr algn="ctr">
              <a:lnSpc>
                <a:spcPct val="100000"/>
              </a:lnSpc>
              <a:defRPr sz="1632">
                <a:solidFill>
                  <a:schemeClr val="bg1"/>
                </a:solidFill>
              </a:defRPr>
            </a:lvl1pPr>
          </a:lstStyle>
          <a:p>
            <a:pPr lvl="0"/>
            <a:r>
              <a:rPr lang="en-US" dirty="0"/>
              <a:t>Enter text here</a:t>
            </a:r>
          </a:p>
        </p:txBody>
      </p:sp>
      <p:sp>
        <p:nvSpPr>
          <p:cNvPr id="8" name="Text Placeholder 9"/>
          <p:cNvSpPr>
            <a:spLocks noGrp="1"/>
          </p:cNvSpPr>
          <p:nvPr>
            <p:ph type="body" sz="quarter" idx="10" hasCustomPrompt="1"/>
          </p:nvPr>
        </p:nvSpPr>
        <p:spPr>
          <a:xfrm>
            <a:off x="2334933" y="2258718"/>
            <a:ext cx="7522135" cy="1249026"/>
          </a:xfrm>
          <a:prstGeom prst="rect">
            <a:avLst/>
          </a:prstGeom>
        </p:spPr>
        <p:txBody>
          <a:bodyPr vert="horz" wrap="none" lIns="0" tIns="0" rIns="0" bIns="0" anchor="t" anchorCtr="0">
            <a:noAutofit/>
          </a:bodyPr>
          <a:lstStyle>
            <a:lvl1pPr algn="ctr">
              <a:lnSpc>
                <a:spcPct val="100000"/>
              </a:lnSpc>
              <a:defRPr sz="9069" b="0" baseline="0">
                <a:solidFill>
                  <a:schemeClr val="bg1"/>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95255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8. Copy slide">
    <p:spTree>
      <p:nvGrpSpPr>
        <p:cNvPr id="1" name=""/>
        <p:cNvGrpSpPr/>
        <p:nvPr/>
      </p:nvGrpSpPr>
      <p:grpSpPr>
        <a:xfrm>
          <a:off x="0" y="0"/>
          <a:ext cx="0" cy="0"/>
          <a:chOff x="0" y="0"/>
          <a:chExt cx="0" cy="0"/>
        </a:xfrm>
      </p:grpSpPr>
      <p:sp>
        <p:nvSpPr>
          <p:cNvPr id="4" name="Rectangle 3"/>
          <p:cNvSpPr/>
          <p:nvPr userDrawn="1"/>
        </p:nvSpPr>
        <p:spPr>
          <a:xfrm>
            <a:off x="0" y="-9074"/>
            <a:ext cx="4064922" cy="6867074"/>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5"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9" name="Picture Placeholder 9"/>
          <p:cNvSpPr>
            <a:spLocks noGrp="1"/>
          </p:cNvSpPr>
          <p:nvPr>
            <p:ph type="pic" sz="quarter" idx="14"/>
          </p:nvPr>
        </p:nvSpPr>
        <p:spPr>
          <a:xfrm>
            <a:off x="406492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48569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9.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06492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248904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0.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06492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79150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1.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06492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143237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2.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064922" y="-9073"/>
            <a:ext cx="4063539" cy="6867074"/>
          </a:xfrm>
          <a:prstGeom prst="rect">
            <a:avLst/>
          </a:prstGeom>
          <a:solidFill>
            <a:schemeClr val="accent6"/>
          </a:solidFill>
        </p:spPr>
        <p:txBody>
          <a:bodyPr/>
          <a:lstStyle>
            <a:lvl1pPr algn="ctr">
              <a:defRPr sz="1088"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380565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3. Copy slid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7"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9" name="Picture Placeholder 9"/>
          <p:cNvSpPr>
            <a:spLocks noGrp="1"/>
          </p:cNvSpPr>
          <p:nvPr>
            <p:ph type="pic" sz="quarter" idx="14"/>
          </p:nvPr>
        </p:nvSpPr>
        <p:spPr>
          <a:xfrm>
            <a:off x="4064231" y="-1"/>
            <a:ext cx="4063539" cy="3428427"/>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4" name="Picture Placeholder 9"/>
          <p:cNvSpPr>
            <a:spLocks noGrp="1"/>
          </p:cNvSpPr>
          <p:nvPr>
            <p:ph type="pic" sz="quarter" idx="17"/>
          </p:nvPr>
        </p:nvSpPr>
        <p:spPr>
          <a:xfrm>
            <a:off x="4064922" y="3428426"/>
            <a:ext cx="4063539" cy="3428427"/>
          </a:xfrm>
          <a:prstGeom prst="rect">
            <a:avLst/>
          </a:prstGeom>
          <a:solidFill>
            <a:schemeClr val="accent6"/>
          </a:solidFill>
        </p:spPr>
        <p:txBody>
          <a:bodyPr/>
          <a:lstStyle>
            <a:lvl1pPr algn="ctr">
              <a:defRPr sz="1088"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376686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212237"/>
            <a:ext cx="11258204"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370733"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691485"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5335" y="6317610"/>
            <a:ext cx="1521331" cy="329789"/>
          </a:xfrm>
          <a:prstGeom prst="rect">
            <a:avLst/>
          </a:prstGeom>
        </p:spPr>
      </p:pic>
      <p:sp>
        <p:nvSpPr>
          <p:cNvPr id="8" name="Text Placeholder 21"/>
          <p:cNvSpPr>
            <a:spLocks noGrp="1"/>
          </p:cNvSpPr>
          <p:nvPr>
            <p:ph type="body" sz="quarter" idx="14" hasCustomPrompt="1"/>
          </p:nvPr>
        </p:nvSpPr>
        <p:spPr>
          <a:xfrm>
            <a:off x="4463501"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9" name="Text Placeholder 21"/>
          <p:cNvSpPr>
            <a:spLocks noGrp="1"/>
          </p:cNvSpPr>
          <p:nvPr>
            <p:ph type="body" sz="quarter" idx="15" hasCustomPrompt="1"/>
          </p:nvPr>
        </p:nvSpPr>
        <p:spPr>
          <a:xfrm>
            <a:off x="8235517" y="1348809"/>
            <a:ext cx="3264998" cy="462021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49402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212237"/>
            <a:ext cx="11258204"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370733"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691485"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Text Placeholder 21"/>
          <p:cNvSpPr>
            <a:spLocks noGrp="1"/>
          </p:cNvSpPr>
          <p:nvPr>
            <p:ph type="body" sz="quarter" idx="14" hasCustomPrompt="1"/>
          </p:nvPr>
        </p:nvSpPr>
        <p:spPr>
          <a:xfrm>
            <a:off x="4463501"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9" name="Text Placeholder 21"/>
          <p:cNvSpPr>
            <a:spLocks noGrp="1"/>
          </p:cNvSpPr>
          <p:nvPr>
            <p:ph type="body" sz="quarter" idx="15" hasCustomPrompt="1"/>
          </p:nvPr>
        </p:nvSpPr>
        <p:spPr>
          <a:xfrm>
            <a:off x="8235517" y="1348809"/>
            <a:ext cx="3264998" cy="462021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215363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6. Copy slide">
    <p:spTree>
      <p:nvGrpSpPr>
        <p:cNvPr id="1" name=""/>
        <p:cNvGrpSpPr/>
        <p:nvPr/>
      </p:nvGrpSpPr>
      <p:grpSpPr>
        <a:xfrm>
          <a:off x="0" y="0"/>
          <a:ext cx="0" cy="0"/>
          <a:chOff x="0" y="0"/>
          <a:chExt cx="0" cy="0"/>
        </a:xfrm>
      </p:grpSpPr>
      <p:sp>
        <p:nvSpPr>
          <p:cNvPr id="6" name="Text Placeholder 21"/>
          <p:cNvSpPr>
            <a:spLocks noGrp="1"/>
          </p:cNvSpPr>
          <p:nvPr>
            <p:ph type="body" sz="quarter" idx="13" hasCustomPrompt="1"/>
          </p:nvPr>
        </p:nvSpPr>
        <p:spPr>
          <a:xfrm>
            <a:off x="691485"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7" name="Text Placeholder 21"/>
          <p:cNvSpPr>
            <a:spLocks noGrp="1"/>
          </p:cNvSpPr>
          <p:nvPr>
            <p:ph type="body" sz="quarter" idx="14" hasCustomPrompt="1"/>
          </p:nvPr>
        </p:nvSpPr>
        <p:spPr>
          <a:xfrm>
            <a:off x="4463501"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Text Placeholder 21"/>
          <p:cNvSpPr>
            <a:spLocks noGrp="1"/>
          </p:cNvSpPr>
          <p:nvPr>
            <p:ph type="body" sz="quarter" idx="15" hasCustomPrompt="1"/>
          </p:nvPr>
        </p:nvSpPr>
        <p:spPr>
          <a:xfrm>
            <a:off x="8235517" y="1348809"/>
            <a:ext cx="3264998" cy="462021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0"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12"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Tree>
    <p:extLst>
      <p:ext uri="{BB962C8B-B14F-4D97-AF65-F5344CB8AC3E}">
        <p14:creationId xmlns:p14="http://schemas.microsoft.com/office/powerpoint/2010/main" val="115709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 Thank you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5" name="Text Placeholder 9"/>
          <p:cNvSpPr>
            <a:spLocks noGrp="1"/>
          </p:cNvSpPr>
          <p:nvPr>
            <p:ph type="body" sz="quarter" idx="10" hasCustomPrompt="1"/>
          </p:nvPr>
        </p:nvSpPr>
        <p:spPr>
          <a:xfrm>
            <a:off x="2334933" y="2035320"/>
            <a:ext cx="7522135" cy="1249026"/>
          </a:xfrm>
          <a:prstGeom prst="rect">
            <a:avLst/>
          </a:prstGeom>
        </p:spPr>
        <p:txBody>
          <a:bodyPr vert="horz" wrap="none" lIns="0" tIns="0" rIns="0" bIns="0" anchor="t" anchorCtr="0">
            <a:noAutofit/>
          </a:bodyPr>
          <a:lstStyle>
            <a:lvl1pPr algn="ctr">
              <a:lnSpc>
                <a:spcPct val="100000"/>
              </a:lnSpc>
              <a:defRPr sz="9069" b="0" baseline="0">
                <a:solidFill>
                  <a:srgbClr val="FFFFFF"/>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063040" y="3888052"/>
            <a:ext cx="4065920" cy="187859"/>
          </a:xfrm>
          <a:prstGeom prst="rect">
            <a:avLst/>
          </a:prstGeom>
        </p:spPr>
        <p:txBody>
          <a:bodyPr anchor="ctr" anchorCtr="0"/>
          <a:lstStyle>
            <a:lvl1pPr algn="ctr">
              <a:lnSpc>
                <a:spcPct val="100000"/>
              </a:lnSpc>
              <a:defRPr sz="1632"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232473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Intro slid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prstGeom prst="rect">
            <a:avLst/>
          </a:prstGeom>
          <a:solidFill>
            <a:schemeClr val="accent6"/>
          </a:solidFill>
        </p:spPr>
        <p:txBody>
          <a:bodyPr/>
          <a:lstStyle>
            <a:lvl1pPr algn="ctr">
              <a:defRPr sz="1088" b="0" i="1" baseline="0">
                <a:solidFill>
                  <a:schemeClr val="accent5"/>
                </a:solidFill>
              </a:defRPr>
            </a:lvl1pPr>
          </a:lstStyle>
          <a:p>
            <a:endParaRPr lang="en-US" dirty="0"/>
          </a:p>
          <a:p>
            <a:r>
              <a:rPr lang="en-US" dirty="0"/>
              <a:t>Click icon in middle to add picture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cxnSp>
        <p:nvCxnSpPr>
          <p:cNvPr id="6" name="Straight Connector 5"/>
          <p:cNvCxnSpPr/>
          <p:nvPr userDrawn="1"/>
        </p:nvCxnSpPr>
        <p:spPr>
          <a:xfrm>
            <a:off x="2311693" y="3772941"/>
            <a:ext cx="756861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ext Placeholder 18"/>
          <p:cNvSpPr>
            <a:spLocks noGrp="1"/>
          </p:cNvSpPr>
          <p:nvPr>
            <p:ph type="body" sz="quarter" idx="11" hasCustomPrompt="1"/>
          </p:nvPr>
        </p:nvSpPr>
        <p:spPr>
          <a:xfrm>
            <a:off x="4063040" y="4159099"/>
            <a:ext cx="4065920" cy="155199"/>
          </a:xfrm>
          <a:prstGeom prst="rect">
            <a:avLst/>
          </a:prstGeom>
        </p:spPr>
        <p:txBody>
          <a:bodyPr anchor="ctr" anchorCtr="0"/>
          <a:lstStyle>
            <a:lvl1pPr algn="ctr">
              <a:lnSpc>
                <a:spcPct val="100000"/>
              </a:lnSpc>
              <a:defRPr sz="1632">
                <a:solidFill>
                  <a:srgbClr val="FFFFFF"/>
                </a:solidFill>
              </a:defRPr>
            </a:lvl1pPr>
          </a:lstStyle>
          <a:p>
            <a:pPr lvl="0"/>
            <a:r>
              <a:rPr lang="en-US" dirty="0"/>
              <a:t>Enter text here</a:t>
            </a:r>
          </a:p>
        </p:txBody>
      </p:sp>
      <p:sp>
        <p:nvSpPr>
          <p:cNvPr id="8" name="Text Placeholder 18"/>
          <p:cNvSpPr>
            <a:spLocks noGrp="1"/>
          </p:cNvSpPr>
          <p:nvPr>
            <p:ph type="body" sz="quarter" idx="12" hasCustomPrompt="1"/>
          </p:nvPr>
        </p:nvSpPr>
        <p:spPr>
          <a:xfrm>
            <a:off x="4063040" y="1974132"/>
            <a:ext cx="4065920" cy="187859"/>
          </a:xfrm>
          <a:prstGeom prst="rect">
            <a:avLst/>
          </a:prstGeom>
        </p:spPr>
        <p:txBody>
          <a:bodyPr anchor="ctr" anchorCtr="0"/>
          <a:lstStyle>
            <a:lvl1pPr algn="ctr">
              <a:lnSpc>
                <a:spcPct val="100000"/>
              </a:lnSpc>
              <a:defRPr sz="1632">
                <a:solidFill>
                  <a:srgbClr val="FFFFFF"/>
                </a:solidFill>
              </a:defRPr>
            </a:lvl1pPr>
          </a:lstStyle>
          <a:p>
            <a:pPr lvl="0"/>
            <a:r>
              <a:rPr lang="en-US" dirty="0"/>
              <a:t>Enter text here</a:t>
            </a:r>
          </a:p>
        </p:txBody>
      </p:sp>
      <p:sp>
        <p:nvSpPr>
          <p:cNvPr id="11" name="Text Placeholder 9"/>
          <p:cNvSpPr>
            <a:spLocks noGrp="1"/>
          </p:cNvSpPr>
          <p:nvPr>
            <p:ph type="body" sz="quarter" idx="10" hasCustomPrompt="1"/>
          </p:nvPr>
        </p:nvSpPr>
        <p:spPr>
          <a:xfrm>
            <a:off x="2334933" y="2258718"/>
            <a:ext cx="7522135" cy="1249026"/>
          </a:xfrm>
          <a:prstGeom prst="rect">
            <a:avLst/>
          </a:prstGeom>
        </p:spPr>
        <p:txBody>
          <a:bodyPr vert="horz" wrap="none" lIns="0" tIns="0" rIns="0" bIns="0" anchor="t" anchorCtr="0">
            <a:noAutofit/>
          </a:bodyPr>
          <a:lstStyle>
            <a:lvl1pPr algn="ctr">
              <a:lnSpc>
                <a:spcPct val="100000"/>
              </a:lnSpc>
              <a:defRPr sz="9069" b="0" baseline="0">
                <a:solidFill>
                  <a:srgbClr val="FFFFFF"/>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76727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 Statement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6" name="Text Placeholder 5"/>
          <p:cNvSpPr>
            <a:spLocks noGrp="1"/>
          </p:cNvSpPr>
          <p:nvPr>
            <p:ph type="body" sz="quarter" idx="10" hasCustomPrompt="1"/>
          </p:nvPr>
        </p:nvSpPr>
        <p:spPr>
          <a:xfrm>
            <a:off x="2456253" y="699889"/>
            <a:ext cx="7279494" cy="1117323"/>
          </a:xfrm>
          <a:prstGeom prst="rect">
            <a:avLst/>
          </a:prstGeom>
        </p:spPr>
        <p:txBody>
          <a:bodyPr/>
          <a:lstStyle>
            <a:lvl1pPr algn="ctr">
              <a:lnSpc>
                <a:spcPct val="100000"/>
              </a:lnSpc>
              <a:defRPr sz="7255" baseline="0">
                <a:solidFill>
                  <a:srgbClr val="FB3449"/>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dirty="0"/>
              <a:t>ENTER TEXT</a:t>
            </a:r>
          </a:p>
        </p:txBody>
      </p:sp>
      <p:sp>
        <p:nvSpPr>
          <p:cNvPr id="9" name="Text Placeholder 5"/>
          <p:cNvSpPr>
            <a:spLocks noGrp="1"/>
          </p:cNvSpPr>
          <p:nvPr>
            <p:ph type="body" sz="quarter" idx="11" hasCustomPrompt="1"/>
          </p:nvPr>
        </p:nvSpPr>
        <p:spPr>
          <a:xfrm>
            <a:off x="2456253" y="2253253"/>
            <a:ext cx="7279494" cy="2831154"/>
          </a:xfrm>
          <a:prstGeom prst="rect">
            <a:avLst/>
          </a:prstGeom>
        </p:spPr>
        <p:txBody>
          <a:bodyPr/>
          <a:lstStyle>
            <a:lvl1pPr marL="0" marR="0" indent="0" algn="ctr" defTabSz="872296" rtl="0" eaLnBrk="1" fontAlgn="auto" latinLnBrk="0" hangingPunct="1">
              <a:lnSpc>
                <a:spcPts val="7709"/>
              </a:lnSpc>
              <a:spcBef>
                <a:spcPts val="0"/>
              </a:spcBef>
              <a:spcAft>
                <a:spcPts val="0"/>
              </a:spcAft>
              <a:buClr>
                <a:srgbClr val="FFFFFF"/>
              </a:buClr>
              <a:buSzPct val="100000"/>
              <a:buFont typeface="Arial"/>
              <a:buNone/>
              <a:tabLst/>
              <a:defRPr sz="7255" baseline="0">
                <a:solidFill>
                  <a:srgbClr val="FFFFFF"/>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dirty="0"/>
              <a:t>ENTER TEXT</a:t>
            </a:r>
          </a:p>
          <a:p>
            <a:pPr lvl="0"/>
            <a:r>
              <a:rPr lang="en-US" dirty="0"/>
              <a:t>ENTER TEXT</a:t>
            </a:r>
          </a:p>
          <a:p>
            <a:pPr lvl="0"/>
            <a:r>
              <a:rPr lang="en-US" dirty="0"/>
              <a:t>ENTER TEXT</a:t>
            </a:r>
          </a:p>
        </p:txBody>
      </p:sp>
    </p:spTree>
    <p:extLst>
      <p:ext uri="{BB962C8B-B14F-4D97-AF65-F5344CB8AC3E}">
        <p14:creationId xmlns:p14="http://schemas.microsoft.com/office/powerpoint/2010/main" val="14708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1959" y="1591"/>
          <a:ext cx="1954" cy="1586"/>
        </p:xfrm>
        <a:graphic>
          <a:graphicData uri="http://schemas.openxmlformats.org/presentationml/2006/ole">
            <mc:AlternateContent xmlns:mc="http://schemas.openxmlformats.org/markup-compatibility/2006">
              <mc:Choice xmlns:v="urn:schemas-microsoft-com:vml" Requires="v">
                <p:oleObj spid="_x0000_s7171"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9" y="1591"/>
                        <a:ext cx="1954" cy="1586"/>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18629" y="321389"/>
            <a:ext cx="11258204" cy="371475"/>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33253" y="731969"/>
            <a:ext cx="11267633" cy="396000"/>
          </a:xfrm>
        </p:spPr>
        <p:txBody>
          <a:bodyPr anchor="t" anchorCtr="0"/>
          <a:lstStyle>
            <a:lvl1pPr>
              <a:lnSpc>
                <a:spcPts val="1526"/>
              </a:lnSpc>
              <a:buNone/>
              <a:defRPr lang="en-GB" sz="1270" b="1" kern="1200" baseline="0" dirty="0">
                <a:solidFill>
                  <a:schemeClr val="accent6"/>
                </a:solidFill>
                <a:latin typeface="+mn-lt"/>
                <a:ea typeface="+mn-ea"/>
                <a:cs typeface="+mn-cs"/>
              </a:defRPr>
            </a:lvl1pPr>
          </a:lstStyle>
          <a:p>
            <a:pPr marL="87850" lvl="0" indent="-87850" algn="l" defTabSz="872263" rtl="0" eaLnBrk="1" latinLnBrk="0" hangingPunct="1">
              <a:lnSpc>
                <a:spcPts val="136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33246" y="1246535"/>
            <a:ext cx="3660989" cy="194149"/>
          </a:xfrm>
        </p:spPr>
        <p:txBody>
          <a:bodyPr anchor="t" anchorCtr="0"/>
          <a:lstStyle>
            <a:lvl1pPr>
              <a:lnSpc>
                <a:spcPts val="1526"/>
              </a:lnSpc>
              <a:buNone/>
              <a:defRPr lang="en-GB" sz="1270" b="1" kern="1200" baseline="0" dirty="0">
                <a:solidFill>
                  <a:schemeClr val="bg1"/>
                </a:solidFill>
                <a:latin typeface="+mn-lt"/>
                <a:ea typeface="+mn-ea"/>
                <a:cs typeface="+mn-cs"/>
              </a:defRPr>
            </a:lvl1pPr>
          </a:lstStyle>
          <a:p>
            <a:pPr marL="87850" lvl="0" indent="-87850" algn="l" defTabSz="872263" rtl="0" eaLnBrk="1" latinLnBrk="0" hangingPunct="1">
              <a:lnSpc>
                <a:spcPts val="136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33246" y="1432355"/>
            <a:ext cx="3660989" cy="225576"/>
          </a:xfrm>
        </p:spPr>
        <p:txBody>
          <a:bodyPr anchor="t" anchorCtr="0"/>
          <a:lstStyle>
            <a:lvl1pPr>
              <a:lnSpc>
                <a:spcPts val="1526"/>
              </a:lnSpc>
              <a:buNone/>
              <a:defRPr lang="en-GB" sz="1270" b="1" kern="1200" baseline="0" dirty="0">
                <a:solidFill>
                  <a:schemeClr val="accent6"/>
                </a:solidFill>
                <a:latin typeface="+mn-lt"/>
                <a:ea typeface="+mn-ea"/>
                <a:cs typeface="+mn-cs"/>
              </a:defRPr>
            </a:lvl1pPr>
          </a:lstStyle>
          <a:p>
            <a:pPr marL="87850" lvl="0" indent="-87850" algn="l" defTabSz="872263" rtl="0" eaLnBrk="1" latinLnBrk="0" hangingPunct="1">
              <a:lnSpc>
                <a:spcPts val="136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219897" y="1246535"/>
            <a:ext cx="3660989" cy="194149"/>
          </a:xfrm>
        </p:spPr>
        <p:txBody>
          <a:bodyPr anchor="t" anchorCtr="0"/>
          <a:lstStyle>
            <a:lvl1pPr>
              <a:lnSpc>
                <a:spcPts val="1526"/>
              </a:lnSpc>
              <a:buNone/>
              <a:defRPr lang="en-GB" sz="1270" b="1" kern="1200" baseline="0" dirty="0">
                <a:solidFill>
                  <a:schemeClr val="bg1"/>
                </a:solidFill>
                <a:latin typeface="+mn-lt"/>
                <a:ea typeface="+mn-ea"/>
                <a:cs typeface="+mn-cs"/>
              </a:defRPr>
            </a:lvl1pPr>
          </a:lstStyle>
          <a:p>
            <a:pPr marL="87850" lvl="0" indent="-87850" algn="l" defTabSz="872263" rtl="0" eaLnBrk="1" latinLnBrk="0" hangingPunct="1">
              <a:lnSpc>
                <a:spcPts val="136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219897" y="1432355"/>
            <a:ext cx="3660989" cy="225576"/>
          </a:xfrm>
        </p:spPr>
        <p:txBody>
          <a:bodyPr anchor="t" anchorCtr="0"/>
          <a:lstStyle>
            <a:lvl1pPr>
              <a:lnSpc>
                <a:spcPts val="1526"/>
              </a:lnSpc>
              <a:buNone/>
              <a:defRPr lang="en-GB" sz="1270" b="1" kern="1200" baseline="0" dirty="0">
                <a:solidFill>
                  <a:schemeClr val="accent6"/>
                </a:solidFill>
                <a:latin typeface="+mn-lt"/>
                <a:ea typeface="+mn-ea"/>
                <a:cs typeface="+mn-cs"/>
              </a:defRPr>
            </a:lvl1pPr>
          </a:lstStyle>
          <a:p>
            <a:pPr marL="87850" lvl="0" indent="-87850" algn="l" defTabSz="872263" rtl="0" eaLnBrk="1" latinLnBrk="0" hangingPunct="1">
              <a:lnSpc>
                <a:spcPts val="136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093798" y="1246535"/>
            <a:ext cx="3660989" cy="194149"/>
          </a:xfrm>
        </p:spPr>
        <p:txBody>
          <a:bodyPr anchor="t" anchorCtr="0"/>
          <a:lstStyle>
            <a:lvl1pPr>
              <a:lnSpc>
                <a:spcPts val="1526"/>
              </a:lnSpc>
              <a:buNone/>
              <a:defRPr lang="en-GB" sz="1270" b="1" kern="1200" baseline="0" dirty="0">
                <a:solidFill>
                  <a:schemeClr val="bg1"/>
                </a:solidFill>
                <a:latin typeface="+mn-lt"/>
                <a:ea typeface="+mn-ea"/>
                <a:cs typeface="+mn-cs"/>
              </a:defRPr>
            </a:lvl1pPr>
          </a:lstStyle>
          <a:p>
            <a:pPr marL="87850" lvl="0" indent="-87850" algn="l" defTabSz="872263" rtl="0" eaLnBrk="1" latinLnBrk="0" hangingPunct="1">
              <a:lnSpc>
                <a:spcPts val="136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093798" y="1432355"/>
            <a:ext cx="3660989" cy="225576"/>
          </a:xfrm>
        </p:spPr>
        <p:txBody>
          <a:bodyPr anchor="t" anchorCtr="0"/>
          <a:lstStyle>
            <a:lvl1pPr>
              <a:lnSpc>
                <a:spcPts val="1526"/>
              </a:lnSpc>
              <a:buNone/>
              <a:defRPr lang="en-GB" sz="1270" b="1" kern="1200" baseline="0" dirty="0">
                <a:solidFill>
                  <a:schemeClr val="accent6"/>
                </a:solidFill>
                <a:latin typeface="+mn-lt"/>
                <a:ea typeface="+mn-ea"/>
                <a:cs typeface="+mn-cs"/>
              </a:defRPr>
            </a:lvl1pPr>
          </a:lstStyle>
          <a:p>
            <a:pPr marL="87850" lvl="0" indent="-87850" algn="l" defTabSz="872263" rtl="0" eaLnBrk="1" latinLnBrk="0" hangingPunct="1">
              <a:lnSpc>
                <a:spcPts val="136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34555" y="2229962"/>
            <a:ext cx="3748692" cy="3214135"/>
          </a:xfrm>
        </p:spPr>
        <p:txBody>
          <a:bodyPr/>
          <a:lstStyle>
            <a:lvl1pPr>
              <a:lnSpc>
                <a:spcPts val="1813"/>
              </a:lnSpc>
              <a:defRPr sz="1632" baseline="0">
                <a:solidFill>
                  <a:schemeClr val="tx2"/>
                </a:solidFill>
              </a:defRPr>
            </a:lvl1pPr>
            <a:lvl2pPr>
              <a:lnSpc>
                <a:spcPts val="1813"/>
              </a:lnSpc>
              <a:defRPr sz="1632" b="0">
                <a:solidFill>
                  <a:schemeClr val="bg1"/>
                </a:solidFill>
              </a:defRPr>
            </a:lvl2pPr>
            <a:lvl3pPr>
              <a:lnSpc>
                <a:spcPts val="1360"/>
              </a:lnSpc>
              <a:defRPr/>
            </a:lvl3pPr>
            <a:lvl4pPr>
              <a:lnSpc>
                <a:spcPts val="145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212182" y="2230965"/>
            <a:ext cx="3740352" cy="3214135"/>
          </a:xfrm>
        </p:spPr>
        <p:txBody>
          <a:bodyPr/>
          <a:lstStyle>
            <a:lvl1pPr>
              <a:lnSpc>
                <a:spcPts val="1813"/>
              </a:lnSpc>
              <a:defRPr sz="1632" baseline="0">
                <a:solidFill>
                  <a:schemeClr val="tx2"/>
                </a:solidFill>
              </a:defRPr>
            </a:lvl1pPr>
            <a:lvl2pPr>
              <a:lnSpc>
                <a:spcPts val="1813"/>
              </a:lnSpc>
              <a:defRPr sz="1632" b="0">
                <a:solidFill>
                  <a:schemeClr val="bg1"/>
                </a:solidFill>
              </a:defRPr>
            </a:lvl2pPr>
            <a:lvl3pPr>
              <a:lnSpc>
                <a:spcPts val="1360"/>
              </a:lnSpc>
              <a:defRPr/>
            </a:lvl3pPr>
            <a:lvl4pPr>
              <a:lnSpc>
                <a:spcPts val="1360"/>
              </a:lnSpc>
              <a:defRPr lang="en-US" sz="127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872263" rtl="0" eaLnBrk="1" latinLnBrk="0" hangingPunct="1">
              <a:lnSpc>
                <a:spcPts val="145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081812" y="2224602"/>
            <a:ext cx="3778033" cy="3214135"/>
          </a:xfrm>
        </p:spPr>
        <p:txBody>
          <a:bodyPr/>
          <a:lstStyle>
            <a:lvl1pPr>
              <a:lnSpc>
                <a:spcPts val="1813"/>
              </a:lnSpc>
              <a:defRPr sz="1632" baseline="0">
                <a:solidFill>
                  <a:schemeClr val="tx2"/>
                </a:solidFill>
              </a:defRPr>
            </a:lvl1pPr>
            <a:lvl2pPr>
              <a:lnSpc>
                <a:spcPts val="1813"/>
              </a:lnSpc>
              <a:defRPr sz="1632" b="0">
                <a:solidFill>
                  <a:schemeClr val="bg1"/>
                </a:solidFill>
              </a:defRPr>
            </a:lvl2pPr>
            <a:lvl3pPr>
              <a:lnSpc>
                <a:spcPts val="1360"/>
              </a:lnSpc>
              <a:defRPr/>
            </a:lvl3pPr>
            <a:lvl4pPr>
              <a:lnSpc>
                <a:spcPts val="1450"/>
              </a:lnSpc>
              <a:defRPr lang="en-US" sz="127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13"/>
          <p:cNvSpPr>
            <a:spLocks noGrp="1"/>
          </p:cNvSpPr>
          <p:nvPr>
            <p:ph type="body" sz="quarter" idx="15" hasCustomPrompt="1"/>
          </p:nvPr>
        </p:nvSpPr>
        <p:spPr bwMode="gray">
          <a:xfrm>
            <a:off x="6420556" y="6392862"/>
            <a:ext cx="5421002" cy="279781"/>
          </a:xfrm>
        </p:spPr>
        <p:txBody>
          <a:bodyPr anchor="b" anchorCtr="0"/>
          <a:lstStyle>
            <a:lvl1pPr algn="r">
              <a:lnSpc>
                <a:spcPts val="764"/>
              </a:lnSpc>
              <a:buNone/>
              <a:defRPr sz="726"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27161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Intro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a:solidFill>
            <a:schemeClr val="accent5"/>
          </a:solidFill>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3" name="Title Placeholder 1"/>
          <p:cNvSpPr>
            <a:spLocks noGrp="1"/>
          </p:cNvSpPr>
          <p:nvPr>
            <p:ph type="title" hasCustomPrompt="1"/>
          </p:nvPr>
        </p:nvSpPr>
        <p:spPr bwMode="gray">
          <a:xfrm>
            <a:off x="212225" y="212236"/>
            <a:ext cx="11258204" cy="384780"/>
          </a:xfrm>
          <a:prstGeom prst="rect">
            <a:avLst/>
          </a:prstGeom>
          <a:ln>
            <a:noFill/>
          </a:ln>
        </p:spPr>
        <p:txBody>
          <a:bodyPr vert="horz" wrap="none" lIns="0" tIns="0" rIns="0" bIns="0" rtlCol="0" anchor="ctr">
            <a:noAutofit/>
          </a:bodyPr>
          <a:lstStyle>
            <a:lvl1pPr>
              <a:defRPr sz="3628" spc="91" baseline="0">
                <a:solidFill>
                  <a:srgbClr val="FFFFFF"/>
                </a:solidFill>
              </a:defRPr>
            </a:lvl1pPr>
          </a:lstStyle>
          <a:p>
            <a:r>
              <a:rPr lang="en-US" dirty="0"/>
              <a:t>ENTER HEADER TEXT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
        <p:nvSpPr>
          <p:cNvPr id="13" name="Text Placeholder 12"/>
          <p:cNvSpPr>
            <a:spLocks noGrp="1"/>
          </p:cNvSpPr>
          <p:nvPr>
            <p:ph type="body" sz="quarter" idx="11" hasCustomPrompt="1"/>
          </p:nvPr>
        </p:nvSpPr>
        <p:spPr>
          <a:xfrm>
            <a:off x="212225" y="950690"/>
            <a:ext cx="3865791" cy="1154759"/>
          </a:xfrm>
          <a:prstGeom prst="rect">
            <a:avLst/>
          </a:prstGeom>
        </p:spPr>
        <p:txBody>
          <a:bodyPr lIns="0" tIns="0" rIns="0" bIns="0"/>
          <a:lstStyle>
            <a:lvl1pPr>
              <a:defRPr>
                <a:solidFill>
                  <a:srgbClr val="FFFFFF"/>
                </a:solidFill>
              </a:defRPr>
            </a:lvl1pPr>
          </a:lstStyle>
          <a:p>
            <a:pPr lvl="0"/>
            <a:r>
              <a:rPr lang="en-US" dirty="0"/>
              <a:t>Sub header text</a:t>
            </a:r>
          </a:p>
        </p:txBody>
      </p:sp>
      <p:cxnSp>
        <p:nvCxnSpPr>
          <p:cNvPr id="7" name="Straight Connector 6"/>
          <p:cNvCxnSpPr/>
          <p:nvPr userDrawn="1"/>
        </p:nvCxnSpPr>
        <p:spPr>
          <a:xfrm>
            <a:off x="0" y="775293"/>
            <a:ext cx="394627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737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2. Copy slide">
    <p:spTree>
      <p:nvGrpSpPr>
        <p:cNvPr id="1" name=""/>
        <p:cNvGrpSpPr/>
        <p:nvPr/>
      </p:nvGrpSpPr>
      <p:grpSpPr>
        <a:xfrm>
          <a:off x="0" y="0"/>
          <a:ext cx="0" cy="0"/>
          <a:chOff x="0" y="0"/>
          <a:chExt cx="0" cy="0"/>
        </a:xfrm>
      </p:grpSpPr>
      <p:sp>
        <p:nvSpPr>
          <p:cNvPr id="21" name="Rectangle 20"/>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15"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19"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20"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364273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50" Type="http://schemas.openxmlformats.org/officeDocument/2006/relationships/slideLayout" Target="../slideLayouts/slideLayout63.xml"/><Relationship Id="rId55" Type="http://schemas.openxmlformats.org/officeDocument/2006/relationships/slideLayout" Target="../slideLayouts/slideLayout68.xml"/><Relationship Id="rId63" Type="http://schemas.openxmlformats.org/officeDocument/2006/relationships/image" Target="../media/image1.emf"/><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54" Type="http://schemas.openxmlformats.org/officeDocument/2006/relationships/slideLayout" Target="../slideLayouts/slideLayout67.xml"/><Relationship Id="rId62" Type="http://schemas.openxmlformats.org/officeDocument/2006/relationships/oleObject" Target="../embeddings/oleObject3.bin"/><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3" Type="http://schemas.openxmlformats.org/officeDocument/2006/relationships/slideLayout" Target="../slideLayouts/slideLayout66.xml"/><Relationship Id="rId58" Type="http://schemas.openxmlformats.org/officeDocument/2006/relationships/slideLayout" Target="../slideLayouts/slideLayout71.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 Id="rId57" Type="http://schemas.openxmlformats.org/officeDocument/2006/relationships/slideLayout" Target="../slideLayouts/slideLayout70.xml"/><Relationship Id="rId61" Type="http://schemas.openxmlformats.org/officeDocument/2006/relationships/tags" Target="../tags/tag3.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 Id="rId60" Type="http://schemas.openxmlformats.org/officeDocument/2006/relationships/vmlDrawing" Target="../drawings/vmlDrawing3.v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56" Type="http://schemas.openxmlformats.org/officeDocument/2006/relationships/slideLayout" Target="../slideLayouts/slideLayout69.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5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6"/>
            </p:custDataLst>
          </p:nvPr>
        </p:nvGraphicFramePr>
        <p:xfrm>
          <a:off x="1952" y="1588"/>
          <a:ext cx="1954" cy="1587"/>
        </p:xfrm>
        <a:graphic>
          <a:graphicData uri="http://schemas.openxmlformats.org/presentationml/2006/ole">
            <mc:AlternateContent xmlns:mc="http://schemas.openxmlformats.org/markup-compatibility/2006">
              <mc:Choice xmlns:v="urn:schemas-microsoft-com:vml" Requires="v">
                <p:oleObj spid="_x0000_s1080" name="think-cell Slide" r:id="rId17" imgW="6350000" imgH="6350000" progId="">
                  <p:embed/>
                </p:oleObj>
              </mc:Choice>
              <mc:Fallback>
                <p:oleObj name="think-cell Slide" r:id="rId17" imgW="6350000" imgH="6350000" progId="">
                  <p:embed/>
                  <p:pic>
                    <p:nvPicPr>
                      <p:cNvPr id="8" name="Object 7" hidden="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52" y="1588"/>
                        <a:ext cx="1954"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2922443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734" r:id="rId9"/>
    <p:sldLayoutId id="2147483736" r:id="rId10"/>
    <p:sldLayoutId id="2147483737" r:id="rId11"/>
    <p:sldLayoutId id="2147483738" r:id="rId12"/>
    <p:sldLayoutId id="2147483739" r:id="rId1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872296" rtl="0" eaLnBrk="1" latinLnBrk="0" hangingPunct="1">
        <a:spcBef>
          <a:spcPct val="0"/>
        </a:spcBef>
        <a:buNone/>
        <a:defRPr sz="3446" b="0" kern="1200" cap="all" spc="0">
          <a:ln w="22225">
            <a:noFill/>
            <a:prstDash val="solid"/>
          </a:ln>
          <a:solidFill>
            <a:srgbClr val="000000"/>
          </a:solidFill>
          <a:effectLst/>
          <a:latin typeface="+mj-lt"/>
          <a:ea typeface="+mj-ea"/>
          <a:cs typeface="+mj-cs"/>
        </a:defRPr>
      </a:lvl1pPr>
    </p:titleStyle>
    <p:bodyStyle>
      <a:lvl1pPr marL="0" indent="0" algn="l" defTabSz="872296" rtl="0" eaLnBrk="1" latinLnBrk="0" hangingPunct="1">
        <a:lnSpc>
          <a:spcPts val="1723"/>
        </a:lnSpc>
        <a:spcBef>
          <a:spcPts val="0"/>
        </a:spcBef>
        <a:buClr>
          <a:srgbClr val="FFFFFF"/>
        </a:buClr>
        <a:buSzPct val="100000"/>
        <a:buFont typeface="Arial"/>
        <a:buNone/>
        <a:defRPr sz="1632" b="1" kern="1200">
          <a:solidFill>
            <a:schemeClr val="tx2"/>
          </a:solidFill>
          <a:latin typeface="+mn-lt"/>
          <a:ea typeface="+mn-ea"/>
          <a:cs typeface="+mn-cs"/>
        </a:defRPr>
      </a:lvl1pPr>
      <a:lvl2pPr marL="0" indent="0" algn="l" defTabSz="872296" rtl="0" eaLnBrk="1" latinLnBrk="0" hangingPunct="1">
        <a:lnSpc>
          <a:spcPts val="1723"/>
        </a:lnSpc>
        <a:spcBef>
          <a:spcPts val="0"/>
        </a:spcBef>
        <a:buClr>
          <a:srgbClr val="FFFFFF"/>
        </a:buClr>
        <a:buSzPct val="100000"/>
        <a:buFont typeface="Arial"/>
        <a:buNone/>
        <a:defRPr sz="1632" b="0" kern="1200">
          <a:solidFill>
            <a:schemeClr val="bg1"/>
          </a:solidFill>
          <a:latin typeface="+mn-lt"/>
          <a:ea typeface="+mn-ea"/>
          <a:cs typeface="+mn-cs"/>
        </a:defRPr>
      </a:lvl2pPr>
      <a:lvl3pPr marL="0" indent="0" algn="l" defTabSz="872296" rtl="0" eaLnBrk="1" latinLnBrk="0" hangingPunct="1">
        <a:lnSpc>
          <a:spcPts val="1360"/>
        </a:lnSpc>
        <a:spcBef>
          <a:spcPts val="0"/>
        </a:spcBef>
        <a:buClr>
          <a:srgbClr val="FFFFFF"/>
        </a:buClr>
        <a:buSzPct val="100000"/>
        <a:buFont typeface="Arial"/>
        <a:buNone/>
        <a:tabLst/>
        <a:defRPr sz="1270" b="1" kern="1200" baseline="0">
          <a:solidFill>
            <a:schemeClr val="tx2"/>
          </a:solidFill>
          <a:latin typeface="+mn-lt"/>
          <a:ea typeface="+mn-ea"/>
          <a:cs typeface="+mn-cs"/>
        </a:defRPr>
      </a:lvl3pPr>
      <a:lvl4pPr marL="0" indent="0" algn="l" defTabSz="872296" rtl="0" eaLnBrk="1" latinLnBrk="0" hangingPunct="1">
        <a:lnSpc>
          <a:spcPts val="1451"/>
        </a:lnSpc>
        <a:spcBef>
          <a:spcPts val="0"/>
        </a:spcBef>
        <a:buClr>
          <a:srgbClr val="FFFFFF"/>
        </a:buClr>
        <a:buSzPct val="100000"/>
        <a:buFont typeface="Arial"/>
        <a:buNone/>
        <a:tabLst/>
        <a:defRPr sz="1270" b="0" kern="1200">
          <a:solidFill>
            <a:srgbClr val="000000"/>
          </a:solidFill>
          <a:latin typeface="+mn-lt"/>
          <a:ea typeface="+mn-ea"/>
          <a:cs typeface="+mn-cs"/>
        </a:defRPr>
      </a:lvl4pPr>
      <a:lvl5pPr marL="0" indent="0" algn="l" defTabSz="872296" rtl="0" eaLnBrk="1" latinLnBrk="0" hangingPunct="1">
        <a:lnSpc>
          <a:spcPts val="998"/>
        </a:lnSpc>
        <a:spcBef>
          <a:spcPts val="0"/>
        </a:spcBef>
        <a:buClr>
          <a:srgbClr val="FFFFFF"/>
        </a:buClr>
        <a:buSzPct val="100000"/>
        <a:buFont typeface="Arial"/>
        <a:buNone/>
        <a:tabLst/>
        <a:defRPr sz="907" b="0" kern="1200">
          <a:solidFill>
            <a:schemeClr val="accent6"/>
          </a:solidFill>
          <a:latin typeface="+mn-lt"/>
          <a:ea typeface="+mn-ea"/>
          <a:cs typeface="+mn-cs"/>
        </a:defRPr>
      </a:lvl5pPr>
      <a:lvl6pPr marL="2398818"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6pPr>
      <a:lvl7pPr marL="2834967"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7pPr>
      <a:lvl8pPr marL="3271116"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8pPr>
      <a:lvl9pPr marL="3707264"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9pPr>
    </p:bodyStyle>
    <p:otherStyle>
      <a:defPPr>
        <a:defRPr lang="en-US"/>
      </a:defPPr>
      <a:lvl1pPr marL="0" algn="l" defTabSz="872296" rtl="0" eaLnBrk="1" latinLnBrk="0" hangingPunct="1">
        <a:defRPr sz="1723" kern="1200">
          <a:solidFill>
            <a:schemeClr val="tx1"/>
          </a:solidFill>
          <a:latin typeface="+mn-lt"/>
          <a:ea typeface="+mn-ea"/>
          <a:cs typeface="+mn-cs"/>
        </a:defRPr>
      </a:lvl1pPr>
      <a:lvl2pPr marL="436149" algn="l" defTabSz="872296" rtl="0" eaLnBrk="1" latinLnBrk="0" hangingPunct="1">
        <a:defRPr sz="1723" kern="1200">
          <a:solidFill>
            <a:schemeClr val="tx1"/>
          </a:solidFill>
          <a:latin typeface="+mn-lt"/>
          <a:ea typeface="+mn-ea"/>
          <a:cs typeface="+mn-cs"/>
        </a:defRPr>
      </a:lvl2pPr>
      <a:lvl3pPr marL="872296" algn="l" defTabSz="872296" rtl="0" eaLnBrk="1" latinLnBrk="0" hangingPunct="1">
        <a:defRPr sz="1723" kern="1200">
          <a:solidFill>
            <a:schemeClr val="tx1"/>
          </a:solidFill>
          <a:latin typeface="+mn-lt"/>
          <a:ea typeface="+mn-ea"/>
          <a:cs typeface="+mn-cs"/>
        </a:defRPr>
      </a:lvl3pPr>
      <a:lvl4pPr marL="1308447" algn="l" defTabSz="872296" rtl="0" eaLnBrk="1" latinLnBrk="0" hangingPunct="1">
        <a:defRPr sz="1723" kern="1200">
          <a:solidFill>
            <a:schemeClr val="tx1"/>
          </a:solidFill>
          <a:latin typeface="+mn-lt"/>
          <a:ea typeface="+mn-ea"/>
          <a:cs typeface="+mn-cs"/>
        </a:defRPr>
      </a:lvl4pPr>
      <a:lvl5pPr marL="1744595" algn="l" defTabSz="872296" rtl="0" eaLnBrk="1" latinLnBrk="0" hangingPunct="1">
        <a:defRPr sz="1723" kern="1200">
          <a:solidFill>
            <a:schemeClr val="tx1"/>
          </a:solidFill>
          <a:latin typeface="+mn-lt"/>
          <a:ea typeface="+mn-ea"/>
          <a:cs typeface="+mn-cs"/>
        </a:defRPr>
      </a:lvl5pPr>
      <a:lvl6pPr marL="2180744" algn="l" defTabSz="872296" rtl="0" eaLnBrk="1" latinLnBrk="0" hangingPunct="1">
        <a:defRPr sz="1723" kern="1200">
          <a:solidFill>
            <a:schemeClr val="tx1"/>
          </a:solidFill>
          <a:latin typeface="+mn-lt"/>
          <a:ea typeface="+mn-ea"/>
          <a:cs typeface="+mn-cs"/>
        </a:defRPr>
      </a:lvl6pPr>
      <a:lvl7pPr marL="2616892" algn="l" defTabSz="872296" rtl="0" eaLnBrk="1" latinLnBrk="0" hangingPunct="1">
        <a:defRPr sz="1723" kern="1200">
          <a:solidFill>
            <a:schemeClr val="tx1"/>
          </a:solidFill>
          <a:latin typeface="+mn-lt"/>
          <a:ea typeface="+mn-ea"/>
          <a:cs typeface="+mn-cs"/>
        </a:defRPr>
      </a:lvl7pPr>
      <a:lvl8pPr marL="3053041" algn="l" defTabSz="872296" rtl="0" eaLnBrk="1" latinLnBrk="0" hangingPunct="1">
        <a:defRPr sz="1723" kern="1200">
          <a:solidFill>
            <a:schemeClr val="tx1"/>
          </a:solidFill>
          <a:latin typeface="+mn-lt"/>
          <a:ea typeface="+mn-ea"/>
          <a:cs typeface="+mn-cs"/>
        </a:defRPr>
      </a:lvl8pPr>
      <a:lvl9pPr marL="3489187" algn="l" defTabSz="872296" rtl="0" eaLnBrk="1" latinLnBrk="0" hangingPunct="1">
        <a:defRPr sz="172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61"/>
            </p:custDataLst>
          </p:nvPr>
        </p:nvGraphicFramePr>
        <p:xfrm>
          <a:off x="1952" y="1588"/>
          <a:ext cx="1954" cy="1587"/>
        </p:xfrm>
        <a:graphic>
          <a:graphicData uri="http://schemas.openxmlformats.org/presentationml/2006/ole">
            <mc:AlternateContent xmlns:mc="http://schemas.openxmlformats.org/markup-compatibility/2006">
              <mc:Choice xmlns:v="urn:schemas-microsoft-com:vml" Requires="v">
                <p:oleObj spid="_x0000_s2107" name="think-cell Slide" r:id="rId62" imgW="6350000" imgH="6350000" progId="">
                  <p:embed/>
                </p:oleObj>
              </mc:Choice>
              <mc:Fallback>
                <p:oleObj name="think-cell Slide" r:id="rId62" imgW="6350000" imgH="6350000" progId="">
                  <p:embed/>
                  <p:pic>
                    <p:nvPicPr>
                      <p:cNvPr id="8" name="Object 7" hidden="1"/>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1952" y="1588"/>
                        <a:ext cx="1954"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2609144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 id="2147483707" r:id="rId37"/>
    <p:sldLayoutId id="2147483708" r:id="rId38"/>
    <p:sldLayoutId id="2147483709" r:id="rId39"/>
    <p:sldLayoutId id="2147483710" r:id="rId40"/>
    <p:sldLayoutId id="2147483711" r:id="rId41"/>
    <p:sldLayoutId id="2147483712" r:id="rId42"/>
    <p:sldLayoutId id="2147483713" r:id="rId43"/>
    <p:sldLayoutId id="2147483714" r:id="rId44"/>
    <p:sldLayoutId id="2147483715" r:id="rId45"/>
    <p:sldLayoutId id="2147483716" r:id="rId46"/>
    <p:sldLayoutId id="2147483717" r:id="rId47"/>
    <p:sldLayoutId id="2147483718" r:id="rId48"/>
    <p:sldLayoutId id="2147483719" r:id="rId49"/>
    <p:sldLayoutId id="2147483720" r:id="rId50"/>
    <p:sldLayoutId id="2147483721" r:id="rId51"/>
    <p:sldLayoutId id="2147483722" r:id="rId52"/>
    <p:sldLayoutId id="2147483723" r:id="rId53"/>
    <p:sldLayoutId id="2147483724" r:id="rId54"/>
    <p:sldLayoutId id="2147483725" r:id="rId55"/>
    <p:sldLayoutId id="2147483728" r:id="rId56"/>
    <p:sldLayoutId id="2147483730" r:id="rId57"/>
    <p:sldLayoutId id="2147483740" r:id="rId58"/>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872296" rtl="0" eaLnBrk="1" latinLnBrk="0" hangingPunct="1">
        <a:spcBef>
          <a:spcPct val="0"/>
        </a:spcBef>
        <a:buNone/>
        <a:defRPr sz="3446" b="0" kern="1200" cap="all" spc="0">
          <a:ln w="22225">
            <a:noFill/>
            <a:prstDash val="solid"/>
          </a:ln>
          <a:solidFill>
            <a:srgbClr val="000000"/>
          </a:solidFill>
          <a:effectLst/>
          <a:latin typeface="+mj-lt"/>
          <a:ea typeface="+mj-ea"/>
          <a:cs typeface="+mj-cs"/>
        </a:defRPr>
      </a:lvl1pPr>
    </p:titleStyle>
    <p:bodyStyle>
      <a:lvl1pPr marL="0" indent="0" algn="l" defTabSz="872296" rtl="0" eaLnBrk="1" latinLnBrk="0" hangingPunct="1">
        <a:lnSpc>
          <a:spcPct val="100000"/>
        </a:lnSpc>
        <a:spcBef>
          <a:spcPts val="0"/>
        </a:spcBef>
        <a:buClr>
          <a:srgbClr val="FFFFFF"/>
        </a:buClr>
        <a:buSzPct val="100000"/>
        <a:buFont typeface="Arial"/>
        <a:buNone/>
        <a:defRPr sz="1632" b="1" kern="1200">
          <a:solidFill>
            <a:schemeClr val="tx2"/>
          </a:solidFill>
          <a:latin typeface="+mn-lt"/>
          <a:ea typeface="+mn-ea"/>
          <a:cs typeface="+mn-cs"/>
        </a:defRPr>
      </a:lvl1pPr>
      <a:lvl2pPr marL="0" indent="0" algn="l" defTabSz="872296" rtl="0" eaLnBrk="1" latinLnBrk="0" hangingPunct="1">
        <a:lnSpc>
          <a:spcPct val="100000"/>
        </a:lnSpc>
        <a:spcBef>
          <a:spcPts val="0"/>
        </a:spcBef>
        <a:buClr>
          <a:srgbClr val="FFFFFF"/>
        </a:buClr>
        <a:buSzPct val="100000"/>
        <a:buFont typeface="Arial"/>
        <a:buNone/>
        <a:defRPr sz="1632" b="0" kern="1200">
          <a:solidFill>
            <a:schemeClr val="bg1"/>
          </a:solidFill>
          <a:latin typeface="+mn-lt"/>
          <a:ea typeface="+mn-ea"/>
          <a:cs typeface="+mn-cs"/>
        </a:defRPr>
      </a:lvl2pPr>
      <a:lvl3pPr marL="0" indent="0" algn="l" defTabSz="872296" rtl="0" eaLnBrk="1" latinLnBrk="0" hangingPunct="1">
        <a:lnSpc>
          <a:spcPct val="100000"/>
        </a:lnSpc>
        <a:spcBef>
          <a:spcPts val="0"/>
        </a:spcBef>
        <a:buClr>
          <a:srgbClr val="FFFFFF"/>
        </a:buClr>
        <a:buSzPct val="100000"/>
        <a:buFont typeface="Arial"/>
        <a:buNone/>
        <a:tabLst/>
        <a:defRPr sz="1270" b="1" kern="1200" baseline="0">
          <a:solidFill>
            <a:schemeClr val="tx2"/>
          </a:solidFill>
          <a:latin typeface="+mn-lt"/>
          <a:ea typeface="+mn-ea"/>
          <a:cs typeface="+mn-cs"/>
        </a:defRPr>
      </a:lvl3pPr>
      <a:lvl4pPr marL="0" indent="0" algn="l" defTabSz="872296" rtl="0" eaLnBrk="1" latinLnBrk="0" hangingPunct="1">
        <a:lnSpc>
          <a:spcPct val="100000"/>
        </a:lnSpc>
        <a:spcBef>
          <a:spcPts val="0"/>
        </a:spcBef>
        <a:buClr>
          <a:srgbClr val="FFFFFF"/>
        </a:buClr>
        <a:buSzPct val="100000"/>
        <a:buFont typeface="Arial"/>
        <a:buNone/>
        <a:tabLst/>
        <a:defRPr sz="1270" b="0" kern="1200">
          <a:solidFill>
            <a:srgbClr val="000000"/>
          </a:solidFill>
          <a:latin typeface="+mn-lt"/>
          <a:ea typeface="+mn-ea"/>
          <a:cs typeface="+mn-cs"/>
        </a:defRPr>
      </a:lvl4pPr>
      <a:lvl5pPr marL="0" indent="0" algn="l" defTabSz="872296" rtl="0" eaLnBrk="1" latinLnBrk="0" hangingPunct="1">
        <a:lnSpc>
          <a:spcPct val="100000"/>
        </a:lnSpc>
        <a:spcBef>
          <a:spcPts val="0"/>
        </a:spcBef>
        <a:buClr>
          <a:srgbClr val="FFFFFF"/>
        </a:buClr>
        <a:buSzPct val="100000"/>
        <a:buFont typeface="Arial"/>
        <a:buNone/>
        <a:tabLst/>
        <a:defRPr sz="907" b="0" kern="1200">
          <a:solidFill>
            <a:schemeClr val="accent6"/>
          </a:solidFill>
          <a:latin typeface="+mn-lt"/>
          <a:ea typeface="+mn-ea"/>
          <a:cs typeface="+mn-cs"/>
        </a:defRPr>
      </a:lvl5pPr>
      <a:lvl6pPr marL="2398818"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6pPr>
      <a:lvl7pPr marL="2834967"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7pPr>
      <a:lvl8pPr marL="3271116"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8pPr>
      <a:lvl9pPr marL="3707264"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9pPr>
    </p:bodyStyle>
    <p:otherStyle>
      <a:defPPr>
        <a:defRPr lang="en-US"/>
      </a:defPPr>
      <a:lvl1pPr marL="0" algn="l" defTabSz="872296" rtl="0" eaLnBrk="1" latinLnBrk="0" hangingPunct="1">
        <a:defRPr sz="1723" kern="1200">
          <a:solidFill>
            <a:schemeClr val="tx1"/>
          </a:solidFill>
          <a:latin typeface="+mn-lt"/>
          <a:ea typeface="+mn-ea"/>
          <a:cs typeface="+mn-cs"/>
        </a:defRPr>
      </a:lvl1pPr>
      <a:lvl2pPr marL="436149" algn="l" defTabSz="872296" rtl="0" eaLnBrk="1" latinLnBrk="0" hangingPunct="1">
        <a:defRPr sz="1723" kern="1200">
          <a:solidFill>
            <a:schemeClr val="tx1"/>
          </a:solidFill>
          <a:latin typeface="+mn-lt"/>
          <a:ea typeface="+mn-ea"/>
          <a:cs typeface="+mn-cs"/>
        </a:defRPr>
      </a:lvl2pPr>
      <a:lvl3pPr marL="872296" algn="l" defTabSz="872296" rtl="0" eaLnBrk="1" latinLnBrk="0" hangingPunct="1">
        <a:defRPr sz="1723" kern="1200">
          <a:solidFill>
            <a:schemeClr val="tx1"/>
          </a:solidFill>
          <a:latin typeface="+mn-lt"/>
          <a:ea typeface="+mn-ea"/>
          <a:cs typeface="+mn-cs"/>
        </a:defRPr>
      </a:lvl3pPr>
      <a:lvl4pPr marL="1308447" algn="l" defTabSz="872296" rtl="0" eaLnBrk="1" latinLnBrk="0" hangingPunct="1">
        <a:defRPr sz="1723" kern="1200">
          <a:solidFill>
            <a:schemeClr val="tx1"/>
          </a:solidFill>
          <a:latin typeface="+mn-lt"/>
          <a:ea typeface="+mn-ea"/>
          <a:cs typeface="+mn-cs"/>
        </a:defRPr>
      </a:lvl4pPr>
      <a:lvl5pPr marL="1744595" algn="l" defTabSz="872296" rtl="0" eaLnBrk="1" latinLnBrk="0" hangingPunct="1">
        <a:defRPr sz="1723" kern="1200">
          <a:solidFill>
            <a:schemeClr val="tx1"/>
          </a:solidFill>
          <a:latin typeface="+mn-lt"/>
          <a:ea typeface="+mn-ea"/>
          <a:cs typeface="+mn-cs"/>
        </a:defRPr>
      </a:lvl5pPr>
      <a:lvl6pPr marL="2180744" algn="l" defTabSz="872296" rtl="0" eaLnBrk="1" latinLnBrk="0" hangingPunct="1">
        <a:defRPr sz="1723" kern="1200">
          <a:solidFill>
            <a:schemeClr val="tx1"/>
          </a:solidFill>
          <a:latin typeface="+mn-lt"/>
          <a:ea typeface="+mn-ea"/>
          <a:cs typeface="+mn-cs"/>
        </a:defRPr>
      </a:lvl6pPr>
      <a:lvl7pPr marL="2616892" algn="l" defTabSz="872296" rtl="0" eaLnBrk="1" latinLnBrk="0" hangingPunct="1">
        <a:defRPr sz="1723" kern="1200">
          <a:solidFill>
            <a:schemeClr val="tx1"/>
          </a:solidFill>
          <a:latin typeface="+mn-lt"/>
          <a:ea typeface="+mn-ea"/>
          <a:cs typeface="+mn-cs"/>
        </a:defRPr>
      </a:lvl7pPr>
      <a:lvl8pPr marL="3053041" algn="l" defTabSz="872296" rtl="0" eaLnBrk="1" latinLnBrk="0" hangingPunct="1">
        <a:defRPr sz="1723" kern="1200">
          <a:solidFill>
            <a:schemeClr val="tx1"/>
          </a:solidFill>
          <a:latin typeface="+mn-lt"/>
          <a:ea typeface="+mn-ea"/>
          <a:cs typeface="+mn-cs"/>
        </a:defRPr>
      </a:lvl8pPr>
      <a:lvl9pPr marL="3489187" algn="l" defTabSz="872296" rtl="0" eaLnBrk="1" latinLnBrk="0" hangingPunct="1">
        <a:defRPr sz="172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jpeg"/><Relationship Id="rId1" Type="http://schemas.openxmlformats.org/officeDocument/2006/relationships/slideLayout" Target="../slideLayouts/slideLayout68.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2.xml"/><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emf"/><Relationship Id="rId5" Type="http://schemas.openxmlformats.org/officeDocument/2006/relationships/image" Target="../media/image2.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PICTUREHOUSE </a:t>
            </a:r>
            <a:endParaRPr lang="en-US" dirty="0"/>
          </a:p>
        </p:txBody>
      </p:sp>
      <p:sp>
        <p:nvSpPr>
          <p:cNvPr id="3" name="Text Placeholder 2"/>
          <p:cNvSpPr>
            <a:spLocks noGrp="1"/>
          </p:cNvSpPr>
          <p:nvPr>
            <p:ph type="body" sz="quarter" idx="11"/>
          </p:nvPr>
        </p:nvSpPr>
        <p:spPr>
          <a:xfrm>
            <a:off x="4063040" y="4171799"/>
            <a:ext cx="4065920" cy="155199"/>
          </a:xfrm>
        </p:spPr>
        <p:txBody>
          <a:bodyPr/>
          <a:lstStyle/>
          <a:p>
            <a:r>
              <a:rPr lang="en-GB" dirty="0"/>
              <a:t>LEAD CATEGORY </a:t>
            </a:r>
            <a:r>
              <a:rPr lang="en-GB"/>
              <a:t>PARTNER 2021</a:t>
            </a:r>
            <a:endParaRPr lang="en-US" dirty="0"/>
          </a:p>
        </p:txBody>
      </p:sp>
      <p:cxnSp>
        <p:nvCxnSpPr>
          <p:cNvPr id="5" name="Straight Connector 4"/>
          <p:cNvCxnSpPr/>
          <p:nvPr/>
        </p:nvCxnSpPr>
        <p:spPr>
          <a:xfrm>
            <a:off x="2311693" y="3772923"/>
            <a:ext cx="756861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F8F66E6-F952-4635-BB36-5451CDE1B959}"/>
              </a:ext>
            </a:extLst>
          </p:cNvPr>
          <p:cNvPicPr>
            <a:picLocks noChangeAspect="1"/>
          </p:cNvPicPr>
          <p:nvPr/>
        </p:nvPicPr>
        <p:blipFill>
          <a:blip r:embed="rId3"/>
          <a:stretch>
            <a:fillRect/>
          </a:stretch>
        </p:blipFill>
        <p:spPr>
          <a:xfrm>
            <a:off x="5449768" y="4898054"/>
            <a:ext cx="1292464" cy="585267"/>
          </a:xfrm>
          <a:prstGeom prst="rect">
            <a:avLst/>
          </a:prstGeom>
        </p:spPr>
      </p:pic>
    </p:spTree>
    <p:extLst>
      <p:ext uri="{BB962C8B-B14F-4D97-AF65-F5344CB8AC3E}">
        <p14:creationId xmlns:p14="http://schemas.microsoft.com/office/powerpoint/2010/main" val="128434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Picturehouse cater for everyone</a:t>
            </a:r>
            <a:endParaRPr lang="en-US" sz="2800" dirty="0"/>
          </a:p>
        </p:txBody>
      </p:sp>
      <p:sp>
        <p:nvSpPr>
          <p:cNvPr id="3" name="Text Placeholder 2"/>
          <p:cNvSpPr>
            <a:spLocks noGrp="1"/>
          </p:cNvSpPr>
          <p:nvPr>
            <p:ph type="body" sz="quarter" idx="12"/>
          </p:nvPr>
        </p:nvSpPr>
        <p:spPr>
          <a:xfrm>
            <a:off x="211647" y="974355"/>
            <a:ext cx="11563586" cy="229294"/>
          </a:xfrm>
        </p:spPr>
        <p:txBody>
          <a:bodyPr/>
          <a:lstStyle/>
          <a:p>
            <a:pPr lvl="0" defTabSz="961844">
              <a:lnSpc>
                <a:spcPts val="1684"/>
              </a:lnSpc>
            </a:pPr>
            <a:r>
              <a:rPr lang="en-GB" sz="1400" dirty="0">
                <a:solidFill>
                  <a:schemeClr val="accent6"/>
                </a:solidFill>
              </a:rPr>
              <a:t>Each Picturehouse venue runs bespoke programming that caters for all ages and strives to make cinemagoing as accessible as possible for everyone.</a:t>
            </a:r>
          </a:p>
          <a:p>
            <a:endParaRPr lang="en-US" dirty="0"/>
          </a:p>
        </p:txBody>
      </p:sp>
      <p:cxnSp>
        <p:nvCxnSpPr>
          <p:cNvPr id="6" name="Straight Connector 5"/>
          <p:cNvCxnSpPr>
            <a:cxnSpLocks/>
          </p:cNvCxnSpPr>
          <p:nvPr/>
        </p:nvCxnSpPr>
        <p:spPr>
          <a:xfrm>
            <a:off x="-1" y="647984"/>
            <a:ext cx="539496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AC9A244F-D808-449B-895E-71592BB74E81}"/>
              </a:ext>
            </a:extLst>
          </p:cNvPr>
          <p:cNvGrpSpPr/>
          <p:nvPr/>
        </p:nvGrpSpPr>
        <p:grpSpPr>
          <a:xfrm>
            <a:off x="2012905" y="2806532"/>
            <a:ext cx="9762328" cy="3847678"/>
            <a:chOff x="172524" y="2647946"/>
            <a:chExt cx="9762328" cy="3847678"/>
          </a:xfrm>
        </p:grpSpPr>
        <p:pic>
          <p:nvPicPr>
            <p:cNvPr id="9" name="Picture 8">
              <a:extLst>
                <a:ext uri="{FF2B5EF4-FFF2-40B4-BE49-F238E27FC236}">
                  <a16:creationId xmlns:a16="http://schemas.microsoft.com/office/drawing/2014/main" id="{AD3184CB-5C13-408B-B22F-719B80D133B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2524" y="6075396"/>
              <a:ext cx="3071532" cy="345370"/>
            </a:xfrm>
            <a:prstGeom prst="rect">
              <a:avLst/>
            </a:prstGeom>
          </p:spPr>
        </p:pic>
        <p:cxnSp>
          <p:nvCxnSpPr>
            <p:cNvPr id="11" name="Straight Connector 10">
              <a:extLst>
                <a:ext uri="{FF2B5EF4-FFF2-40B4-BE49-F238E27FC236}">
                  <a16:creationId xmlns:a16="http://schemas.microsoft.com/office/drawing/2014/main" id="{A6729B7B-CF51-4C4B-A38D-B4D377E49D38}"/>
                </a:ext>
              </a:extLst>
            </p:cNvPr>
            <p:cNvCxnSpPr/>
            <p:nvPr/>
          </p:nvCxnSpPr>
          <p:spPr>
            <a:xfrm>
              <a:off x="734754" y="3603290"/>
              <a:ext cx="8515780" cy="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4B95833-C477-4229-BC91-20851E3DFE53}"/>
                </a:ext>
              </a:extLst>
            </p:cNvPr>
            <p:cNvCxnSpPr/>
            <p:nvPr/>
          </p:nvCxnSpPr>
          <p:spPr>
            <a:xfrm>
              <a:off x="734754" y="3603290"/>
              <a:ext cx="0" cy="955343"/>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381555B-47DD-490C-9195-0DF890F1579A}"/>
                </a:ext>
              </a:extLst>
            </p:cNvPr>
            <p:cNvCxnSpPr/>
            <p:nvPr/>
          </p:nvCxnSpPr>
          <p:spPr>
            <a:xfrm>
              <a:off x="1235378" y="2647947"/>
              <a:ext cx="0" cy="955343"/>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47ADA2-2B91-4DFD-86F0-D29FDD7FF423}"/>
                </a:ext>
              </a:extLst>
            </p:cNvPr>
            <p:cNvCxnSpPr/>
            <p:nvPr/>
          </p:nvCxnSpPr>
          <p:spPr>
            <a:xfrm>
              <a:off x="2704838" y="3603290"/>
              <a:ext cx="0" cy="955343"/>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0462F8B-89C0-4AD4-A3FF-4F85ED541CB0}"/>
                </a:ext>
              </a:extLst>
            </p:cNvPr>
            <p:cNvCxnSpPr>
              <a:cxnSpLocks/>
              <a:stCxn id="37" idx="2"/>
            </p:cNvCxnSpPr>
            <p:nvPr/>
          </p:nvCxnSpPr>
          <p:spPr>
            <a:xfrm>
              <a:off x="3251074" y="2677170"/>
              <a:ext cx="5468" cy="92612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AF84A6F-5FFD-4B0A-9D3C-B123967A9493}"/>
                </a:ext>
              </a:extLst>
            </p:cNvPr>
            <p:cNvCxnSpPr/>
            <p:nvPr/>
          </p:nvCxnSpPr>
          <p:spPr>
            <a:xfrm>
              <a:off x="4675654" y="3603290"/>
              <a:ext cx="0" cy="955343"/>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7BD70CF-D25A-413E-AAA7-7D9D61CFFCD1}"/>
                </a:ext>
              </a:extLst>
            </p:cNvPr>
            <p:cNvCxnSpPr/>
            <p:nvPr/>
          </p:nvCxnSpPr>
          <p:spPr>
            <a:xfrm>
              <a:off x="5266769" y="2647947"/>
              <a:ext cx="0" cy="955343"/>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BCB127-0B48-49F2-94EF-D66B270AF440}"/>
                </a:ext>
              </a:extLst>
            </p:cNvPr>
            <p:cNvCxnSpPr/>
            <p:nvPr/>
          </p:nvCxnSpPr>
          <p:spPr>
            <a:xfrm>
              <a:off x="6646038" y="3603290"/>
              <a:ext cx="0" cy="955343"/>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4613BD-74C5-472C-948E-387BAD907533}"/>
                </a:ext>
              </a:extLst>
            </p:cNvPr>
            <p:cNvCxnSpPr/>
            <p:nvPr/>
          </p:nvCxnSpPr>
          <p:spPr>
            <a:xfrm>
              <a:off x="8593769" y="3599174"/>
              <a:ext cx="0" cy="1265057"/>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D26EAAC-B54C-46D7-AF43-85CB7B772CA0}"/>
                </a:ext>
              </a:extLst>
            </p:cNvPr>
            <p:cNvCxnSpPr/>
            <p:nvPr/>
          </p:nvCxnSpPr>
          <p:spPr>
            <a:xfrm>
              <a:off x="9250534" y="2647946"/>
              <a:ext cx="0" cy="955343"/>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459B5748-59A8-4C0A-82D3-49A96EED19B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67092" y="6091070"/>
              <a:ext cx="3255976" cy="404554"/>
            </a:xfrm>
            <a:prstGeom prst="rect">
              <a:avLst/>
            </a:prstGeom>
          </p:spPr>
        </p:pic>
        <p:pic>
          <p:nvPicPr>
            <p:cNvPr id="22" name="Picture 21">
              <a:extLst>
                <a:ext uri="{FF2B5EF4-FFF2-40B4-BE49-F238E27FC236}">
                  <a16:creationId xmlns:a16="http://schemas.microsoft.com/office/drawing/2014/main" id="{B881F1E8-80DB-47E2-AC8C-6CD879E4A9D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489"/>
            <a:stretch/>
          </p:blipFill>
          <p:spPr>
            <a:xfrm>
              <a:off x="6946103" y="6131111"/>
              <a:ext cx="2988749" cy="346407"/>
            </a:xfrm>
            <a:prstGeom prst="rect">
              <a:avLst/>
            </a:prstGeom>
          </p:spPr>
        </p:pic>
        <p:cxnSp>
          <p:nvCxnSpPr>
            <p:cNvPr id="31" name="Straight Connector 30">
              <a:extLst>
                <a:ext uri="{FF2B5EF4-FFF2-40B4-BE49-F238E27FC236}">
                  <a16:creationId xmlns:a16="http://schemas.microsoft.com/office/drawing/2014/main" id="{395A6686-B5F0-4F1D-9C55-52BF569E5DEB}"/>
                </a:ext>
              </a:extLst>
            </p:cNvPr>
            <p:cNvCxnSpPr/>
            <p:nvPr/>
          </p:nvCxnSpPr>
          <p:spPr>
            <a:xfrm>
              <a:off x="7264452" y="2647947"/>
              <a:ext cx="0" cy="955343"/>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4387DE3B-1171-41FF-BE6C-C03F94FF6E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6984" y="4748822"/>
            <a:ext cx="1236302" cy="1236302"/>
          </a:xfrm>
          <a:prstGeom prst="rect">
            <a:avLst/>
          </a:prstGeom>
        </p:spPr>
      </p:pic>
      <p:pic>
        <p:nvPicPr>
          <p:cNvPr id="33" name="Picture 32">
            <a:extLst>
              <a:ext uri="{FF2B5EF4-FFF2-40B4-BE49-F238E27FC236}">
                <a16:creationId xmlns:a16="http://schemas.microsoft.com/office/drawing/2014/main" id="{6ADE8B50-7AB0-4353-8CAD-1C9CAA2AAB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2777" y="1556641"/>
            <a:ext cx="1265963" cy="1267905"/>
          </a:xfrm>
          <a:prstGeom prst="rect">
            <a:avLst/>
          </a:prstGeom>
        </p:spPr>
      </p:pic>
      <p:pic>
        <p:nvPicPr>
          <p:cNvPr id="35" name="Picture 34">
            <a:extLst>
              <a:ext uri="{FF2B5EF4-FFF2-40B4-BE49-F238E27FC236}">
                <a16:creationId xmlns:a16="http://schemas.microsoft.com/office/drawing/2014/main" id="{9250E8ED-C776-4280-90D7-E92D99537C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51900" y="1525038"/>
            <a:ext cx="1267905" cy="1267905"/>
          </a:xfrm>
          <a:prstGeom prst="rect">
            <a:avLst/>
          </a:prstGeom>
        </p:spPr>
      </p:pic>
      <p:pic>
        <p:nvPicPr>
          <p:cNvPr id="37" name="Picture 36">
            <a:extLst>
              <a:ext uri="{FF2B5EF4-FFF2-40B4-BE49-F238E27FC236}">
                <a16:creationId xmlns:a16="http://schemas.microsoft.com/office/drawing/2014/main" id="{DB367F49-E248-4D3A-9BF4-4FA084E235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58473" y="1567851"/>
            <a:ext cx="1265963" cy="1267905"/>
          </a:xfrm>
          <a:prstGeom prst="rect">
            <a:avLst/>
          </a:prstGeom>
        </p:spPr>
      </p:pic>
      <p:pic>
        <p:nvPicPr>
          <p:cNvPr id="39" name="Picture 38">
            <a:extLst>
              <a:ext uri="{FF2B5EF4-FFF2-40B4-BE49-F238E27FC236}">
                <a16:creationId xmlns:a16="http://schemas.microsoft.com/office/drawing/2014/main" id="{2F857B47-180B-4446-A30A-632722AB8C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70880" y="1499784"/>
            <a:ext cx="1267905" cy="1267905"/>
          </a:xfrm>
          <a:prstGeom prst="rect">
            <a:avLst/>
          </a:prstGeom>
        </p:spPr>
      </p:pic>
      <p:pic>
        <p:nvPicPr>
          <p:cNvPr id="41" name="Picture 40">
            <a:extLst>
              <a:ext uri="{FF2B5EF4-FFF2-40B4-BE49-F238E27FC236}">
                <a16:creationId xmlns:a16="http://schemas.microsoft.com/office/drawing/2014/main" id="{AA11722A-0DB5-47AF-9A22-13CBCB2F1C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5470" y="1507026"/>
            <a:ext cx="1265963" cy="1267905"/>
          </a:xfrm>
          <a:prstGeom prst="rect">
            <a:avLst/>
          </a:prstGeom>
        </p:spPr>
      </p:pic>
      <p:pic>
        <p:nvPicPr>
          <p:cNvPr id="43" name="Picture 42">
            <a:extLst>
              <a:ext uri="{FF2B5EF4-FFF2-40B4-BE49-F238E27FC236}">
                <a16:creationId xmlns:a16="http://schemas.microsoft.com/office/drawing/2014/main" id="{5A212F7D-EF1A-4635-9E9F-5717211F24C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23234" y="4748822"/>
            <a:ext cx="1236302" cy="1236302"/>
          </a:xfrm>
          <a:prstGeom prst="rect">
            <a:avLst/>
          </a:prstGeom>
        </p:spPr>
      </p:pic>
      <p:pic>
        <p:nvPicPr>
          <p:cNvPr id="45" name="Picture 44">
            <a:extLst>
              <a:ext uri="{FF2B5EF4-FFF2-40B4-BE49-F238E27FC236}">
                <a16:creationId xmlns:a16="http://schemas.microsoft.com/office/drawing/2014/main" id="{A66351C9-9C5E-4B9C-A069-FDA59468C4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97152" y="4717219"/>
            <a:ext cx="1236302" cy="1236302"/>
          </a:xfrm>
          <a:prstGeom prst="rect">
            <a:avLst/>
          </a:prstGeom>
        </p:spPr>
      </p:pic>
      <p:pic>
        <p:nvPicPr>
          <p:cNvPr id="47" name="Picture 46">
            <a:extLst>
              <a:ext uri="{FF2B5EF4-FFF2-40B4-BE49-F238E27FC236}">
                <a16:creationId xmlns:a16="http://schemas.microsoft.com/office/drawing/2014/main" id="{13A4AD3E-1EC8-43B6-819C-6DF15A6893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79036" y="4717219"/>
            <a:ext cx="1234408" cy="1236302"/>
          </a:xfrm>
          <a:prstGeom prst="rect">
            <a:avLst/>
          </a:prstGeom>
        </p:spPr>
      </p:pic>
      <p:pic>
        <p:nvPicPr>
          <p:cNvPr id="49" name="Picture 48">
            <a:extLst>
              <a:ext uri="{FF2B5EF4-FFF2-40B4-BE49-F238E27FC236}">
                <a16:creationId xmlns:a16="http://schemas.microsoft.com/office/drawing/2014/main" id="{893F9947-0F69-4723-B6EF-5CB98C288B4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38266" y="4717219"/>
            <a:ext cx="1234408" cy="1236302"/>
          </a:xfrm>
          <a:prstGeom prst="rect">
            <a:avLst/>
          </a:prstGeom>
        </p:spPr>
      </p:pic>
    </p:spTree>
    <p:extLst>
      <p:ext uri="{BB962C8B-B14F-4D97-AF65-F5344CB8AC3E}">
        <p14:creationId xmlns:p14="http://schemas.microsoft.com/office/powerpoint/2010/main" val="162332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THE PICTUREHOUSE AUDIENCE</a:t>
            </a:r>
          </a:p>
        </p:txBody>
      </p:sp>
      <p:sp>
        <p:nvSpPr>
          <p:cNvPr id="3" name="Text Placeholder 2"/>
          <p:cNvSpPr>
            <a:spLocks noGrp="1"/>
          </p:cNvSpPr>
          <p:nvPr>
            <p:ph type="body" sz="quarter" idx="11"/>
          </p:nvPr>
        </p:nvSpPr>
        <p:spPr/>
        <p:txBody>
          <a:bodyPr/>
          <a:lstStyle/>
          <a:p>
            <a:endParaRPr lang="en-US" dirty="0"/>
          </a:p>
          <a:p>
            <a:r>
              <a:rPr lang="en-US" dirty="0"/>
              <a:t>LOYAL, DISCERNING,</a:t>
            </a:r>
          </a:p>
          <a:p>
            <a:r>
              <a:rPr lang="en-US" dirty="0"/>
              <a:t>AFFLUENT, ENGAGED</a:t>
            </a:r>
          </a:p>
        </p:txBody>
      </p:sp>
      <p:cxnSp>
        <p:nvCxnSpPr>
          <p:cNvPr id="4" name="Straight Connector 3"/>
          <p:cNvCxnSpPr>
            <a:cxnSpLocks/>
          </p:cNvCxnSpPr>
          <p:nvPr/>
        </p:nvCxnSpPr>
        <p:spPr>
          <a:xfrm>
            <a:off x="2324100" y="3034748"/>
            <a:ext cx="7539428"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a:cxnSpLocks/>
          </p:cNvCxnSpPr>
          <p:nvPr/>
        </p:nvCxnSpPr>
        <p:spPr>
          <a:xfrm>
            <a:off x="2324100" y="5385117"/>
            <a:ext cx="7539428"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97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552F7D8-3CA1-4A5D-8DF2-1B9D45863DD9}"/>
              </a:ext>
            </a:extLst>
          </p:cNvPr>
          <p:cNvSpPr/>
          <p:nvPr/>
        </p:nvSpPr>
        <p:spPr>
          <a:xfrm>
            <a:off x="4164422" y="1786636"/>
            <a:ext cx="3759193" cy="3898816"/>
          </a:xfrm>
          <a:prstGeom prst="rect">
            <a:avLst/>
          </a:prstGeom>
          <a:solidFill>
            <a:srgbClr val="FFFFFF"/>
          </a:solidFill>
          <a:ln>
            <a:solidFill>
              <a:schemeClr val="accent5"/>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19" dirty="0">
              <a:solidFill>
                <a:schemeClr val="bg1"/>
              </a:solidFill>
            </a:endParaRPr>
          </a:p>
        </p:txBody>
      </p:sp>
      <p:sp>
        <p:nvSpPr>
          <p:cNvPr id="4" name="Title 3">
            <a:extLst>
              <a:ext uri="{FF2B5EF4-FFF2-40B4-BE49-F238E27FC236}">
                <a16:creationId xmlns:a16="http://schemas.microsoft.com/office/drawing/2014/main" id="{960D0D62-FD72-4471-83BF-F4CE4B20CAC7}"/>
              </a:ext>
            </a:extLst>
          </p:cNvPr>
          <p:cNvSpPr>
            <a:spLocks noGrp="1"/>
          </p:cNvSpPr>
          <p:nvPr>
            <p:ph type="title"/>
          </p:nvPr>
        </p:nvSpPr>
        <p:spPr/>
        <p:txBody>
          <a:bodyPr/>
          <a:lstStyle/>
          <a:p>
            <a:r>
              <a:rPr lang="en-GB" dirty="0"/>
              <a:t>THE PICTUREHOUSE AUDIENCE</a:t>
            </a:r>
          </a:p>
        </p:txBody>
      </p:sp>
      <p:sp>
        <p:nvSpPr>
          <p:cNvPr id="8" name="Text Placeholder 7">
            <a:extLst>
              <a:ext uri="{FF2B5EF4-FFF2-40B4-BE49-F238E27FC236}">
                <a16:creationId xmlns:a16="http://schemas.microsoft.com/office/drawing/2014/main" id="{73598B04-00EE-48B8-8924-5329A5CAACA7}"/>
              </a:ext>
            </a:extLst>
          </p:cNvPr>
          <p:cNvSpPr>
            <a:spLocks noGrp="1"/>
          </p:cNvSpPr>
          <p:nvPr>
            <p:ph type="body" sz="quarter" idx="16"/>
          </p:nvPr>
        </p:nvSpPr>
        <p:spPr/>
        <p:txBody>
          <a:bodyPr/>
          <a:lstStyle/>
          <a:p>
            <a:r>
              <a:rPr lang="en-GB" dirty="0"/>
              <a:t>Demographics</a:t>
            </a:r>
          </a:p>
        </p:txBody>
      </p:sp>
      <p:sp>
        <p:nvSpPr>
          <p:cNvPr id="9" name="Text Placeholder 8">
            <a:extLst>
              <a:ext uri="{FF2B5EF4-FFF2-40B4-BE49-F238E27FC236}">
                <a16:creationId xmlns:a16="http://schemas.microsoft.com/office/drawing/2014/main" id="{E51BC215-56DC-4598-9CFE-4B7F202B6070}"/>
              </a:ext>
            </a:extLst>
          </p:cNvPr>
          <p:cNvSpPr>
            <a:spLocks noGrp="1"/>
          </p:cNvSpPr>
          <p:nvPr>
            <p:ph type="body" sz="quarter" idx="17"/>
          </p:nvPr>
        </p:nvSpPr>
        <p:spPr/>
        <p:txBody>
          <a:bodyPr/>
          <a:lstStyle/>
          <a:p>
            <a:r>
              <a:rPr lang="en-GB" dirty="0"/>
              <a:t>A highly affluent younger-skewing audience</a:t>
            </a:r>
          </a:p>
        </p:txBody>
      </p:sp>
      <p:sp>
        <p:nvSpPr>
          <p:cNvPr id="12" name="Text Placeholder 11">
            <a:extLst>
              <a:ext uri="{FF2B5EF4-FFF2-40B4-BE49-F238E27FC236}">
                <a16:creationId xmlns:a16="http://schemas.microsoft.com/office/drawing/2014/main" id="{FF68EEAC-B9A7-4B07-811E-A55DAFF56F09}"/>
              </a:ext>
            </a:extLst>
          </p:cNvPr>
          <p:cNvSpPr>
            <a:spLocks noGrp="1"/>
          </p:cNvSpPr>
          <p:nvPr>
            <p:ph type="body" sz="quarter" idx="20"/>
          </p:nvPr>
        </p:nvSpPr>
        <p:spPr/>
        <p:txBody>
          <a:bodyPr/>
          <a:lstStyle/>
          <a:p>
            <a:r>
              <a:rPr lang="en-GB" dirty="0"/>
              <a:t>Lifestyle</a:t>
            </a:r>
          </a:p>
        </p:txBody>
      </p:sp>
      <p:sp>
        <p:nvSpPr>
          <p:cNvPr id="13" name="Text Placeholder 12">
            <a:extLst>
              <a:ext uri="{FF2B5EF4-FFF2-40B4-BE49-F238E27FC236}">
                <a16:creationId xmlns:a16="http://schemas.microsoft.com/office/drawing/2014/main" id="{D3B76F9F-DB59-434A-8BD3-693CF092CBA6}"/>
              </a:ext>
            </a:extLst>
          </p:cNvPr>
          <p:cNvSpPr>
            <a:spLocks noGrp="1"/>
          </p:cNvSpPr>
          <p:nvPr>
            <p:ph type="body" sz="quarter" idx="21"/>
          </p:nvPr>
        </p:nvSpPr>
        <p:spPr/>
        <p:txBody>
          <a:bodyPr/>
          <a:lstStyle/>
          <a:p>
            <a:r>
              <a:rPr lang="en-GB" dirty="0"/>
              <a:t>Discerning and engaged</a:t>
            </a:r>
          </a:p>
        </p:txBody>
      </p:sp>
      <p:sp>
        <p:nvSpPr>
          <p:cNvPr id="14" name="Text Placeholder 13">
            <a:extLst>
              <a:ext uri="{FF2B5EF4-FFF2-40B4-BE49-F238E27FC236}">
                <a16:creationId xmlns:a16="http://schemas.microsoft.com/office/drawing/2014/main" id="{2162A53C-563D-4051-AEE7-AE78F7EF5286}"/>
              </a:ext>
            </a:extLst>
          </p:cNvPr>
          <p:cNvSpPr>
            <a:spLocks noGrp="1"/>
          </p:cNvSpPr>
          <p:nvPr>
            <p:ph type="body" sz="quarter" idx="22"/>
          </p:nvPr>
        </p:nvSpPr>
        <p:spPr/>
        <p:txBody>
          <a:bodyPr/>
          <a:lstStyle/>
          <a:p>
            <a:r>
              <a:rPr lang="en-GB" dirty="0"/>
              <a:t>Media habits</a:t>
            </a:r>
          </a:p>
        </p:txBody>
      </p:sp>
      <p:sp>
        <p:nvSpPr>
          <p:cNvPr id="15" name="Text Placeholder 14">
            <a:extLst>
              <a:ext uri="{FF2B5EF4-FFF2-40B4-BE49-F238E27FC236}">
                <a16:creationId xmlns:a16="http://schemas.microsoft.com/office/drawing/2014/main" id="{910415D9-EFCB-4EC7-A6B1-47D66E938A14}"/>
              </a:ext>
            </a:extLst>
          </p:cNvPr>
          <p:cNvSpPr>
            <a:spLocks noGrp="1"/>
          </p:cNvSpPr>
          <p:nvPr>
            <p:ph type="body" sz="quarter" idx="23"/>
          </p:nvPr>
        </p:nvSpPr>
        <p:spPr/>
        <p:txBody>
          <a:bodyPr/>
          <a:lstStyle/>
          <a:p>
            <a:r>
              <a:rPr lang="en-GB" dirty="0"/>
              <a:t>Seeking interesting &amp; premium content</a:t>
            </a:r>
          </a:p>
        </p:txBody>
      </p:sp>
      <p:sp>
        <p:nvSpPr>
          <p:cNvPr id="7" name="Text Placeholder 6">
            <a:extLst>
              <a:ext uri="{FF2B5EF4-FFF2-40B4-BE49-F238E27FC236}">
                <a16:creationId xmlns:a16="http://schemas.microsoft.com/office/drawing/2014/main" id="{1F0CFF91-E42F-4AEF-AFB6-96BC21798E76}"/>
              </a:ext>
            </a:extLst>
          </p:cNvPr>
          <p:cNvSpPr>
            <a:spLocks noGrp="1"/>
          </p:cNvSpPr>
          <p:nvPr>
            <p:ph type="body" sz="quarter" idx="15"/>
          </p:nvPr>
        </p:nvSpPr>
        <p:spPr>
          <a:xfrm>
            <a:off x="6431993" y="6319997"/>
            <a:ext cx="5421002" cy="279767"/>
          </a:xfrm>
        </p:spPr>
        <p:txBody>
          <a:bodyPr/>
          <a:lstStyle/>
          <a:p>
            <a:pPr>
              <a:lnSpc>
                <a:spcPts val="860"/>
              </a:lnSpc>
            </a:pPr>
            <a:r>
              <a:rPr lang="en-GB" sz="700" dirty="0">
                <a:solidFill>
                  <a:schemeClr val="bg1"/>
                </a:solidFill>
              </a:rPr>
              <a:t>Source: T</a:t>
            </a:r>
            <a:r>
              <a:rPr lang="en-GB" sz="700" dirty="0">
                <a:latin typeface="Arial" panose="020B0604020202020204" pitchFamily="34" charset="0"/>
              </a:rPr>
              <a:t>GI GB 2021 March (February 2020 - January 2021) </a:t>
            </a:r>
            <a:endParaRPr lang="en-GB" sz="700" dirty="0">
              <a:solidFill>
                <a:schemeClr val="bg1"/>
              </a:solidFill>
            </a:endParaRPr>
          </a:p>
          <a:p>
            <a:pPr>
              <a:lnSpc>
                <a:spcPts val="860"/>
              </a:lnSpc>
            </a:pPr>
            <a:r>
              <a:rPr lang="en-GB" sz="700" dirty="0">
                <a:solidFill>
                  <a:schemeClr val="bg1"/>
                </a:solidFill>
              </a:rPr>
              <a:t>Picturehouse = Cinema most visited often</a:t>
            </a:r>
          </a:p>
          <a:p>
            <a:pPr>
              <a:lnSpc>
                <a:spcPts val="860"/>
              </a:lnSpc>
            </a:pPr>
            <a:r>
              <a:rPr lang="en-GB" sz="700" dirty="0">
                <a:solidFill>
                  <a:schemeClr val="bg1"/>
                </a:solidFill>
              </a:rPr>
              <a:t>Index vs. average GB adult</a:t>
            </a:r>
          </a:p>
        </p:txBody>
      </p:sp>
      <p:graphicFrame>
        <p:nvGraphicFramePr>
          <p:cNvPr id="16" name="Table 15">
            <a:extLst>
              <a:ext uri="{FF2B5EF4-FFF2-40B4-BE49-F238E27FC236}">
                <a16:creationId xmlns:a16="http://schemas.microsoft.com/office/drawing/2014/main" id="{3BAAB594-8B6D-4C89-A030-17AD02889AB8}"/>
              </a:ext>
            </a:extLst>
          </p:cNvPr>
          <p:cNvGraphicFramePr>
            <a:graphicFrameLocks noGrp="1"/>
          </p:cNvGraphicFramePr>
          <p:nvPr>
            <p:extLst/>
          </p:nvPr>
        </p:nvGraphicFramePr>
        <p:xfrm>
          <a:off x="318627" y="1786637"/>
          <a:ext cx="3675613" cy="3911874"/>
        </p:xfrm>
        <a:graphic>
          <a:graphicData uri="http://schemas.openxmlformats.org/drawingml/2006/table">
            <a:tbl>
              <a:tblPr>
                <a:tableStyleId>{5C22544A-7EE6-4342-B048-85BDC9FD1C3A}</a:tableStyleId>
              </a:tblPr>
              <a:tblGrid>
                <a:gridCol w="696191">
                  <a:extLst>
                    <a:ext uri="{9D8B030D-6E8A-4147-A177-3AD203B41FA5}">
                      <a16:colId xmlns:a16="http://schemas.microsoft.com/office/drawing/2014/main" val="3573705866"/>
                    </a:ext>
                  </a:extLst>
                </a:gridCol>
                <a:gridCol w="1494939">
                  <a:extLst>
                    <a:ext uri="{9D8B030D-6E8A-4147-A177-3AD203B41FA5}">
                      <a16:colId xmlns:a16="http://schemas.microsoft.com/office/drawing/2014/main" val="3768285908"/>
                    </a:ext>
                  </a:extLst>
                </a:gridCol>
                <a:gridCol w="1484483">
                  <a:extLst>
                    <a:ext uri="{9D8B030D-6E8A-4147-A177-3AD203B41FA5}">
                      <a16:colId xmlns:a16="http://schemas.microsoft.com/office/drawing/2014/main" val="3768755172"/>
                    </a:ext>
                  </a:extLst>
                </a:gridCol>
              </a:tblGrid>
              <a:tr h="638554">
                <a:tc>
                  <a:txBody>
                    <a:bodyPr/>
                    <a:lstStyle/>
                    <a:p>
                      <a:pPr>
                        <a:lnSpc>
                          <a:spcPts val="1500"/>
                        </a:lnSpc>
                      </a:pPr>
                      <a:endParaRPr lang="en-GB" sz="1400" dirty="0">
                        <a:ln>
                          <a:noFill/>
                        </a:ln>
                        <a:solidFill>
                          <a:schemeClr val="bg1"/>
                        </a:solidFill>
                      </a:endParaRPr>
                    </a:p>
                  </a:txBody>
                  <a:tcPr marL="80116" marR="80116" marT="40057" marB="40057">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pPr>
                      <a:r>
                        <a:rPr lang="en-GB" sz="1100" b="1" baseline="0" dirty="0">
                          <a:ln>
                            <a:noFill/>
                          </a:ln>
                          <a:solidFill>
                            <a:schemeClr val="bg1"/>
                          </a:solidFill>
                        </a:rPr>
                        <a:t>Regular Picturehouse cinemagoer</a:t>
                      </a:r>
                      <a:endParaRPr lang="en-GB" sz="1100" b="1" baseline="30000" dirty="0">
                        <a:ln>
                          <a:noFill/>
                        </a:ln>
                        <a:solidFill>
                          <a:schemeClr val="bg1"/>
                        </a:solidFill>
                      </a:endParaRPr>
                    </a:p>
                  </a:txBody>
                  <a:tcPr marL="157708" marR="80116" marT="40057" marB="400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pPr>
                      <a:r>
                        <a:rPr lang="en-GB" sz="1100" b="1" dirty="0">
                          <a:ln>
                            <a:noFill/>
                          </a:ln>
                          <a:solidFill>
                            <a:schemeClr val="bg1"/>
                          </a:solidFill>
                        </a:rPr>
                        <a:t>GB Profile</a:t>
                      </a:r>
                      <a:endParaRPr lang="en-GB" sz="1100" baseline="30000" dirty="0">
                        <a:ln>
                          <a:noFill/>
                        </a:ln>
                        <a:solidFill>
                          <a:schemeClr val="accent6"/>
                        </a:solidFill>
                      </a:endParaRPr>
                    </a:p>
                  </a:txBody>
                  <a:tcPr marL="157708" marR="80116" marT="40057" marB="40057"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366705"/>
                  </a:ext>
                </a:extLst>
              </a:tr>
              <a:tr h="652052">
                <a:tc>
                  <a:txBody>
                    <a:bodyPr/>
                    <a:lstStyle/>
                    <a:p>
                      <a:pPr algn="ctr">
                        <a:lnSpc>
                          <a:spcPts val="1500"/>
                        </a:lnSpc>
                      </a:pPr>
                      <a:r>
                        <a:rPr lang="en-GB" sz="1100" b="1" dirty="0">
                          <a:ln>
                            <a:noFill/>
                          </a:ln>
                          <a:solidFill>
                            <a:schemeClr val="bg1"/>
                          </a:solidFill>
                        </a:rPr>
                        <a:t>15-34</a:t>
                      </a:r>
                    </a:p>
                  </a:txBody>
                  <a:tcPr marL="0" marR="80116" marT="40057" marB="4005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3200" b="1" kern="1200" dirty="0">
                          <a:ln>
                            <a:noFill/>
                          </a:ln>
                          <a:solidFill>
                            <a:schemeClr val="accent2"/>
                          </a:solidFill>
                          <a:latin typeface="+mn-lt"/>
                          <a:ea typeface="+mn-ea"/>
                          <a:cs typeface="+mn-cs"/>
                        </a:rPr>
                        <a:t>42%</a:t>
                      </a:r>
                    </a:p>
                  </a:txBody>
                  <a:tcPr marL="157708" marR="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3200" b="1" kern="1200" dirty="0">
                          <a:ln>
                            <a:noFill/>
                          </a:ln>
                          <a:solidFill>
                            <a:schemeClr val="accent2">
                              <a:lumMod val="40000"/>
                              <a:lumOff val="60000"/>
                            </a:schemeClr>
                          </a:solidFill>
                          <a:latin typeface="+mn-lt"/>
                          <a:ea typeface="+mn-ea"/>
                          <a:cs typeface="+mn-cs"/>
                        </a:rPr>
                        <a:t>31%</a:t>
                      </a:r>
                    </a:p>
                  </a:txBody>
                  <a:tcPr marL="157708" marR="80116" marT="40057" marB="4005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711343"/>
                  </a:ext>
                </a:extLst>
              </a:tr>
              <a:tr h="652052">
                <a:tc>
                  <a:txBody>
                    <a:bodyPr/>
                    <a:lstStyle/>
                    <a:p>
                      <a:pPr algn="ctr">
                        <a:lnSpc>
                          <a:spcPts val="1500"/>
                        </a:lnSpc>
                      </a:pPr>
                      <a:r>
                        <a:rPr lang="en-GB" sz="1100" b="1" dirty="0">
                          <a:ln>
                            <a:noFill/>
                          </a:ln>
                          <a:solidFill>
                            <a:schemeClr val="bg1"/>
                          </a:solidFill>
                        </a:rPr>
                        <a:t>35-54</a:t>
                      </a:r>
                    </a:p>
                  </a:txBody>
                  <a:tcPr marL="0" marR="80116" marT="40057" marB="4005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3200" b="1" kern="1200" dirty="0">
                          <a:ln>
                            <a:noFill/>
                          </a:ln>
                          <a:solidFill>
                            <a:schemeClr val="accent2"/>
                          </a:solidFill>
                          <a:latin typeface="+mn-lt"/>
                          <a:ea typeface="+mn-ea"/>
                          <a:cs typeface="+mn-cs"/>
                        </a:rPr>
                        <a:t>28%</a:t>
                      </a:r>
                    </a:p>
                  </a:txBody>
                  <a:tcPr marL="157708" marR="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3200" b="1" kern="1200" dirty="0">
                          <a:ln>
                            <a:noFill/>
                          </a:ln>
                          <a:solidFill>
                            <a:schemeClr val="accent2">
                              <a:lumMod val="40000"/>
                              <a:lumOff val="60000"/>
                            </a:schemeClr>
                          </a:solidFill>
                          <a:latin typeface="+mn-lt"/>
                          <a:ea typeface="+mn-ea"/>
                          <a:cs typeface="+mn-cs"/>
                        </a:rPr>
                        <a:t>32%</a:t>
                      </a:r>
                    </a:p>
                  </a:txBody>
                  <a:tcPr marL="157708" marR="80116" marT="40057" marB="4005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7485437"/>
                  </a:ext>
                </a:extLst>
              </a:tr>
              <a:tr h="652052">
                <a:tc>
                  <a:txBody>
                    <a:bodyPr/>
                    <a:lstStyle/>
                    <a:p>
                      <a:pPr algn="ctr">
                        <a:lnSpc>
                          <a:spcPts val="1500"/>
                        </a:lnSpc>
                      </a:pPr>
                      <a:r>
                        <a:rPr lang="en-GB" sz="1100" b="1" dirty="0">
                          <a:ln>
                            <a:noFill/>
                          </a:ln>
                          <a:solidFill>
                            <a:schemeClr val="bg1"/>
                          </a:solidFill>
                        </a:rPr>
                        <a:t>55+</a:t>
                      </a:r>
                    </a:p>
                  </a:txBody>
                  <a:tcPr marL="0" marR="80116" marT="40057" marB="4005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3200" b="1" kern="1200" dirty="0">
                          <a:ln>
                            <a:noFill/>
                          </a:ln>
                          <a:solidFill>
                            <a:schemeClr val="accent2"/>
                          </a:solidFill>
                          <a:latin typeface="+mn-lt"/>
                          <a:ea typeface="+mn-ea"/>
                          <a:cs typeface="+mn-cs"/>
                        </a:rPr>
                        <a:t>31%</a:t>
                      </a:r>
                    </a:p>
                  </a:txBody>
                  <a:tcPr marL="157708" marR="80116" marT="40057" marB="4005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3200" b="1" kern="1200" dirty="0">
                          <a:ln>
                            <a:noFill/>
                          </a:ln>
                          <a:solidFill>
                            <a:schemeClr val="accent2">
                              <a:lumMod val="40000"/>
                              <a:lumOff val="60000"/>
                            </a:schemeClr>
                          </a:solidFill>
                          <a:latin typeface="+mn-lt"/>
                          <a:ea typeface="+mn-ea"/>
                          <a:cs typeface="+mn-cs"/>
                        </a:rPr>
                        <a:t>38%</a:t>
                      </a:r>
                    </a:p>
                  </a:txBody>
                  <a:tcPr marL="157708" marR="80116" marT="40057" marB="4005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9086588"/>
                  </a:ext>
                </a:extLst>
              </a:tr>
              <a:tr h="652052">
                <a:tc>
                  <a:txBody>
                    <a:bodyPr/>
                    <a:lstStyle/>
                    <a:p>
                      <a:pPr algn="ctr">
                        <a:lnSpc>
                          <a:spcPts val="1500"/>
                        </a:lnSpc>
                      </a:pPr>
                      <a:r>
                        <a:rPr lang="en-GB" sz="1100" b="1" dirty="0">
                          <a:ln>
                            <a:noFill/>
                          </a:ln>
                          <a:solidFill>
                            <a:schemeClr val="bg1"/>
                          </a:solidFill>
                        </a:rPr>
                        <a:t>ABC1</a:t>
                      </a:r>
                    </a:p>
                  </a:txBody>
                  <a:tcPr marL="0" marR="80116" marT="40057" marB="4005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3200" b="1" kern="1200" dirty="0">
                          <a:ln>
                            <a:noFill/>
                          </a:ln>
                          <a:solidFill>
                            <a:schemeClr val="accent2"/>
                          </a:solidFill>
                          <a:latin typeface="+mn-lt"/>
                          <a:ea typeface="+mn-ea"/>
                          <a:cs typeface="+mn-cs"/>
                        </a:rPr>
                        <a:t>75%</a:t>
                      </a:r>
                    </a:p>
                  </a:txBody>
                  <a:tcPr marL="157708" marR="80116" marT="40057" marB="4005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3200" b="1" kern="1200" dirty="0">
                          <a:ln>
                            <a:noFill/>
                          </a:ln>
                          <a:solidFill>
                            <a:schemeClr val="accent2">
                              <a:lumMod val="40000"/>
                              <a:lumOff val="60000"/>
                            </a:schemeClr>
                          </a:solidFill>
                          <a:latin typeface="+mn-lt"/>
                          <a:ea typeface="+mn-ea"/>
                          <a:cs typeface="+mn-cs"/>
                        </a:rPr>
                        <a:t>56%</a:t>
                      </a:r>
                    </a:p>
                  </a:txBody>
                  <a:tcPr marL="157708" marR="80116" marT="40057" marB="4005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7254408"/>
                  </a:ext>
                </a:extLst>
              </a:tr>
              <a:tr h="652052">
                <a:tc>
                  <a:txBody>
                    <a:bodyPr/>
                    <a:lstStyle/>
                    <a:p>
                      <a:pPr algn="ctr">
                        <a:lnSpc>
                          <a:spcPts val="1500"/>
                        </a:lnSpc>
                      </a:pPr>
                      <a:r>
                        <a:rPr lang="en-GB" sz="1100" b="1" dirty="0">
                          <a:ln>
                            <a:noFill/>
                          </a:ln>
                          <a:solidFill>
                            <a:schemeClr val="bg1"/>
                          </a:solidFill>
                        </a:rPr>
                        <a:t>&gt; £50k</a:t>
                      </a:r>
                    </a:p>
                  </a:txBody>
                  <a:tcPr marL="0" marR="80116" marT="40057" marB="4005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3200" b="1" kern="1200" dirty="0">
                          <a:ln>
                            <a:noFill/>
                          </a:ln>
                          <a:solidFill>
                            <a:schemeClr val="accent2"/>
                          </a:solidFill>
                          <a:latin typeface="+mn-lt"/>
                          <a:ea typeface="+mn-ea"/>
                          <a:cs typeface="+mn-cs"/>
                        </a:rPr>
                        <a:t>26%</a:t>
                      </a:r>
                    </a:p>
                  </a:txBody>
                  <a:tcPr marL="157708" marR="80116" marT="40057" marB="4005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3200" b="1" kern="1200" dirty="0">
                          <a:ln>
                            <a:noFill/>
                          </a:ln>
                          <a:solidFill>
                            <a:schemeClr val="accent2">
                              <a:lumMod val="40000"/>
                              <a:lumOff val="60000"/>
                            </a:schemeClr>
                          </a:solidFill>
                          <a:latin typeface="+mn-lt"/>
                          <a:ea typeface="+mn-ea"/>
                          <a:cs typeface="+mn-cs"/>
                        </a:rPr>
                        <a:t>16%</a:t>
                      </a:r>
                    </a:p>
                  </a:txBody>
                  <a:tcPr marL="157708" marR="80116" marT="40057" marB="4005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7745459"/>
                  </a:ext>
                </a:extLst>
              </a:tr>
            </a:tbl>
          </a:graphicData>
        </a:graphic>
      </p:graphicFrame>
      <p:sp>
        <p:nvSpPr>
          <p:cNvPr id="17" name="Rectangle 16">
            <a:extLst>
              <a:ext uri="{FF2B5EF4-FFF2-40B4-BE49-F238E27FC236}">
                <a16:creationId xmlns:a16="http://schemas.microsoft.com/office/drawing/2014/main" id="{F765E5CB-1101-45C0-BD78-448B2537FC85}"/>
              </a:ext>
            </a:extLst>
          </p:cNvPr>
          <p:cNvSpPr/>
          <p:nvPr/>
        </p:nvSpPr>
        <p:spPr>
          <a:xfrm>
            <a:off x="8093800" y="1786639"/>
            <a:ext cx="3759193" cy="3898814"/>
          </a:xfrm>
          <a:prstGeom prst="rect">
            <a:avLst/>
          </a:prstGeom>
          <a:solidFill>
            <a:srgbClr val="FFFFFF"/>
          </a:solidFill>
          <a:ln>
            <a:solidFill>
              <a:schemeClr val="accent5"/>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19" dirty="0">
              <a:solidFill>
                <a:schemeClr val="bg1"/>
              </a:solidFill>
            </a:endParaRPr>
          </a:p>
        </p:txBody>
      </p:sp>
      <p:graphicFrame>
        <p:nvGraphicFramePr>
          <p:cNvPr id="28" name="Table 27">
            <a:extLst>
              <a:ext uri="{FF2B5EF4-FFF2-40B4-BE49-F238E27FC236}">
                <a16:creationId xmlns:a16="http://schemas.microsoft.com/office/drawing/2014/main" id="{90BB26A3-FCA1-49C8-8DD9-42025570698B}"/>
              </a:ext>
            </a:extLst>
          </p:cNvPr>
          <p:cNvGraphicFramePr>
            <a:graphicFrameLocks noGrp="1"/>
          </p:cNvGraphicFramePr>
          <p:nvPr>
            <p:extLst/>
          </p:nvPr>
        </p:nvGraphicFramePr>
        <p:xfrm>
          <a:off x="4219897" y="1843843"/>
          <a:ext cx="3660989" cy="3841614"/>
        </p:xfrm>
        <a:graphic>
          <a:graphicData uri="http://schemas.openxmlformats.org/drawingml/2006/table">
            <a:tbl>
              <a:tblPr firstRow="1" bandRow="1">
                <a:tableStyleId>{5C22544A-7EE6-4342-B048-85BDC9FD1C3A}</a:tableStyleId>
              </a:tblPr>
              <a:tblGrid>
                <a:gridCol w="3660989">
                  <a:extLst>
                    <a:ext uri="{9D8B030D-6E8A-4147-A177-3AD203B41FA5}">
                      <a16:colId xmlns:a16="http://schemas.microsoft.com/office/drawing/2014/main" val="3838071793"/>
                    </a:ext>
                  </a:extLst>
                </a:gridCol>
              </a:tblGrid>
              <a:tr h="1440845">
                <a:tc>
                  <a:txBody>
                    <a:bodyPr/>
                    <a:lstStyle/>
                    <a:p>
                      <a:pPr algn="ctr"/>
                      <a:r>
                        <a:rPr lang="en-GB" sz="1800" b="1" dirty="0">
                          <a:solidFill>
                            <a:schemeClr val="bg1"/>
                          </a:solidFill>
                        </a:rPr>
                        <a:t>I pay attention to where the products I purchase are made/grown</a:t>
                      </a:r>
                    </a:p>
                    <a:p>
                      <a:pPr algn="ctr"/>
                      <a:r>
                        <a:rPr lang="en-GB" sz="900" b="0" dirty="0">
                          <a:solidFill>
                            <a:schemeClr val="bg1"/>
                          </a:solidFill>
                        </a:rPr>
                        <a:t>(Index: 161)</a:t>
                      </a:r>
                    </a:p>
                  </a:txBody>
                  <a:tcPr marL="82931" marR="82931" marT="41465" marB="4146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594339"/>
                  </a:ext>
                </a:extLst>
              </a:tr>
              <a:tr h="1200385">
                <a:tc>
                  <a:txBody>
                    <a:bodyPr/>
                    <a:lstStyle/>
                    <a:p>
                      <a:pPr algn="ctr"/>
                      <a:r>
                        <a:rPr lang="en-GB" sz="1800" b="1" dirty="0">
                          <a:solidFill>
                            <a:schemeClr val="bg1"/>
                          </a:solidFill>
                        </a:rPr>
                        <a:t>I would be prepared to pay more for environmentally friendly products</a:t>
                      </a:r>
                    </a:p>
                    <a:p>
                      <a:pPr algn="ctr"/>
                      <a:r>
                        <a:rPr lang="en-GB" sz="900" b="0" dirty="0">
                          <a:solidFill>
                            <a:schemeClr val="bg1"/>
                          </a:solidFill>
                        </a:rPr>
                        <a:t>(Index: 155)</a:t>
                      </a:r>
                    </a:p>
                  </a:txBody>
                  <a:tcPr marL="82931" marR="82931" marT="41465" marB="4146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34960348"/>
                  </a:ext>
                </a:extLst>
              </a:tr>
              <a:tr h="1200384">
                <a:tc>
                  <a:txBody>
                    <a:bodyPr/>
                    <a:lstStyle/>
                    <a:p>
                      <a:pPr algn="ctr"/>
                      <a:r>
                        <a:rPr lang="en-GB" sz="1800" b="1" dirty="0">
                          <a:solidFill>
                            <a:schemeClr val="bg1"/>
                          </a:solidFill>
                        </a:rPr>
                        <a:t>Have visited art gallery, museum or theatre in last 12 months</a:t>
                      </a:r>
                    </a:p>
                    <a:p>
                      <a:pPr algn="ctr"/>
                      <a:r>
                        <a:rPr lang="en-GB" sz="900" b="0" dirty="0">
                          <a:solidFill>
                            <a:schemeClr val="bg1"/>
                          </a:solidFill>
                        </a:rPr>
                        <a:t>(Index: 214)</a:t>
                      </a:r>
                    </a:p>
                  </a:txBody>
                  <a:tcPr marL="82931" marR="82931" marT="41465" marB="4146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66060638"/>
                  </a:ext>
                </a:extLst>
              </a:tr>
            </a:tbl>
          </a:graphicData>
        </a:graphic>
      </p:graphicFrame>
      <p:pic>
        <p:nvPicPr>
          <p:cNvPr id="3" name="Picture 2">
            <a:extLst>
              <a:ext uri="{FF2B5EF4-FFF2-40B4-BE49-F238E27FC236}">
                <a16:creationId xmlns:a16="http://schemas.microsoft.com/office/drawing/2014/main" id="{36F5BBA0-1057-4126-BD39-F7211EA4C1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5076" y="2892891"/>
            <a:ext cx="1583751" cy="665175"/>
          </a:xfrm>
          <a:prstGeom prst="rect">
            <a:avLst/>
          </a:prstGeom>
        </p:spPr>
      </p:pic>
      <p:pic>
        <p:nvPicPr>
          <p:cNvPr id="10" name="Picture 9">
            <a:extLst>
              <a:ext uri="{FF2B5EF4-FFF2-40B4-BE49-F238E27FC236}">
                <a16:creationId xmlns:a16="http://schemas.microsoft.com/office/drawing/2014/main" id="{18A1C77D-C6EA-4812-AEA4-2E111C0DA3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838" t="21401" r="28043" b="15031"/>
          <a:stretch/>
        </p:blipFill>
        <p:spPr>
          <a:xfrm>
            <a:off x="10129086" y="2393098"/>
            <a:ext cx="521960" cy="787779"/>
          </a:xfrm>
          <a:prstGeom prst="rect">
            <a:avLst/>
          </a:prstGeom>
        </p:spPr>
      </p:pic>
      <p:pic>
        <p:nvPicPr>
          <p:cNvPr id="18" name="Picture 17">
            <a:extLst>
              <a:ext uri="{FF2B5EF4-FFF2-40B4-BE49-F238E27FC236}">
                <a16:creationId xmlns:a16="http://schemas.microsoft.com/office/drawing/2014/main" id="{5B306D5A-2A2D-46F5-9495-6194E01234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8037" y="1908147"/>
            <a:ext cx="782849" cy="782849"/>
          </a:xfrm>
          <a:prstGeom prst="rect">
            <a:avLst/>
          </a:prstGeom>
        </p:spPr>
      </p:pic>
      <p:pic>
        <p:nvPicPr>
          <p:cNvPr id="20" name="Picture 19">
            <a:extLst>
              <a:ext uri="{FF2B5EF4-FFF2-40B4-BE49-F238E27FC236}">
                <a16:creationId xmlns:a16="http://schemas.microsoft.com/office/drawing/2014/main" id="{B0F9D65C-D8DD-4796-B9F9-D8AAA56058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829" t="32022" r="17606" b="35749"/>
          <a:stretch/>
        </p:blipFill>
        <p:spPr>
          <a:xfrm>
            <a:off x="8177448" y="1973481"/>
            <a:ext cx="1906096" cy="527040"/>
          </a:xfrm>
          <a:prstGeom prst="rect">
            <a:avLst/>
          </a:prstGeom>
        </p:spPr>
      </p:pic>
      <p:pic>
        <p:nvPicPr>
          <p:cNvPr id="22" name="Picture 21">
            <a:extLst>
              <a:ext uri="{FF2B5EF4-FFF2-40B4-BE49-F238E27FC236}">
                <a16:creationId xmlns:a16="http://schemas.microsoft.com/office/drawing/2014/main" id="{6B7A8520-6F62-42D2-999D-8EE754E168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57627" y="4824498"/>
            <a:ext cx="1297104" cy="704760"/>
          </a:xfrm>
          <a:prstGeom prst="rect">
            <a:avLst/>
          </a:prstGeom>
        </p:spPr>
      </p:pic>
      <p:pic>
        <p:nvPicPr>
          <p:cNvPr id="24" name="Picture 23">
            <a:extLst>
              <a:ext uri="{FF2B5EF4-FFF2-40B4-BE49-F238E27FC236}">
                <a16:creationId xmlns:a16="http://schemas.microsoft.com/office/drawing/2014/main" id="{E30A02B1-3E2F-4A24-A275-04F89ECEFD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60554" y="3973903"/>
            <a:ext cx="1404190" cy="461978"/>
          </a:xfrm>
          <a:prstGeom prst="rect">
            <a:avLst/>
          </a:prstGeom>
        </p:spPr>
      </p:pic>
      <p:pic>
        <p:nvPicPr>
          <p:cNvPr id="26" name="Picture 25">
            <a:extLst>
              <a:ext uri="{FF2B5EF4-FFF2-40B4-BE49-F238E27FC236}">
                <a16:creationId xmlns:a16="http://schemas.microsoft.com/office/drawing/2014/main" id="{797E3AAD-2E7C-4F69-BF53-61E62BF26A1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978" t="17422" r="19222" b="24504"/>
          <a:stretch/>
        </p:blipFill>
        <p:spPr>
          <a:xfrm>
            <a:off x="10233873" y="4963515"/>
            <a:ext cx="1365748" cy="556596"/>
          </a:xfrm>
          <a:prstGeom prst="rect">
            <a:avLst/>
          </a:prstGeom>
        </p:spPr>
      </p:pic>
      <p:pic>
        <p:nvPicPr>
          <p:cNvPr id="30" name="Picture 29">
            <a:extLst>
              <a:ext uri="{FF2B5EF4-FFF2-40B4-BE49-F238E27FC236}">
                <a16:creationId xmlns:a16="http://schemas.microsoft.com/office/drawing/2014/main" id="{0CFDB3E9-234F-43D3-85C6-CC9092D640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58645" y="4004703"/>
            <a:ext cx="716199" cy="716199"/>
          </a:xfrm>
          <a:prstGeom prst="rect">
            <a:avLst/>
          </a:prstGeom>
        </p:spPr>
      </p:pic>
      <p:pic>
        <p:nvPicPr>
          <p:cNvPr id="32" name="Picture 31">
            <a:extLst>
              <a:ext uri="{FF2B5EF4-FFF2-40B4-BE49-F238E27FC236}">
                <a16:creationId xmlns:a16="http://schemas.microsoft.com/office/drawing/2014/main" id="{752BB2FF-082C-4E65-8CAE-A8D423B1268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52941" y="3328796"/>
            <a:ext cx="1527608" cy="458541"/>
          </a:xfrm>
          <a:prstGeom prst="rect">
            <a:avLst/>
          </a:prstGeom>
        </p:spPr>
      </p:pic>
    </p:spTree>
    <p:extLst>
      <p:ext uri="{BB962C8B-B14F-4D97-AF65-F5344CB8AC3E}">
        <p14:creationId xmlns:p14="http://schemas.microsoft.com/office/powerpoint/2010/main" val="1360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6D1D31-F11E-4A1D-8E5A-6687E480067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r="302"/>
          <a:stretch/>
        </p:blipFill>
        <p:spPr>
          <a:xfrm>
            <a:off x="0" y="0"/>
            <a:ext cx="12192000" cy="6858000"/>
          </a:xfrm>
          <a:prstGeom prst="rect">
            <a:avLst/>
          </a:prstGeom>
        </p:spPr>
      </p:pic>
      <p:sp>
        <p:nvSpPr>
          <p:cNvPr id="9" name="Rectangle 8">
            <a:extLst>
              <a:ext uri="{FF2B5EF4-FFF2-40B4-BE49-F238E27FC236}">
                <a16:creationId xmlns:a16="http://schemas.microsoft.com/office/drawing/2014/main" id="{02291A3F-A82C-43DD-BDC7-7BCE928F6004}"/>
              </a:ext>
            </a:extLst>
          </p:cNvPr>
          <p:cNvSpPr/>
          <p:nvPr/>
        </p:nvSpPr>
        <p:spPr>
          <a:xfrm>
            <a:off x="-12700" y="-19753"/>
            <a:ext cx="12204700" cy="6858000"/>
          </a:xfrm>
          <a:prstGeom prst="rect">
            <a:avLst/>
          </a:prstGeom>
          <a:solidFill>
            <a:schemeClr val="accent6">
              <a:lumMod val="75000"/>
              <a:alpha val="60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p:txBody>
          <a:bodyPr/>
          <a:lstStyle/>
          <a:p>
            <a:r>
              <a:rPr lang="en-GB" sz="2800" dirty="0">
                <a:solidFill>
                  <a:srgbClr val="FFFFFF"/>
                </a:solidFill>
              </a:rPr>
              <a:t>The Picturehouse audience</a:t>
            </a:r>
            <a:endParaRPr lang="en-US" sz="2800" dirty="0">
              <a:solidFill>
                <a:srgbClr val="FFFFFF"/>
              </a:solidFill>
            </a:endParaRPr>
          </a:p>
        </p:txBody>
      </p:sp>
      <p:sp>
        <p:nvSpPr>
          <p:cNvPr id="3" name="Text Placeholder 2"/>
          <p:cNvSpPr>
            <a:spLocks noGrp="1"/>
          </p:cNvSpPr>
          <p:nvPr>
            <p:ph type="body" sz="quarter" idx="12"/>
          </p:nvPr>
        </p:nvSpPr>
        <p:spPr>
          <a:xfrm>
            <a:off x="222488" y="771993"/>
            <a:ext cx="5706553" cy="211169"/>
          </a:xfrm>
        </p:spPr>
        <p:txBody>
          <a:bodyPr/>
          <a:lstStyle/>
          <a:p>
            <a:r>
              <a:rPr lang="en-GB" sz="1200" dirty="0">
                <a:solidFill>
                  <a:srgbClr val="FFFFFF"/>
                </a:solidFill>
              </a:rPr>
              <a:t>Lifestyle and attitude breakdown</a:t>
            </a:r>
          </a:p>
          <a:p>
            <a:endParaRPr lang="en-US" dirty="0"/>
          </a:p>
        </p:txBody>
      </p:sp>
      <p:cxnSp>
        <p:nvCxnSpPr>
          <p:cNvPr id="6" name="Straight Connector 5"/>
          <p:cNvCxnSpPr>
            <a:cxnSpLocks/>
          </p:cNvCxnSpPr>
          <p:nvPr/>
        </p:nvCxnSpPr>
        <p:spPr>
          <a:xfrm>
            <a:off x="0" y="647984"/>
            <a:ext cx="438912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6A0FBC0-12A3-412B-A7A8-6D0B2A84124D}"/>
              </a:ext>
            </a:extLst>
          </p:cNvPr>
          <p:cNvSpPr/>
          <p:nvPr/>
        </p:nvSpPr>
        <p:spPr>
          <a:xfrm>
            <a:off x="1147673" y="1283281"/>
            <a:ext cx="4182184" cy="1440000"/>
          </a:xfrm>
          <a:prstGeom prst="rect">
            <a:avLst/>
          </a:prstGeom>
          <a:noFill/>
          <a:ln w="12700">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charset="0"/>
                <a:ea typeface="Arial" charset="0"/>
                <a:cs typeface="Arial" charset="0"/>
              </a:rPr>
              <a:t>Affluent, upmarket audience</a:t>
            </a: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600" dirty="0">
                <a:solidFill>
                  <a:srgbClr val="FFFFFF"/>
                </a:solidFill>
                <a:latin typeface="Arial" charset="0"/>
                <a:ea typeface="Arial" charset="0"/>
                <a:cs typeface="Arial" charset="0"/>
              </a:rPr>
              <a:t>39% AB / 66% ABC1</a:t>
            </a:r>
          </a:p>
          <a:p>
            <a:pPr algn="ctr">
              <a:defRPr/>
            </a:pPr>
            <a:r>
              <a:rPr lang="en-GB" sz="1600" dirty="0">
                <a:solidFill>
                  <a:srgbClr val="FFFFFF"/>
                </a:solidFill>
                <a:latin typeface="Arial" charset="0"/>
                <a:ea typeface="Arial" charset="0"/>
                <a:cs typeface="Arial" charset="0"/>
              </a:rPr>
              <a:t>19% Senior director/Professional </a:t>
            </a:r>
          </a:p>
          <a:p>
            <a:pPr algn="ctr">
              <a:defRPr/>
            </a:pPr>
            <a:r>
              <a:rPr lang="en-GB" sz="1600" dirty="0">
                <a:solidFill>
                  <a:srgbClr val="FFFFFF"/>
                </a:solidFill>
                <a:latin typeface="Arial" charset="0"/>
                <a:ea typeface="Arial" charset="0"/>
                <a:cs typeface="Arial" charset="0"/>
              </a:rPr>
              <a:t>(e.g. doctor/solicitor) </a:t>
            </a:r>
            <a:r>
              <a:rPr lang="en-GB" sz="800" dirty="0">
                <a:solidFill>
                  <a:srgbClr val="FFFFFF"/>
                </a:solidFill>
                <a:latin typeface="Arial" charset="0"/>
                <a:ea typeface="Arial" charset="0"/>
                <a:cs typeface="Arial" charset="0"/>
              </a:rPr>
              <a:t>(Index: 146)</a:t>
            </a:r>
            <a:endParaRPr lang="en-GB" sz="800" b="1" i="1" dirty="0">
              <a:solidFill>
                <a:srgbClr val="FFFFFF"/>
              </a:solidFill>
              <a:latin typeface="Arial" charset="0"/>
              <a:ea typeface="Arial" charset="0"/>
              <a:cs typeface="Arial" charset="0"/>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rgbClr val="FFFFFF"/>
                </a:solidFill>
                <a:effectLst/>
                <a:uLnTx/>
                <a:uFillTx/>
                <a:latin typeface="Arial" charset="0"/>
                <a:ea typeface="Arial" charset="0"/>
                <a:cs typeface="Arial" charset="0"/>
              </a:rPr>
              <a:t>10%</a:t>
            </a:r>
            <a:r>
              <a:rPr lang="en-GB" sz="1600" dirty="0">
                <a:solidFill>
                  <a:srgbClr val="FFFFFF"/>
                </a:solidFill>
                <a:latin typeface="Arial" charset="0"/>
                <a:ea typeface="Arial" charset="0"/>
                <a:cs typeface="Arial" charset="0"/>
              </a:rPr>
              <a:t> Household</a:t>
            </a:r>
            <a:r>
              <a:rPr kumimoji="0" lang="en-GB" sz="1600" i="0" u="none" strike="noStrike" kern="1200" cap="none" spc="0" normalizeH="0" baseline="0" noProof="0" dirty="0">
                <a:ln>
                  <a:noFill/>
                </a:ln>
                <a:solidFill>
                  <a:srgbClr val="FFFFFF"/>
                </a:solidFill>
                <a:effectLst/>
                <a:uLnTx/>
                <a:uFillTx/>
                <a:latin typeface="Arial" charset="0"/>
                <a:ea typeface="Arial" charset="0"/>
                <a:cs typeface="Arial" charset="0"/>
              </a:rPr>
              <a:t> income &gt;£100k </a:t>
            </a:r>
            <a:r>
              <a:rPr kumimoji="0" lang="en-GB" sz="800" i="0" u="none" strike="noStrike" kern="1200" cap="none" spc="0" normalizeH="0" baseline="0" noProof="0" dirty="0">
                <a:ln>
                  <a:noFill/>
                </a:ln>
                <a:solidFill>
                  <a:srgbClr val="FFFFFF"/>
                </a:solidFill>
                <a:effectLst/>
                <a:uLnTx/>
                <a:uFillTx/>
                <a:latin typeface="Arial" charset="0"/>
                <a:ea typeface="Arial" charset="0"/>
                <a:cs typeface="Arial" charset="0"/>
              </a:rPr>
              <a:t>(Index: 223)</a:t>
            </a:r>
          </a:p>
        </p:txBody>
      </p:sp>
      <p:sp>
        <p:nvSpPr>
          <p:cNvPr id="11" name="Rectangle 10">
            <a:extLst>
              <a:ext uri="{FF2B5EF4-FFF2-40B4-BE49-F238E27FC236}">
                <a16:creationId xmlns:a16="http://schemas.microsoft.com/office/drawing/2014/main" id="{8B38A772-A6C4-4E79-984B-9887B945CBB7}"/>
              </a:ext>
            </a:extLst>
          </p:cNvPr>
          <p:cNvSpPr/>
          <p:nvPr/>
        </p:nvSpPr>
        <p:spPr>
          <a:xfrm>
            <a:off x="5907595" y="1270575"/>
            <a:ext cx="1425446" cy="1440000"/>
          </a:xfrm>
          <a:prstGeom prst="rect">
            <a:avLst/>
          </a:prstGeom>
          <a:noFill/>
          <a:ln w="12700">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800" dirty="0">
                <a:solidFill>
                  <a:srgbClr val="FFFFFF"/>
                </a:solidFill>
                <a:latin typeface="Arial" charset="0"/>
                <a:ea typeface="Arial" charset="0"/>
                <a:cs typeface="Arial" charset="0"/>
              </a:rPr>
              <a:t>37% </a:t>
            </a:r>
            <a:r>
              <a:rPr lang="en-GB" sz="1800" b="1" dirty="0">
                <a:solidFill>
                  <a:srgbClr val="FFFFFF"/>
                </a:solidFill>
                <a:latin typeface="Arial" charset="0"/>
                <a:ea typeface="Arial" charset="0"/>
                <a:cs typeface="Arial" charset="0"/>
              </a:rPr>
              <a:t>15-34</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srgbClr val="FFFFFF"/>
                </a:solidFill>
                <a:effectLst/>
                <a:uLnTx/>
                <a:uFillTx/>
                <a:latin typeface="Arial" charset="0"/>
                <a:ea typeface="Arial" charset="0"/>
                <a:cs typeface="Arial" charset="0"/>
              </a:rPr>
              <a:t>28% </a:t>
            </a:r>
            <a:r>
              <a:rPr kumimoji="0" lang="en-GB" sz="1800" b="1" u="none" strike="noStrike" kern="1200" cap="none" spc="0" normalizeH="0" baseline="0" noProof="0" dirty="0">
                <a:ln>
                  <a:noFill/>
                </a:ln>
                <a:solidFill>
                  <a:srgbClr val="FFFFFF"/>
                </a:solidFill>
                <a:effectLst/>
                <a:uLnTx/>
                <a:uFillTx/>
                <a:latin typeface="Arial" charset="0"/>
                <a:ea typeface="Arial" charset="0"/>
                <a:cs typeface="Arial" charset="0"/>
              </a:rPr>
              <a:t>35-</a:t>
            </a:r>
            <a:r>
              <a:rPr lang="en-GB" sz="1800" b="1" dirty="0">
                <a:solidFill>
                  <a:srgbClr val="FFFFFF"/>
                </a:solidFill>
                <a:latin typeface="Arial" charset="0"/>
                <a:ea typeface="Arial" charset="0"/>
                <a:cs typeface="Arial" charset="0"/>
              </a:rPr>
              <a:t>54</a:t>
            </a:r>
          </a:p>
          <a:p>
            <a:pPr marL="0" marR="0" lvl="0" indent="0" algn="ctr" defTabSz="961844" rtl="0" eaLnBrk="1" fontAlgn="auto" latinLnBrk="0" hangingPunct="1">
              <a:lnSpc>
                <a:spcPct val="100000"/>
              </a:lnSpc>
              <a:spcBef>
                <a:spcPts val="0"/>
              </a:spcBef>
              <a:spcAft>
                <a:spcPts val="0"/>
              </a:spcAft>
              <a:buClrTx/>
              <a:buSzTx/>
              <a:buFontTx/>
              <a:buNone/>
              <a:tabLst/>
              <a:defRPr/>
            </a:pPr>
            <a:r>
              <a:rPr lang="en-GB" dirty="0">
                <a:solidFill>
                  <a:srgbClr val="FFFFFF"/>
                </a:solidFill>
                <a:latin typeface="Arial" charset="0"/>
                <a:ea typeface="Arial" charset="0"/>
                <a:cs typeface="Arial" charset="0"/>
              </a:rPr>
              <a:t>35</a:t>
            </a:r>
            <a:r>
              <a:rPr kumimoji="0" lang="en-GB" sz="1800" u="none" strike="noStrike" kern="1200" cap="none" spc="0" normalizeH="0" baseline="0" noProof="0" dirty="0">
                <a:ln>
                  <a:noFill/>
                </a:ln>
                <a:solidFill>
                  <a:srgbClr val="FFFFFF"/>
                </a:solidFill>
                <a:effectLst/>
                <a:uLnTx/>
                <a:uFillTx/>
                <a:latin typeface="Arial" charset="0"/>
                <a:ea typeface="Arial" charset="0"/>
                <a:cs typeface="Arial" charset="0"/>
              </a:rPr>
              <a:t>% </a:t>
            </a:r>
            <a:r>
              <a:rPr kumimoji="0" lang="en-GB" sz="1800" b="1" u="none" strike="noStrike" kern="1200" cap="none" spc="0" normalizeH="0" baseline="0" noProof="0" dirty="0">
                <a:ln>
                  <a:noFill/>
                </a:ln>
                <a:solidFill>
                  <a:srgbClr val="FFFFFF"/>
                </a:solidFill>
                <a:effectLst/>
                <a:uLnTx/>
                <a:uFillTx/>
                <a:latin typeface="Arial" charset="0"/>
                <a:ea typeface="Arial" charset="0"/>
                <a:cs typeface="Arial" charset="0"/>
              </a:rPr>
              <a:t>55+</a:t>
            </a:r>
            <a:endParaRPr kumimoji="0" lang="en-GB" sz="700" b="1"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2" name="Rectangle 11">
            <a:extLst>
              <a:ext uri="{FF2B5EF4-FFF2-40B4-BE49-F238E27FC236}">
                <a16:creationId xmlns:a16="http://schemas.microsoft.com/office/drawing/2014/main" id="{7EE9F4A1-751D-4A1F-8391-B08E294D6A02}"/>
              </a:ext>
            </a:extLst>
          </p:cNvPr>
          <p:cNvSpPr/>
          <p:nvPr/>
        </p:nvSpPr>
        <p:spPr>
          <a:xfrm>
            <a:off x="7508856" y="1282706"/>
            <a:ext cx="3666682" cy="1432119"/>
          </a:xfrm>
          <a:prstGeom prst="rect">
            <a:avLst/>
          </a:prstGeom>
          <a:noFill/>
          <a:ln w="12700">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800" b="1" dirty="0">
                <a:solidFill>
                  <a:srgbClr val="FFFFFF"/>
                </a:solidFill>
                <a:latin typeface="Arial" charset="0"/>
                <a:ea typeface="Arial" charset="0"/>
                <a:cs typeface="Arial" charset="0"/>
              </a:rPr>
              <a:t>Progressive &amp; ethically minded</a:t>
            </a: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400" dirty="0">
                <a:solidFill>
                  <a:srgbClr val="FFFFFF"/>
                </a:solidFill>
                <a:latin typeface="Arial" charset="0"/>
                <a:ea typeface="Arial" charset="0"/>
                <a:cs typeface="Arial" charset="0"/>
              </a:rPr>
              <a:t>Want to know where products are sourced, concerned about climate change and </a:t>
            </a: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400" dirty="0">
                <a:solidFill>
                  <a:srgbClr val="FFFFFF"/>
                </a:solidFill>
                <a:latin typeface="Arial" charset="0"/>
                <a:ea typeface="Arial" charset="0"/>
                <a:cs typeface="Arial" charset="0"/>
              </a:rPr>
              <a:t>prepared to make lifestyle comprises </a:t>
            </a: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400" dirty="0">
                <a:solidFill>
                  <a:srgbClr val="FFFFFF"/>
                </a:solidFill>
                <a:latin typeface="Arial" charset="0"/>
                <a:ea typeface="Arial" charset="0"/>
                <a:cs typeface="Arial" charset="0"/>
              </a:rPr>
              <a:t>to benefit the environment</a:t>
            </a:r>
            <a:endParaRPr kumimoji="0" lang="en-GB" sz="140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3" name="Rectangle 12">
            <a:extLst>
              <a:ext uri="{FF2B5EF4-FFF2-40B4-BE49-F238E27FC236}">
                <a16:creationId xmlns:a16="http://schemas.microsoft.com/office/drawing/2014/main" id="{2D930827-6372-45AA-A402-F312506AE8ED}"/>
              </a:ext>
            </a:extLst>
          </p:cNvPr>
          <p:cNvSpPr/>
          <p:nvPr/>
        </p:nvSpPr>
        <p:spPr>
          <a:xfrm>
            <a:off x="1145627" y="2882798"/>
            <a:ext cx="4182185" cy="1634302"/>
          </a:xfrm>
          <a:prstGeom prst="rect">
            <a:avLst/>
          </a:prstGeom>
          <a:noFill/>
          <a:ln w="12700">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lvl="0" algn="ctr">
              <a:defRPr/>
            </a:pPr>
            <a:r>
              <a:rPr lang="en-GB" sz="1800" b="1" dirty="0">
                <a:solidFill>
                  <a:srgbClr val="FFFFFF"/>
                </a:solidFill>
                <a:latin typeface="Arial" charset="0"/>
                <a:cs typeface="Arial" charset="0"/>
              </a:rPr>
              <a:t>At key points in their life</a:t>
            </a:r>
            <a:r>
              <a:rPr lang="en-GB" sz="1800" b="1" baseline="30000" dirty="0">
                <a:solidFill>
                  <a:srgbClr val="FFFFFF"/>
                </a:solidFill>
                <a:latin typeface="Arial" charset="0"/>
                <a:cs typeface="Arial" charset="0"/>
              </a:rPr>
              <a:t>1</a:t>
            </a:r>
          </a:p>
          <a:p>
            <a:pPr lvl="0" algn="ctr">
              <a:defRPr/>
            </a:pPr>
            <a:r>
              <a:rPr lang="en-GB" sz="1600" dirty="0">
                <a:solidFill>
                  <a:srgbClr val="FFFFFF"/>
                </a:solidFill>
                <a:latin typeface="Arial" charset="0"/>
                <a:cs typeface="Arial" charset="0"/>
              </a:rPr>
              <a:t>Buy a house/flat (13%, 183)</a:t>
            </a:r>
          </a:p>
          <a:p>
            <a:pPr algn="ctr">
              <a:defRPr/>
            </a:pPr>
            <a:r>
              <a:rPr lang="en-GB" sz="1600" dirty="0">
                <a:solidFill>
                  <a:srgbClr val="FFFFFF"/>
                </a:solidFill>
                <a:latin typeface="Arial" charset="0"/>
                <a:cs typeface="Arial" charset="0"/>
              </a:rPr>
              <a:t>Change jobs/career (17%, 138)</a:t>
            </a:r>
          </a:p>
        </p:txBody>
      </p:sp>
      <p:sp>
        <p:nvSpPr>
          <p:cNvPr id="14" name="Rectangle 13">
            <a:extLst>
              <a:ext uri="{FF2B5EF4-FFF2-40B4-BE49-F238E27FC236}">
                <a16:creationId xmlns:a16="http://schemas.microsoft.com/office/drawing/2014/main" id="{4F758735-500F-4CA6-A61B-635A30DACDE6}"/>
              </a:ext>
            </a:extLst>
          </p:cNvPr>
          <p:cNvSpPr/>
          <p:nvPr/>
        </p:nvSpPr>
        <p:spPr>
          <a:xfrm>
            <a:off x="5907595" y="2883725"/>
            <a:ext cx="5267943" cy="1634301"/>
          </a:xfrm>
          <a:prstGeom prst="rect">
            <a:avLst/>
          </a:prstGeom>
          <a:noFill/>
          <a:ln w="12700">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defRPr/>
            </a:pPr>
            <a:r>
              <a:rPr lang="en-GB" sz="1800" b="1" dirty="0">
                <a:solidFill>
                  <a:srgbClr val="FFFFFF"/>
                </a:solidFill>
                <a:latin typeface="Arial" charset="0"/>
                <a:ea typeface="Arial" charset="0"/>
                <a:cs typeface="Arial" charset="0"/>
              </a:rPr>
              <a:t>Well travelled</a:t>
            </a:r>
          </a:p>
          <a:p>
            <a:pPr algn="ctr">
              <a:defRPr/>
            </a:pPr>
            <a:r>
              <a:rPr lang="en-GB" sz="1600" dirty="0">
                <a:solidFill>
                  <a:srgbClr val="FFFFFF"/>
                </a:solidFill>
                <a:latin typeface="Arial" charset="0"/>
                <a:ea typeface="Arial" charset="0"/>
                <a:cs typeface="Arial" charset="0"/>
              </a:rPr>
              <a:t>53% are passionate about travelling (111) </a:t>
            </a:r>
          </a:p>
          <a:p>
            <a:pPr algn="ctr">
              <a:defRPr/>
            </a:pPr>
            <a:r>
              <a:rPr lang="en-GB" sz="1600" dirty="0">
                <a:solidFill>
                  <a:srgbClr val="FFFFFF"/>
                </a:solidFill>
                <a:latin typeface="Arial" charset="0"/>
                <a:ea typeface="Arial" charset="0"/>
                <a:cs typeface="Arial" charset="0"/>
              </a:rPr>
              <a:t>76% plan on holiday/a short break in next 12 months. (120)</a:t>
            </a:r>
          </a:p>
        </p:txBody>
      </p:sp>
      <p:sp>
        <p:nvSpPr>
          <p:cNvPr id="15" name="Rectangle 14">
            <a:extLst>
              <a:ext uri="{FF2B5EF4-FFF2-40B4-BE49-F238E27FC236}">
                <a16:creationId xmlns:a16="http://schemas.microsoft.com/office/drawing/2014/main" id="{7CE71300-39E1-46AD-A6C4-A0C1E9171D8F}"/>
              </a:ext>
            </a:extLst>
          </p:cNvPr>
          <p:cNvSpPr/>
          <p:nvPr/>
        </p:nvSpPr>
        <p:spPr>
          <a:xfrm>
            <a:off x="1145627" y="4753203"/>
            <a:ext cx="4182185" cy="1440000"/>
          </a:xfrm>
          <a:prstGeom prst="rect">
            <a:avLst/>
          </a:prstGeom>
          <a:noFill/>
          <a:ln w="12700">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defRPr/>
            </a:pPr>
            <a:r>
              <a:rPr lang="en-GB" sz="1800" b="1" dirty="0">
                <a:solidFill>
                  <a:srgbClr val="FFFFFF"/>
                </a:solidFill>
                <a:latin typeface="Arial" charset="0"/>
                <a:cs typeface="Arial" charset="0"/>
              </a:rPr>
              <a:t>Love the arts and culture</a:t>
            </a:r>
            <a:r>
              <a:rPr lang="en-GB" sz="1800" b="1" baseline="30000" dirty="0">
                <a:solidFill>
                  <a:srgbClr val="FFFFFF"/>
                </a:solidFill>
                <a:latin typeface="Arial" charset="0"/>
                <a:cs typeface="Arial" charset="0"/>
              </a:rPr>
              <a:t>2</a:t>
            </a:r>
          </a:p>
          <a:p>
            <a:pPr algn="ctr">
              <a:defRPr/>
            </a:pPr>
            <a:r>
              <a:rPr lang="en-GB" sz="1600" dirty="0">
                <a:solidFill>
                  <a:srgbClr val="FFFFFF"/>
                </a:solidFill>
                <a:latin typeface="Arial" charset="0"/>
                <a:cs typeface="Arial" charset="0"/>
              </a:rPr>
              <a:t>32% regularly visit a museum (277)</a:t>
            </a:r>
          </a:p>
          <a:p>
            <a:pPr algn="ctr">
              <a:defRPr/>
            </a:pPr>
            <a:r>
              <a:rPr lang="en-GB" sz="1600" dirty="0">
                <a:solidFill>
                  <a:srgbClr val="FFFFFF"/>
                </a:solidFill>
                <a:latin typeface="Arial" charset="0"/>
                <a:cs typeface="Arial" charset="0"/>
              </a:rPr>
              <a:t>24% regularly visit the theatre (224)</a:t>
            </a:r>
          </a:p>
          <a:p>
            <a:pPr algn="ctr">
              <a:defRPr/>
            </a:pPr>
            <a:r>
              <a:rPr lang="en-GB" sz="1600" dirty="0">
                <a:solidFill>
                  <a:srgbClr val="FFFFFF"/>
                </a:solidFill>
                <a:latin typeface="Arial" charset="0"/>
                <a:cs typeface="Arial" charset="0"/>
              </a:rPr>
              <a:t>25% regularly visit an art gallery (348)</a:t>
            </a:r>
            <a:endParaRPr kumimoji="0" lang="en-GB" sz="900" b="1" i="1"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6" name="Rectangle 15">
            <a:extLst>
              <a:ext uri="{FF2B5EF4-FFF2-40B4-BE49-F238E27FC236}">
                <a16:creationId xmlns:a16="http://schemas.microsoft.com/office/drawing/2014/main" id="{1411906D-BDF9-4EF3-9CA9-ED4F7EA2F4A8}"/>
              </a:ext>
            </a:extLst>
          </p:cNvPr>
          <p:cNvSpPr/>
          <p:nvPr/>
        </p:nvSpPr>
        <p:spPr>
          <a:xfrm>
            <a:off x="5907595" y="4743209"/>
            <a:ext cx="5267943" cy="1440000"/>
          </a:xfrm>
          <a:prstGeom prst="rect">
            <a:avLst/>
          </a:prstGeom>
          <a:noFill/>
          <a:ln w="12700">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800" b="1" dirty="0">
                <a:solidFill>
                  <a:srgbClr val="FFFFFF"/>
                </a:solidFill>
                <a:latin typeface="Arial" charset="0"/>
                <a:ea typeface="Arial" charset="0"/>
                <a:cs typeface="Arial" charset="0"/>
              </a:rPr>
              <a:t>Love a good tipple!</a:t>
            </a:r>
          </a:p>
          <a:p>
            <a:pPr lvl="0" algn="ctr" defTabSz="961844">
              <a:defRPr/>
            </a:pPr>
            <a:r>
              <a:rPr lang="en-GB" sz="1600" dirty="0">
                <a:solidFill>
                  <a:srgbClr val="FFFFFF"/>
                </a:solidFill>
                <a:latin typeface="Arial" charset="0"/>
                <a:ea typeface="Arial" charset="0"/>
                <a:cs typeface="Arial" charset="0"/>
              </a:rPr>
              <a:t>45% say it’s worth paying more for good quality beer (110)</a:t>
            </a:r>
          </a:p>
          <a:p>
            <a:pPr lvl="0" algn="ctr" defTabSz="961844">
              <a:defRPr/>
            </a:pPr>
            <a:r>
              <a:rPr lang="en-GB" sz="1600" dirty="0">
                <a:solidFill>
                  <a:srgbClr val="FFFFFF"/>
                </a:solidFill>
                <a:latin typeface="Arial" charset="0"/>
                <a:ea typeface="Arial" charset="0"/>
                <a:cs typeface="Arial" charset="0"/>
              </a:rPr>
              <a:t>…and 42% feel the same about a quality wine! (115) </a:t>
            </a:r>
          </a:p>
        </p:txBody>
      </p:sp>
      <p:pic>
        <p:nvPicPr>
          <p:cNvPr id="17" name="Picture 16">
            <a:extLst>
              <a:ext uri="{FF2B5EF4-FFF2-40B4-BE49-F238E27FC236}">
                <a16:creationId xmlns:a16="http://schemas.microsoft.com/office/drawing/2014/main" id="{006A1892-DDA8-4485-A40A-28DBDDE180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225" y="6341590"/>
            <a:ext cx="1671832" cy="362395"/>
          </a:xfrm>
          <a:prstGeom prst="rect">
            <a:avLst/>
          </a:prstGeom>
        </p:spPr>
      </p:pic>
      <p:sp>
        <p:nvSpPr>
          <p:cNvPr id="18" name="Content Placeholder 6">
            <a:extLst>
              <a:ext uri="{FF2B5EF4-FFF2-40B4-BE49-F238E27FC236}">
                <a16:creationId xmlns:a16="http://schemas.microsoft.com/office/drawing/2014/main" id="{34110AB4-1E1F-450D-B51F-F8674177A1BC}"/>
              </a:ext>
            </a:extLst>
          </p:cNvPr>
          <p:cNvSpPr txBox="1">
            <a:spLocks/>
          </p:cNvSpPr>
          <p:nvPr/>
        </p:nvSpPr>
        <p:spPr bwMode="gray">
          <a:xfrm>
            <a:off x="6582870" y="6341590"/>
            <a:ext cx="5518654" cy="137111"/>
          </a:xfrm>
          <a:prstGeom prst="rect">
            <a:avLst/>
          </a:prstGeom>
        </p:spPr>
        <p:txBody>
          <a:bodyPr vert="horz" lIns="0" tIns="0" rIns="0" bIns="0" rtlCol="0">
            <a:noAutofit/>
          </a:bodyPr>
          <a:lstStyle>
            <a:lvl1pPr marL="0" indent="0" algn="l" defTabSz="961844" rtl="0" eaLnBrk="1" latinLnBrk="0" hangingPunct="1">
              <a:lnSpc>
                <a:spcPts val="2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2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500"/>
              </a:lnSpc>
              <a:spcBef>
                <a:spcPts val="0"/>
              </a:spcBef>
              <a:buClr>
                <a:srgbClr val="FFFFFF"/>
              </a:buClr>
              <a:buSzPct val="100000"/>
              <a:buFont typeface="Arial"/>
              <a:buNone/>
              <a:tabLst/>
              <a:defRPr lang="en-US" sz="1400" b="0" kern="1200" dirty="0" smtClean="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baseline="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r">
              <a:lnSpc>
                <a:spcPct val="90000"/>
              </a:lnSpc>
            </a:pPr>
            <a:r>
              <a:rPr lang="en-US" sz="800" b="0" dirty="0">
                <a:solidFill>
                  <a:srgbClr val="FFFFFF"/>
                </a:solidFill>
                <a:cs typeface="Stag Book"/>
              </a:rPr>
              <a:t>Source: IPA </a:t>
            </a:r>
            <a:r>
              <a:rPr lang="en-US" sz="800" b="0" dirty="0" err="1">
                <a:solidFill>
                  <a:srgbClr val="FFFFFF"/>
                </a:solidFill>
                <a:cs typeface="Stag Book"/>
              </a:rPr>
              <a:t>TouchPoints</a:t>
            </a:r>
            <a:r>
              <a:rPr lang="en-US" sz="800" b="0" dirty="0">
                <a:solidFill>
                  <a:srgbClr val="FFFFFF"/>
                </a:solidFill>
                <a:cs typeface="Stag Book"/>
              </a:rPr>
              <a:t> 2020</a:t>
            </a:r>
          </a:p>
          <a:p>
            <a:pPr algn="r">
              <a:lnSpc>
                <a:spcPct val="90000"/>
              </a:lnSpc>
            </a:pPr>
            <a:r>
              <a:rPr lang="en-US" sz="800" b="0" dirty="0">
                <a:solidFill>
                  <a:srgbClr val="FFFFFF"/>
                </a:solidFill>
                <a:cs typeface="Stag Book"/>
              </a:rPr>
              <a:t>Target: Visited Picturehouse in last 12 months</a:t>
            </a:r>
          </a:p>
          <a:p>
            <a:pPr algn="r">
              <a:lnSpc>
                <a:spcPct val="90000"/>
              </a:lnSpc>
            </a:pPr>
            <a:r>
              <a:rPr lang="en-US" sz="800" b="0" dirty="0">
                <a:solidFill>
                  <a:srgbClr val="FFFFFF"/>
                </a:solidFill>
                <a:cs typeface="Stag Book"/>
              </a:rPr>
              <a:t>1: Life event planned in next 12 months. 2: at least once every 3 months</a:t>
            </a:r>
          </a:p>
        </p:txBody>
      </p:sp>
    </p:spTree>
    <p:extLst>
      <p:ext uri="{BB962C8B-B14F-4D97-AF65-F5344CB8AC3E}">
        <p14:creationId xmlns:p14="http://schemas.microsoft.com/office/powerpoint/2010/main" val="220293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7B779D-11E2-432C-A182-0E13FDA602CE}"/>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r="302"/>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A49E8D0C-C330-4638-A4C6-C5C918554108}"/>
              </a:ext>
            </a:extLst>
          </p:cNvPr>
          <p:cNvSpPr/>
          <p:nvPr/>
        </p:nvSpPr>
        <p:spPr>
          <a:xfrm>
            <a:off x="-12700" y="0"/>
            <a:ext cx="12204700" cy="6858000"/>
          </a:xfrm>
          <a:prstGeom prst="rect">
            <a:avLst/>
          </a:prstGeom>
          <a:solidFill>
            <a:schemeClr val="accent6">
              <a:lumMod val="75000"/>
              <a:alpha val="60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Title 4">
            <a:extLst>
              <a:ext uri="{FF2B5EF4-FFF2-40B4-BE49-F238E27FC236}">
                <a16:creationId xmlns:a16="http://schemas.microsoft.com/office/drawing/2014/main" id="{26B12F86-2A5A-4A93-B400-0DD256D23710}"/>
              </a:ext>
            </a:extLst>
          </p:cNvPr>
          <p:cNvSpPr>
            <a:spLocks noGrp="1"/>
          </p:cNvSpPr>
          <p:nvPr>
            <p:ph type="title"/>
          </p:nvPr>
        </p:nvSpPr>
        <p:spPr/>
        <p:txBody>
          <a:bodyPr/>
          <a:lstStyle/>
          <a:p>
            <a:r>
              <a:rPr lang="en-GB" dirty="0">
                <a:solidFill>
                  <a:srgbClr val="FFFFFF"/>
                </a:solidFill>
              </a:rPr>
              <a:t>PICTUREHOUSE AUDIENCE &amp; ALCOHOL</a:t>
            </a:r>
          </a:p>
        </p:txBody>
      </p:sp>
      <p:sp>
        <p:nvSpPr>
          <p:cNvPr id="7" name="Content Placeholder 6">
            <a:extLst>
              <a:ext uri="{FF2B5EF4-FFF2-40B4-BE49-F238E27FC236}">
                <a16:creationId xmlns:a16="http://schemas.microsoft.com/office/drawing/2014/main" id="{24666828-545D-49E2-AB51-78AD7F09D1AF}"/>
              </a:ext>
            </a:extLst>
          </p:cNvPr>
          <p:cNvSpPr txBox="1">
            <a:spLocks/>
          </p:cNvSpPr>
          <p:nvPr/>
        </p:nvSpPr>
        <p:spPr bwMode="gray">
          <a:xfrm>
            <a:off x="6582844" y="6272329"/>
            <a:ext cx="5518365" cy="516382"/>
          </a:xfrm>
          <a:prstGeom prst="rect">
            <a:avLst/>
          </a:prstGeom>
        </p:spPr>
        <p:txBody>
          <a:bodyPr vert="horz" lIns="0" tIns="0" rIns="0" bIns="0" rtlCol="0">
            <a:noAutofit/>
          </a:bodyPr>
          <a:lstStyle>
            <a:lvl1pPr marL="0" indent="0" algn="l" defTabSz="961844" rtl="0" eaLnBrk="1" latinLnBrk="0" hangingPunct="1">
              <a:lnSpc>
                <a:spcPts val="2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2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500"/>
              </a:lnSpc>
              <a:spcBef>
                <a:spcPts val="0"/>
              </a:spcBef>
              <a:buClr>
                <a:srgbClr val="FFFFFF"/>
              </a:buClr>
              <a:buSzPct val="100000"/>
              <a:buFont typeface="Arial"/>
              <a:buNone/>
              <a:tabLst/>
              <a:defRPr lang="en-US" sz="1400" b="0" kern="1200" dirty="0" smtClean="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baseline="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r">
              <a:lnSpc>
                <a:spcPct val="90000"/>
              </a:lnSpc>
            </a:pPr>
            <a:r>
              <a:rPr lang="en-US" sz="800" b="0" dirty="0">
                <a:solidFill>
                  <a:srgbClr val="FFFFFF"/>
                </a:solidFill>
                <a:cs typeface="Stag Book"/>
              </a:rPr>
              <a:t>Source: IPA </a:t>
            </a:r>
            <a:r>
              <a:rPr lang="en-US" sz="800" b="0" dirty="0" err="1">
                <a:solidFill>
                  <a:srgbClr val="FFFFFF"/>
                </a:solidFill>
                <a:cs typeface="Stag Book"/>
              </a:rPr>
              <a:t>TouchPoints</a:t>
            </a:r>
            <a:r>
              <a:rPr lang="en-US" sz="800" b="0" dirty="0">
                <a:solidFill>
                  <a:srgbClr val="FFFFFF"/>
                </a:solidFill>
                <a:cs typeface="Stag Book"/>
              </a:rPr>
              <a:t> 2020</a:t>
            </a:r>
          </a:p>
          <a:p>
            <a:pPr algn="r">
              <a:lnSpc>
                <a:spcPct val="90000"/>
              </a:lnSpc>
            </a:pPr>
            <a:r>
              <a:rPr lang="en-US" sz="800" b="0" dirty="0">
                <a:solidFill>
                  <a:srgbClr val="FFFFFF"/>
                </a:solidFill>
                <a:cs typeface="Stag Book"/>
              </a:rPr>
              <a:t>Target: Visited Picturehouse in last 12 months</a:t>
            </a:r>
          </a:p>
          <a:p>
            <a:pPr algn="r">
              <a:lnSpc>
                <a:spcPct val="90000"/>
              </a:lnSpc>
            </a:pPr>
            <a:r>
              <a:rPr lang="en-US" sz="800" b="0" dirty="0">
                <a:solidFill>
                  <a:srgbClr val="FFFFFF"/>
                </a:solidFill>
                <a:cs typeface="Stag Book"/>
              </a:rPr>
              <a:t>1: Life event planned in next 12 months. 2: at least once every 3 months</a:t>
            </a:r>
          </a:p>
        </p:txBody>
      </p:sp>
      <p:sp>
        <p:nvSpPr>
          <p:cNvPr id="8" name="Rectangle 7">
            <a:extLst>
              <a:ext uri="{FF2B5EF4-FFF2-40B4-BE49-F238E27FC236}">
                <a16:creationId xmlns:a16="http://schemas.microsoft.com/office/drawing/2014/main" id="{96A40BE8-67EB-4484-B24E-003A17C81E2A}"/>
              </a:ext>
            </a:extLst>
          </p:cNvPr>
          <p:cNvSpPr/>
          <p:nvPr/>
        </p:nvSpPr>
        <p:spPr>
          <a:xfrm>
            <a:off x="355483" y="1438638"/>
            <a:ext cx="5632121" cy="1371299"/>
          </a:xfrm>
          <a:prstGeom prst="rect">
            <a:avLst/>
          </a:prstGeom>
          <a:noFill/>
          <a:ln w="12700">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872296">
              <a:defRPr/>
            </a:pPr>
            <a:r>
              <a:rPr lang="en-GB" sz="1995" b="1" dirty="0">
                <a:solidFill>
                  <a:srgbClr val="FFFFFF"/>
                </a:solidFill>
                <a:latin typeface="Arial" charset="0"/>
                <a:ea typeface="Arial" charset="0"/>
                <a:cs typeface="Arial" charset="0"/>
              </a:rPr>
              <a:t>48% </a:t>
            </a:r>
            <a:r>
              <a:rPr lang="en-GB" sz="1632" b="1" dirty="0">
                <a:solidFill>
                  <a:srgbClr val="FFFFFF"/>
                </a:solidFill>
                <a:latin typeface="Arial" charset="0"/>
                <a:ea typeface="Arial" charset="0"/>
                <a:cs typeface="Arial" charset="0"/>
              </a:rPr>
              <a:t>of Picturehouse cinemagoers drink alcohol </a:t>
            </a:r>
          </a:p>
          <a:p>
            <a:pPr algn="ctr" defTabSz="872296">
              <a:defRPr/>
            </a:pPr>
            <a:r>
              <a:rPr lang="en-GB" sz="1632" b="1" dirty="0">
                <a:solidFill>
                  <a:srgbClr val="FFFFFF"/>
                </a:solidFill>
                <a:latin typeface="Arial" charset="0"/>
                <a:ea typeface="Arial" charset="0"/>
                <a:cs typeface="Arial" charset="0"/>
              </a:rPr>
              <a:t>once a week or more</a:t>
            </a:r>
          </a:p>
          <a:p>
            <a:pPr algn="ctr" defTabSz="872296">
              <a:defRPr/>
            </a:pPr>
            <a:r>
              <a:rPr lang="en-GB" sz="1270" b="1" dirty="0">
                <a:solidFill>
                  <a:srgbClr val="FFFFFF"/>
                </a:solidFill>
                <a:latin typeface="Arial" charset="0"/>
                <a:ea typeface="Arial" charset="0"/>
                <a:cs typeface="Arial" charset="0"/>
              </a:rPr>
              <a:t>- 3% more likely than the average UK adult</a:t>
            </a:r>
          </a:p>
        </p:txBody>
      </p:sp>
      <p:sp>
        <p:nvSpPr>
          <p:cNvPr id="9" name="Rectangle 8">
            <a:extLst>
              <a:ext uri="{FF2B5EF4-FFF2-40B4-BE49-F238E27FC236}">
                <a16:creationId xmlns:a16="http://schemas.microsoft.com/office/drawing/2014/main" id="{F2EA5951-3B82-4DCD-BB2A-CF47B9EBDD76}"/>
              </a:ext>
            </a:extLst>
          </p:cNvPr>
          <p:cNvSpPr/>
          <p:nvPr/>
        </p:nvSpPr>
        <p:spPr>
          <a:xfrm>
            <a:off x="352463" y="3008215"/>
            <a:ext cx="3673122" cy="1371299"/>
          </a:xfrm>
          <a:prstGeom prst="rect">
            <a:avLst/>
          </a:prstGeom>
          <a:noFill/>
          <a:ln w="12700">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872296">
              <a:defRPr/>
            </a:pPr>
            <a:r>
              <a:rPr lang="en-GB" sz="1632" b="1" dirty="0">
                <a:solidFill>
                  <a:srgbClr val="FFFFFF"/>
                </a:solidFill>
                <a:latin typeface="Arial" charset="0"/>
                <a:cs typeface="Arial" charset="0"/>
              </a:rPr>
              <a:t>‘I like to try new drinks’</a:t>
            </a:r>
          </a:p>
          <a:p>
            <a:pPr algn="ctr" defTabSz="872296">
              <a:defRPr/>
            </a:pPr>
            <a:endParaRPr lang="en-GB" sz="816" b="1" baseline="30000" dirty="0">
              <a:solidFill>
                <a:srgbClr val="FFFFFF"/>
              </a:solidFill>
              <a:latin typeface="Arial" charset="0"/>
              <a:cs typeface="Arial" charset="0"/>
            </a:endParaRPr>
          </a:p>
          <a:p>
            <a:pPr algn="ctr" defTabSz="872296">
              <a:defRPr/>
            </a:pPr>
            <a:r>
              <a:rPr lang="en-GB" sz="1632" b="1" baseline="30000" dirty="0">
                <a:solidFill>
                  <a:srgbClr val="FFFFFF"/>
                </a:solidFill>
                <a:latin typeface="Arial" charset="0"/>
                <a:cs typeface="Arial" charset="0"/>
              </a:rPr>
              <a:t>(Index: 108)</a:t>
            </a:r>
          </a:p>
        </p:txBody>
      </p:sp>
      <p:sp>
        <p:nvSpPr>
          <p:cNvPr id="10" name="Rectangle 9">
            <a:extLst>
              <a:ext uri="{FF2B5EF4-FFF2-40B4-BE49-F238E27FC236}">
                <a16:creationId xmlns:a16="http://schemas.microsoft.com/office/drawing/2014/main" id="{ADBB5F9B-2710-4846-AFBB-6896AE2E2140}"/>
              </a:ext>
            </a:extLst>
          </p:cNvPr>
          <p:cNvSpPr/>
          <p:nvPr/>
        </p:nvSpPr>
        <p:spPr>
          <a:xfrm>
            <a:off x="6212944" y="4582444"/>
            <a:ext cx="5632121" cy="1371298"/>
          </a:xfrm>
          <a:prstGeom prst="rect">
            <a:avLst/>
          </a:prstGeom>
          <a:noFill/>
          <a:ln w="12700">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872296">
              <a:defRPr/>
            </a:pPr>
            <a:r>
              <a:rPr lang="en-GB" sz="1632" b="1" dirty="0">
                <a:solidFill>
                  <a:srgbClr val="FFFFFF"/>
                </a:solidFill>
                <a:latin typeface="Arial" charset="0"/>
                <a:ea typeface="Arial" charset="0"/>
                <a:cs typeface="Arial" charset="0"/>
              </a:rPr>
              <a:t>Picturehouse cinemagoers are more likely to </a:t>
            </a:r>
          </a:p>
          <a:p>
            <a:pPr algn="ctr" defTabSz="872296">
              <a:defRPr/>
            </a:pPr>
            <a:r>
              <a:rPr lang="en-GB" sz="1632" b="1" dirty="0">
                <a:solidFill>
                  <a:srgbClr val="FFFFFF"/>
                </a:solidFill>
                <a:latin typeface="Arial" charset="0"/>
                <a:ea typeface="Arial" charset="0"/>
                <a:cs typeface="Arial" charset="0"/>
              </a:rPr>
              <a:t>Be gin drinkers vs the average UK adult.</a:t>
            </a:r>
          </a:p>
          <a:p>
            <a:pPr algn="ctr" defTabSz="872296">
              <a:defRPr/>
            </a:pPr>
            <a:endParaRPr lang="en-GB" sz="816" b="1" dirty="0">
              <a:solidFill>
                <a:srgbClr val="FFFFFF"/>
              </a:solidFill>
              <a:latin typeface="Arial" charset="0"/>
              <a:ea typeface="Arial" charset="0"/>
              <a:cs typeface="Arial" charset="0"/>
            </a:endParaRPr>
          </a:p>
          <a:p>
            <a:pPr algn="ctr" defTabSz="872296">
              <a:defRPr/>
            </a:pPr>
            <a:r>
              <a:rPr lang="en-GB" sz="1632" b="1" baseline="30000" dirty="0">
                <a:solidFill>
                  <a:srgbClr val="FFFFFF"/>
                </a:solidFill>
                <a:latin typeface="Arial" charset="0"/>
                <a:cs typeface="Arial" charset="0"/>
              </a:rPr>
              <a:t>(Index: 101)</a:t>
            </a:r>
          </a:p>
        </p:txBody>
      </p:sp>
      <p:sp>
        <p:nvSpPr>
          <p:cNvPr id="11" name="Rectangle 10">
            <a:extLst>
              <a:ext uri="{FF2B5EF4-FFF2-40B4-BE49-F238E27FC236}">
                <a16:creationId xmlns:a16="http://schemas.microsoft.com/office/drawing/2014/main" id="{B887C796-6B9B-451D-B294-159DF945CE0E}"/>
              </a:ext>
            </a:extLst>
          </p:cNvPr>
          <p:cNvSpPr/>
          <p:nvPr/>
        </p:nvSpPr>
        <p:spPr>
          <a:xfrm>
            <a:off x="6212944" y="1438637"/>
            <a:ext cx="5632121" cy="1371299"/>
          </a:xfrm>
          <a:prstGeom prst="rect">
            <a:avLst/>
          </a:prstGeom>
          <a:noFill/>
          <a:ln w="12700">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872296">
              <a:defRPr/>
            </a:pPr>
            <a:r>
              <a:rPr lang="en-GB" sz="1995" b="1" dirty="0">
                <a:solidFill>
                  <a:srgbClr val="FFFFFF"/>
                </a:solidFill>
                <a:latin typeface="Arial" charset="0"/>
                <a:ea typeface="Arial" charset="0"/>
                <a:cs typeface="Arial" charset="0"/>
              </a:rPr>
              <a:t>28%</a:t>
            </a:r>
            <a:r>
              <a:rPr lang="en-GB" sz="2177" b="1" dirty="0">
                <a:solidFill>
                  <a:srgbClr val="FFFFFF"/>
                </a:solidFill>
                <a:latin typeface="Arial" charset="0"/>
                <a:ea typeface="Arial" charset="0"/>
                <a:cs typeface="Arial" charset="0"/>
              </a:rPr>
              <a:t> </a:t>
            </a:r>
            <a:r>
              <a:rPr lang="en-GB" sz="1632" b="1" dirty="0">
                <a:solidFill>
                  <a:srgbClr val="FFFFFF"/>
                </a:solidFill>
                <a:latin typeface="Arial" charset="0"/>
                <a:ea typeface="Arial" charset="0"/>
                <a:cs typeface="Arial" charset="0"/>
              </a:rPr>
              <a:t>of Picturehouse cinemagoers visit a pub or bar </a:t>
            </a:r>
          </a:p>
          <a:p>
            <a:pPr algn="ctr" defTabSz="872296">
              <a:defRPr/>
            </a:pPr>
            <a:r>
              <a:rPr lang="en-GB" sz="1632" b="1" dirty="0">
                <a:solidFill>
                  <a:srgbClr val="FFFFFF"/>
                </a:solidFill>
                <a:latin typeface="Arial" charset="0"/>
                <a:ea typeface="Arial" charset="0"/>
                <a:cs typeface="Arial" charset="0"/>
              </a:rPr>
              <a:t>once a week or more</a:t>
            </a:r>
          </a:p>
          <a:p>
            <a:pPr algn="ctr" defTabSz="872296">
              <a:defRPr/>
            </a:pPr>
            <a:r>
              <a:rPr lang="en-GB" sz="1270" b="1" dirty="0">
                <a:solidFill>
                  <a:srgbClr val="FFFFFF"/>
                </a:solidFill>
                <a:latin typeface="Arial" charset="0"/>
                <a:ea typeface="Arial" charset="0"/>
                <a:cs typeface="Arial" charset="0"/>
              </a:rPr>
              <a:t>- 66% more likely than the average UK adult</a:t>
            </a:r>
          </a:p>
        </p:txBody>
      </p:sp>
      <p:sp>
        <p:nvSpPr>
          <p:cNvPr id="12" name="Rectangle 11">
            <a:extLst>
              <a:ext uri="{FF2B5EF4-FFF2-40B4-BE49-F238E27FC236}">
                <a16:creationId xmlns:a16="http://schemas.microsoft.com/office/drawing/2014/main" id="{FE64F733-8959-4F97-8621-9863CA237D43}"/>
              </a:ext>
            </a:extLst>
          </p:cNvPr>
          <p:cNvSpPr/>
          <p:nvPr/>
        </p:nvSpPr>
        <p:spPr>
          <a:xfrm>
            <a:off x="8171943" y="3010239"/>
            <a:ext cx="3673122" cy="1371299"/>
          </a:xfrm>
          <a:prstGeom prst="rect">
            <a:avLst/>
          </a:prstGeom>
          <a:noFill/>
          <a:ln w="12700">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872296">
              <a:defRPr/>
            </a:pPr>
            <a:r>
              <a:rPr lang="en-GB" sz="1632" b="1" dirty="0">
                <a:solidFill>
                  <a:srgbClr val="FFFFFF"/>
                </a:solidFill>
                <a:latin typeface="Arial" charset="0"/>
                <a:cs typeface="Arial" charset="0"/>
              </a:rPr>
              <a:t>‘I pay more for good quality wine’</a:t>
            </a:r>
          </a:p>
          <a:p>
            <a:pPr algn="ctr" defTabSz="872296">
              <a:defRPr/>
            </a:pPr>
            <a:endParaRPr lang="en-GB" sz="816" b="1" baseline="30000" dirty="0">
              <a:solidFill>
                <a:srgbClr val="FFFFFF"/>
              </a:solidFill>
              <a:latin typeface="Arial" charset="0"/>
              <a:cs typeface="Arial" charset="0"/>
            </a:endParaRPr>
          </a:p>
          <a:p>
            <a:pPr algn="ctr" defTabSz="872296">
              <a:defRPr/>
            </a:pPr>
            <a:endParaRPr lang="en-GB" sz="1632" b="1" baseline="30000" dirty="0">
              <a:solidFill>
                <a:srgbClr val="FFFFFF"/>
              </a:solidFill>
              <a:latin typeface="Arial" charset="0"/>
              <a:cs typeface="Arial" charset="0"/>
            </a:endParaRPr>
          </a:p>
          <a:p>
            <a:pPr algn="ctr" defTabSz="872296">
              <a:defRPr/>
            </a:pPr>
            <a:r>
              <a:rPr lang="en-GB" sz="1632" b="1" baseline="30000" dirty="0">
                <a:solidFill>
                  <a:srgbClr val="FFFFFF"/>
                </a:solidFill>
                <a:latin typeface="Arial" charset="0"/>
                <a:cs typeface="Arial" charset="0"/>
              </a:rPr>
              <a:t>(Index: 115)</a:t>
            </a:r>
          </a:p>
        </p:txBody>
      </p:sp>
      <p:sp>
        <p:nvSpPr>
          <p:cNvPr id="13" name="Rectangle 12">
            <a:extLst>
              <a:ext uri="{FF2B5EF4-FFF2-40B4-BE49-F238E27FC236}">
                <a16:creationId xmlns:a16="http://schemas.microsoft.com/office/drawing/2014/main" id="{EED85CB8-8ED1-4034-ABB6-4D4F992528E9}"/>
              </a:ext>
            </a:extLst>
          </p:cNvPr>
          <p:cNvSpPr/>
          <p:nvPr/>
        </p:nvSpPr>
        <p:spPr>
          <a:xfrm>
            <a:off x="352463" y="4582443"/>
            <a:ext cx="5632121" cy="1371299"/>
          </a:xfrm>
          <a:prstGeom prst="rect">
            <a:avLst/>
          </a:prstGeom>
          <a:noFill/>
          <a:ln w="12700">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872296">
              <a:defRPr/>
            </a:pPr>
            <a:r>
              <a:rPr lang="en-GB" sz="1632" b="1" dirty="0">
                <a:solidFill>
                  <a:srgbClr val="FFFFFF"/>
                </a:solidFill>
                <a:latin typeface="Arial" charset="0"/>
                <a:ea typeface="Arial" charset="0"/>
                <a:cs typeface="Arial" charset="0"/>
              </a:rPr>
              <a:t>Picturehouse cinemagoers are more likely </a:t>
            </a:r>
          </a:p>
          <a:p>
            <a:pPr algn="ctr" defTabSz="872296">
              <a:defRPr/>
            </a:pPr>
            <a:r>
              <a:rPr lang="en-GB" sz="1632" b="1" dirty="0">
                <a:solidFill>
                  <a:srgbClr val="FFFFFF"/>
                </a:solidFill>
                <a:latin typeface="Arial" charset="0"/>
                <a:ea typeface="Arial" charset="0"/>
                <a:cs typeface="Arial" charset="0"/>
              </a:rPr>
              <a:t>to be craft ale or lager drinkers</a:t>
            </a:r>
          </a:p>
          <a:p>
            <a:pPr algn="ctr" defTabSz="872296">
              <a:defRPr/>
            </a:pPr>
            <a:endParaRPr lang="en-GB" sz="816" b="1" baseline="30000" dirty="0">
              <a:solidFill>
                <a:srgbClr val="FFFFFF"/>
              </a:solidFill>
              <a:latin typeface="Arial" charset="0"/>
              <a:cs typeface="Arial" charset="0"/>
            </a:endParaRPr>
          </a:p>
          <a:p>
            <a:pPr algn="ctr" defTabSz="872296">
              <a:defRPr/>
            </a:pPr>
            <a:r>
              <a:rPr lang="en-GB" sz="1632" b="1" baseline="30000" dirty="0">
                <a:solidFill>
                  <a:srgbClr val="FFFFFF"/>
                </a:solidFill>
                <a:latin typeface="Arial" charset="0"/>
                <a:cs typeface="Arial" charset="0"/>
              </a:rPr>
              <a:t>(Index: 106)</a:t>
            </a:r>
          </a:p>
        </p:txBody>
      </p:sp>
      <p:sp>
        <p:nvSpPr>
          <p:cNvPr id="14" name="Rectangle 13">
            <a:extLst>
              <a:ext uri="{FF2B5EF4-FFF2-40B4-BE49-F238E27FC236}">
                <a16:creationId xmlns:a16="http://schemas.microsoft.com/office/drawing/2014/main" id="{8B4E40E7-B17A-48CF-9066-0B5A79E12C76}"/>
              </a:ext>
            </a:extLst>
          </p:cNvPr>
          <p:cNvSpPr/>
          <p:nvPr/>
        </p:nvSpPr>
        <p:spPr>
          <a:xfrm>
            <a:off x="4204161" y="3008215"/>
            <a:ext cx="3789207" cy="1371299"/>
          </a:xfrm>
          <a:prstGeom prst="rect">
            <a:avLst/>
          </a:prstGeom>
          <a:noFill/>
          <a:ln w="12700">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872296">
              <a:defRPr/>
            </a:pPr>
            <a:r>
              <a:rPr lang="en-GB" sz="1632" b="1" dirty="0">
                <a:solidFill>
                  <a:srgbClr val="FFFFFF"/>
                </a:solidFill>
                <a:latin typeface="Arial" charset="0"/>
                <a:cs typeface="Arial" charset="0"/>
              </a:rPr>
              <a:t>‘It is worth paying more for </a:t>
            </a:r>
          </a:p>
          <a:p>
            <a:pPr algn="ctr" defTabSz="872296">
              <a:defRPr/>
            </a:pPr>
            <a:r>
              <a:rPr lang="en-GB" sz="1632" b="1" dirty="0">
                <a:solidFill>
                  <a:srgbClr val="FFFFFF"/>
                </a:solidFill>
                <a:latin typeface="Arial" charset="0"/>
                <a:cs typeface="Arial" charset="0"/>
              </a:rPr>
              <a:t>high quality beer’ </a:t>
            </a:r>
          </a:p>
          <a:p>
            <a:pPr algn="ctr" defTabSz="872296">
              <a:defRPr/>
            </a:pPr>
            <a:endParaRPr lang="en-GB" sz="816" b="1" baseline="30000" dirty="0">
              <a:solidFill>
                <a:srgbClr val="FFFFFF"/>
              </a:solidFill>
              <a:latin typeface="Arial" charset="0"/>
              <a:cs typeface="Arial" charset="0"/>
            </a:endParaRPr>
          </a:p>
          <a:p>
            <a:pPr algn="ctr" defTabSz="872296">
              <a:defRPr/>
            </a:pPr>
            <a:r>
              <a:rPr lang="en-GB" sz="1632" b="1" baseline="30000" dirty="0">
                <a:solidFill>
                  <a:srgbClr val="FFFFFF"/>
                </a:solidFill>
                <a:latin typeface="Arial" charset="0"/>
                <a:cs typeface="Arial" charset="0"/>
              </a:rPr>
              <a:t>(Index: 110)</a:t>
            </a:r>
          </a:p>
        </p:txBody>
      </p:sp>
      <p:pic>
        <p:nvPicPr>
          <p:cNvPr id="17" name="Picture 16">
            <a:extLst>
              <a:ext uri="{FF2B5EF4-FFF2-40B4-BE49-F238E27FC236}">
                <a16:creationId xmlns:a16="http://schemas.microsoft.com/office/drawing/2014/main" id="{50C15BE5-FD76-4008-82BF-9CCB07667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225" y="6349322"/>
            <a:ext cx="1671832" cy="362395"/>
          </a:xfrm>
          <a:prstGeom prst="rect">
            <a:avLst/>
          </a:prstGeom>
        </p:spPr>
      </p:pic>
      <p:cxnSp>
        <p:nvCxnSpPr>
          <p:cNvPr id="18" name="Straight Connector 17">
            <a:extLst>
              <a:ext uri="{FF2B5EF4-FFF2-40B4-BE49-F238E27FC236}">
                <a16:creationId xmlns:a16="http://schemas.microsoft.com/office/drawing/2014/main" id="{9CCB0C89-16B3-4E25-B346-3A4FE27C015A}"/>
              </a:ext>
            </a:extLst>
          </p:cNvPr>
          <p:cNvCxnSpPr>
            <a:cxnSpLocks/>
          </p:cNvCxnSpPr>
          <p:nvPr/>
        </p:nvCxnSpPr>
        <p:spPr>
          <a:xfrm>
            <a:off x="0" y="647984"/>
            <a:ext cx="490728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816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9BC3C2-2BAA-4F02-9877-3BE6BF673B35}"/>
              </a:ext>
            </a:extLst>
          </p:cNvPr>
          <p:cNvSpPr>
            <a:spLocks noGrp="1"/>
          </p:cNvSpPr>
          <p:nvPr>
            <p:ph type="body" sz="quarter" idx="11"/>
          </p:nvPr>
        </p:nvSpPr>
        <p:spPr/>
        <p:txBody>
          <a:bodyPr/>
          <a:lstStyle/>
          <a:p>
            <a:endParaRPr lang="en-GB" dirty="0"/>
          </a:p>
          <a:p>
            <a:r>
              <a:rPr lang="en-GB" dirty="0"/>
              <a:t>PACKAGE BREAKDOWN</a:t>
            </a:r>
          </a:p>
        </p:txBody>
      </p:sp>
    </p:spTree>
    <p:extLst>
      <p:ext uri="{BB962C8B-B14F-4D97-AF65-F5344CB8AC3E}">
        <p14:creationId xmlns:p14="http://schemas.microsoft.com/office/powerpoint/2010/main" val="313003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PACKAGE ASSETS</a:t>
            </a:r>
          </a:p>
        </p:txBody>
      </p:sp>
      <p:sp>
        <p:nvSpPr>
          <p:cNvPr id="3" name="Text Placeholder 2"/>
          <p:cNvSpPr>
            <a:spLocks noGrp="1"/>
          </p:cNvSpPr>
          <p:nvPr>
            <p:ph type="body" sz="quarter" idx="12"/>
          </p:nvPr>
        </p:nvSpPr>
        <p:spPr/>
        <p:txBody>
          <a:bodyPr/>
          <a:lstStyle/>
          <a:p>
            <a:r>
              <a:rPr lang="en-US" dirty="0"/>
              <a:t>LEAD CATEGORY PARTNER</a:t>
            </a:r>
          </a:p>
        </p:txBody>
      </p:sp>
      <p:sp>
        <p:nvSpPr>
          <p:cNvPr id="4" name="Text Placeholder 3"/>
          <p:cNvSpPr>
            <a:spLocks noGrp="1"/>
          </p:cNvSpPr>
          <p:nvPr>
            <p:ph type="body" sz="quarter" idx="13"/>
          </p:nvPr>
        </p:nvSpPr>
        <p:spPr>
          <a:xfrm>
            <a:off x="211648" y="1348810"/>
            <a:ext cx="3417801" cy="4315390"/>
          </a:xfrm>
        </p:spPr>
        <p:txBody>
          <a:bodyPr/>
          <a:lstStyle/>
          <a:p>
            <a:r>
              <a:rPr lang="en-US" dirty="0"/>
              <a:t>As an exclusive category partner, Picturehouse will work with your brand to create a unique and memorable long term partnership that offers both the brand and its customers special access to the UK </a:t>
            </a:r>
          </a:p>
          <a:p>
            <a:endParaRPr lang="en-US" dirty="0"/>
          </a:p>
          <a:p>
            <a:r>
              <a:rPr lang="en-US" dirty="0"/>
              <a:t>As well as placing your brand ad in reel across the estate, DCM Studios will work closely with you to create bespoke ideas that deliver on a brand strategy and goals.</a:t>
            </a:r>
          </a:p>
          <a:p>
            <a:endParaRPr lang="en-US" dirty="0"/>
          </a:p>
        </p:txBody>
      </p:sp>
      <p:sp>
        <p:nvSpPr>
          <p:cNvPr id="6" name="Text Placeholder 5"/>
          <p:cNvSpPr>
            <a:spLocks noGrp="1"/>
          </p:cNvSpPr>
          <p:nvPr>
            <p:ph type="body" sz="quarter" idx="15"/>
          </p:nvPr>
        </p:nvSpPr>
        <p:spPr/>
        <p:txBody>
          <a:bodyPr/>
          <a:lstStyle/>
          <a:p>
            <a:r>
              <a:rPr lang="en-US" dirty="0"/>
              <a:t>OFF SCREEN ASSET EXAMPLES</a:t>
            </a:r>
          </a:p>
        </p:txBody>
      </p:sp>
      <p:sp>
        <p:nvSpPr>
          <p:cNvPr id="7" name="Text Placeholder 6"/>
          <p:cNvSpPr>
            <a:spLocks noGrp="1"/>
          </p:cNvSpPr>
          <p:nvPr>
            <p:ph type="body" sz="quarter" idx="16"/>
          </p:nvPr>
        </p:nvSpPr>
        <p:spPr/>
        <p:txBody>
          <a:bodyPr/>
          <a:lstStyle/>
          <a:p>
            <a:r>
              <a:rPr lang="en-US" b="1" dirty="0"/>
              <a:t>Online</a:t>
            </a:r>
          </a:p>
          <a:p>
            <a:r>
              <a:rPr lang="en-US" i="1" dirty="0"/>
              <a:t>Co-branded assets across Picturehouse online channels including CRM email marketing web banners, social</a:t>
            </a:r>
          </a:p>
          <a:p>
            <a:endParaRPr lang="en-US" b="1" dirty="0"/>
          </a:p>
          <a:p>
            <a:r>
              <a:rPr lang="en-US" b="1" dirty="0"/>
              <a:t>Foyer</a:t>
            </a:r>
          </a:p>
          <a:p>
            <a:r>
              <a:rPr lang="en-US" i="1" dirty="0"/>
              <a:t>Sampling opportunity at bars, restaurants or a the foyer. Designed to develop integration with the brand and Picturehouse, as well as putting product in hand</a:t>
            </a:r>
          </a:p>
          <a:p>
            <a:endParaRPr lang="en-US" i="1" dirty="0"/>
          </a:p>
          <a:p>
            <a:r>
              <a:rPr lang="en-US" i="1" dirty="0"/>
              <a:t>Digital screen activity at Picturehouse Central and further digital sites.</a:t>
            </a:r>
          </a:p>
          <a:p>
            <a:endParaRPr lang="en-US" i="1" dirty="0"/>
          </a:p>
          <a:p>
            <a:r>
              <a:rPr lang="en-US" i="1" dirty="0"/>
              <a:t>Inclusion in Picturehouse Recommends Magazine</a:t>
            </a:r>
          </a:p>
          <a:p>
            <a:endParaRPr lang="en-US" i="1" dirty="0"/>
          </a:p>
          <a:p>
            <a:r>
              <a:rPr lang="en-US" b="1" dirty="0"/>
              <a:t>Added Value</a:t>
            </a:r>
          </a:p>
          <a:p>
            <a:r>
              <a:rPr lang="en-US" i="1" dirty="0"/>
              <a:t>4 x private screen hires to entertain employees, influencers or engage Picturehouse customers with free film screenings.</a:t>
            </a:r>
          </a:p>
          <a:p>
            <a:endParaRPr lang="en-US" i="1" dirty="0"/>
          </a:p>
          <a:p>
            <a:r>
              <a:rPr lang="en-US" i="1" dirty="0"/>
              <a:t>50 x comp tickets per month for employees or influencers to attend Picturehouse and sample the best in cinema for themselves!</a:t>
            </a:r>
          </a:p>
        </p:txBody>
      </p:sp>
      <p:cxnSp>
        <p:nvCxnSpPr>
          <p:cNvPr id="9" name="Straight Connector 8"/>
          <p:cNvCxnSpPr>
            <a:cxnSpLocks/>
          </p:cNvCxnSpPr>
          <p:nvPr/>
        </p:nvCxnSpPr>
        <p:spPr>
          <a:xfrm>
            <a:off x="0" y="647984"/>
            <a:ext cx="3152775"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148" name="Picture 4" descr="Image result for bromley picturehouse">
            <a:extLst>
              <a:ext uri="{FF2B5EF4-FFF2-40B4-BE49-F238E27FC236}">
                <a16:creationId xmlns:a16="http://schemas.microsoft.com/office/drawing/2014/main" id="{6F47821A-92AD-40C5-A8E0-A8985CA0E96E}"/>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15462" r="51250"/>
          <a:stretch/>
        </p:blipFill>
        <p:spPr bwMode="auto">
          <a:xfrm>
            <a:off x="8128461" y="-9073"/>
            <a:ext cx="4063539" cy="6867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9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9BC3C2-2BAA-4F02-9877-3BE6BF673B35}"/>
              </a:ext>
            </a:extLst>
          </p:cNvPr>
          <p:cNvSpPr>
            <a:spLocks noGrp="1"/>
          </p:cNvSpPr>
          <p:nvPr>
            <p:ph type="body" sz="quarter" idx="11"/>
          </p:nvPr>
        </p:nvSpPr>
        <p:spPr/>
        <p:txBody>
          <a:bodyPr/>
          <a:lstStyle/>
          <a:p>
            <a:endParaRPr lang="en-GB" dirty="0"/>
          </a:p>
          <a:p>
            <a:r>
              <a:rPr lang="en-GB" dirty="0"/>
              <a:t>ACTIVATION OPPORTUNITIES</a:t>
            </a:r>
          </a:p>
        </p:txBody>
      </p:sp>
    </p:spTree>
    <p:extLst>
      <p:ext uri="{BB962C8B-B14F-4D97-AF65-F5344CB8AC3E}">
        <p14:creationId xmlns:p14="http://schemas.microsoft.com/office/powerpoint/2010/main" val="241472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7B52836-3D3F-493C-8642-428FBD645014}"/>
              </a:ext>
            </a:extLst>
          </p:cNvPr>
          <p:cNvPicPr>
            <a:picLocks noGrp="1" noChangeAspect="1"/>
          </p:cNvPicPr>
          <p:nvPr>
            <p:ph type="pic" sz="quarter" idx="10"/>
          </p:nvPr>
        </p:nvPicPr>
        <p:blipFill>
          <a:blip r:embed="rId2"/>
          <a:srcRect l="23006" r="23006"/>
          <a:stretch>
            <a:fillRect/>
          </a:stretch>
        </p:blipFill>
        <p:spPr>
          <a:prstGeom prst="rect">
            <a:avLst/>
          </a:prstGeom>
        </p:spPr>
      </p:pic>
      <p:sp>
        <p:nvSpPr>
          <p:cNvPr id="3" name="Title 2">
            <a:extLst>
              <a:ext uri="{FF2B5EF4-FFF2-40B4-BE49-F238E27FC236}">
                <a16:creationId xmlns:a16="http://schemas.microsoft.com/office/drawing/2014/main" id="{A6500DC1-E1CA-49B7-9C93-B6832B9D8F55}"/>
              </a:ext>
            </a:extLst>
          </p:cNvPr>
          <p:cNvSpPr>
            <a:spLocks noGrp="1"/>
          </p:cNvSpPr>
          <p:nvPr>
            <p:ph type="title"/>
          </p:nvPr>
        </p:nvSpPr>
        <p:spPr/>
        <p:txBody>
          <a:bodyPr/>
          <a:lstStyle/>
          <a:p>
            <a:r>
              <a:rPr lang="en-GB" dirty="0"/>
              <a:t>Picturehouse RECOMMENDS </a:t>
            </a:r>
          </a:p>
        </p:txBody>
      </p:sp>
      <p:sp>
        <p:nvSpPr>
          <p:cNvPr id="4" name="Text Placeholder 3">
            <a:extLst>
              <a:ext uri="{FF2B5EF4-FFF2-40B4-BE49-F238E27FC236}">
                <a16:creationId xmlns:a16="http://schemas.microsoft.com/office/drawing/2014/main" id="{72EE6561-1B0E-4AAB-8FD2-974A6A655CDB}"/>
              </a:ext>
            </a:extLst>
          </p:cNvPr>
          <p:cNvSpPr>
            <a:spLocks noGrp="1"/>
          </p:cNvSpPr>
          <p:nvPr>
            <p:ph type="body" sz="quarter" idx="12"/>
          </p:nvPr>
        </p:nvSpPr>
        <p:spPr/>
        <p:txBody>
          <a:bodyPr/>
          <a:lstStyle/>
          <a:p>
            <a:r>
              <a:rPr lang="en-GB" dirty="0"/>
              <a:t>A unique opportunity to align your brand with premium film.</a:t>
            </a:r>
          </a:p>
        </p:txBody>
      </p:sp>
      <p:sp>
        <p:nvSpPr>
          <p:cNvPr id="5" name="Text Placeholder 4">
            <a:extLst>
              <a:ext uri="{FF2B5EF4-FFF2-40B4-BE49-F238E27FC236}">
                <a16:creationId xmlns:a16="http://schemas.microsoft.com/office/drawing/2014/main" id="{7C78A5FF-05CD-43DF-BE51-3BD49A3A1A0F}"/>
              </a:ext>
            </a:extLst>
          </p:cNvPr>
          <p:cNvSpPr>
            <a:spLocks noGrp="1"/>
          </p:cNvSpPr>
          <p:nvPr>
            <p:ph type="body" sz="quarter" idx="13"/>
          </p:nvPr>
        </p:nvSpPr>
        <p:spPr>
          <a:xfrm>
            <a:off x="211647" y="1348810"/>
            <a:ext cx="5450982" cy="3261290"/>
          </a:xfrm>
        </p:spPr>
        <p:txBody>
          <a:bodyPr/>
          <a:lstStyle/>
          <a:p>
            <a:r>
              <a:rPr lang="en-GB" dirty="0"/>
              <a:t>Each month, the Picturehouse Team selects a few of the films they are most excited or intrigued about, curating these as their ‘Recommends’ strand.</a:t>
            </a:r>
          </a:p>
          <a:p>
            <a:endParaRPr lang="en-GB" dirty="0"/>
          </a:p>
          <a:p>
            <a:r>
              <a:rPr lang="en-GB" dirty="0"/>
              <a:t>These are given special prominence across Picturehouse’s assets including - uniquely - on screen in amongst their usual reel of trailers played out just before the Gold Spot.</a:t>
            </a:r>
          </a:p>
          <a:p>
            <a:endParaRPr lang="en-GB" dirty="0"/>
          </a:p>
          <a:p>
            <a:r>
              <a:rPr lang="en-GB" dirty="0"/>
              <a:t>A partner brand would have the opportunity to place 2 x 5” bumpers either end of the Picturehouse Recommends trailers creating in conjunction with Picturehouse their own section of the reel aligning the brand with the best the world of film has to offer each month.</a:t>
            </a:r>
          </a:p>
        </p:txBody>
      </p:sp>
    </p:spTree>
    <p:extLst>
      <p:ext uri="{BB962C8B-B14F-4D97-AF65-F5344CB8AC3E}">
        <p14:creationId xmlns:p14="http://schemas.microsoft.com/office/powerpoint/2010/main" val="63155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3360431" y="3536298"/>
            <a:ext cx="5451979"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8310C45-5844-401D-A520-00170DBB2AD4}"/>
              </a:ext>
            </a:extLst>
          </p:cNvPr>
          <p:cNvPicPr>
            <a:picLocks noChangeAspect="1"/>
          </p:cNvPicPr>
          <p:nvPr/>
        </p:nvPicPr>
        <p:blipFill>
          <a:blip r:embed="rId3"/>
          <a:stretch>
            <a:fillRect/>
          </a:stretch>
        </p:blipFill>
        <p:spPr>
          <a:xfrm>
            <a:off x="5449768" y="4898054"/>
            <a:ext cx="1292464" cy="585267"/>
          </a:xfrm>
          <a:prstGeom prst="rect">
            <a:avLst/>
          </a:prstGeom>
        </p:spPr>
      </p:pic>
      <p:sp>
        <p:nvSpPr>
          <p:cNvPr id="2" name="Text Placeholder 1"/>
          <p:cNvSpPr>
            <a:spLocks noGrp="1"/>
          </p:cNvSpPr>
          <p:nvPr>
            <p:ph type="body" sz="quarter" idx="10"/>
          </p:nvPr>
        </p:nvSpPr>
        <p:spPr/>
        <p:txBody>
          <a:bodyPr/>
          <a:lstStyle/>
          <a:p>
            <a:r>
              <a:rPr lang="en-GB" dirty="0"/>
              <a:t>THANK YOU!</a:t>
            </a:r>
            <a:endParaRPr lang="en-US" dirty="0"/>
          </a:p>
        </p:txBody>
      </p:sp>
    </p:spTree>
    <p:extLst>
      <p:ext uri="{BB962C8B-B14F-4D97-AF65-F5344CB8AC3E}">
        <p14:creationId xmlns:p14="http://schemas.microsoft.com/office/powerpoint/2010/main" val="45456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PICTUREHOUSE LEAD PARTNERS</a:t>
            </a:r>
          </a:p>
        </p:txBody>
      </p:sp>
      <p:sp>
        <p:nvSpPr>
          <p:cNvPr id="4" name="Text Placeholder 3"/>
          <p:cNvSpPr>
            <a:spLocks noGrp="1"/>
          </p:cNvSpPr>
          <p:nvPr>
            <p:ph type="body" sz="quarter" idx="12"/>
          </p:nvPr>
        </p:nvSpPr>
        <p:spPr>
          <a:xfrm>
            <a:off x="211647" y="820415"/>
            <a:ext cx="5450534" cy="691754"/>
          </a:xfrm>
        </p:spPr>
        <p:txBody>
          <a:bodyPr/>
          <a:lstStyle/>
          <a:p>
            <a:r>
              <a:rPr lang="en-US" dirty="0"/>
              <a:t>Drive brand affinity with a long term partnership at the UK’s most established boutique cinema chain.</a:t>
            </a:r>
          </a:p>
        </p:txBody>
      </p:sp>
      <p:sp>
        <p:nvSpPr>
          <p:cNvPr id="5" name="Text Placeholder 4"/>
          <p:cNvSpPr>
            <a:spLocks noGrp="1"/>
          </p:cNvSpPr>
          <p:nvPr>
            <p:ph type="body" sz="quarter" idx="13"/>
          </p:nvPr>
        </p:nvSpPr>
        <p:spPr>
          <a:xfrm>
            <a:off x="211647" y="1348919"/>
            <a:ext cx="5450982" cy="4798681"/>
          </a:xfrm>
        </p:spPr>
        <p:txBody>
          <a:bodyPr/>
          <a:lstStyle/>
          <a:p>
            <a:r>
              <a:rPr lang="en-US" sz="900" dirty="0"/>
              <a:t>The Picturehouse brand was founded in 1989 on a passion for great film coupled with a desire to deliver an unrivalled boutique cinema experience to customers. It has grown to become a nationally recognised and much-loved exhibition brand – boasting circa 150,000 paid up Members and over 25 sites around the UK.</a:t>
            </a:r>
          </a:p>
          <a:p>
            <a:endParaRPr lang="en-US" sz="900" dirty="0"/>
          </a:p>
          <a:p>
            <a:r>
              <a:rPr lang="en-US" sz="900" dirty="0"/>
              <a:t>The brand has consistently delivered a unique experience to its customers, from expert film curation played out in beautifully decorated venues to previews, star-studded Q&amp;As, outdoor cinema offerings and the annual hosting of Sundance London – the UK’s biggest celebration of independent film.</a:t>
            </a:r>
          </a:p>
          <a:p>
            <a:endParaRPr lang="en-US" sz="900" dirty="0"/>
          </a:p>
          <a:p>
            <a:r>
              <a:rPr lang="en-US" sz="900" dirty="0"/>
              <a:t>Since Cineworld’s acquisition in 2012, the brand has managed to accelerate growth whilst retaining the quirky charm that made customers fall in in love with Picturehouse in the first place. After 30 years, Picturehouse balances the best of both worlds; possessing the technical expertise of a multiplex and the charm of an independent. </a:t>
            </a:r>
          </a:p>
          <a:p>
            <a:endParaRPr lang="en-US" sz="900" dirty="0"/>
          </a:p>
          <a:p>
            <a:r>
              <a:rPr lang="en-US" sz="900" dirty="0"/>
              <a:t>Beyond Sundance, the brand maintains its commitment to expertise and curation of independent film through its own distribution arm Picturehouse Entertainment (God’s Own Country, A Ghost Story) as well as a number of well-subscribed film strands designed for customers to enjoy seasons of cult classics and recently unearthed gems.</a:t>
            </a:r>
          </a:p>
          <a:p>
            <a:endParaRPr lang="en-US" sz="900" dirty="0"/>
          </a:p>
          <a:p>
            <a:r>
              <a:rPr lang="en-US" sz="900" dirty="0"/>
              <a:t>Following a logo rebrand in 2018, expansion and the latest new opening in London’s Fulham Road – there has never been a better time to partner with the UK’s most established boutique cinema exhibitor.</a:t>
            </a:r>
          </a:p>
          <a:p>
            <a:endParaRPr lang="en-US" sz="900" dirty="0"/>
          </a:p>
          <a:p>
            <a:endParaRPr lang="en-US" sz="900" dirty="0"/>
          </a:p>
        </p:txBody>
      </p:sp>
      <p:cxnSp>
        <p:nvCxnSpPr>
          <p:cNvPr id="6" name="Straight Connector 5"/>
          <p:cNvCxnSpPr>
            <a:cxnSpLocks/>
          </p:cNvCxnSpPr>
          <p:nvPr/>
        </p:nvCxnSpPr>
        <p:spPr>
          <a:xfrm>
            <a:off x="0" y="647984"/>
            <a:ext cx="464302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8" name="Picture Placeholder 7">
            <a:extLst>
              <a:ext uri="{FF2B5EF4-FFF2-40B4-BE49-F238E27FC236}">
                <a16:creationId xmlns:a16="http://schemas.microsoft.com/office/drawing/2014/main" id="{0537BD52-9610-45A7-81EF-74858A562816}"/>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134" r="26578"/>
          <a:stretch/>
        </p:blipFill>
        <p:spPr>
          <a:xfrm>
            <a:off x="6096249" y="0"/>
            <a:ext cx="6095751" cy="6858000"/>
          </a:xfrm>
        </p:spPr>
      </p:pic>
    </p:spTree>
    <p:extLst>
      <p:ext uri="{BB962C8B-B14F-4D97-AF65-F5344CB8AC3E}">
        <p14:creationId xmlns:p14="http://schemas.microsoft.com/office/powerpoint/2010/main" val="78521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A88FB9-8A35-4A9E-9748-D6819A43F3A5}"/>
              </a:ext>
            </a:extLst>
          </p:cNvPr>
          <p:cNvSpPr>
            <a:spLocks noGrp="1"/>
          </p:cNvSpPr>
          <p:nvPr>
            <p:ph type="title"/>
          </p:nvPr>
        </p:nvSpPr>
        <p:spPr/>
        <p:txBody>
          <a:bodyPr/>
          <a:lstStyle/>
          <a:p>
            <a:r>
              <a:rPr lang="en-GB" dirty="0"/>
              <a:t>LaphroAig – CASE STUDY</a:t>
            </a:r>
          </a:p>
        </p:txBody>
      </p:sp>
      <p:sp>
        <p:nvSpPr>
          <p:cNvPr id="7" name="Text Placeholder 6">
            <a:extLst>
              <a:ext uri="{FF2B5EF4-FFF2-40B4-BE49-F238E27FC236}">
                <a16:creationId xmlns:a16="http://schemas.microsoft.com/office/drawing/2014/main" id="{BEE01E70-A540-4500-8C17-8FAD4A0E0DE5}"/>
              </a:ext>
            </a:extLst>
          </p:cNvPr>
          <p:cNvSpPr>
            <a:spLocks noGrp="1"/>
          </p:cNvSpPr>
          <p:nvPr>
            <p:ph type="body" sz="quarter" idx="12"/>
          </p:nvPr>
        </p:nvSpPr>
        <p:spPr>
          <a:xfrm>
            <a:off x="8465024" y="826152"/>
            <a:ext cx="3443341" cy="5372025"/>
          </a:xfrm>
        </p:spPr>
        <p:txBody>
          <a:bodyPr/>
          <a:lstStyle/>
          <a:p>
            <a:r>
              <a:rPr lang="en-GB" dirty="0"/>
              <a:t>Picturehouse </a:t>
            </a:r>
            <a:r>
              <a:rPr lang="en-GB" dirty="0" err="1"/>
              <a:t>Reccomends</a:t>
            </a:r>
            <a:r>
              <a:rPr lang="en-GB" dirty="0"/>
              <a:t> Partnership 2019</a:t>
            </a:r>
          </a:p>
          <a:p>
            <a:endParaRPr lang="en-GB" b="0" dirty="0"/>
          </a:p>
          <a:p>
            <a:r>
              <a:rPr lang="en-GB" b="0" dirty="0"/>
              <a:t>Single Malt Whisky brand, Laphroaig has partnered with Picturehouse Cinemas in a unique collaboration that will bring together the worlds of whisky and cinema.</a:t>
            </a:r>
          </a:p>
          <a:p>
            <a:endParaRPr lang="en-GB" b="0" dirty="0"/>
          </a:p>
          <a:p>
            <a:r>
              <a:rPr lang="en-GB" b="0" dirty="0"/>
              <a:t>The campaign encourages people to discuss and share their opinions of the whisky and its unique flavour. </a:t>
            </a:r>
          </a:p>
          <a:p>
            <a:endParaRPr lang="en-GB" b="0" dirty="0"/>
          </a:p>
          <a:p>
            <a:r>
              <a:rPr lang="en-GB" b="0" dirty="0"/>
              <a:t>#OpinionsWelcome content will form part of the partnership, with bespoke idents being shown on-screen ahead of Picturehouse members screenings.</a:t>
            </a:r>
          </a:p>
          <a:p>
            <a:endParaRPr lang="en-GB" b="0" dirty="0"/>
          </a:p>
          <a:p>
            <a:r>
              <a:rPr lang="en-GB" b="0" dirty="0"/>
              <a:t>A number of on-screen branded advertisements in 60 and 30 second formats will run prior to feature length films. </a:t>
            </a:r>
          </a:p>
          <a:p>
            <a:endParaRPr lang="en-GB" b="0" dirty="0"/>
          </a:p>
          <a:p>
            <a:r>
              <a:rPr lang="en-GB" b="0" dirty="0"/>
              <a:t>With Laphroaig stocked across all Picturehouse venues as part of the partnership, bar staff will be trained in Laphroaig, enabling them to create the perfect cocktail for consumers and to educate guests on this famously unique liquid. </a:t>
            </a:r>
          </a:p>
          <a:p>
            <a:endParaRPr lang="en-GB" b="0" dirty="0"/>
          </a:p>
          <a:p>
            <a:r>
              <a:rPr lang="en-GB" b="0" dirty="0"/>
              <a:t>There will also be brand inclusion within Picturehouse newsletters and the printed magazine, as well as digital panel support and members content showcasing the partnership on-site.</a:t>
            </a:r>
          </a:p>
          <a:p>
            <a:endParaRPr lang="en-GB" b="0" dirty="0"/>
          </a:p>
          <a:p>
            <a:endParaRPr lang="en-GB" b="0" dirty="0"/>
          </a:p>
        </p:txBody>
      </p:sp>
      <p:pic>
        <p:nvPicPr>
          <p:cNvPr id="20" name="Picture 19">
            <a:extLst>
              <a:ext uri="{FF2B5EF4-FFF2-40B4-BE49-F238E27FC236}">
                <a16:creationId xmlns:a16="http://schemas.microsoft.com/office/drawing/2014/main" id="{0289B6FF-49D4-420F-A93A-4A5A4261DE9C}"/>
              </a:ext>
            </a:extLst>
          </p:cNvPr>
          <p:cNvPicPr>
            <a:picLocks noChangeAspect="1"/>
          </p:cNvPicPr>
          <p:nvPr/>
        </p:nvPicPr>
        <p:blipFill rotWithShape="1">
          <a:blip r:embed="rId2"/>
          <a:srcRect l="14007" t="24360" r="43814" b="12358"/>
          <a:stretch/>
        </p:blipFill>
        <p:spPr>
          <a:xfrm>
            <a:off x="0" y="180"/>
            <a:ext cx="8129844" cy="6857641"/>
          </a:xfrm>
          <a:prstGeom prst="rect">
            <a:avLst/>
          </a:prstGeom>
        </p:spPr>
      </p:pic>
    </p:spTree>
    <p:extLst>
      <p:ext uri="{BB962C8B-B14F-4D97-AF65-F5344CB8AC3E}">
        <p14:creationId xmlns:p14="http://schemas.microsoft.com/office/powerpoint/2010/main" val="282934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C5C1F4-A901-47FD-A132-6EF0971F727C}"/>
              </a:ext>
            </a:extLst>
          </p:cNvPr>
          <p:cNvSpPr>
            <a:spLocks noGrp="1"/>
          </p:cNvSpPr>
          <p:nvPr>
            <p:ph type="title"/>
          </p:nvPr>
        </p:nvSpPr>
        <p:spPr/>
        <p:txBody>
          <a:bodyPr/>
          <a:lstStyle/>
          <a:p>
            <a:r>
              <a:rPr lang="en-GB" dirty="0"/>
              <a:t>SPECIAL TASTING EVENT</a:t>
            </a:r>
          </a:p>
        </p:txBody>
      </p:sp>
      <p:sp>
        <p:nvSpPr>
          <p:cNvPr id="7" name="Text Placeholder 6">
            <a:extLst>
              <a:ext uri="{FF2B5EF4-FFF2-40B4-BE49-F238E27FC236}">
                <a16:creationId xmlns:a16="http://schemas.microsoft.com/office/drawing/2014/main" id="{79C6F5FB-52CE-4F67-8889-66859320C72B}"/>
              </a:ext>
            </a:extLst>
          </p:cNvPr>
          <p:cNvSpPr>
            <a:spLocks noGrp="1"/>
          </p:cNvSpPr>
          <p:nvPr>
            <p:ph type="body" sz="quarter" idx="12"/>
          </p:nvPr>
        </p:nvSpPr>
        <p:spPr/>
        <p:txBody>
          <a:bodyPr/>
          <a:lstStyle/>
          <a:p>
            <a:r>
              <a:rPr lang="en-GB" dirty="0"/>
              <a:t>Members preview</a:t>
            </a:r>
          </a:p>
        </p:txBody>
      </p:sp>
      <p:sp>
        <p:nvSpPr>
          <p:cNvPr id="8" name="Text Placeholder 7">
            <a:extLst>
              <a:ext uri="{FF2B5EF4-FFF2-40B4-BE49-F238E27FC236}">
                <a16:creationId xmlns:a16="http://schemas.microsoft.com/office/drawing/2014/main" id="{48221DDE-92A8-4C02-BD8C-C121DD3B2406}"/>
              </a:ext>
            </a:extLst>
          </p:cNvPr>
          <p:cNvSpPr>
            <a:spLocks noGrp="1"/>
          </p:cNvSpPr>
          <p:nvPr>
            <p:ph type="body" sz="quarter" idx="13"/>
          </p:nvPr>
        </p:nvSpPr>
        <p:spPr/>
        <p:txBody>
          <a:bodyPr/>
          <a:lstStyle/>
          <a:p>
            <a:r>
              <a:rPr lang="en-GB" dirty="0"/>
              <a:t>As part of a series of special Laphroaig tasting events held at Picturehouse across the partnership, Picturehouse Central hosted a night of #OpinionsWelcome servings, cocktails and a masterclass of flavour before a free screening of an upcoming film.</a:t>
            </a:r>
          </a:p>
        </p:txBody>
      </p:sp>
      <p:pic>
        <p:nvPicPr>
          <p:cNvPr id="9" name="Picture Placeholder 8">
            <a:extLst>
              <a:ext uri="{FF2B5EF4-FFF2-40B4-BE49-F238E27FC236}">
                <a16:creationId xmlns:a16="http://schemas.microsoft.com/office/drawing/2014/main" id="{CBF0D497-0682-49FA-8A33-961EE091FD63}"/>
              </a:ext>
            </a:extLst>
          </p:cNvPr>
          <p:cNvPicPr>
            <a:picLocks noGrp="1" noChangeAspect="1"/>
          </p:cNvPicPr>
          <p:nvPr>
            <p:ph type="pic" sz="quarter" idx="20"/>
          </p:nvPr>
        </p:nvPicPr>
        <p:blipFill rotWithShape="1">
          <a:blip r:embed="rId2">
            <a:extLst>
              <a:ext uri="{28A0092B-C50C-407E-A947-70E740481C1C}">
                <a14:useLocalDpi xmlns:a14="http://schemas.microsoft.com/office/drawing/2010/main" val="0"/>
              </a:ext>
            </a:extLst>
          </a:blip>
          <a:srcRect l="40095" r="1012"/>
          <a:stretch/>
        </p:blipFill>
        <p:spPr>
          <a:xfrm>
            <a:off x="9159375" y="0"/>
            <a:ext cx="3032625" cy="3426308"/>
          </a:xfrm>
          <a:prstGeom prst="rect">
            <a:avLst/>
          </a:prstGeom>
        </p:spPr>
      </p:pic>
      <p:pic>
        <p:nvPicPr>
          <p:cNvPr id="10" name="Picture Placeholder 9">
            <a:extLst>
              <a:ext uri="{FF2B5EF4-FFF2-40B4-BE49-F238E27FC236}">
                <a16:creationId xmlns:a16="http://schemas.microsoft.com/office/drawing/2014/main" id="{AB2E7142-AB3E-460A-8629-7BD2B5F26470}"/>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20611" r="20611"/>
          <a:stretch>
            <a:fillRect/>
          </a:stretch>
        </p:blipFill>
        <p:spPr>
          <a:prstGeom prst="rect">
            <a:avLst/>
          </a:prstGeom>
        </p:spPr>
      </p:pic>
      <p:pic>
        <p:nvPicPr>
          <p:cNvPr id="11" name="Picture Placeholder 10">
            <a:extLst>
              <a:ext uri="{FF2B5EF4-FFF2-40B4-BE49-F238E27FC236}">
                <a16:creationId xmlns:a16="http://schemas.microsoft.com/office/drawing/2014/main" id="{0D040B67-4A09-40DE-9C01-D273859C9502}"/>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593" r="593"/>
          <a:stretch>
            <a:fillRect/>
          </a:stretch>
        </p:blipFill>
        <p:spPr>
          <a:prstGeom prst="rect">
            <a:avLst/>
          </a:prstGeom>
        </p:spPr>
      </p:pic>
      <p:pic>
        <p:nvPicPr>
          <p:cNvPr id="12" name="Picture Placeholder 11">
            <a:extLst>
              <a:ext uri="{FF2B5EF4-FFF2-40B4-BE49-F238E27FC236}">
                <a16:creationId xmlns:a16="http://schemas.microsoft.com/office/drawing/2014/main" id="{AE123E10-9D1F-43B3-9476-13C4C3EE3E78}"/>
              </a:ext>
            </a:extLst>
          </p:cNvPr>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l="502" r="502"/>
          <a:stretch>
            <a:fillRect/>
          </a:stretch>
        </p:blipFill>
        <p:spPr>
          <a:prstGeom prst="rect">
            <a:avLst/>
          </a:prstGeom>
        </p:spPr>
      </p:pic>
    </p:spTree>
    <p:extLst>
      <p:ext uri="{BB962C8B-B14F-4D97-AF65-F5344CB8AC3E}">
        <p14:creationId xmlns:p14="http://schemas.microsoft.com/office/powerpoint/2010/main" val="103121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sz="6600" dirty="0"/>
              <a:t>BECOME SYNONYMOUS WITH THE PICTUREHOUSE EXPERIENCE</a:t>
            </a:r>
          </a:p>
        </p:txBody>
      </p:sp>
      <p:cxnSp>
        <p:nvCxnSpPr>
          <p:cNvPr id="3" name="Straight Connector 2"/>
          <p:cNvCxnSpPr>
            <a:cxnSpLocks/>
          </p:cNvCxnSpPr>
          <p:nvPr/>
        </p:nvCxnSpPr>
        <p:spPr>
          <a:xfrm>
            <a:off x="2647950" y="5809375"/>
            <a:ext cx="695325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95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The Picturehouse experience </a:t>
            </a:r>
            <a:endParaRPr lang="en-US" sz="2800" dirty="0"/>
          </a:p>
        </p:txBody>
      </p:sp>
      <p:sp>
        <p:nvSpPr>
          <p:cNvPr id="3" name="Text Placeholder 2"/>
          <p:cNvSpPr>
            <a:spLocks noGrp="1"/>
          </p:cNvSpPr>
          <p:nvPr>
            <p:ph type="body" sz="quarter" idx="12"/>
          </p:nvPr>
        </p:nvSpPr>
        <p:spPr>
          <a:xfrm>
            <a:off x="211647" y="811389"/>
            <a:ext cx="6096388" cy="210904"/>
          </a:xfrm>
        </p:spPr>
        <p:txBody>
          <a:bodyPr/>
          <a:lstStyle/>
          <a:p>
            <a:r>
              <a:rPr lang="en-GB" sz="1200" dirty="0">
                <a:solidFill>
                  <a:schemeClr val="accent6"/>
                </a:solidFill>
              </a:rPr>
              <a:t>An essential part of the high street…</a:t>
            </a:r>
            <a:endParaRPr lang="en-US" sz="1200" dirty="0">
              <a:solidFill>
                <a:schemeClr val="accent6"/>
              </a:solidFill>
            </a:endParaRPr>
          </a:p>
        </p:txBody>
      </p:sp>
      <p:sp>
        <p:nvSpPr>
          <p:cNvPr id="4" name="Text Placeholder 3"/>
          <p:cNvSpPr>
            <a:spLocks noGrp="1"/>
          </p:cNvSpPr>
          <p:nvPr>
            <p:ph type="body" sz="quarter" idx="13"/>
          </p:nvPr>
        </p:nvSpPr>
        <p:spPr/>
        <p:txBody>
          <a:bodyPr/>
          <a:lstStyle/>
          <a:p>
            <a:r>
              <a:rPr lang="en-GB" dirty="0">
                <a:solidFill>
                  <a:schemeClr val="accent6"/>
                </a:solidFill>
              </a:rPr>
              <a:t>Community-centric venues  </a:t>
            </a:r>
            <a:endParaRPr lang="en-US" dirty="0">
              <a:solidFill>
                <a:schemeClr val="accent6"/>
              </a:solidFill>
            </a:endParaRPr>
          </a:p>
        </p:txBody>
      </p:sp>
      <p:sp>
        <p:nvSpPr>
          <p:cNvPr id="8" name="Text Placeholder 7"/>
          <p:cNvSpPr>
            <a:spLocks noGrp="1"/>
          </p:cNvSpPr>
          <p:nvPr>
            <p:ph type="body" sz="quarter" idx="17"/>
          </p:nvPr>
        </p:nvSpPr>
        <p:spPr/>
        <p:txBody>
          <a:bodyPr/>
          <a:lstStyle/>
          <a:p>
            <a:r>
              <a:rPr lang="en-GB" dirty="0">
                <a:solidFill>
                  <a:schemeClr val="accent6"/>
                </a:solidFill>
              </a:rPr>
              <a:t>A</a:t>
            </a:r>
            <a:r>
              <a:rPr lang="en-US" dirty="0">
                <a:solidFill>
                  <a:schemeClr val="accent6"/>
                </a:solidFill>
              </a:rPr>
              <a:t> complete social experience </a:t>
            </a:r>
          </a:p>
        </p:txBody>
      </p:sp>
      <p:sp>
        <p:nvSpPr>
          <p:cNvPr id="9" name="Text Placeholder 8"/>
          <p:cNvSpPr>
            <a:spLocks noGrp="1"/>
          </p:cNvSpPr>
          <p:nvPr>
            <p:ph type="body" sz="quarter" idx="18"/>
          </p:nvPr>
        </p:nvSpPr>
        <p:spPr/>
        <p:txBody>
          <a:bodyPr/>
          <a:lstStyle/>
          <a:p>
            <a:r>
              <a:rPr lang="en-GB" dirty="0">
                <a:solidFill>
                  <a:schemeClr val="accent6"/>
                </a:solidFill>
              </a:rPr>
              <a:t>Q</a:t>
            </a:r>
            <a:r>
              <a:rPr lang="en-US" dirty="0">
                <a:solidFill>
                  <a:schemeClr val="accent6"/>
                </a:solidFill>
              </a:rPr>
              <a:t>uality content for a discerning audience</a:t>
            </a:r>
          </a:p>
        </p:txBody>
      </p:sp>
      <p:cxnSp>
        <p:nvCxnSpPr>
          <p:cNvPr id="13" name="Straight Connector 12"/>
          <p:cNvCxnSpPr>
            <a:cxnSpLocks/>
          </p:cNvCxnSpPr>
          <p:nvPr/>
        </p:nvCxnSpPr>
        <p:spPr>
          <a:xfrm>
            <a:off x="0" y="647984"/>
            <a:ext cx="466344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8" name="Picture 2" descr="Image result for picturehouse members wall">
            <a:extLst>
              <a:ext uri="{FF2B5EF4-FFF2-40B4-BE49-F238E27FC236}">
                <a16:creationId xmlns:a16="http://schemas.microsoft.com/office/drawing/2014/main" id="{7091EFD4-A666-47CF-9C07-4D5F0619F96D}"/>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16694" r="16694"/>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3" name="Picture Placeholder 22">
            <a:extLst>
              <a:ext uri="{FF2B5EF4-FFF2-40B4-BE49-F238E27FC236}">
                <a16:creationId xmlns:a16="http://schemas.microsoft.com/office/drawing/2014/main" id="{9BA8E37F-2A72-4D69-9274-A4B23CCFB7CC}"/>
              </a:ext>
            </a:extLst>
          </p:cNvPr>
          <p:cNvPicPr>
            <a:picLocks noGrp="1" noChangeAspect="1"/>
          </p:cNvPicPr>
          <p:nvPr>
            <p:ph type="pic" sz="quarter" idx="16"/>
          </p:nvPr>
        </p:nvPicPr>
        <p:blipFill rotWithShape="1">
          <a:blip r:embed="rId4" cstate="print">
            <a:extLst>
              <a:ext uri="{28A0092B-C50C-407E-A947-70E740481C1C}">
                <a14:useLocalDpi xmlns:a14="http://schemas.microsoft.com/office/drawing/2010/main" val="0"/>
              </a:ext>
            </a:extLst>
          </a:blip>
          <a:srcRect t="21884" b="21884"/>
          <a:stretch/>
        </p:blipFill>
        <p:spPr>
          <a:xfrm>
            <a:off x="7952181" y="1868488"/>
            <a:ext cx="3264998" cy="3265677"/>
          </a:xfrm>
          <a:prstGeom prst="rect">
            <a:avLst/>
          </a:prstGeom>
        </p:spPr>
      </p:pic>
      <p:pic>
        <p:nvPicPr>
          <p:cNvPr id="27" name="Picture 4" descr="Image result for picturehouse members preview">
            <a:extLst>
              <a:ext uri="{FF2B5EF4-FFF2-40B4-BE49-F238E27FC236}">
                <a16:creationId xmlns:a16="http://schemas.microsoft.com/office/drawing/2014/main" id="{A70C356A-4212-4BC3-9DE8-891B1ACBC80C}"/>
              </a:ext>
            </a:extLst>
          </p:cNvPr>
          <p:cNvPicPr>
            <a:picLocks noGrp="1" noChangeAspect="1" noChangeArrowheads="1"/>
          </p:cNvPicPr>
          <p:nvPr>
            <p:ph type="pic" sz="quarter" idx="15"/>
          </p:nvPr>
        </p:nvPicPr>
        <p:blipFill rotWithShape="1">
          <a:blip r:embed="rId5">
            <a:extLst>
              <a:ext uri="{28A0092B-C50C-407E-A947-70E740481C1C}">
                <a14:useLocalDpi xmlns:a14="http://schemas.microsoft.com/office/drawing/2010/main" val="0"/>
              </a:ext>
            </a:extLst>
          </a:blip>
          <a:srcRect l="3810" r="3810"/>
          <a:stretch/>
        </p:blipFill>
        <p:spPr bwMode="auto">
          <a:xfrm>
            <a:off x="4464050" y="1868488"/>
            <a:ext cx="3263900" cy="3265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43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BACE6C4-B5F2-412A-8890-F49188B9C40A}"/>
              </a:ext>
            </a:extLst>
          </p:cNvPr>
          <p:cNvPicPr>
            <a:picLocks noGrp="1" noChangeAspect="1"/>
          </p:cNvPicPr>
          <p:nvPr>
            <p:ph type="pic" sz="quarter" idx="17"/>
          </p:nvPr>
        </p:nvPicPr>
        <p:blipFill>
          <a:blip r:embed="rId3"/>
          <a:srcRect t="7888" b="7888"/>
          <a:stretch>
            <a:fillRect/>
          </a:stretch>
        </p:blipFill>
        <p:spPr>
          <a:prstGeom prst="rect">
            <a:avLst/>
          </a:prstGeom>
        </p:spPr>
      </p:pic>
      <p:pic>
        <p:nvPicPr>
          <p:cNvPr id="18" name="Picture 17" descr="351_N672_high.jpg">
            <a:extLst>
              <a:ext uri="{FF2B5EF4-FFF2-40B4-BE49-F238E27FC236}">
                <a16:creationId xmlns:a16="http://schemas.microsoft.com/office/drawing/2014/main" id="{737C16FF-D305-443E-BABE-D44C087B6A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6256"/>
          <a:stretch/>
        </p:blipFill>
        <p:spPr>
          <a:xfrm>
            <a:off x="-1" y="339"/>
            <a:ext cx="6088093" cy="3431354"/>
          </a:xfrm>
          <a:prstGeom prst="rect">
            <a:avLst/>
          </a:prstGeom>
          <a:ln>
            <a:noFill/>
          </a:ln>
          <a:effectLst/>
        </p:spPr>
        <p:style>
          <a:lnRef idx="3">
            <a:schemeClr val="lt1"/>
          </a:lnRef>
          <a:fillRef idx="1">
            <a:schemeClr val="accent1"/>
          </a:fillRef>
          <a:effectRef idx="1">
            <a:schemeClr val="accent1"/>
          </a:effectRef>
          <a:fontRef idx="minor">
            <a:schemeClr val="lt1"/>
          </a:fontRef>
        </p:style>
      </p:pic>
      <p:sp>
        <p:nvSpPr>
          <p:cNvPr id="5" name="Title 4"/>
          <p:cNvSpPr>
            <a:spLocks noGrp="1"/>
          </p:cNvSpPr>
          <p:nvPr>
            <p:ph type="title"/>
          </p:nvPr>
        </p:nvSpPr>
        <p:spPr/>
        <p:txBody>
          <a:bodyPr/>
          <a:lstStyle/>
          <a:p>
            <a:r>
              <a:rPr lang="en-US" sz="2800" dirty="0">
                <a:solidFill>
                  <a:srgbClr val="FFFFFF"/>
                </a:solidFill>
              </a:rPr>
              <a:t>architecturally unique venues</a:t>
            </a:r>
          </a:p>
        </p:txBody>
      </p:sp>
      <p:sp>
        <p:nvSpPr>
          <p:cNvPr id="6" name="Text Placeholder 5"/>
          <p:cNvSpPr>
            <a:spLocks noGrp="1"/>
          </p:cNvSpPr>
          <p:nvPr>
            <p:ph type="body" sz="quarter" idx="12"/>
          </p:nvPr>
        </p:nvSpPr>
        <p:spPr/>
        <p:txBody>
          <a:bodyPr/>
          <a:lstStyle/>
          <a:p>
            <a:r>
              <a:rPr lang="en-GB" sz="1200" dirty="0">
                <a:solidFill>
                  <a:srgbClr val="FFFFFF"/>
                </a:solidFill>
              </a:rPr>
              <a:t>A mix of classic and modern architectural beauty</a:t>
            </a:r>
          </a:p>
          <a:p>
            <a:endParaRPr lang="en-US" dirty="0"/>
          </a:p>
        </p:txBody>
      </p:sp>
      <p:cxnSp>
        <p:nvCxnSpPr>
          <p:cNvPr id="8" name="Straight Connector 7"/>
          <p:cNvCxnSpPr>
            <a:cxnSpLocks/>
          </p:cNvCxnSpPr>
          <p:nvPr/>
        </p:nvCxnSpPr>
        <p:spPr>
          <a:xfrm>
            <a:off x="-20996" y="774712"/>
            <a:ext cx="5001768"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225" y="6316924"/>
            <a:ext cx="1516258" cy="328672"/>
          </a:xfrm>
          <a:prstGeom prst="rect">
            <a:avLst/>
          </a:prstGeom>
        </p:spPr>
      </p:pic>
      <p:pic>
        <p:nvPicPr>
          <p:cNvPr id="19" name="Picture Placeholder 18">
            <a:extLst>
              <a:ext uri="{FF2B5EF4-FFF2-40B4-BE49-F238E27FC236}">
                <a16:creationId xmlns:a16="http://schemas.microsoft.com/office/drawing/2014/main" id="{E7A08B59-507E-4B76-994B-3EABE2EC2514}"/>
              </a:ext>
            </a:extLst>
          </p:cNvPr>
          <p:cNvPicPr>
            <a:picLocks noGrp="1" noChangeAspect="1"/>
          </p:cNvPicPr>
          <p:nvPr>
            <p:ph type="pic" sz="quarter" idx="16"/>
          </p:nvPr>
        </p:nvPicPr>
        <p:blipFill>
          <a:blip r:embed="rId6"/>
          <a:srcRect t="27685" b="27685"/>
          <a:stretch>
            <a:fillRect/>
          </a:stretch>
        </p:blipFill>
        <p:spPr>
          <a:prstGeom prst="rect">
            <a:avLst/>
          </a:prstGeom>
        </p:spPr>
      </p:pic>
      <p:pic>
        <p:nvPicPr>
          <p:cNvPr id="14" name="Picture Placeholder 13">
            <a:extLst>
              <a:ext uri="{FF2B5EF4-FFF2-40B4-BE49-F238E27FC236}">
                <a16:creationId xmlns:a16="http://schemas.microsoft.com/office/drawing/2014/main" id="{90593F70-0D75-42FC-A7BA-6FFC17A724A7}"/>
              </a:ext>
            </a:extLst>
          </p:cNvPr>
          <p:cNvPicPr>
            <a:picLocks noGrp="1" noChangeAspect="1"/>
          </p:cNvPicPr>
          <p:nvPr>
            <p:ph type="pic" sz="quarter" idx="18"/>
          </p:nvPr>
        </p:nvPicPr>
        <p:blipFill rotWithShape="1">
          <a:blip r:embed="rId7"/>
          <a:srcRect l="13026" r="113"/>
          <a:stretch/>
        </p:blipFill>
        <p:spPr>
          <a:xfrm>
            <a:off x="6088341" y="3426308"/>
            <a:ext cx="6095751" cy="3426308"/>
          </a:xfrm>
          <a:prstGeom prst="rect">
            <a:avLst/>
          </a:prstGeom>
        </p:spPr>
      </p:pic>
    </p:spTree>
    <p:extLst>
      <p:ext uri="{BB962C8B-B14F-4D97-AF65-F5344CB8AC3E}">
        <p14:creationId xmlns:p14="http://schemas.microsoft.com/office/powerpoint/2010/main" val="255104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At the heart of the community </a:t>
            </a:r>
            <a:endParaRPr lang="en-US" sz="2800" dirty="0"/>
          </a:p>
        </p:txBody>
      </p:sp>
      <p:sp>
        <p:nvSpPr>
          <p:cNvPr id="3" name="Text Placeholder 2"/>
          <p:cNvSpPr>
            <a:spLocks noGrp="1"/>
          </p:cNvSpPr>
          <p:nvPr>
            <p:ph type="body" sz="quarter" idx="12"/>
          </p:nvPr>
        </p:nvSpPr>
        <p:spPr>
          <a:xfrm>
            <a:off x="211647" y="811243"/>
            <a:ext cx="11569536" cy="211050"/>
          </a:xfrm>
        </p:spPr>
        <p:txBody>
          <a:bodyPr/>
          <a:lstStyle/>
          <a:p>
            <a:r>
              <a:rPr lang="en-GB" sz="1200" dirty="0">
                <a:solidFill>
                  <a:schemeClr val="accent6"/>
                </a:solidFill>
              </a:rPr>
              <a:t>Picturehouse look to open cinemas in the heart of communities that have previously been underserved by what they believe they can bring to the local area</a:t>
            </a:r>
            <a:r>
              <a:rPr lang="en-GB" sz="1200" dirty="0">
                <a:solidFill>
                  <a:srgbClr val="FFFFFF"/>
                </a:solidFill>
              </a:rPr>
              <a:t>.</a:t>
            </a:r>
          </a:p>
          <a:p>
            <a:endParaRPr lang="en-US" dirty="0"/>
          </a:p>
        </p:txBody>
      </p:sp>
      <p:sp>
        <p:nvSpPr>
          <p:cNvPr id="10" name="Text Placeholder 9"/>
          <p:cNvSpPr>
            <a:spLocks noGrp="1"/>
          </p:cNvSpPr>
          <p:nvPr>
            <p:ph type="body" sz="quarter" idx="19"/>
          </p:nvPr>
        </p:nvSpPr>
        <p:spPr>
          <a:xfrm>
            <a:off x="972313" y="5297424"/>
            <a:ext cx="3264999" cy="457917"/>
          </a:xfrm>
        </p:spPr>
        <p:txBody>
          <a:bodyPr/>
          <a:lstStyle/>
          <a:p>
            <a:pPr lvl="0" algn="l" defTabSz="961844">
              <a:lnSpc>
                <a:spcPts val="1100"/>
              </a:lnSpc>
            </a:pPr>
            <a:r>
              <a:rPr lang="en-GB" sz="1000" b="1" dirty="0">
                <a:solidFill>
                  <a:schemeClr val="accent6"/>
                </a:solidFill>
              </a:rPr>
              <a:t>Brixton</a:t>
            </a:r>
          </a:p>
          <a:p>
            <a:pPr lvl="0" algn="l" defTabSz="961844">
              <a:lnSpc>
                <a:spcPts val="1100"/>
              </a:lnSpc>
            </a:pPr>
            <a:r>
              <a:rPr lang="en-GB" sz="1000" b="1" dirty="0"/>
              <a:t>Personalised messages, monthly film quiz, DJs, yoga and Disney Karaoke! </a:t>
            </a:r>
          </a:p>
          <a:p>
            <a:endParaRPr lang="en-US" dirty="0"/>
          </a:p>
        </p:txBody>
      </p:sp>
      <p:sp>
        <p:nvSpPr>
          <p:cNvPr id="11" name="Text Placeholder 10"/>
          <p:cNvSpPr>
            <a:spLocks noGrp="1"/>
          </p:cNvSpPr>
          <p:nvPr>
            <p:ph type="body" sz="quarter" idx="20"/>
          </p:nvPr>
        </p:nvSpPr>
        <p:spPr/>
        <p:txBody>
          <a:bodyPr/>
          <a:lstStyle/>
          <a:p>
            <a:pPr lvl="0" algn="l" defTabSz="961844">
              <a:lnSpc>
                <a:spcPts val="1100"/>
              </a:lnSpc>
            </a:pPr>
            <a:r>
              <a:rPr lang="en-GB" sz="1000" b="1" dirty="0">
                <a:solidFill>
                  <a:schemeClr val="accent6"/>
                </a:solidFill>
              </a:rPr>
              <a:t>Hackney</a:t>
            </a:r>
          </a:p>
          <a:p>
            <a:pPr lvl="0" algn="l" defTabSz="961844">
              <a:lnSpc>
                <a:spcPts val="1100"/>
              </a:lnSpc>
            </a:pPr>
            <a:r>
              <a:rPr lang="en-GB" sz="1000" b="1" dirty="0"/>
              <a:t>Life drawing, documentary festivals and Black History Studies events</a:t>
            </a:r>
          </a:p>
          <a:p>
            <a:endParaRPr lang="en-US" dirty="0"/>
          </a:p>
        </p:txBody>
      </p:sp>
      <p:sp>
        <p:nvSpPr>
          <p:cNvPr id="12" name="Text Placeholder 11"/>
          <p:cNvSpPr>
            <a:spLocks noGrp="1"/>
          </p:cNvSpPr>
          <p:nvPr>
            <p:ph type="body" sz="quarter" idx="21"/>
          </p:nvPr>
        </p:nvSpPr>
        <p:spPr/>
        <p:txBody>
          <a:bodyPr/>
          <a:lstStyle/>
          <a:p>
            <a:pPr lvl="0" algn="l" defTabSz="961844">
              <a:lnSpc>
                <a:spcPts val="1100"/>
              </a:lnSpc>
            </a:pPr>
            <a:r>
              <a:rPr lang="en-GB" sz="1000" b="1" dirty="0">
                <a:solidFill>
                  <a:schemeClr val="accent6"/>
                </a:solidFill>
              </a:rPr>
              <a:t>York</a:t>
            </a:r>
          </a:p>
          <a:p>
            <a:pPr lvl="0" algn="l" defTabSz="961844">
              <a:lnSpc>
                <a:spcPts val="1100"/>
              </a:lnSpc>
            </a:pPr>
            <a:r>
              <a:rPr lang="en-GB" sz="1000" b="1" dirty="0"/>
              <a:t>Comedy club, spoken word shows and record fairs</a:t>
            </a:r>
          </a:p>
          <a:p>
            <a:endParaRPr lang="en-US" dirty="0"/>
          </a:p>
        </p:txBody>
      </p:sp>
      <p:cxnSp>
        <p:nvCxnSpPr>
          <p:cNvPr id="13" name="Straight Connector 12"/>
          <p:cNvCxnSpPr>
            <a:cxnSpLocks/>
          </p:cNvCxnSpPr>
          <p:nvPr/>
        </p:nvCxnSpPr>
        <p:spPr>
          <a:xfrm>
            <a:off x="-2" y="647984"/>
            <a:ext cx="4855464"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0" name="Picture Placeholder 62">
            <a:extLst>
              <a:ext uri="{FF2B5EF4-FFF2-40B4-BE49-F238E27FC236}">
                <a16:creationId xmlns:a16="http://schemas.microsoft.com/office/drawing/2014/main" id="{9F93A2A9-B468-4845-90A9-D2C3AB64FBF7}"/>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2277" r="12277"/>
          <a:stretch/>
        </p:blipFill>
        <p:spPr/>
      </p:pic>
      <p:pic>
        <p:nvPicPr>
          <p:cNvPr id="21" name="Picture Placeholder 63">
            <a:extLst>
              <a:ext uri="{FF2B5EF4-FFF2-40B4-BE49-F238E27FC236}">
                <a16:creationId xmlns:a16="http://schemas.microsoft.com/office/drawing/2014/main" id="{19FB0608-BB70-4FDD-846C-A33E24250F52}"/>
              </a:ext>
            </a:extLst>
          </p:cNvPr>
          <p:cNvPicPr>
            <a:picLocks noGrp="1" noChangeAspect="1"/>
          </p:cNvPicPr>
          <p:nvPr>
            <p:ph type="pic" sz="quarter" idx="15"/>
          </p:nvPr>
        </p:nvPicPr>
        <p:blipFill rotWithShape="1">
          <a:blip r:embed="rId4"/>
          <a:srcRect t="9997" b="9997"/>
          <a:stretch/>
        </p:blipFill>
        <p:spPr>
          <a:prstGeom prst="rect">
            <a:avLst/>
          </a:prstGeom>
          <a:ln>
            <a:noFill/>
          </a:ln>
        </p:spPr>
      </p:pic>
      <p:pic>
        <p:nvPicPr>
          <p:cNvPr id="22" name="Picture Placeholder 64">
            <a:extLst>
              <a:ext uri="{FF2B5EF4-FFF2-40B4-BE49-F238E27FC236}">
                <a16:creationId xmlns:a16="http://schemas.microsoft.com/office/drawing/2014/main" id="{D161CEA5-87BA-46AE-8127-906474B740C2}"/>
              </a:ext>
            </a:extLst>
          </p:cNvPr>
          <p:cNvPicPr>
            <a:picLocks noGrp="1" noChangeAspect="1"/>
          </p:cNvPicPr>
          <p:nvPr>
            <p:ph type="pic" sz="quarter" idx="16"/>
          </p:nvPr>
        </p:nvPicPr>
        <p:blipFill>
          <a:blip r:embed="rId5"/>
          <a:srcRect l="1527" r="1527"/>
          <a:stretch>
            <a:fillRect/>
          </a:stretch>
        </p:blipFill>
        <p:spPr>
          <a:prstGeom prst="rect">
            <a:avLst/>
          </a:prstGeom>
        </p:spPr>
      </p:pic>
    </p:spTree>
    <p:extLst>
      <p:ext uri="{BB962C8B-B14F-4D97-AF65-F5344CB8AC3E}">
        <p14:creationId xmlns:p14="http://schemas.microsoft.com/office/powerpoint/2010/main" val="413040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Independent Cinema is Thriving</a:t>
            </a:r>
            <a:endParaRPr lang="en-US" sz="2800" dirty="0"/>
          </a:p>
        </p:txBody>
      </p:sp>
      <p:sp>
        <p:nvSpPr>
          <p:cNvPr id="3" name="Text Placeholder 2"/>
          <p:cNvSpPr>
            <a:spLocks noGrp="1"/>
          </p:cNvSpPr>
          <p:nvPr>
            <p:ph type="body" sz="quarter" idx="12"/>
          </p:nvPr>
        </p:nvSpPr>
        <p:spPr>
          <a:xfrm>
            <a:off x="211647" y="811389"/>
            <a:ext cx="6096388" cy="210904"/>
          </a:xfrm>
        </p:spPr>
        <p:txBody>
          <a:bodyPr/>
          <a:lstStyle/>
          <a:p>
            <a:r>
              <a:rPr lang="en-GB" sz="1200" dirty="0"/>
              <a:t>We are in the midst of unprecedented growth in the independent cinema sector</a:t>
            </a:r>
            <a:endParaRPr lang="en-US" sz="1200" dirty="0"/>
          </a:p>
        </p:txBody>
      </p:sp>
      <p:cxnSp>
        <p:nvCxnSpPr>
          <p:cNvPr id="13" name="Straight Connector 12"/>
          <p:cNvCxnSpPr>
            <a:cxnSpLocks/>
          </p:cNvCxnSpPr>
          <p:nvPr/>
        </p:nvCxnSpPr>
        <p:spPr>
          <a:xfrm>
            <a:off x="0" y="647984"/>
            <a:ext cx="51054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Rounded Rectangular Callout 1">
            <a:extLst>
              <a:ext uri="{FF2B5EF4-FFF2-40B4-BE49-F238E27FC236}">
                <a16:creationId xmlns:a16="http://schemas.microsoft.com/office/drawing/2014/main" id="{12D1B496-D931-4DCA-BEBC-AFFD15B366BE}"/>
              </a:ext>
            </a:extLst>
          </p:cNvPr>
          <p:cNvSpPr/>
          <p:nvPr/>
        </p:nvSpPr>
        <p:spPr>
          <a:xfrm>
            <a:off x="8054679" y="2266178"/>
            <a:ext cx="3060000" cy="2621918"/>
          </a:xfrm>
          <a:prstGeom prst="wedgeRoundRectCallout">
            <a:avLst>
              <a:gd name="adj1" fmla="val 39503"/>
              <a:gd name="adj2" fmla="val 69361"/>
              <a:gd name="adj3" fmla="val 16667"/>
            </a:avLst>
          </a:prstGeom>
          <a:solidFill>
            <a:srgbClr val="FF0000"/>
          </a:solidFill>
          <a:ln w="12700">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“Independent cinema has never known a time like it…reinventing themselves as the new entertainment hubs on the high street”</a:t>
            </a:r>
          </a:p>
          <a:p>
            <a:pPr marL="0" marR="0" lvl="0" indent="0" algn="ctr" defTabSz="961844" rtl="0" eaLnBrk="1" fontAlgn="auto" latinLnBrk="0" hangingPunct="1">
              <a:lnSpc>
                <a:spcPts val="1900"/>
              </a:lnSpc>
              <a:spcBef>
                <a:spcPts val="0"/>
              </a:spcBef>
              <a:spcAft>
                <a:spcPts val="0"/>
              </a:spcAft>
              <a:buClr>
                <a:srgbClr val="FFFFFF"/>
              </a:buClr>
              <a:buSzPct val="100000"/>
              <a:buFontTx/>
              <a:buNone/>
              <a:tabLst/>
              <a:defRPr/>
            </a:pPr>
            <a:r>
              <a:rPr kumimoji="0" lang="en-GB" sz="1000" b="0" i="0" u="none" strike="noStrike" kern="1200" cap="none" spc="0" normalizeH="0" baseline="0" noProof="0" dirty="0">
                <a:ln>
                  <a:noFill/>
                </a:ln>
                <a:solidFill>
                  <a:srgbClr val="FFFFFF"/>
                </a:solidFill>
                <a:effectLst/>
                <a:uLnTx/>
                <a:uFillTx/>
                <a:latin typeface="Arial"/>
                <a:ea typeface="+mn-ea"/>
                <a:cs typeface="+mn-cs"/>
              </a:rPr>
              <a:t>Rob Walker, The Guardian</a:t>
            </a:r>
            <a:endParaRPr kumimoji="0" lang="en-GB" sz="1800" b="1" i="1"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24" name="Rounded Rectangular Callout 11">
            <a:extLst>
              <a:ext uri="{FF2B5EF4-FFF2-40B4-BE49-F238E27FC236}">
                <a16:creationId xmlns:a16="http://schemas.microsoft.com/office/drawing/2014/main" id="{742A1844-0552-4BEA-B304-D9609ED893AA}"/>
              </a:ext>
            </a:extLst>
          </p:cNvPr>
          <p:cNvSpPr/>
          <p:nvPr/>
        </p:nvSpPr>
        <p:spPr>
          <a:xfrm>
            <a:off x="4566000" y="2280379"/>
            <a:ext cx="3060000" cy="2621918"/>
          </a:xfrm>
          <a:prstGeom prst="wedgeRoundRectCallout">
            <a:avLst>
              <a:gd name="adj1" fmla="val -41540"/>
              <a:gd name="adj2" fmla="val -62268"/>
              <a:gd name="adj3" fmla="val 16667"/>
            </a:avLst>
          </a:prstGeom>
          <a:solidFill>
            <a:srgbClr val="FF0000"/>
          </a:solidFill>
          <a:ln w="12700">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base" latinLnBrk="0" hangingPunct="1">
              <a:lnSpc>
                <a:spcPts val="1900"/>
              </a:lnSpc>
              <a:spcBef>
                <a:spcPts val="0"/>
              </a:spcBef>
              <a:spcAft>
                <a:spcPts val="0"/>
              </a:spcAft>
              <a:buClr>
                <a:srgbClr val="FFFFFF"/>
              </a:buClr>
              <a:buSzPct val="100000"/>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“Indie ­theatres are the new big thing. It’s looking like a new golden age”</a:t>
            </a:r>
          </a:p>
          <a:p>
            <a:pPr marL="0" marR="0" lvl="2" indent="0" algn="ctr" defTabSz="961844" rtl="0" eaLnBrk="1" fontAlgn="auto" latinLnBrk="0" hangingPunct="1">
              <a:lnSpc>
                <a:spcPts val="1200"/>
              </a:lnSpc>
              <a:spcBef>
                <a:spcPts val="0"/>
              </a:spcBef>
              <a:spcAft>
                <a:spcPts val="0"/>
              </a:spcAft>
              <a:buClr>
                <a:srgbClr val="FFFFFF"/>
              </a:buClr>
              <a:buSzPct val="100000"/>
              <a:buFontTx/>
              <a:buNone/>
              <a:tabLst/>
              <a:defRPr/>
            </a:pPr>
            <a:r>
              <a:rPr kumimoji="0" lang="en-GB" sz="1000" b="0" i="0" u="none" strike="noStrike" kern="1200" cap="none" spc="0" normalizeH="0" baseline="0" noProof="0" dirty="0">
                <a:ln>
                  <a:noFill/>
                </a:ln>
                <a:solidFill>
                  <a:srgbClr val="FFFFFF"/>
                </a:solidFill>
                <a:effectLst/>
                <a:uLnTx/>
                <a:uFillTx/>
                <a:latin typeface="Arial"/>
                <a:ea typeface="+mn-ea"/>
                <a:cs typeface="+mn-cs"/>
              </a:rPr>
              <a:t>Nada Farhoud, The Mirror</a:t>
            </a:r>
            <a:endParaRPr kumimoji="0" lang="en-GB"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25" name="Rounded Rectangular Callout 12">
            <a:extLst>
              <a:ext uri="{FF2B5EF4-FFF2-40B4-BE49-F238E27FC236}">
                <a16:creationId xmlns:a16="http://schemas.microsoft.com/office/drawing/2014/main" id="{AA6EEB0A-4460-4F7C-842E-6D1A11FB764D}"/>
              </a:ext>
            </a:extLst>
          </p:cNvPr>
          <p:cNvSpPr/>
          <p:nvPr/>
        </p:nvSpPr>
        <p:spPr>
          <a:xfrm>
            <a:off x="1074812" y="2280379"/>
            <a:ext cx="3060000" cy="2621918"/>
          </a:xfrm>
          <a:prstGeom prst="wedgeRoundRectCallout">
            <a:avLst>
              <a:gd name="adj1" fmla="val 40483"/>
              <a:gd name="adj2" fmla="val 67074"/>
              <a:gd name="adj3" fmla="val 16667"/>
            </a:avLst>
          </a:prstGeom>
          <a:solidFill>
            <a:srgbClr val="FF0000"/>
          </a:solidFill>
          <a:ln w="12700">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base" latinLnBrk="0" hangingPunct="1">
              <a:lnSpc>
                <a:spcPts val="1900"/>
              </a:lnSpc>
              <a:spcBef>
                <a:spcPts val="0"/>
              </a:spcBef>
              <a:spcAft>
                <a:spcPts val="0"/>
              </a:spcAft>
              <a:buClr>
                <a:srgbClr val="FFFFFF"/>
              </a:buClr>
              <a:buSzPct val="100000"/>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“Independent cinemas are broadening </a:t>
            </a:r>
            <a:br>
              <a:rPr kumimoji="0" lang="en-GB" sz="1800" b="1" i="0" u="none" strike="noStrike" kern="1200" cap="none" spc="0" normalizeH="0" baseline="0" noProof="0" dirty="0">
                <a:ln>
                  <a:noFill/>
                </a:ln>
                <a:solidFill>
                  <a:srgbClr val="FFFFFF"/>
                </a:solidFill>
                <a:effectLst/>
                <a:uLnTx/>
                <a:uFillTx/>
                <a:latin typeface="Arial"/>
                <a:ea typeface="+mn-ea"/>
                <a:cs typeface="+mn-cs"/>
              </a:rPr>
            </a:br>
            <a:r>
              <a:rPr kumimoji="0" lang="en-GB" sz="1800" b="1" i="0" u="none" strike="noStrike" kern="1200" cap="none" spc="0" normalizeH="0" baseline="0" noProof="0" dirty="0">
                <a:ln>
                  <a:noFill/>
                </a:ln>
                <a:solidFill>
                  <a:srgbClr val="FFFFFF"/>
                </a:solidFill>
                <a:effectLst/>
                <a:uLnTx/>
                <a:uFillTx/>
                <a:latin typeface="Arial"/>
                <a:ea typeface="+mn-ea"/>
                <a:cs typeface="+mn-cs"/>
              </a:rPr>
              <a:t>what they offer and </a:t>
            </a:r>
          </a:p>
          <a:p>
            <a:pPr marL="0" marR="0" lvl="0" indent="0" algn="ctr" defTabSz="961844" rtl="0" eaLnBrk="1" fontAlgn="base" latinLnBrk="0" hangingPunct="1">
              <a:lnSpc>
                <a:spcPts val="1900"/>
              </a:lnSpc>
              <a:spcBef>
                <a:spcPts val="0"/>
              </a:spcBef>
              <a:spcAft>
                <a:spcPts val="0"/>
              </a:spcAft>
              <a:buClr>
                <a:srgbClr val="FFFFFF"/>
              </a:buClr>
              <a:buSzPct val="100000"/>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taking a more </a:t>
            </a:r>
            <a:br>
              <a:rPr kumimoji="0" lang="en-GB" sz="1800" b="1" i="0" u="none" strike="noStrike" kern="1200" cap="none" spc="0" normalizeH="0" baseline="0" noProof="0" dirty="0">
                <a:ln>
                  <a:noFill/>
                </a:ln>
                <a:solidFill>
                  <a:srgbClr val="FFFFFF"/>
                </a:solidFill>
                <a:effectLst/>
                <a:uLnTx/>
                <a:uFillTx/>
                <a:latin typeface="Arial"/>
                <a:ea typeface="+mn-ea"/>
                <a:cs typeface="+mn-cs"/>
              </a:rPr>
            </a:br>
            <a:r>
              <a:rPr kumimoji="0" lang="en-GB" sz="1800" b="1" i="0" u="none" strike="noStrike" kern="1200" cap="none" spc="0" normalizeH="0" baseline="0" noProof="0" dirty="0">
                <a:ln>
                  <a:noFill/>
                </a:ln>
                <a:solidFill>
                  <a:srgbClr val="FFFFFF"/>
                </a:solidFill>
                <a:effectLst/>
                <a:uLnTx/>
                <a:uFillTx/>
                <a:latin typeface="Arial"/>
                <a:ea typeface="+mn-ea"/>
                <a:cs typeface="+mn-cs"/>
              </a:rPr>
              <a:t>­fundamental role in communities”</a:t>
            </a: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a:p>
            <a:pPr marL="0" marR="0" lvl="2" indent="0" algn="ctr" defTabSz="961844" rtl="0" eaLnBrk="1" fontAlgn="auto" latinLnBrk="0" hangingPunct="1">
              <a:lnSpc>
                <a:spcPts val="1500"/>
              </a:lnSpc>
              <a:spcBef>
                <a:spcPts val="0"/>
              </a:spcBef>
              <a:spcAft>
                <a:spcPts val="0"/>
              </a:spcAft>
              <a:buClr>
                <a:srgbClr val="FFFFFF"/>
              </a:buClr>
              <a:buSzPct val="100000"/>
              <a:buFontTx/>
              <a:buNone/>
              <a:tabLst/>
              <a:defRPr/>
            </a:pPr>
            <a:r>
              <a:rPr kumimoji="0" lang="en-GB" sz="1000" b="0" i="0" u="none" strike="noStrike" kern="1200" cap="none" spc="0" normalizeH="0" baseline="0" noProof="0" dirty="0">
                <a:ln>
                  <a:noFill/>
                </a:ln>
                <a:solidFill>
                  <a:srgbClr val="FFFFFF"/>
                </a:solidFill>
                <a:effectLst/>
                <a:uLnTx/>
                <a:uFillTx/>
                <a:latin typeface="Arial"/>
                <a:ea typeface="+mn-ea"/>
                <a:cs typeface="+mn-cs"/>
              </a:rPr>
              <a:t>Ben Luxford, British Film Institute (BFI)</a:t>
            </a:r>
          </a:p>
        </p:txBody>
      </p:sp>
      <p:sp>
        <p:nvSpPr>
          <p:cNvPr id="6" name="Text Placeholder 5">
            <a:extLst>
              <a:ext uri="{FF2B5EF4-FFF2-40B4-BE49-F238E27FC236}">
                <a16:creationId xmlns:a16="http://schemas.microsoft.com/office/drawing/2014/main" id="{4CDCDF89-212A-45E7-B34D-46E7BD87B827}"/>
              </a:ext>
            </a:extLst>
          </p:cNvPr>
          <p:cNvSpPr>
            <a:spLocks noGrp="1"/>
          </p:cNvSpPr>
          <p:nvPr>
            <p:ph type="body" sz="quarter" idx="18"/>
          </p:nvPr>
        </p:nvSpPr>
        <p:spPr/>
        <p:txBody>
          <a:bodyPr/>
          <a:lstStyle/>
          <a:p>
            <a:endParaRPr lang="en-GB" dirty="0"/>
          </a:p>
        </p:txBody>
      </p:sp>
      <p:sp>
        <p:nvSpPr>
          <p:cNvPr id="10" name="Text Placeholder 9">
            <a:extLst>
              <a:ext uri="{FF2B5EF4-FFF2-40B4-BE49-F238E27FC236}">
                <a16:creationId xmlns:a16="http://schemas.microsoft.com/office/drawing/2014/main" id="{E0FB5562-A236-4D5D-97BD-1F4CB909D6B7}"/>
              </a:ext>
            </a:extLst>
          </p:cNvPr>
          <p:cNvSpPr>
            <a:spLocks noGrp="1"/>
          </p:cNvSpPr>
          <p:nvPr>
            <p:ph type="body" sz="quarter" idx="17"/>
          </p:nvPr>
        </p:nvSpPr>
        <p:spPr/>
        <p:txBody>
          <a:bodyPr/>
          <a:lstStyle/>
          <a:p>
            <a:endParaRPr lang="en-GB" dirty="0"/>
          </a:p>
        </p:txBody>
      </p:sp>
      <p:sp>
        <p:nvSpPr>
          <p:cNvPr id="12" name="Text Placeholder 11">
            <a:extLst>
              <a:ext uri="{FF2B5EF4-FFF2-40B4-BE49-F238E27FC236}">
                <a16:creationId xmlns:a16="http://schemas.microsoft.com/office/drawing/2014/main" id="{130E1239-4526-49C8-AD1A-E39F440FD637}"/>
              </a:ext>
            </a:extLst>
          </p:cNvPr>
          <p:cNvSpPr>
            <a:spLocks noGrp="1"/>
          </p:cNvSpPr>
          <p:nvPr>
            <p:ph type="body" sz="quarter" idx="13"/>
          </p:nvPr>
        </p:nvSpPr>
        <p:spPr/>
        <p:txBody>
          <a:bodyPr/>
          <a:lstStyle/>
          <a:p>
            <a:endParaRPr lang="en-GB" dirty="0"/>
          </a:p>
        </p:txBody>
      </p:sp>
    </p:spTree>
    <p:extLst>
      <p:ext uri="{BB962C8B-B14F-4D97-AF65-F5344CB8AC3E}">
        <p14:creationId xmlns:p14="http://schemas.microsoft.com/office/powerpoint/2010/main" val="72031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NATIONAL FOOTPRINT</a:t>
            </a:r>
          </a:p>
        </p:txBody>
      </p:sp>
      <p:sp>
        <p:nvSpPr>
          <p:cNvPr id="3" name="Text Placeholder 2"/>
          <p:cNvSpPr>
            <a:spLocks noGrp="1"/>
          </p:cNvSpPr>
          <p:nvPr>
            <p:ph type="body" sz="quarter" idx="12"/>
          </p:nvPr>
        </p:nvSpPr>
        <p:spPr/>
        <p:txBody>
          <a:bodyPr/>
          <a:lstStyle/>
          <a:p>
            <a:r>
              <a:rPr lang="en-US" dirty="0"/>
              <a:t>LONDON</a:t>
            </a:r>
          </a:p>
        </p:txBody>
      </p:sp>
      <p:sp>
        <p:nvSpPr>
          <p:cNvPr id="4" name="Text Placeholder 3"/>
          <p:cNvSpPr>
            <a:spLocks noGrp="1"/>
          </p:cNvSpPr>
          <p:nvPr>
            <p:ph type="body" sz="quarter" idx="13"/>
          </p:nvPr>
        </p:nvSpPr>
        <p:spPr/>
        <p:txBody>
          <a:bodyPr/>
          <a:lstStyle/>
          <a:p>
            <a:r>
              <a:rPr lang="en-US" dirty="0"/>
              <a:t>BRIXTON</a:t>
            </a:r>
          </a:p>
          <a:p>
            <a:r>
              <a:rPr lang="en-US" dirty="0"/>
              <a:t>BROMLEY</a:t>
            </a:r>
          </a:p>
          <a:p>
            <a:r>
              <a:rPr lang="en-US" dirty="0"/>
              <a:t>CENTRAL</a:t>
            </a:r>
          </a:p>
          <a:p>
            <a:r>
              <a:rPr lang="en-US" dirty="0"/>
              <a:t>CLAPHAM</a:t>
            </a:r>
          </a:p>
          <a:p>
            <a:r>
              <a:rPr lang="en-US" dirty="0"/>
              <a:t>CROUCH END</a:t>
            </a:r>
          </a:p>
          <a:p>
            <a:r>
              <a:rPr lang="en-US" dirty="0"/>
              <a:t>EAST DULWICH</a:t>
            </a:r>
          </a:p>
          <a:p>
            <a:r>
              <a:rPr lang="en-US" dirty="0"/>
              <a:t>FULHAM ROAD</a:t>
            </a:r>
          </a:p>
          <a:p>
            <a:r>
              <a:rPr lang="en-US" dirty="0"/>
              <a:t>GREENWICH</a:t>
            </a:r>
          </a:p>
          <a:p>
            <a:r>
              <a:rPr lang="en-US" dirty="0"/>
              <a:t>HACKNEY</a:t>
            </a:r>
          </a:p>
          <a:p>
            <a:r>
              <a:rPr lang="en-US" dirty="0"/>
              <a:t>HENLEY-ON-THAMES</a:t>
            </a:r>
          </a:p>
          <a:p>
            <a:r>
              <a:rPr lang="en-US" dirty="0"/>
              <a:t>NOTTING HILL</a:t>
            </a:r>
          </a:p>
          <a:p>
            <a:r>
              <a:rPr lang="en-US" dirty="0"/>
              <a:t>STRATFORD</a:t>
            </a:r>
          </a:p>
          <a:p>
            <a:r>
              <a:rPr lang="en-US" dirty="0"/>
              <a:t>WEST NORWOOD</a:t>
            </a:r>
          </a:p>
          <a:p>
            <a:endParaRPr lang="en-US" dirty="0"/>
          </a:p>
        </p:txBody>
      </p:sp>
      <p:sp>
        <p:nvSpPr>
          <p:cNvPr id="6" name="Text Placeholder 5"/>
          <p:cNvSpPr>
            <a:spLocks noGrp="1"/>
          </p:cNvSpPr>
          <p:nvPr>
            <p:ph type="body" sz="quarter" idx="15"/>
          </p:nvPr>
        </p:nvSpPr>
        <p:spPr/>
        <p:txBody>
          <a:bodyPr/>
          <a:lstStyle/>
          <a:p>
            <a:r>
              <a:rPr lang="en-US" dirty="0"/>
              <a:t>REGIONAL</a:t>
            </a:r>
          </a:p>
        </p:txBody>
      </p:sp>
      <p:sp>
        <p:nvSpPr>
          <p:cNvPr id="7" name="Text Placeholder 6"/>
          <p:cNvSpPr>
            <a:spLocks noGrp="1"/>
          </p:cNvSpPr>
          <p:nvPr>
            <p:ph type="body" sz="quarter" idx="16"/>
          </p:nvPr>
        </p:nvSpPr>
        <p:spPr/>
        <p:txBody>
          <a:bodyPr/>
          <a:lstStyle/>
          <a:p>
            <a:r>
              <a:rPr lang="en-US" dirty="0"/>
              <a:t>ASHFORD</a:t>
            </a:r>
          </a:p>
          <a:p>
            <a:r>
              <a:rPr lang="en-US" dirty="0"/>
              <a:t>BATH</a:t>
            </a:r>
          </a:p>
          <a:p>
            <a:r>
              <a:rPr lang="en-US" dirty="0"/>
              <a:t>BRADFORD</a:t>
            </a:r>
          </a:p>
          <a:p>
            <a:r>
              <a:rPr lang="en-US" dirty="0"/>
              <a:t>BRIGHTON – DUKE OF YORK’S</a:t>
            </a:r>
          </a:p>
          <a:p>
            <a:r>
              <a:rPr lang="en-US" dirty="0"/>
              <a:t>BRIGHTON – KOMEDIA</a:t>
            </a:r>
          </a:p>
          <a:p>
            <a:r>
              <a:rPr lang="en-US" dirty="0"/>
              <a:t>CAMBRIDGE</a:t>
            </a:r>
          </a:p>
          <a:p>
            <a:r>
              <a:rPr lang="en-US" dirty="0"/>
              <a:t>EDINBURGH</a:t>
            </a:r>
          </a:p>
          <a:p>
            <a:r>
              <a:rPr lang="en-US" dirty="0"/>
              <a:t>EXETER</a:t>
            </a:r>
          </a:p>
          <a:p>
            <a:r>
              <a:rPr lang="en-US" dirty="0"/>
              <a:t>LIVERPOOL</a:t>
            </a:r>
          </a:p>
          <a:p>
            <a:r>
              <a:rPr lang="en-US" dirty="0"/>
              <a:t>NORWICH</a:t>
            </a:r>
          </a:p>
          <a:p>
            <a:r>
              <a:rPr lang="en-US" dirty="0"/>
              <a:t>OXFORD</a:t>
            </a:r>
          </a:p>
          <a:p>
            <a:r>
              <a:rPr lang="en-US" dirty="0"/>
              <a:t>SOUTHAMPTON</a:t>
            </a:r>
          </a:p>
          <a:p>
            <a:r>
              <a:rPr lang="en-US" dirty="0"/>
              <a:t>STRATFORD-UPON-AVON</a:t>
            </a:r>
          </a:p>
          <a:p>
            <a:r>
              <a:rPr lang="en-US" dirty="0"/>
              <a:t>YORK</a:t>
            </a:r>
          </a:p>
        </p:txBody>
      </p:sp>
      <p:cxnSp>
        <p:nvCxnSpPr>
          <p:cNvPr id="9" name="Straight Connector 8"/>
          <p:cNvCxnSpPr>
            <a:cxnSpLocks/>
          </p:cNvCxnSpPr>
          <p:nvPr/>
        </p:nvCxnSpPr>
        <p:spPr>
          <a:xfrm>
            <a:off x="0" y="647984"/>
            <a:ext cx="3152775"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2" name="Picture Placeholder 11">
            <a:extLst>
              <a:ext uri="{FF2B5EF4-FFF2-40B4-BE49-F238E27FC236}">
                <a16:creationId xmlns:a16="http://schemas.microsoft.com/office/drawing/2014/main" id="{C34247DE-A6D3-4CC7-874E-2EA3446C23C5}"/>
              </a:ext>
            </a:extLst>
          </p:cNvPr>
          <p:cNvPicPr>
            <a:picLocks noGrp="1" noChangeAspect="1"/>
          </p:cNvPicPr>
          <p:nvPr>
            <p:ph type="pic" sz="quarter" idx="14"/>
          </p:nvPr>
        </p:nvPicPr>
        <p:blipFill>
          <a:blip r:embed="rId3"/>
          <a:srcRect l="30315" r="30315"/>
          <a:stretch>
            <a:fillRect/>
          </a:stretch>
        </p:blipFill>
        <p:spPr>
          <a:prstGeom prst="rect">
            <a:avLst/>
          </a:prstGeom>
        </p:spPr>
      </p:pic>
    </p:spTree>
    <p:extLst>
      <p:ext uri="{BB962C8B-B14F-4D97-AF65-F5344CB8AC3E}">
        <p14:creationId xmlns:p14="http://schemas.microsoft.com/office/powerpoint/2010/main" val="71276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2DFA50E9-BA97-4851-A7EE-F98C5BCB5483}"/>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7812" r="7812"/>
          <a:stretch>
            <a:fillRect/>
          </a:stretch>
        </p:blipFill>
        <p:spPr>
          <a:xfrm>
            <a:off x="4670624" y="1013781"/>
            <a:ext cx="7044811" cy="5566163"/>
          </a:xfrm>
        </p:spPr>
      </p:pic>
      <p:sp>
        <p:nvSpPr>
          <p:cNvPr id="6" name="Title 5"/>
          <p:cNvSpPr>
            <a:spLocks noGrp="1"/>
          </p:cNvSpPr>
          <p:nvPr>
            <p:ph type="title"/>
          </p:nvPr>
        </p:nvSpPr>
        <p:spPr>
          <a:xfrm>
            <a:off x="212226" y="212237"/>
            <a:ext cx="6095809" cy="435747"/>
          </a:xfrm>
        </p:spPr>
        <p:txBody>
          <a:bodyPr/>
          <a:lstStyle/>
          <a:p>
            <a:r>
              <a:rPr lang="en-GB" sz="2800" dirty="0"/>
              <a:t>PICTUREHOUSE: GROWN UP CINEMA</a:t>
            </a:r>
            <a:endParaRPr lang="en-US" sz="2800" dirty="0"/>
          </a:p>
        </p:txBody>
      </p:sp>
      <p:sp>
        <p:nvSpPr>
          <p:cNvPr id="7" name="Text Placeholder 6"/>
          <p:cNvSpPr>
            <a:spLocks noGrp="1"/>
          </p:cNvSpPr>
          <p:nvPr>
            <p:ph type="body" sz="quarter" idx="12"/>
          </p:nvPr>
        </p:nvSpPr>
        <p:spPr>
          <a:xfrm>
            <a:off x="211646" y="811233"/>
            <a:ext cx="6487733" cy="202547"/>
          </a:xfrm>
        </p:spPr>
        <p:txBody>
          <a:bodyPr/>
          <a:lstStyle/>
          <a:p>
            <a:r>
              <a:rPr lang="en-GB" dirty="0">
                <a:solidFill>
                  <a:schemeClr val="accent6"/>
                </a:solidFill>
              </a:rPr>
              <a:t>Going to a Picturehouse isn’t just about the film for its customers, it’s about the whole experience  </a:t>
            </a:r>
          </a:p>
          <a:p>
            <a:endParaRPr lang="en-US" dirty="0"/>
          </a:p>
        </p:txBody>
      </p:sp>
      <p:cxnSp>
        <p:nvCxnSpPr>
          <p:cNvPr id="8" name="Straight Connector 7"/>
          <p:cNvCxnSpPr>
            <a:cxnSpLocks/>
          </p:cNvCxnSpPr>
          <p:nvPr/>
        </p:nvCxnSpPr>
        <p:spPr>
          <a:xfrm>
            <a:off x="0" y="647984"/>
            <a:ext cx="5196114"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 Placeholder 21"/>
          <p:cNvSpPr txBox="1">
            <a:spLocks/>
          </p:cNvSpPr>
          <p:nvPr/>
        </p:nvSpPr>
        <p:spPr>
          <a:xfrm>
            <a:off x="211647" y="1339738"/>
            <a:ext cx="3439650" cy="3728222"/>
          </a:xfrm>
          <a:prstGeom prst="rect">
            <a:avLst/>
          </a:prstGeom>
        </p:spPr>
        <p:txBody>
          <a:bodyPr lIns="0" tIns="0" rIns="0" bIns="0"/>
          <a:lstStyle>
            <a:lvl1pPr marL="0" indent="0" algn="l" defTabSz="961844" rtl="0" eaLnBrk="1" latinLnBrk="0" hangingPunct="1">
              <a:lnSpc>
                <a:spcPct val="100000"/>
              </a:lnSpc>
              <a:spcBef>
                <a:spcPts val="0"/>
              </a:spcBef>
              <a:buClr>
                <a:srgbClr val="FFFFFF"/>
              </a:buClr>
              <a:buSzPct val="100000"/>
              <a:buFont typeface="Arial"/>
              <a:buNone/>
              <a:defRPr sz="12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dirty="0"/>
              <a:t>The majority of Picturehouse venues have bars and cafes/restaurants making cinema a true social destination – in fact they </a:t>
            </a:r>
            <a:r>
              <a:rPr lang="en-GB" b="1" dirty="0">
                <a:solidFill>
                  <a:srgbClr val="FF0000"/>
                </a:solidFill>
              </a:rPr>
              <a:t>sell more beer and wine than popcorn! </a:t>
            </a:r>
          </a:p>
          <a:p>
            <a:endParaRPr lang="en-GB" dirty="0"/>
          </a:p>
          <a:p>
            <a:r>
              <a:rPr lang="en-GB" dirty="0"/>
              <a:t>Picturehouse cinemagoers love film but going to one of its cinemas isn’t just about the film – they go for the</a:t>
            </a:r>
            <a:r>
              <a:rPr lang="en-GB" dirty="0">
                <a:solidFill>
                  <a:srgbClr val="FF0000"/>
                </a:solidFill>
              </a:rPr>
              <a:t> </a:t>
            </a:r>
            <a:r>
              <a:rPr lang="en-GB" b="1" dirty="0">
                <a:solidFill>
                  <a:srgbClr val="FF0000"/>
                </a:solidFill>
              </a:rPr>
              <a:t>experience</a:t>
            </a:r>
            <a:r>
              <a:rPr lang="en-GB" dirty="0">
                <a:solidFill>
                  <a:srgbClr val="FF0000"/>
                </a:solidFill>
              </a:rPr>
              <a:t> </a:t>
            </a:r>
            <a:r>
              <a:rPr lang="en-GB" dirty="0"/>
              <a:t>and the </a:t>
            </a:r>
            <a:r>
              <a:rPr lang="en-GB" b="1" dirty="0">
                <a:solidFill>
                  <a:srgbClr val="FF0000"/>
                </a:solidFill>
              </a:rPr>
              <a:t>environment. </a:t>
            </a:r>
            <a:r>
              <a:rPr lang="en-GB" dirty="0"/>
              <a:t>It’s a chance to enjoy a complete night out in one location. </a:t>
            </a:r>
          </a:p>
          <a:p>
            <a:endParaRPr lang="en-US" dirty="0">
              <a:cs typeface="Stag Medium"/>
            </a:endParaRPr>
          </a:p>
          <a:p>
            <a:r>
              <a:rPr lang="en-US" dirty="0">
                <a:cs typeface="Stag Medium"/>
              </a:rPr>
              <a:t>It’s this experience that’s led </a:t>
            </a:r>
            <a:r>
              <a:rPr lang="en-US" b="1" dirty="0">
                <a:solidFill>
                  <a:srgbClr val="FF0000"/>
                </a:solidFill>
                <a:cs typeface="Stag Medium"/>
              </a:rPr>
              <a:t>to c.150,000 people becoming Picturehouse Members</a:t>
            </a:r>
            <a:r>
              <a:rPr lang="en-US" dirty="0">
                <a:solidFill>
                  <a:srgbClr val="FF0000"/>
                </a:solidFill>
                <a:cs typeface="Stag Medium"/>
              </a:rPr>
              <a:t> – </a:t>
            </a:r>
            <a:r>
              <a:rPr lang="en-US" dirty="0">
                <a:cs typeface="Stag Medium"/>
              </a:rPr>
              <a:t>giving them access to preview events, priority booking and food/drinks discounts in cinema and with local partners</a:t>
            </a:r>
          </a:p>
        </p:txBody>
      </p:sp>
    </p:spTree>
    <p:extLst>
      <p:ext uri="{BB962C8B-B14F-4D97-AF65-F5344CB8AC3E}">
        <p14:creationId xmlns:p14="http://schemas.microsoft.com/office/powerpoint/2010/main" val="116499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NTR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3FF2144C-6A1C-4BE4-8D4D-241065ABE363}"/>
    </a:ext>
  </a:extLst>
</a:theme>
</file>

<file path=ppt/theme/theme2.xml><?xml version="1.0" encoding="utf-8"?>
<a:theme xmlns:a="http://schemas.openxmlformats.org/drawingml/2006/main" name="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1763</TotalTime>
  <Words>2061</Words>
  <Application>Microsoft Office PowerPoint</Application>
  <PresentationFormat>Widescreen</PresentationFormat>
  <Paragraphs>271</Paragraphs>
  <Slides>21</Slides>
  <Notes>14</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31" baseType="lpstr">
      <vt:lpstr>Arial</vt:lpstr>
      <vt:lpstr>Calibri</vt:lpstr>
      <vt:lpstr>Century Gothic</vt:lpstr>
      <vt:lpstr>Impact</vt:lpstr>
      <vt:lpstr>Stag Book</vt:lpstr>
      <vt:lpstr>Stag Medium</vt:lpstr>
      <vt:lpstr>Wingdings</vt:lpstr>
      <vt:lpstr>INTRO SLIDES</vt:lpstr>
      <vt:lpstr>COPY SLIDES</vt:lpstr>
      <vt:lpstr>think-cell Slide</vt:lpstr>
      <vt:lpstr>PowerPoint Presentation</vt:lpstr>
      <vt:lpstr>PICTUREHOUSE LEAD PARTNERS</vt:lpstr>
      <vt:lpstr>PowerPoint Presentation</vt:lpstr>
      <vt:lpstr>The Picturehouse experience </vt:lpstr>
      <vt:lpstr>architecturally unique venues</vt:lpstr>
      <vt:lpstr>At the heart of the community </vt:lpstr>
      <vt:lpstr>Independent Cinema is Thriving</vt:lpstr>
      <vt:lpstr>A NATIONAL FOOTPRINT</vt:lpstr>
      <vt:lpstr>PICTUREHOUSE: GROWN UP CINEMA</vt:lpstr>
      <vt:lpstr>Picturehouse cater for everyone</vt:lpstr>
      <vt:lpstr>PowerPoint Presentation</vt:lpstr>
      <vt:lpstr>THE PICTUREHOUSE AUDIENCE</vt:lpstr>
      <vt:lpstr>The Picturehouse audience</vt:lpstr>
      <vt:lpstr>PICTUREHOUSE AUDIENCE &amp; ALCOHOL</vt:lpstr>
      <vt:lpstr>PowerPoint Presentation</vt:lpstr>
      <vt:lpstr>PACKAGE ASSETS</vt:lpstr>
      <vt:lpstr>PowerPoint Presentation</vt:lpstr>
      <vt:lpstr>Picturehouse RECOMMENDS </vt:lpstr>
      <vt:lpstr>PowerPoint Presentation</vt:lpstr>
      <vt:lpstr>LaphroAig – CASE STUDY</vt:lpstr>
      <vt:lpstr>SPECIAL TASTING EVENT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DCM Intern</dc:creator>
  <cp:lastModifiedBy>Craig McFarlane</cp:lastModifiedBy>
  <cp:revision>89</cp:revision>
  <cp:lastPrinted>2019-11-27T14:06:38Z</cp:lastPrinted>
  <dcterms:created xsi:type="dcterms:W3CDTF">2019-02-19T16:03:31Z</dcterms:created>
  <dcterms:modified xsi:type="dcterms:W3CDTF">2021-05-17T14:39:59Z</dcterms:modified>
</cp:coreProperties>
</file>