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88576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3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3BC2EF21-6C6C-49B6-97A7-444E693D456B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16" b="16120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18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Asim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Chaudry</a:t>
            </a:r>
            <a:r>
              <a:rPr lang="en-US" dirty="0">
                <a:solidFill>
                  <a:schemeClr val="accent6"/>
                </a:solidFill>
              </a:rPr>
              <a:t>, </a:t>
            </a:r>
            <a:r>
              <a:rPr lang="en-US" dirty="0" err="1">
                <a:solidFill>
                  <a:schemeClr val="accent6"/>
                </a:solidFill>
              </a:rPr>
              <a:t>Ayumi</a:t>
            </a:r>
            <a:r>
              <a:rPr lang="en-US" dirty="0">
                <a:solidFill>
                  <a:schemeClr val="accent6"/>
                </a:solidFill>
              </a:rPr>
              <a:t> Ito, Allan Mustafa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Jack Clough (Feature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Brotherhood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</a:t>
            </a:r>
            <a:r>
              <a:rPr lang="en-US" i="1" dirty="0">
                <a:solidFill>
                  <a:schemeClr val="accent6"/>
                </a:solidFill>
              </a:rPr>
              <a:t>People Just Do Nothing </a:t>
            </a:r>
            <a:r>
              <a:rPr lang="en-US" dirty="0">
                <a:solidFill>
                  <a:schemeClr val="accent6"/>
                </a:solidFill>
              </a:rPr>
              <a:t>TV series has garnered audience and critical acclaim, scooping a BAFTA for best scripted comedy and Royal Television awards for its cast and performances.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261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199k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feature film sequel to the British mockumentary series, </a:t>
            </a:r>
            <a:r>
              <a:rPr lang="en-GB" b="0" i="1" dirty="0"/>
              <a:t>People Just Do Nothing</a:t>
            </a:r>
            <a:r>
              <a:rPr lang="en-GB" b="0" dirty="0"/>
              <a:t>, which follows the members of a pirate radio station in their search for fame and fortune.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People Just Do Nothing: Big in Japan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</a:t>
            </a:r>
            <a:r>
              <a:rPr lang="en-GB" dirty="0"/>
              <a:t> British comedy classic gets the big-screen treatment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3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8307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125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People Just Do Nothing: Big in Japan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People Just Do Nothing: Big in Japan</dc:description>
  <cp:lastModifiedBy/>
  <cp:revision>1</cp:revision>
  <dcterms:created xsi:type="dcterms:W3CDTF">2019-03-25T11:13:20Z</dcterms:created>
  <dcterms:modified xsi:type="dcterms:W3CDTF">2021-07-07T10:43:52Z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People Just Do Nothing: Big in Japan</vt:lpwstr>
  </property>
</Properties>
</file>