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4061305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657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cL6JDYkRa2g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dcm.co.uk/plann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hlinkClick r:id="rId2"/>
            <a:extLst>
              <a:ext uri="{FF2B5EF4-FFF2-40B4-BE49-F238E27FC236}">
                <a16:creationId xmlns:a16="http://schemas.microsoft.com/office/drawing/2014/main" id="{C8076ED7-CBCC-4F2A-924B-769D7D4BBB65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9" r="16199"/>
          <a:stretch>
            <a:fillRect/>
          </a:stretch>
        </p:blipFill>
        <p:spPr/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28 January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Penelope Cruz, </a:t>
            </a:r>
            <a:r>
              <a:rPr lang="en-US" dirty="0" err="1">
                <a:solidFill>
                  <a:schemeClr val="accent6"/>
                </a:solidFill>
              </a:rPr>
              <a:t>Rossy</a:t>
            </a:r>
            <a:r>
              <a:rPr lang="en-US" dirty="0">
                <a:solidFill>
                  <a:schemeClr val="accent6"/>
                </a:solidFill>
              </a:rPr>
              <a:t> de Palma, </a:t>
            </a:r>
            <a:r>
              <a:rPr lang="en-US" dirty="0" err="1">
                <a:solidFill>
                  <a:schemeClr val="accent6"/>
                </a:solidFill>
              </a:rPr>
              <a:t>Aitana</a:t>
            </a:r>
            <a:r>
              <a:rPr lang="en-US" dirty="0">
                <a:solidFill>
                  <a:schemeClr val="accent6"/>
                </a:solidFill>
              </a:rPr>
              <a:t> Sanchez-Gijon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Pedro </a:t>
            </a:r>
            <a:r>
              <a:rPr lang="en-US" dirty="0" err="1">
                <a:solidFill>
                  <a:schemeClr val="accent6"/>
                </a:solidFill>
              </a:rPr>
              <a:t>Almodovar</a:t>
            </a:r>
            <a:r>
              <a:rPr lang="en-US" dirty="0">
                <a:solidFill>
                  <a:schemeClr val="accent6"/>
                </a:solidFill>
              </a:rPr>
              <a:t> (</a:t>
            </a:r>
            <a:r>
              <a:rPr lang="en-US" i="1" dirty="0">
                <a:solidFill>
                  <a:schemeClr val="accent6"/>
                </a:solidFill>
              </a:rPr>
              <a:t>Pain and Glory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Pain and Glory, The Father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Pedro </a:t>
            </a:r>
            <a:r>
              <a:rPr lang="en-US" dirty="0" err="1">
                <a:solidFill>
                  <a:schemeClr val="accent6"/>
                </a:solidFill>
              </a:rPr>
              <a:t>Almodovar</a:t>
            </a:r>
            <a:r>
              <a:rPr lang="en-US" dirty="0">
                <a:solidFill>
                  <a:schemeClr val="accent6"/>
                </a:solidFill>
              </a:rPr>
              <a:t> is a staple of arthouse cinema, with a career that has carried huge acclaim from critics and audiences alike.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ABC1 Adults Index: 164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182k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GB" b="0" dirty="0"/>
              <a:t>The story of two mothers who give birth on the same day.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0000" y="270000"/>
            <a:ext cx="12413343" cy="297159"/>
          </a:xfrm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Parallel Mothers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US" sz="1400" dirty="0">
                <a:solidFill>
                  <a:schemeClr val="accent6"/>
                </a:solidFill>
              </a:rPr>
              <a:t>An icon of world cinema brings another delight</a:t>
            </a:r>
            <a:endParaRPr lang="en-GB" sz="1400" dirty="0">
              <a:solidFill>
                <a:schemeClr val="accent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4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84105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98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Parallel Mothers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Q1 2022</dc:title>
  <dc:creator/>
  <dc:description>Parallel Mothers</dc:description>
  <cp:lastModifiedBy/>
  <cp:revision>1</cp:revision>
  <dcterms:created xsi:type="dcterms:W3CDTF">2019-03-25T11:13:20Z</dcterms:created>
  <dcterms:modified xsi:type="dcterms:W3CDTF">2022-01-19T16:59:23Z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Q1 2022</vt:lpwstr>
  </property>
  <property fmtid="{D5CDD505-2E9C-101B-9397-08002B2CF9AE}" pid="4" name="SlideDescription">
    <vt:lpwstr>Parallel Mothers</vt:lpwstr>
  </property>
</Properties>
</file>