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5"/>
  </p:notesMasterIdLst>
  <p:handoutMasterIdLst>
    <p:handoutMasterId r:id="rId6"/>
  </p:handoutMasterIdLst>
  <p:sldIdLst>
    <p:sldId id="454" r:id="rId3"/>
    <p:sldId id="455" r:id="rId4"/>
  </p:sldIdLst>
  <p:sldSz cx="10080625" cy="7561263"/>
  <p:notesSz cx="6858000" cy="9144000"/>
  <p:custDataLst>
    <p:tags r:id="rId7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3449"/>
    <a:srgbClr val="EA576C"/>
    <a:srgbClr val="DFDEDE"/>
    <a:srgbClr val="8A8A8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27" autoAdjust="0"/>
    <p:restoredTop sz="94584" autoAdjust="0"/>
  </p:normalViewPr>
  <p:slideViewPr>
    <p:cSldViewPr snapToGrid="0">
      <p:cViewPr>
        <p:scale>
          <a:sx n="120" d="100"/>
          <a:sy n="120" d="100"/>
        </p:scale>
        <p:origin x="-1650" y="-72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180"/>
        <p:guide pos="3217"/>
        <p:guide pos="625"/>
        <p:guide pos="689"/>
        <p:guide pos="1121"/>
        <p:guide pos="1196"/>
        <p:guide pos="1629"/>
        <p:guide pos="1705"/>
        <p:guide pos="2138"/>
        <p:guide pos="2206"/>
        <p:guide pos="2662"/>
        <p:guide pos="2734"/>
        <p:guide pos="3146"/>
        <p:guide pos="3635"/>
        <p:guide pos="3711"/>
        <p:guide pos="4150"/>
        <p:guide pos="4226"/>
        <p:guide pos="4653"/>
        <p:guide pos="4735"/>
        <p:guide pos="5164"/>
        <p:guide pos="5242"/>
        <p:guide pos="5675"/>
        <p:guide pos="5743"/>
        <p:guide pos="6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95" d="100"/>
          <a:sy n="95" d="100"/>
        </p:scale>
        <p:origin x="-42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793952" y="1771742"/>
            <a:ext cx="5956870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Insert picture here</a:t>
            </a:r>
            <a:endParaRPr lang="en-US" dirty="0"/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Insert property TITLE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71889"/>
            <a:ext cx="9328120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 smtClean="0"/>
              <a:t>Insert subtitle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2096146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266700" y="4385300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1803813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266898" y="4108646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Write ‘Idea’ here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5238750" y="5635625"/>
            <a:ext cx="44450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Insert quote here – can run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23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 smtClean="0"/>
              <a:t>Source: Arial 7pt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 smtClean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Insert property title here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83227"/>
            <a:ext cx="9328120" cy="271240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 smtClean="0"/>
              <a:t>Insert subtitle here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4520385"/>
            <a:ext cx="4060287" cy="1817688"/>
          </a:xfrm>
          <a:prstGeom prst="rect">
            <a:avLst/>
          </a:prstGeom>
        </p:spPr>
        <p:txBody>
          <a:bodyPr vert="horz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24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4171361"/>
            <a:ext cx="4079261" cy="344487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Write ‘Results’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862638" y="1586630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862638" y="2357638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862638" y="3117307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613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0"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63445" y="344821"/>
            <a:ext cx="9308541" cy="409568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 smtClean="0"/>
              <a:t>HEADER CANNOT RUN OVER MORE THAN ONE LINE</a:t>
            </a:r>
            <a:endParaRPr lang="en-US" dirty="0"/>
          </a:p>
        </p:txBody>
      </p:sp>
      <p:pic>
        <p:nvPicPr>
          <p:cNvPr id="7" name="Picture 6" descr="dcm_fullwordmarque_03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51" y="6916739"/>
            <a:ext cx="1212716" cy="423862"/>
          </a:xfrm>
          <a:prstGeom prst="rect">
            <a:avLst/>
          </a:prstGeom>
        </p:spPr>
      </p:pic>
      <p:sp>
        <p:nvSpPr>
          <p:cNvPr id="11" name="Title 6"/>
          <p:cNvSpPr txBox="1">
            <a:spLocks/>
          </p:cNvSpPr>
          <p:nvPr userDrawn="1"/>
        </p:nvSpPr>
        <p:spPr bwMode="gray">
          <a:xfrm>
            <a:off x="263445" y="344821"/>
            <a:ext cx="5380999" cy="409568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8" name="Content Placeholder 10"/>
          <p:cNvSpPr txBox="1">
            <a:spLocks/>
          </p:cNvSpPr>
          <p:nvPr userDrawn="1"/>
        </p:nvSpPr>
        <p:spPr bwMode="gray">
          <a:xfrm>
            <a:off x="5242128" y="5640762"/>
            <a:ext cx="4449685" cy="770902"/>
          </a:xfrm>
          <a:prstGeom prst="rect">
            <a:avLst/>
          </a:prstGeom>
          <a:ln w="6350">
            <a:noFill/>
            <a:prstDash val="lgDash"/>
          </a:ln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r">
              <a:lnSpc>
                <a:spcPct val="100000"/>
              </a:lnSpc>
            </a:pPr>
            <a:r>
              <a:rPr lang="en-GB" sz="2000" dirty="0" smtClean="0">
                <a:solidFill>
                  <a:srgbClr val="FFFFFF"/>
                </a:solidFill>
                <a:latin typeface="Helvetica"/>
                <a:cs typeface="Helvetica"/>
              </a:rPr>
              <a:t>Quote to define campaign goes here – can run to two lines.</a:t>
            </a:r>
          </a:p>
          <a:p>
            <a:pPr lvl="2" algn="r">
              <a:lnSpc>
                <a:spcPct val="100000"/>
              </a:lnSpc>
            </a:pPr>
            <a:endParaRPr lang="en-GB" sz="2100" dirty="0" smtClean="0">
              <a:solidFill>
                <a:srgbClr val="FFFFFF"/>
              </a:solidFill>
              <a:latin typeface="Impact"/>
              <a:cs typeface="Impact"/>
            </a:endParaRPr>
          </a:p>
          <a:p>
            <a:pPr lvl="2" algn="r">
              <a:lnSpc>
                <a:spcPct val="100000"/>
              </a:lnSpc>
            </a:pPr>
            <a:endParaRPr lang="en-GB" sz="2100" dirty="0" smtClean="0">
              <a:solidFill>
                <a:srgbClr val="FFFFFF"/>
              </a:solidFill>
              <a:latin typeface="Impact"/>
              <a:cs typeface="Impact"/>
            </a:endParaRPr>
          </a:p>
          <a:p>
            <a:pPr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89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61844" rtl="0" eaLnBrk="1" latinLnBrk="0" hangingPunct="1">
        <a:spcBef>
          <a:spcPct val="0"/>
        </a:spcBef>
        <a:buNone/>
        <a:defRPr sz="36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1100" y="1777999"/>
            <a:ext cx="5981700" cy="3584575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09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Picturehouse kids club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Get in on the family outing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66699" y="2096146"/>
            <a:ext cx="3000376" cy="18176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It’s Picturehouse answer to great family outings, with £1.75* tickets to family-themed films to entertain and inspire kids and parents alike</a:t>
            </a:r>
            <a:r>
              <a:rPr lang="en-GB" dirty="0"/>
              <a:t>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Before </a:t>
            </a:r>
            <a:r>
              <a:rPr lang="en-GB" dirty="0"/>
              <a:t>the screenings </a:t>
            </a:r>
            <a:r>
              <a:rPr lang="en-GB" dirty="0" smtClean="0"/>
              <a:t>parents can have a natter and a coffee </a:t>
            </a:r>
            <a:r>
              <a:rPr lang="en-GB" dirty="0"/>
              <a:t>while the kids play. </a:t>
            </a:r>
            <a:endParaRPr lang="en-GB" dirty="0" smtClean="0"/>
          </a:p>
          <a:p>
            <a:pPr>
              <a:lnSpc>
                <a:spcPct val="110000"/>
              </a:lnSpc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As </a:t>
            </a:r>
            <a:r>
              <a:rPr lang="en-GB" dirty="0" smtClean="0"/>
              <a:t>the Picturehouse Kids Club is just for families, your family-orientated messages are always 100% on-target, with incredible opportunities to convert morning viewers to afternoon shoppers in the many retail environments around the cinema.</a:t>
            </a:r>
          </a:p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264415" y="1760415"/>
            <a:ext cx="3071813" cy="256620"/>
          </a:xfrm>
        </p:spPr>
        <p:txBody>
          <a:bodyPr/>
          <a:lstStyle/>
          <a:p>
            <a:r>
              <a:rPr lang="en-US" dirty="0" smtClean="0"/>
              <a:t>What is the Kids Club?</a:t>
            </a:r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9"/>
          </p:nvPr>
        </p:nvSpPr>
        <p:spPr>
          <a:xfrm>
            <a:off x="264415" y="3878571"/>
            <a:ext cx="3071813" cy="344487"/>
          </a:xfrm>
        </p:spPr>
        <p:txBody>
          <a:bodyPr/>
          <a:lstStyle/>
          <a:p>
            <a:r>
              <a:rPr lang="en-US" dirty="0" smtClean="0"/>
              <a:t>The Partnership Package</a:t>
            </a:r>
            <a:endParaRPr lang="en-US" dirty="0"/>
          </a:p>
        </p:txBody>
      </p:sp>
      <p:sp>
        <p:nvSpPr>
          <p:cNvPr id="19" name="Freeform 120"/>
          <p:cNvSpPr>
            <a:spLocks noChangeAspect="1" noEditPoints="1"/>
          </p:cNvSpPr>
          <p:nvPr/>
        </p:nvSpPr>
        <p:spPr bwMode="auto">
          <a:xfrm>
            <a:off x="1400174" y="1101974"/>
            <a:ext cx="457653" cy="457653"/>
          </a:xfrm>
          <a:custGeom>
            <a:avLst/>
            <a:gdLst/>
            <a:ahLst/>
            <a:cxnLst>
              <a:cxn ang="0">
                <a:pos x="294" y="396"/>
              </a:cxn>
              <a:cxn ang="0">
                <a:pos x="350" y="324"/>
              </a:cxn>
              <a:cxn ang="0">
                <a:pos x="350" y="520"/>
              </a:cxn>
              <a:cxn ang="0">
                <a:pos x="234" y="448"/>
              </a:cxn>
              <a:cxn ang="0">
                <a:pos x="234" y="448"/>
              </a:cxn>
              <a:cxn ang="0">
                <a:pos x="206" y="324"/>
              </a:cxn>
              <a:cxn ang="0">
                <a:pos x="250" y="520"/>
              </a:cxn>
              <a:cxn ang="0">
                <a:pos x="270" y="474"/>
              </a:cxn>
              <a:cxn ang="0">
                <a:pos x="432" y="520"/>
              </a:cxn>
              <a:cxn ang="0">
                <a:pos x="362" y="204"/>
              </a:cxn>
              <a:cxn ang="0">
                <a:pos x="358" y="300"/>
              </a:cxn>
              <a:cxn ang="0">
                <a:pos x="366" y="206"/>
              </a:cxn>
              <a:cxn ang="0">
                <a:pos x="522" y="324"/>
              </a:cxn>
              <a:cxn ang="0">
                <a:pos x="432" y="448"/>
              </a:cxn>
              <a:cxn ang="0">
                <a:pos x="364" y="0"/>
              </a:cxn>
              <a:cxn ang="0">
                <a:pos x="256" y="16"/>
              </a:cxn>
              <a:cxn ang="0">
                <a:pos x="132" y="82"/>
              </a:cxn>
              <a:cxn ang="0">
                <a:pos x="44" y="190"/>
              </a:cxn>
              <a:cxn ang="0">
                <a:pos x="2" y="326"/>
              </a:cxn>
              <a:cxn ang="0">
                <a:pos x="8" y="436"/>
              </a:cxn>
              <a:cxn ang="0">
                <a:pos x="62" y="566"/>
              </a:cxn>
              <a:cxn ang="0">
                <a:pos x="160" y="664"/>
              </a:cxn>
              <a:cxn ang="0">
                <a:pos x="290" y="718"/>
              </a:cxn>
              <a:cxn ang="0">
                <a:pos x="400" y="724"/>
              </a:cxn>
              <a:cxn ang="0">
                <a:pos x="536" y="682"/>
              </a:cxn>
              <a:cxn ang="0">
                <a:pos x="644" y="594"/>
              </a:cxn>
              <a:cxn ang="0">
                <a:pos x="710" y="470"/>
              </a:cxn>
              <a:cxn ang="0">
                <a:pos x="726" y="362"/>
              </a:cxn>
              <a:cxn ang="0">
                <a:pos x="698" y="222"/>
              </a:cxn>
              <a:cxn ang="0">
                <a:pos x="620" y="106"/>
              </a:cxn>
              <a:cxn ang="0">
                <a:pos x="504" y="28"/>
              </a:cxn>
              <a:cxn ang="0">
                <a:pos x="364" y="0"/>
              </a:cxn>
              <a:cxn ang="0">
                <a:pos x="498" y="532"/>
              </a:cxn>
              <a:cxn ang="0">
                <a:pos x="474" y="544"/>
              </a:cxn>
              <a:cxn ang="0">
                <a:pos x="234" y="538"/>
              </a:cxn>
              <a:cxn ang="0">
                <a:pos x="180" y="328"/>
              </a:cxn>
              <a:cxn ang="0">
                <a:pos x="182" y="314"/>
              </a:cxn>
              <a:cxn ang="0">
                <a:pos x="202" y="300"/>
              </a:cxn>
              <a:cxn ang="0">
                <a:pos x="334" y="190"/>
              </a:cxn>
              <a:cxn ang="0">
                <a:pos x="376" y="180"/>
              </a:cxn>
              <a:cxn ang="0">
                <a:pos x="392" y="190"/>
              </a:cxn>
              <a:cxn ang="0">
                <a:pos x="524" y="300"/>
              </a:cxn>
              <a:cxn ang="0">
                <a:pos x="546" y="314"/>
              </a:cxn>
              <a:cxn ang="0">
                <a:pos x="458" y="448"/>
              </a:cxn>
              <a:cxn ang="0">
                <a:pos x="458" y="448"/>
              </a:cxn>
              <a:cxn ang="0">
                <a:pos x="476" y="520"/>
              </a:cxn>
              <a:cxn ang="0">
                <a:pos x="458" y="474"/>
              </a:cxn>
              <a:cxn ang="0">
                <a:pos x="432" y="324"/>
              </a:cxn>
            </a:cxnLst>
            <a:rect l="0" t="0" r="r" b="b"/>
            <a:pathLst>
              <a:path w="726" h="726">
                <a:moveTo>
                  <a:pt x="294" y="448"/>
                </a:moveTo>
                <a:lnTo>
                  <a:pt x="350" y="448"/>
                </a:lnTo>
                <a:lnTo>
                  <a:pt x="350" y="396"/>
                </a:lnTo>
                <a:lnTo>
                  <a:pt x="294" y="396"/>
                </a:lnTo>
                <a:lnTo>
                  <a:pt x="294" y="448"/>
                </a:lnTo>
                <a:close/>
                <a:moveTo>
                  <a:pt x="294" y="370"/>
                </a:moveTo>
                <a:lnTo>
                  <a:pt x="350" y="370"/>
                </a:lnTo>
                <a:lnTo>
                  <a:pt x="350" y="324"/>
                </a:lnTo>
                <a:lnTo>
                  <a:pt x="294" y="324"/>
                </a:lnTo>
                <a:lnTo>
                  <a:pt x="294" y="370"/>
                </a:lnTo>
                <a:close/>
                <a:moveTo>
                  <a:pt x="294" y="520"/>
                </a:moveTo>
                <a:lnTo>
                  <a:pt x="350" y="520"/>
                </a:lnTo>
                <a:lnTo>
                  <a:pt x="350" y="474"/>
                </a:lnTo>
                <a:lnTo>
                  <a:pt x="294" y="474"/>
                </a:lnTo>
                <a:lnTo>
                  <a:pt x="294" y="520"/>
                </a:lnTo>
                <a:close/>
                <a:moveTo>
                  <a:pt x="234" y="448"/>
                </a:moveTo>
                <a:lnTo>
                  <a:pt x="270" y="448"/>
                </a:lnTo>
                <a:lnTo>
                  <a:pt x="270" y="396"/>
                </a:lnTo>
                <a:lnTo>
                  <a:pt x="222" y="396"/>
                </a:lnTo>
                <a:lnTo>
                  <a:pt x="234" y="448"/>
                </a:lnTo>
                <a:close/>
                <a:moveTo>
                  <a:pt x="216" y="370"/>
                </a:moveTo>
                <a:lnTo>
                  <a:pt x="270" y="370"/>
                </a:lnTo>
                <a:lnTo>
                  <a:pt x="270" y="324"/>
                </a:lnTo>
                <a:lnTo>
                  <a:pt x="206" y="324"/>
                </a:lnTo>
                <a:lnTo>
                  <a:pt x="216" y="370"/>
                </a:lnTo>
                <a:close/>
                <a:moveTo>
                  <a:pt x="248" y="518"/>
                </a:moveTo>
                <a:lnTo>
                  <a:pt x="248" y="518"/>
                </a:lnTo>
                <a:lnTo>
                  <a:pt x="250" y="520"/>
                </a:lnTo>
                <a:lnTo>
                  <a:pt x="250" y="520"/>
                </a:lnTo>
                <a:lnTo>
                  <a:pt x="252" y="520"/>
                </a:lnTo>
                <a:lnTo>
                  <a:pt x="270" y="520"/>
                </a:lnTo>
                <a:lnTo>
                  <a:pt x="270" y="474"/>
                </a:lnTo>
                <a:lnTo>
                  <a:pt x="238" y="474"/>
                </a:lnTo>
                <a:lnTo>
                  <a:pt x="248" y="518"/>
                </a:lnTo>
                <a:close/>
                <a:moveTo>
                  <a:pt x="376" y="520"/>
                </a:moveTo>
                <a:lnTo>
                  <a:pt x="432" y="520"/>
                </a:lnTo>
                <a:lnTo>
                  <a:pt x="432" y="474"/>
                </a:lnTo>
                <a:lnTo>
                  <a:pt x="376" y="474"/>
                </a:lnTo>
                <a:lnTo>
                  <a:pt x="376" y="520"/>
                </a:lnTo>
                <a:close/>
                <a:moveTo>
                  <a:pt x="362" y="204"/>
                </a:moveTo>
                <a:lnTo>
                  <a:pt x="362" y="204"/>
                </a:lnTo>
                <a:lnTo>
                  <a:pt x="360" y="206"/>
                </a:lnTo>
                <a:lnTo>
                  <a:pt x="358" y="208"/>
                </a:lnTo>
                <a:lnTo>
                  <a:pt x="358" y="300"/>
                </a:lnTo>
                <a:lnTo>
                  <a:pt x="368" y="300"/>
                </a:lnTo>
                <a:lnTo>
                  <a:pt x="368" y="208"/>
                </a:lnTo>
                <a:lnTo>
                  <a:pt x="368" y="208"/>
                </a:lnTo>
                <a:lnTo>
                  <a:pt x="366" y="206"/>
                </a:lnTo>
                <a:lnTo>
                  <a:pt x="362" y="204"/>
                </a:lnTo>
                <a:close/>
                <a:moveTo>
                  <a:pt x="458" y="370"/>
                </a:moveTo>
                <a:lnTo>
                  <a:pt x="510" y="370"/>
                </a:lnTo>
                <a:lnTo>
                  <a:pt x="522" y="324"/>
                </a:lnTo>
                <a:lnTo>
                  <a:pt x="458" y="324"/>
                </a:lnTo>
                <a:lnTo>
                  <a:pt x="458" y="370"/>
                </a:lnTo>
                <a:close/>
                <a:moveTo>
                  <a:pt x="376" y="448"/>
                </a:moveTo>
                <a:lnTo>
                  <a:pt x="432" y="448"/>
                </a:lnTo>
                <a:lnTo>
                  <a:pt x="432" y="396"/>
                </a:lnTo>
                <a:lnTo>
                  <a:pt x="376" y="396"/>
                </a:lnTo>
                <a:lnTo>
                  <a:pt x="376" y="448"/>
                </a:lnTo>
                <a:close/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46" y="326"/>
                </a:moveTo>
                <a:lnTo>
                  <a:pt x="502" y="524"/>
                </a:lnTo>
                <a:lnTo>
                  <a:pt x="502" y="524"/>
                </a:lnTo>
                <a:lnTo>
                  <a:pt x="498" y="532"/>
                </a:lnTo>
                <a:lnTo>
                  <a:pt x="492" y="538"/>
                </a:lnTo>
                <a:lnTo>
                  <a:pt x="492" y="538"/>
                </a:lnTo>
                <a:lnTo>
                  <a:pt x="484" y="544"/>
                </a:lnTo>
                <a:lnTo>
                  <a:pt x="474" y="544"/>
                </a:lnTo>
                <a:lnTo>
                  <a:pt x="252" y="544"/>
                </a:lnTo>
                <a:lnTo>
                  <a:pt x="252" y="544"/>
                </a:lnTo>
                <a:lnTo>
                  <a:pt x="242" y="544"/>
                </a:lnTo>
                <a:lnTo>
                  <a:pt x="234" y="538"/>
                </a:lnTo>
                <a:lnTo>
                  <a:pt x="234" y="538"/>
                </a:lnTo>
                <a:lnTo>
                  <a:pt x="228" y="532"/>
                </a:lnTo>
                <a:lnTo>
                  <a:pt x="224" y="524"/>
                </a:lnTo>
                <a:lnTo>
                  <a:pt x="180" y="328"/>
                </a:lnTo>
                <a:lnTo>
                  <a:pt x="180" y="328"/>
                </a:lnTo>
                <a:lnTo>
                  <a:pt x="180" y="322"/>
                </a:lnTo>
                <a:lnTo>
                  <a:pt x="180" y="322"/>
                </a:lnTo>
                <a:lnTo>
                  <a:pt x="182" y="314"/>
                </a:lnTo>
                <a:lnTo>
                  <a:pt x="186" y="306"/>
                </a:lnTo>
                <a:lnTo>
                  <a:pt x="186" y="306"/>
                </a:lnTo>
                <a:lnTo>
                  <a:pt x="194" y="302"/>
                </a:lnTo>
                <a:lnTo>
                  <a:pt x="202" y="300"/>
                </a:lnTo>
                <a:lnTo>
                  <a:pt x="332" y="300"/>
                </a:lnTo>
                <a:lnTo>
                  <a:pt x="332" y="196"/>
                </a:lnTo>
                <a:lnTo>
                  <a:pt x="332" y="196"/>
                </a:lnTo>
                <a:lnTo>
                  <a:pt x="334" y="190"/>
                </a:lnTo>
                <a:lnTo>
                  <a:pt x="338" y="186"/>
                </a:lnTo>
                <a:lnTo>
                  <a:pt x="342" y="182"/>
                </a:lnTo>
                <a:lnTo>
                  <a:pt x="348" y="180"/>
                </a:lnTo>
                <a:lnTo>
                  <a:pt x="376" y="180"/>
                </a:lnTo>
                <a:lnTo>
                  <a:pt x="376" y="180"/>
                </a:lnTo>
                <a:lnTo>
                  <a:pt x="382" y="182"/>
                </a:lnTo>
                <a:lnTo>
                  <a:pt x="388" y="186"/>
                </a:lnTo>
                <a:lnTo>
                  <a:pt x="392" y="190"/>
                </a:lnTo>
                <a:lnTo>
                  <a:pt x="392" y="196"/>
                </a:lnTo>
                <a:lnTo>
                  <a:pt x="392" y="300"/>
                </a:lnTo>
                <a:lnTo>
                  <a:pt x="524" y="300"/>
                </a:lnTo>
                <a:lnTo>
                  <a:pt x="524" y="300"/>
                </a:lnTo>
                <a:lnTo>
                  <a:pt x="534" y="302"/>
                </a:lnTo>
                <a:lnTo>
                  <a:pt x="540" y="306"/>
                </a:lnTo>
                <a:lnTo>
                  <a:pt x="540" y="306"/>
                </a:lnTo>
                <a:lnTo>
                  <a:pt x="546" y="314"/>
                </a:lnTo>
                <a:lnTo>
                  <a:pt x="548" y="322"/>
                </a:lnTo>
                <a:lnTo>
                  <a:pt x="548" y="322"/>
                </a:lnTo>
                <a:lnTo>
                  <a:pt x="546" y="326"/>
                </a:lnTo>
                <a:close/>
                <a:moveTo>
                  <a:pt x="458" y="448"/>
                </a:moveTo>
                <a:lnTo>
                  <a:pt x="494" y="448"/>
                </a:lnTo>
                <a:lnTo>
                  <a:pt x="506" y="396"/>
                </a:lnTo>
                <a:lnTo>
                  <a:pt x="458" y="396"/>
                </a:lnTo>
                <a:lnTo>
                  <a:pt x="458" y="448"/>
                </a:lnTo>
                <a:close/>
                <a:moveTo>
                  <a:pt x="458" y="520"/>
                </a:moveTo>
                <a:lnTo>
                  <a:pt x="474" y="520"/>
                </a:lnTo>
                <a:lnTo>
                  <a:pt x="474" y="520"/>
                </a:lnTo>
                <a:lnTo>
                  <a:pt x="476" y="520"/>
                </a:lnTo>
                <a:lnTo>
                  <a:pt x="476" y="520"/>
                </a:lnTo>
                <a:lnTo>
                  <a:pt x="478" y="518"/>
                </a:lnTo>
                <a:lnTo>
                  <a:pt x="488" y="474"/>
                </a:lnTo>
                <a:lnTo>
                  <a:pt x="458" y="474"/>
                </a:lnTo>
                <a:lnTo>
                  <a:pt x="458" y="520"/>
                </a:lnTo>
                <a:close/>
                <a:moveTo>
                  <a:pt x="376" y="370"/>
                </a:moveTo>
                <a:lnTo>
                  <a:pt x="432" y="370"/>
                </a:lnTo>
                <a:lnTo>
                  <a:pt x="432" y="324"/>
                </a:lnTo>
                <a:lnTo>
                  <a:pt x="376" y="324"/>
                </a:lnTo>
                <a:lnTo>
                  <a:pt x="376" y="37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277"/>
          <p:cNvSpPr>
            <a:spLocks noChangeAspect="1" noEditPoints="1"/>
          </p:cNvSpPr>
          <p:nvPr/>
        </p:nvSpPr>
        <p:spPr bwMode="auto">
          <a:xfrm>
            <a:off x="855594" y="1101974"/>
            <a:ext cx="459251" cy="457654"/>
          </a:xfrm>
          <a:custGeom>
            <a:avLst/>
            <a:gdLst/>
            <a:ahLst/>
            <a:cxnLst>
              <a:cxn ang="0">
                <a:pos x="190" y="44"/>
              </a:cxn>
              <a:cxn ang="0">
                <a:pos x="28" y="222"/>
              </a:cxn>
              <a:cxn ang="0">
                <a:pos x="8" y="436"/>
              </a:cxn>
              <a:cxn ang="0">
                <a:pos x="132" y="642"/>
              </a:cxn>
              <a:cxn ang="0">
                <a:pos x="364" y="726"/>
              </a:cxn>
              <a:cxn ang="0">
                <a:pos x="566" y="664"/>
              </a:cxn>
              <a:cxn ang="0">
                <a:pos x="710" y="470"/>
              </a:cxn>
              <a:cxn ang="0">
                <a:pos x="710" y="254"/>
              </a:cxn>
              <a:cxn ang="0">
                <a:pos x="566" y="62"/>
              </a:cxn>
              <a:cxn ang="0">
                <a:pos x="296" y="208"/>
              </a:cxn>
              <a:cxn ang="0">
                <a:pos x="334" y="234"/>
              </a:cxn>
              <a:cxn ang="0">
                <a:pos x="326" y="282"/>
              </a:cxn>
              <a:cxn ang="0">
                <a:pos x="278" y="290"/>
              </a:cxn>
              <a:cxn ang="0">
                <a:pos x="252" y="250"/>
              </a:cxn>
              <a:cxn ang="0">
                <a:pos x="286" y="208"/>
              </a:cxn>
              <a:cxn ang="0">
                <a:pos x="196" y="312"/>
              </a:cxn>
              <a:cxn ang="0">
                <a:pos x="180" y="354"/>
              </a:cxn>
              <a:cxn ang="0">
                <a:pos x="140" y="336"/>
              </a:cxn>
              <a:cxn ang="0">
                <a:pos x="156" y="296"/>
              </a:cxn>
              <a:cxn ang="0">
                <a:pos x="194" y="460"/>
              </a:cxn>
              <a:cxn ang="0">
                <a:pos x="184" y="518"/>
              </a:cxn>
              <a:cxn ang="0">
                <a:pos x="164" y="508"/>
              </a:cxn>
              <a:cxn ang="0">
                <a:pos x="150" y="516"/>
              </a:cxn>
              <a:cxn ang="0">
                <a:pos x="124" y="460"/>
              </a:cxn>
              <a:cxn ang="0">
                <a:pos x="162" y="364"/>
              </a:cxn>
              <a:cxn ang="0">
                <a:pos x="218" y="452"/>
              </a:cxn>
              <a:cxn ang="0">
                <a:pos x="342" y="416"/>
              </a:cxn>
              <a:cxn ang="0">
                <a:pos x="318" y="516"/>
              </a:cxn>
              <a:cxn ang="0">
                <a:pos x="304" y="416"/>
              </a:cxn>
              <a:cxn ang="0">
                <a:pos x="278" y="518"/>
              </a:cxn>
              <a:cxn ang="0">
                <a:pos x="252" y="416"/>
              </a:cxn>
              <a:cxn ang="0">
                <a:pos x="242" y="320"/>
              </a:cxn>
              <a:cxn ang="0">
                <a:pos x="338" y="308"/>
              </a:cxn>
              <a:cxn ang="0">
                <a:pos x="350" y="406"/>
              </a:cxn>
              <a:cxn ang="0">
                <a:pos x="598" y="318"/>
              </a:cxn>
              <a:cxn ang="0">
                <a:pos x="574" y="354"/>
              </a:cxn>
              <a:cxn ang="0">
                <a:pos x="538" y="332"/>
              </a:cxn>
              <a:cxn ang="0">
                <a:pos x="562" y="294"/>
              </a:cxn>
              <a:cxn ang="0">
                <a:pos x="470" y="220"/>
              </a:cxn>
              <a:cxn ang="0">
                <a:pos x="480" y="268"/>
              </a:cxn>
              <a:cxn ang="0">
                <a:pos x="440" y="294"/>
              </a:cxn>
              <a:cxn ang="0">
                <a:pos x="398" y="260"/>
              </a:cxn>
              <a:cxn ang="0">
                <a:pos x="416" y="216"/>
              </a:cxn>
              <a:cxn ang="0">
                <a:pos x="494" y="438"/>
              </a:cxn>
              <a:cxn ang="0">
                <a:pos x="458" y="518"/>
              </a:cxn>
              <a:cxn ang="0">
                <a:pos x="434" y="438"/>
              </a:cxn>
              <a:cxn ang="0">
                <a:pos x="422" y="518"/>
              </a:cxn>
              <a:cxn ang="0">
                <a:pos x="386" y="438"/>
              </a:cxn>
              <a:cxn ang="0">
                <a:pos x="430" y="312"/>
              </a:cxn>
              <a:cxn ang="0">
                <a:pos x="504" y="422"/>
              </a:cxn>
              <a:cxn ang="0">
                <a:pos x="606" y="442"/>
              </a:cxn>
              <a:cxn ang="0">
                <a:pos x="590" y="514"/>
              </a:cxn>
              <a:cxn ang="0">
                <a:pos x="574" y="508"/>
              </a:cxn>
              <a:cxn ang="0">
                <a:pos x="558" y="516"/>
              </a:cxn>
              <a:cxn ang="0">
                <a:pos x="544" y="446"/>
              </a:cxn>
              <a:cxn ang="0">
                <a:pos x="528" y="436"/>
              </a:cxn>
              <a:cxn ang="0">
                <a:pos x="538" y="364"/>
              </a:cxn>
              <a:cxn ang="0">
                <a:pos x="610" y="37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96" y="208"/>
                </a:moveTo>
                <a:lnTo>
                  <a:pt x="296" y="208"/>
                </a:lnTo>
                <a:lnTo>
                  <a:pt x="304" y="208"/>
                </a:lnTo>
                <a:lnTo>
                  <a:pt x="312" y="212"/>
                </a:lnTo>
                <a:lnTo>
                  <a:pt x="320" y="216"/>
                </a:lnTo>
                <a:lnTo>
                  <a:pt x="326" y="220"/>
                </a:lnTo>
                <a:lnTo>
                  <a:pt x="330" y="226"/>
                </a:lnTo>
                <a:lnTo>
                  <a:pt x="334" y="234"/>
                </a:lnTo>
                <a:lnTo>
                  <a:pt x="338" y="242"/>
                </a:lnTo>
                <a:lnTo>
                  <a:pt x="338" y="250"/>
                </a:lnTo>
                <a:lnTo>
                  <a:pt x="338" y="250"/>
                </a:lnTo>
                <a:lnTo>
                  <a:pt x="338" y="260"/>
                </a:lnTo>
                <a:lnTo>
                  <a:pt x="334" y="268"/>
                </a:lnTo>
                <a:lnTo>
                  <a:pt x="330" y="274"/>
                </a:lnTo>
                <a:lnTo>
                  <a:pt x="326" y="282"/>
                </a:lnTo>
                <a:lnTo>
                  <a:pt x="320" y="286"/>
                </a:lnTo>
                <a:lnTo>
                  <a:pt x="312" y="290"/>
                </a:lnTo>
                <a:lnTo>
                  <a:pt x="304" y="292"/>
                </a:lnTo>
                <a:lnTo>
                  <a:pt x="296" y="294"/>
                </a:lnTo>
                <a:lnTo>
                  <a:pt x="296" y="294"/>
                </a:lnTo>
                <a:lnTo>
                  <a:pt x="286" y="292"/>
                </a:lnTo>
                <a:lnTo>
                  <a:pt x="278" y="290"/>
                </a:lnTo>
                <a:lnTo>
                  <a:pt x="272" y="286"/>
                </a:lnTo>
                <a:lnTo>
                  <a:pt x="266" y="282"/>
                </a:lnTo>
                <a:lnTo>
                  <a:pt x="260" y="274"/>
                </a:lnTo>
                <a:lnTo>
                  <a:pt x="256" y="268"/>
                </a:lnTo>
                <a:lnTo>
                  <a:pt x="254" y="260"/>
                </a:lnTo>
                <a:lnTo>
                  <a:pt x="252" y="250"/>
                </a:lnTo>
                <a:lnTo>
                  <a:pt x="252" y="250"/>
                </a:lnTo>
                <a:lnTo>
                  <a:pt x="254" y="242"/>
                </a:lnTo>
                <a:lnTo>
                  <a:pt x="256" y="234"/>
                </a:lnTo>
                <a:lnTo>
                  <a:pt x="260" y="226"/>
                </a:lnTo>
                <a:lnTo>
                  <a:pt x="266" y="220"/>
                </a:lnTo>
                <a:lnTo>
                  <a:pt x="272" y="216"/>
                </a:lnTo>
                <a:lnTo>
                  <a:pt x="278" y="212"/>
                </a:lnTo>
                <a:lnTo>
                  <a:pt x="286" y="208"/>
                </a:lnTo>
                <a:lnTo>
                  <a:pt x="296" y="208"/>
                </a:lnTo>
                <a:close/>
                <a:moveTo>
                  <a:pt x="168" y="294"/>
                </a:moveTo>
                <a:lnTo>
                  <a:pt x="168" y="294"/>
                </a:lnTo>
                <a:lnTo>
                  <a:pt x="174" y="294"/>
                </a:lnTo>
                <a:lnTo>
                  <a:pt x="180" y="296"/>
                </a:lnTo>
                <a:lnTo>
                  <a:pt x="190" y="304"/>
                </a:lnTo>
                <a:lnTo>
                  <a:pt x="196" y="312"/>
                </a:lnTo>
                <a:lnTo>
                  <a:pt x="198" y="318"/>
                </a:lnTo>
                <a:lnTo>
                  <a:pt x="200" y="324"/>
                </a:lnTo>
                <a:lnTo>
                  <a:pt x="200" y="324"/>
                </a:lnTo>
                <a:lnTo>
                  <a:pt x="198" y="332"/>
                </a:lnTo>
                <a:lnTo>
                  <a:pt x="196" y="336"/>
                </a:lnTo>
                <a:lnTo>
                  <a:pt x="190" y="346"/>
                </a:lnTo>
                <a:lnTo>
                  <a:pt x="180" y="354"/>
                </a:lnTo>
                <a:lnTo>
                  <a:pt x="174" y="354"/>
                </a:lnTo>
                <a:lnTo>
                  <a:pt x="168" y="356"/>
                </a:lnTo>
                <a:lnTo>
                  <a:pt x="168" y="356"/>
                </a:lnTo>
                <a:lnTo>
                  <a:pt x="162" y="354"/>
                </a:lnTo>
                <a:lnTo>
                  <a:pt x="156" y="354"/>
                </a:lnTo>
                <a:lnTo>
                  <a:pt x="148" y="346"/>
                </a:lnTo>
                <a:lnTo>
                  <a:pt x="140" y="336"/>
                </a:lnTo>
                <a:lnTo>
                  <a:pt x="138" y="332"/>
                </a:lnTo>
                <a:lnTo>
                  <a:pt x="138" y="324"/>
                </a:lnTo>
                <a:lnTo>
                  <a:pt x="138" y="324"/>
                </a:lnTo>
                <a:lnTo>
                  <a:pt x="138" y="318"/>
                </a:lnTo>
                <a:lnTo>
                  <a:pt x="140" y="312"/>
                </a:lnTo>
                <a:lnTo>
                  <a:pt x="148" y="304"/>
                </a:lnTo>
                <a:lnTo>
                  <a:pt x="156" y="296"/>
                </a:lnTo>
                <a:lnTo>
                  <a:pt x="162" y="294"/>
                </a:lnTo>
                <a:lnTo>
                  <a:pt x="168" y="294"/>
                </a:lnTo>
                <a:close/>
                <a:moveTo>
                  <a:pt x="216" y="456"/>
                </a:moveTo>
                <a:lnTo>
                  <a:pt x="216" y="456"/>
                </a:lnTo>
                <a:lnTo>
                  <a:pt x="212" y="460"/>
                </a:lnTo>
                <a:lnTo>
                  <a:pt x="208" y="460"/>
                </a:lnTo>
                <a:lnTo>
                  <a:pt x="194" y="460"/>
                </a:lnTo>
                <a:lnTo>
                  <a:pt x="194" y="508"/>
                </a:lnTo>
                <a:lnTo>
                  <a:pt x="194" y="508"/>
                </a:lnTo>
                <a:lnTo>
                  <a:pt x="192" y="512"/>
                </a:lnTo>
                <a:lnTo>
                  <a:pt x="190" y="514"/>
                </a:lnTo>
                <a:lnTo>
                  <a:pt x="188" y="516"/>
                </a:lnTo>
                <a:lnTo>
                  <a:pt x="184" y="518"/>
                </a:lnTo>
                <a:lnTo>
                  <a:pt x="184" y="518"/>
                </a:lnTo>
                <a:lnTo>
                  <a:pt x="180" y="516"/>
                </a:lnTo>
                <a:lnTo>
                  <a:pt x="176" y="514"/>
                </a:lnTo>
                <a:lnTo>
                  <a:pt x="174" y="512"/>
                </a:lnTo>
                <a:lnTo>
                  <a:pt x="174" y="508"/>
                </a:lnTo>
                <a:lnTo>
                  <a:pt x="174" y="460"/>
                </a:lnTo>
                <a:lnTo>
                  <a:pt x="164" y="460"/>
                </a:lnTo>
                <a:lnTo>
                  <a:pt x="164" y="508"/>
                </a:lnTo>
                <a:lnTo>
                  <a:pt x="164" y="508"/>
                </a:lnTo>
                <a:lnTo>
                  <a:pt x="162" y="512"/>
                </a:lnTo>
                <a:lnTo>
                  <a:pt x="160" y="514"/>
                </a:lnTo>
                <a:lnTo>
                  <a:pt x="158" y="516"/>
                </a:lnTo>
                <a:lnTo>
                  <a:pt x="154" y="518"/>
                </a:lnTo>
                <a:lnTo>
                  <a:pt x="154" y="518"/>
                </a:lnTo>
                <a:lnTo>
                  <a:pt x="150" y="516"/>
                </a:lnTo>
                <a:lnTo>
                  <a:pt x="146" y="514"/>
                </a:lnTo>
                <a:lnTo>
                  <a:pt x="144" y="512"/>
                </a:lnTo>
                <a:lnTo>
                  <a:pt x="144" y="508"/>
                </a:lnTo>
                <a:lnTo>
                  <a:pt x="144" y="460"/>
                </a:lnTo>
                <a:lnTo>
                  <a:pt x="130" y="460"/>
                </a:lnTo>
                <a:lnTo>
                  <a:pt x="130" y="460"/>
                </a:lnTo>
                <a:lnTo>
                  <a:pt x="124" y="460"/>
                </a:lnTo>
                <a:lnTo>
                  <a:pt x="120" y="456"/>
                </a:lnTo>
                <a:lnTo>
                  <a:pt x="120" y="456"/>
                </a:lnTo>
                <a:lnTo>
                  <a:pt x="120" y="452"/>
                </a:lnTo>
                <a:lnTo>
                  <a:pt x="120" y="446"/>
                </a:lnTo>
                <a:lnTo>
                  <a:pt x="158" y="368"/>
                </a:lnTo>
                <a:lnTo>
                  <a:pt x="158" y="368"/>
                </a:lnTo>
                <a:lnTo>
                  <a:pt x="162" y="364"/>
                </a:lnTo>
                <a:lnTo>
                  <a:pt x="168" y="362"/>
                </a:lnTo>
                <a:lnTo>
                  <a:pt x="168" y="362"/>
                </a:lnTo>
                <a:lnTo>
                  <a:pt x="174" y="364"/>
                </a:lnTo>
                <a:lnTo>
                  <a:pt x="178" y="368"/>
                </a:lnTo>
                <a:lnTo>
                  <a:pt x="218" y="446"/>
                </a:lnTo>
                <a:lnTo>
                  <a:pt x="218" y="446"/>
                </a:lnTo>
                <a:lnTo>
                  <a:pt x="218" y="452"/>
                </a:lnTo>
                <a:lnTo>
                  <a:pt x="216" y="456"/>
                </a:lnTo>
                <a:close/>
                <a:moveTo>
                  <a:pt x="350" y="406"/>
                </a:moveTo>
                <a:lnTo>
                  <a:pt x="350" y="406"/>
                </a:lnTo>
                <a:lnTo>
                  <a:pt x="348" y="410"/>
                </a:lnTo>
                <a:lnTo>
                  <a:pt x="346" y="414"/>
                </a:lnTo>
                <a:lnTo>
                  <a:pt x="346" y="414"/>
                </a:lnTo>
                <a:lnTo>
                  <a:pt x="342" y="416"/>
                </a:lnTo>
                <a:lnTo>
                  <a:pt x="338" y="416"/>
                </a:lnTo>
                <a:lnTo>
                  <a:pt x="326" y="416"/>
                </a:lnTo>
                <a:lnTo>
                  <a:pt x="326" y="506"/>
                </a:lnTo>
                <a:lnTo>
                  <a:pt x="326" y="506"/>
                </a:lnTo>
                <a:lnTo>
                  <a:pt x="324" y="512"/>
                </a:lnTo>
                <a:lnTo>
                  <a:pt x="322" y="514"/>
                </a:lnTo>
                <a:lnTo>
                  <a:pt x="318" y="516"/>
                </a:lnTo>
                <a:lnTo>
                  <a:pt x="314" y="518"/>
                </a:lnTo>
                <a:lnTo>
                  <a:pt x="314" y="518"/>
                </a:lnTo>
                <a:lnTo>
                  <a:pt x="310" y="516"/>
                </a:lnTo>
                <a:lnTo>
                  <a:pt x="306" y="514"/>
                </a:lnTo>
                <a:lnTo>
                  <a:pt x="304" y="512"/>
                </a:lnTo>
                <a:lnTo>
                  <a:pt x="304" y="506"/>
                </a:lnTo>
                <a:lnTo>
                  <a:pt x="304" y="416"/>
                </a:lnTo>
                <a:lnTo>
                  <a:pt x="290" y="416"/>
                </a:lnTo>
                <a:lnTo>
                  <a:pt x="290" y="506"/>
                </a:lnTo>
                <a:lnTo>
                  <a:pt x="290" y="506"/>
                </a:lnTo>
                <a:lnTo>
                  <a:pt x="288" y="512"/>
                </a:lnTo>
                <a:lnTo>
                  <a:pt x="286" y="514"/>
                </a:lnTo>
                <a:lnTo>
                  <a:pt x="282" y="516"/>
                </a:lnTo>
                <a:lnTo>
                  <a:pt x="278" y="518"/>
                </a:lnTo>
                <a:lnTo>
                  <a:pt x="278" y="518"/>
                </a:lnTo>
                <a:lnTo>
                  <a:pt x="274" y="516"/>
                </a:lnTo>
                <a:lnTo>
                  <a:pt x="270" y="514"/>
                </a:lnTo>
                <a:lnTo>
                  <a:pt x="268" y="512"/>
                </a:lnTo>
                <a:lnTo>
                  <a:pt x="268" y="506"/>
                </a:lnTo>
                <a:lnTo>
                  <a:pt x="268" y="416"/>
                </a:lnTo>
                <a:lnTo>
                  <a:pt x="252" y="416"/>
                </a:lnTo>
                <a:lnTo>
                  <a:pt x="252" y="416"/>
                </a:lnTo>
                <a:lnTo>
                  <a:pt x="248" y="416"/>
                </a:lnTo>
                <a:lnTo>
                  <a:pt x="244" y="414"/>
                </a:lnTo>
                <a:lnTo>
                  <a:pt x="244" y="414"/>
                </a:lnTo>
                <a:lnTo>
                  <a:pt x="242" y="410"/>
                </a:lnTo>
                <a:lnTo>
                  <a:pt x="242" y="406"/>
                </a:lnTo>
                <a:lnTo>
                  <a:pt x="242" y="320"/>
                </a:lnTo>
                <a:lnTo>
                  <a:pt x="242" y="320"/>
                </a:lnTo>
                <a:lnTo>
                  <a:pt x="242" y="316"/>
                </a:lnTo>
                <a:lnTo>
                  <a:pt x="244" y="312"/>
                </a:lnTo>
                <a:lnTo>
                  <a:pt x="244" y="312"/>
                </a:lnTo>
                <a:lnTo>
                  <a:pt x="248" y="310"/>
                </a:lnTo>
                <a:lnTo>
                  <a:pt x="252" y="308"/>
                </a:lnTo>
                <a:lnTo>
                  <a:pt x="338" y="308"/>
                </a:lnTo>
                <a:lnTo>
                  <a:pt x="338" y="308"/>
                </a:lnTo>
                <a:lnTo>
                  <a:pt x="342" y="310"/>
                </a:lnTo>
                <a:lnTo>
                  <a:pt x="346" y="312"/>
                </a:lnTo>
                <a:lnTo>
                  <a:pt x="346" y="312"/>
                </a:lnTo>
                <a:lnTo>
                  <a:pt x="348" y="316"/>
                </a:lnTo>
                <a:lnTo>
                  <a:pt x="350" y="320"/>
                </a:lnTo>
                <a:lnTo>
                  <a:pt x="350" y="406"/>
                </a:lnTo>
                <a:close/>
                <a:moveTo>
                  <a:pt x="568" y="294"/>
                </a:moveTo>
                <a:lnTo>
                  <a:pt x="568" y="294"/>
                </a:lnTo>
                <a:lnTo>
                  <a:pt x="574" y="294"/>
                </a:lnTo>
                <a:lnTo>
                  <a:pt x="580" y="296"/>
                </a:lnTo>
                <a:lnTo>
                  <a:pt x="590" y="304"/>
                </a:lnTo>
                <a:lnTo>
                  <a:pt x="596" y="312"/>
                </a:lnTo>
                <a:lnTo>
                  <a:pt x="598" y="318"/>
                </a:lnTo>
                <a:lnTo>
                  <a:pt x="598" y="324"/>
                </a:lnTo>
                <a:lnTo>
                  <a:pt x="598" y="324"/>
                </a:lnTo>
                <a:lnTo>
                  <a:pt x="598" y="332"/>
                </a:lnTo>
                <a:lnTo>
                  <a:pt x="596" y="336"/>
                </a:lnTo>
                <a:lnTo>
                  <a:pt x="590" y="346"/>
                </a:lnTo>
                <a:lnTo>
                  <a:pt x="580" y="354"/>
                </a:lnTo>
                <a:lnTo>
                  <a:pt x="574" y="354"/>
                </a:lnTo>
                <a:lnTo>
                  <a:pt x="568" y="356"/>
                </a:lnTo>
                <a:lnTo>
                  <a:pt x="568" y="356"/>
                </a:lnTo>
                <a:lnTo>
                  <a:pt x="562" y="354"/>
                </a:lnTo>
                <a:lnTo>
                  <a:pt x="556" y="354"/>
                </a:lnTo>
                <a:lnTo>
                  <a:pt x="546" y="346"/>
                </a:lnTo>
                <a:lnTo>
                  <a:pt x="540" y="336"/>
                </a:lnTo>
                <a:lnTo>
                  <a:pt x="538" y="332"/>
                </a:lnTo>
                <a:lnTo>
                  <a:pt x="538" y="324"/>
                </a:lnTo>
                <a:lnTo>
                  <a:pt x="538" y="324"/>
                </a:lnTo>
                <a:lnTo>
                  <a:pt x="538" y="318"/>
                </a:lnTo>
                <a:lnTo>
                  <a:pt x="540" y="312"/>
                </a:lnTo>
                <a:lnTo>
                  <a:pt x="546" y="304"/>
                </a:lnTo>
                <a:lnTo>
                  <a:pt x="556" y="296"/>
                </a:lnTo>
                <a:lnTo>
                  <a:pt x="562" y="294"/>
                </a:lnTo>
                <a:lnTo>
                  <a:pt x="568" y="294"/>
                </a:lnTo>
                <a:close/>
                <a:moveTo>
                  <a:pt x="440" y="208"/>
                </a:moveTo>
                <a:lnTo>
                  <a:pt x="440" y="208"/>
                </a:lnTo>
                <a:lnTo>
                  <a:pt x="448" y="208"/>
                </a:lnTo>
                <a:lnTo>
                  <a:pt x="456" y="212"/>
                </a:lnTo>
                <a:lnTo>
                  <a:pt x="464" y="216"/>
                </a:lnTo>
                <a:lnTo>
                  <a:pt x="470" y="220"/>
                </a:lnTo>
                <a:lnTo>
                  <a:pt x="476" y="226"/>
                </a:lnTo>
                <a:lnTo>
                  <a:pt x="480" y="234"/>
                </a:lnTo>
                <a:lnTo>
                  <a:pt x="482" y="242"/>
                </a:lnTo>
                <a:lnTo>
                  <a:pt x="482" y="250"/>
                </a:lnTo>
                <a:lnTo>
                  <a:pt x="482" y="250"/>
                </a:lnTo>
                <a:lnTo>
                  <a:pt x="482" y="260"/>
                </a:lnTo>
                <a:lnTo>
                  <a:pt x="480" y="268"/>
                </a:lnTo>
                <a:lnTo>
                  <a:pt x="476" y="274"/>
                </a:lnTo>
                <a:lnTo>
                  <a:pt x="470" y="282"/>
                </a:lnTo>
                <a:lnTo>
                  <a:pt x="464" y="286"/>
                </a:lnTo>
                <a:lnTo>
                  <a:pt x="456" y="290"/>
                </a:lnTo>
                <a:lnTo>
                  <a:pt x="448" y="292"/>
                </a:lnTo>
                <a:lnTo>
                  <a:pt x="440" y="294"/>
                </a:lnTo>
                <a:lnTo>
                  <a:pt x="440" y="294"/>
                </a:lnTo>
                <a:lnTo>
                  <a:pt x="432" y="292"/>
                </a:lnTo>
                <a:lnTo>
                  <a:pt x="424" y="290"/>
                </a:lnTo>
                <a:lnTo>
                  <a:pt x="416" y="286"/>
                </a:lnTo>
                <a:lnTo>
                  <a:pt x="410" y="282"/>
                </a:lnTo>
                <a:lnTo>
                  <a:pt x="404" y="274"/>
                </a:lnTo>
                <a:lnTo>
                  <a:pt x="400" y="268"/>
                </a:lnTo>
                <a:lnTo>
                  <a:pt x="398" y="260"/>
                </a:lnTo>
                <a:lnTo>
                  <a:pt x="398" y="250"/>
                </a:lnTo>
                <a:lnTo>
                  <a:pt x="398" y="250"/>
                </a:lnTo>
                <a:lnTo>
                  <a:pt x="398" y="242"/>
                </a:lnTo>
                <a:lnTo>
                  <a:pt x="400" y="234"/>
                </a:lnTo>
                <a:lnTo>
                  <a:pt x="404" y="226"/>
                </a:lnTo>
                <a:lnTo>
                  <a:pt x="410" y="220"/>
                </a:lnTo>
                <a:lnTo>
                  <a:pt x="416" y="216"/>
                </a:lnTo>
                <a:lnTo>
                  <a:pt x="424" y="212"/>
                </a:lnTo>
                <a:lnTo>
                  <a:pt x="432" y="208"/>
                </a:lnTo>
                <a:lnTo>
                  <a:pt x="440" y="208"/>
                </a:lnTo>
                <a:close/>
                <a:moveTo>
                  <a:pt x="504" y="432"/>
                </a:moveTo>
                <a:lnTo>
                  <a:pt x="504" y="432"/>
                </a:lnTo>
                <a:lnTo>
                  <a:pt x="500" y="436"/>
                </a:lnTo>
                <a:lnTo>
                  <a:pt x="494" y="438"/>
                </a:lnTo>
                <a:lnTo>
                  <a:pt x="470" y="438"/>
                </a:lnTo>
                <a:lnTo>
                  <a:pt x="470" y="506"/>
                </a:lnTo>
                <a:lnTo>
                  <a:pt x="470" y="506"/>
                </a:lnTo>
                <a:lnTo>
                  <a:pt x="468" y="512"/>
                </a:lnTo>
                <a:lnTo>
                  <a:pt x="466" y="514"/>
                </a:lnTo>
                <a:lnTo>
                  <a:pt x="464" y="516"/>
                </a:lnTo>
                <a:lnTo>
                  <a:pt x="458" y="518"/>
                </a:lnTo>
                <a:lnTo>
                  <a:pt x="458" y="518"/>
                </a:lnTo>
                <a:lnTo>
                  <a:pt x="454" y="516"/>
                </a:lnTo>
                <a:lnTo>
                  <a:pt x="452" y="514"/>
                </a:lnTo>
                <a:lnTo>
                  <a:pt x="448" y="512"/>
                </a:lnTo>
                <a:lnTo>
                  <a:pt x="448" y="506"/>
                </a:lnTo>
                <a:lnTo>
                  <a:pt x="448" y="438"/>
                </a:lnTo>
                <a:lnTo>
                  <a:pt x="434" y="438"/>
                </a:lnTo>
                <a:lnTo>
                  <a:pt x="434" y="506"/>
                </a:lnTo>
                <a:lnTo>
                  <a:pt x="434" y="506"/>
                </a:lnTo>
                <a:lnTo>
                  <a:pt x="434" y="512"/>
                </a:lnTo>
                <a:lnTo>
                  <a:pt x="430" y="514"/>
                </a:lnTo>
                <a:lnTo>
                  <a:pt x="428" y="516"/>
                </a:lnTo>
                <a:lnTo>
                  <a:pt x="422" y="518"/>
                </a:lnTo>
                <a:lnTo>
                  <a:pt x="422" y="518"/>
                </a:lnTo>
                <a:lnTo>
                  <a:pt x="418" y="516"/>
                </a:lnTo>
                <a:lnTo>
                  <a:pt x="416" y="514"/>
                </a:lnTo>
                <a:lnTo>
                  <a:pt x="412" y="512"/>
                </a:lnTo>
                <a:lnTo>
                  <a:pt x="412" y="506"/>
                </a:lnTo>
                <a:lnTo>
                  <a:pt x="412" y="438"/>
                </a:lnTo>
                <a:lnTo>
                  <a:pt x="386" y="438"/>
                </a:lnTo>
                <a:lnTo>
                  <a:pt x="386" y="438"/>
                </a:lnTo>
                <a:lnTo>
                  <a:pt x="380" y="436"/>
                </a:lnTo>
                <a:lnTo>
                  <a:pt x="376" y="432"/>
                </a:lnTo>
                <a:lnTo>
                  <a:pt x="376" y="432"/>
                </a:lnTo>
                <a:lnTo>
                  <a:pt x="374" y="428"/>
                </a:lnTo>
                <a:lnTo>
                  <a:pt x="376" y="422"/>
                </a:lnTo>
                <a:lnTo>
                  <a:pt x="430" y="312"/>
                </a:lnTo>
                <a:lnTo>
                  <a:pt x="430" y="312"/>
                </a:lnTo>
                <a:lnTo>
                  <a:pt x="434" y="308"/>
                </a:lnTo>
                <a:lnTo>
                  <a:pt x="440" y="306"/>
                </a:lnTo>
                <a:lnTo>
                  <a:pt x="440" y="306"/>
                </a:lnTo>
                <a:lnTo>
                  <a:pt x="446" y="308"/>
                </a:lnTo>
                <a:lnTo>
                  <a:pt x="450" y="312"/>
                </a:lnTo>
                <a:lnTo>
                  <a:pt x="504" y="422"/>
                </a:lnTo>
                <a:lnTo>
                  <a:pt x="504" y="422"/>
                </a:lnTo>
                <a:lnTo>
                  <a:pt x="506" y="428"/>
                </a:lnTo>
                <a:lnTo>
                  <a:pt x="504" y="432"/>
                </a:lnTo>
                <a:close/>
                <a:moveTo>
                  <a:pt x="610" y="436"/>
                </a:moveTo>
                <a:lnTo>
                  <a:pt x="610" y="436"/>
                </a:lnTo>
                <a:lnTo>
                  <a:pt x="608" y="440"/>
                </a:lnTo>
                <a:lnTo>
                  <a:pt x="606" y="442"/>
                </a:lnTo>
                <a:lnTo>
                  <a:pt x="606" y="442"/>
                </a:lnTo>
                <a:lnTo>
                  <a:pt x="602" y="444"/>
                </a:lnTo>
                <a:lnTo>
                  <a:pt x="598" y="446"/>
                </a:lnTo>
                <a:lnTo>
                  <a:pt x="594" y="446"/>
                </a:lnTo>
                <a:lnTo>
                  <a:pt x="594" y="508"/>
                </a:lnTo>
                <a:lnTo>
                  <a:pt x="594" y="508"/>
                </a:lnTo>
                <a:lnTo>
                  <a:pt x="592" y="512"/>
                </a:lnTo>
                <a:lnTo>
                  <a:pt x="590" y="514"/>
                </a:lnTo>
                <a:lnTo>
                  <a:pt x="588" y="516"/>
                </a:lnTo>
                <a:lnTo>
                  <a:pt x="584" y="518"/>
                </a:lnTo>
                <a:lnTo>
                  <a:pt x="584" y="518"/>
                </a:lnTo>
                <a:lnTo>
                  <a:pt x="580" y="516"/>
                </a:lnTo>
                <a:lnTo>
                  <a:pt x="576" y="514"/>
                </a:lnTo>
                <a:lnTo>
                  <a:pt x="574" y="512"/>
                </a:lnTo>
                <a:lnTo>
                  <a:pt x="574" y="508"/>
                </a:lnTo>
                <a:lnTo>
                  <a:pt x="574" y="446"/>
                </a:lnTo>
                <a:lnTo>
                  <a:pt x="564" y="446"/>
                </a:lnTo>
                <a:lnTo>
                  <a:pt x="564" y="508"/>
                </a:lnTo>
                <a:lnTo>
                  <a:pt x="564" y="508"/>
                </a:lnTo>
                <a:lnTo>
                  <a:pt x="562" y="512"/>
                </a:lnTo>
                <a:lnTo>
                  <a:pt x="560" y="514"/>
                </a:lnTo>
                <a:lnTo>
                  <a:pt x="558" y="516"/>
                </a:lnTo>
                <a:lnTo>
                  <a:pt x="554" y="518"/>
                </a:lnTo>
                <a:lnTo>
                  <a:pt x="554" y="518"/>
                </a:lnTo>
                <a:lnTo>
                  <a:pt x="550" y="516"/>
                </a:lnTo>
                <a:lnTo>
                  <a:pt x="546" y="514"/>
                </a:lnTo>
                <a:lnTo>
                  <a:pt x="544" y="512"/>
                </a:lnTo>
                <a:lnTo>
                  <a:pt x="544" y="508"/>
                </a:lnTo>
                <a:lnTo>
                  <a:pt x="544" y="446"/>
                </a:lnTo>
                <a:lnTo>
                  <a:pt x="538" y="446"/>
                </a:lnTo>
                <a:lnTo>
                  <a:pt x="538" y="446"/>
                </a:lnTo>
                <a:lnTo>
                  <a:pt x="534" y="444"/>
                </a:lnTo>
                <a:lnTo>
                  <a:pt x="530" y="442"/>
                </a:lnTo>
                <a:lnTo>
                  <a:pt x="530" y="442"/>
                </a:lnTo>
                <a:lnTo>
                  <a:pt x="528" y="440"/>
                </a:lnTo>
                <a:lnTo>
                  <a:pt x="528" y="436"/>
                </a:lnTo>
                <a:lnTo>
                  <a:pt x="528" y="374"/>
                </a:lnTo>
                <a:lnTo>
                  <a:pt x="528" y="374"/>
                </a:lnTo>
                <a:lnTo>
                  <a:pt x="528" y="370"/>
                </a:lnTo>
                <a:lnTo>
                  <a:pt x="530" y="366"/>
                </a:lnTo>
                <a:lnTo>
                  <a:pt x="530" y="366"/>
                </a:lnTo>
                <a:lnTo>
                  <a:pt x="534" y="364"/>
                </a:lnTo>
                <a:lnTo>
                  <a:pt x="538" y="364"/>
                </a:lnTo>
                <a:lnTo>
                  <a:pt x="598" y="364"/>
                </a:lnTo>
                <a:lnTo>
                  <a:pt x="598" y="364"/>
                </a:lnTo>
                <a:lnTo>
                  <a:pt x="602" y="364"/>
                </a:lnTo>
                <a:lnTo>
                  <a:pt x="606" y="366"/>
                </a:lnTo>
                <a:lnTo>
                  <a:pt x="606" y="366"/>
                </a:lnTo>
                <a:lnTo>
                  <a:pt x="608" y="370"/>
                </a:lnTo>
                <a:lnTo>
                  <a:pt x="610" y="374"/>
                </a:lnTo>
                <a:lnTo>
                  <a:pt x="610" y="43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261"/>
          <p:cNvSpPr>
            <a:spLocks noChangeAspect="1" noEditPoints="1"/>
          </p:cNvSpPr>
          <p:nvPr/>
        </p:nvSpPr>
        <p:spPr bwMode="auto">
          <a:xfrm>
            <a:off x="1943157" y="1101974"/>
            <a:ext cx="457653" cy="457653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90" y="8"/>
              </a:cxn>
              <a:cxn ang="0">
                <a:pos x="222" y="28"/>
              </a:cxn>
              <a:cxn ang="0">
                <a:pos x="160" y="62"/>
              </a:cxn>
              <a:cxn ang="0">
                <a:pos x="108" y="106"/>
              </a:cxn>
              <a:cxn ang="0">
                <a:pos x="62" y="160"/>
              </a:cxn>
              <a:cxn ang="0">
                <a:pos x="30" y="222"/>
              </a:cxn>
              <a:cxn ang="0">
                <a:pos x="8" y="290"/>
              </a:cxn>
              <a:cxn ang="0">
                <a:pos x="0" y="362"/>
              </a:cxn>
              <a:cxn ang="0">
                <a:pos x="2" y="400"/>
              </a:cxn>
              <a:cxn ang="0">
                <a:pos x="18" y="470"/>
              </a:cxn>
              <a:cxn ang="0">
                <a:pos x="44" y="536"/>
              </a:cxn>
              <a:cxn ang="0">
                <a:pos x="84" y="594"/>
              </a:cxn>
              <a:cxn ang="0">
                <a:pos x="134" y="642"/>
              </a:cxn>
              <a:cxn ang="0">
                <a:pos x="190" y="682"/>
              </a:cxn>
              <a:cxn ang="0">
                <a:pos x="256" y="710"/>
              </a:cxn>
              <a:cxn ang="0">
                <a:pos x="326" y="724"/>
              </a:cxn>
              <a:cxn ang="0">
                <a:pos x="364" y="726"/>
              </a:cxn>
              <a:cxn ang="0">
                <a:pos x="436" y="718"/>
              </a:cxn>
              <a:cxn ang="0">
                <a:pos x="506" y="698"/>
              </a:cxn>
              <a:cxn ang="0">
                <a:pos x="566" y="664"/>
              </a:cxn>
              <a:cxn ang="0">
                <a:pos x="620" y="620"/>
              </a:cxn>
              <a:cxn ang="0">
                <a:pos x="664" y="566"/>
              </a:cxn>
              <a:cxn ang="0">
                <a:pos x="698" y="504"/>
              </a:cxn>
              <a:cxn ang="0">
                <a:pos x="720" y="436"/>
              </a:cxn>
              <a:cxn ang="0">
                <a:pos x="726" y="362"/>
              </a:cxn>
              <a:cxn ang="0">
                <a:pos x="724" y="326"/>
              </a:cxn>
              <a:cxn ang="0">
                <a:pos x="710" y="254"/>
              </a:cxn>
              <a:cxn ang="0">
                <a:pos x="682" y="190"/>
              </a:cxn>
              <a:cxn ang="0">
                <a:pos x="644" y="132"/>
              </a:cxn>
              <a:cxn ang="0">
                <a:pos x="594" y="82"/>
              </a:cxn>
              <a:cxn ang="0">
                <a:pos x="536" y="44"/>
              </a:cxn>
              <a:cxn ang="0">
                <a:pos x="472" y="16"/>
              </a:cxn>
              <a:cxn ang="0">
                <a:pos x="400" y="2"/>
              </a:cxn>
              <a:cxn ang="0">
                <a:pos x="482" y="586"/>
              </a:cxn>
              <a:cxn ang="0">
                <a:pos x="480" y="590"/>
              </a:cxn>
              <a:cxn ang="0">
                <a:pos x="252" y="592"/>
              </a:cxn>
              <a:cxn ang="0">
                <a:pos x="248" y="590"/>
              </a:cxn>
              <a:cxn ang="0">
                <a:pos x="246" y="530"/>
              </a:cxn>
              <a:cxn ang="0">
                <a:pos x="248" y="526"/>
              </a:cxn>
              <a:cxn ang="0">
                <a:pos x="476" y="524"/>
              </a:cxn>
              <a:cxn ang="0">
                <a:pos x="480" y="526"/>
              </a:cxn>
              <a:cxn ang="0">
                <a:pos x="482" y="586"/>
              </a:cxn>
              <a:cxn ang="0">
                <a:pos x="504" y="486"/>
              </a:cxn>
              <a:cxn ang="0">
                <a:pos x="500" y="500"/>
              </a:cxn>
              <a:cxn ang="0">
                <a:pos x="486" y="504"/>
              </a:cxn>
              <a:cxn ang="0">
                <a:pos x="242" y="504"/>
              </a:cxn>
              <a:cxn ang="0">
                <a:pos x="228" y="500"/>
              </a:cxn>
              <a:cxn ang="0">
                <a:pos x="224" y="486"/>
              </a:cxn>
              <a:cxn ang="0">
                <a:pos x="224" y="146"/>
              </a:cxn>
              <a:cxn ang="0">
                <a:pos x="228" y="134"/>
              </a:cxn>
              <a:cxn ang="0">
                <a:pos x="242" y="128"/>
              </a:cxn>
              <a:cxn ang="0">
                <a:pos x="486" y="128"/>
              </a:cxn>
              <a:cxn ang="0">
                <a:pos x="500" y="134"/>
              </a:cxn>
              <a:cxn ang="0">
                <a:pos x="504" y="146"/>
              </a:cxn>
              <a:cxn ang="0">
                <a:pos x="260" y="468"/>
              </a:cxn>
              <a:cxn ang="0">
                <a:pos x="468" y="166"/>
              </a:cxn>
              <a:cxn ang="0">
                <a:pos x="260" y="468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64415" y="4190252"/>
            <a:ext cx="2974085" cy="18176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The Kids Club takes place at 17 Picturehouse sites, delivering 75,000 admissions a year. Sponsorship gives you: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r>
              <a:rPr lang="en-GB" dirty="0" smtClean="0"/>
              <a:t>Branded assets throughout the customer journey to promote the partnership.</a:t>
            </a:r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endParaRPr lang="en-GB" dirty="0"/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r>
              <a:rPr lang="en-GB" dirty="0" smtClean="0"/>
              <a:t>The chance to host ‘Fun &amp; Games’ sessions before screenings (board games, toys etc)</a:t>
            </a:r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endParaRPr lang="en-GB" dirty="0"/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r>
              <a:rPr lang="en-GB" dirty="0" smtClean="0"/>
              <a:t>Product demonstrations and sampling that integrates the brand into the live experience.</a:t>
            </a:r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endParaRPr lang="en-GB" dirty="0"/>
          </a:p>
          <a:p>
            <a:pPr marL="171450" indent="-171450">
              <a:lnSpc>
                <a:spcPct val="100000"/>
              </a:lnSpc>
              <a:buClrTx/>
              <a:buFont typeface="Lucida Grande"/>
              <a:buChar char="-"/>
            </a:pPr>
            <a:r>
              <a:rPr lang="en-GB" dirty="0" smtClean="0"/>
              <a:t>Opportunities for bespoke events and PR opportunities.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3721101" y="5438727"/>
            <a:ext cx="5958332" cy="723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05300" y="5489105"/>
            <a:ext cx="515004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FFFF"/>
                </a:solidFill>
              </a:rPr>
              <a:t>Appeal to kids and parents when they’re at </a:t>
            </a:r>
            <a:r>
              <a:rPr lang="en-US" sz="1600" b="1" dirty="0" smtClean="0">
                <a:solidFill>
                  <a:srgbClr val="FFFFFF"/>
                </a:solidFill>
              </a:rPr>
              <a:t>their </a:t>
            </a:r>
            <a:r>
              <a:rPr lang="en-US" sz="1600" b="1" dirty="0" smtClean="0">
                <a:solidFill>
                  <a:srgbClr val="FFFFFF"/>
                </a:solidFill>
              </a:rPr>
              <a:t>happiest and more receptive – together.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8556061" y="7071063"/>
            <a:ext cx="1159438" cy="3422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dirty="0" smtClean="0">
                <a:solidFill>
                  <a:schemeClr val="bg1"/>
                </a:solidFill>
              </a:rPr>
              <a:t>* £2.50 for 3D films</a:t>
            </a:r>
            <a:endParaRPr lang="en-US" sz="900" b="0" dirty="0"/>
          </a:p>
        </p:txBody>
      </p:sp>
      <p:pic>
        <p:nvPicPr>
          <p:cNvPr id="40" name="Picture 2" descr="http://www.ropewalksliverpool.com/images/made/uploads/images/Picturehouse_logo_1024_597_90_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64" y="6930578"/>
            <a:ext cx="663601" cy="3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 121"/>
          <p:cNvSpPr>
            <a:spLocks/>
          </p:cNvSpPr>
          <p:nvPr/>
        </p:nvSpPr>
        <p:spPr bwMode="auto">
          <a:xfrm>
            <a:off x="311014" y="1101973"/>
            <a:ext cx="459251" cy="457654"/>
          </a:xfrm>
          <a:custGeom>
            <a:avLst/>
            <a:gdLst>
              <a:gd name="T0" fmla="*/ 671505 w 1087200"/>
              <a:gd name="T1" fmla="*/ 628460 h 1087200"/>
              <a:gd name="T2" fmla="*/ 666587 w 1087200"/>
              <a:gd name="T3" fmla="*/ 600173 h 1087200"/>
              <a:gd name="T4" fmla="*/ 662897 w 1087200"/>
              <a:gd name="T5" fmla="*/ 558358 h 1087200"/>
              <a:gd name="T6" fmla="*/ 693644 w 1087200"/>
              <a:gd name="T7" fmla="*/ 595254 h 1087200"/>
              <a:gd name="T8" fmla="*/ 698563 w 1087200"/>
              <a:gd name="T9" fmla="*/ 637070 h 1087200"/>
              <a:gd name="T10" fmla="*/ 624771 w 1087200"/>
              <a:gd name="T11" fmla="*/ 670276 h 1087200"/>
              <a:gd name="T12" fmla="*/ 578036 w 1087200"/>
              <a:gd name="T13" fmla="*/ 653058 h 1087200"/>
              <a:gd name="T14" fmla="*/ 612472 w 1087200"/>
              <a:gd name="T15" fmla="*/ 645679 h 1087200"/>
              <a:gd name="T16" fmla="*/ 552209 w 1087200"/>
              <a:gd name="T17" fmla="*/ 665357 h 1087200"/>
              <a:gd name="T18" fmla="*/ 536221 w 1087200"/>
              <a:gd name="T19" fmla="*/ 649368 h 1087200"/>
              <a:gd name="T20" fmla="*/ 458740 w 1087200"/>
              <a:gd name="T21" fmla="*/ 576807 h 1087200"/>
              <a:gd name="T22" fmla="*/ 430453 w 1087200"/>
              <a:gd name="T23" fmla="*/ 575577 h 1087200"/>
              <a:gd name="T24" fmla="*/ 414464 w 1087200"/>
              <a:gd name="T25" fmla="*/ 641989 h 1087200"/>
              <a:gd name="T26" fmla="*/ 437832 w 1087200"/>
              <a:gd name="T27" fmla="*/ 627231 h 1087200"/>
              <a:gd name="T28" fmla="*/ 436602 w 1087200"/>
              <a:gd name="T29" fmla="*/ 670276 h 1087200"/>
              <a:gd name="T30" fmla="*/ 388637 w 1087200"/>
              <a:gd name="T31" fmla="*/ 591565 h 1087200"/>
              <a:gd name="T32" fmla="*/ 842457 w 1087200"/>
              <a:gd name="T33" fmla="*/ 533762 h 1087200"/>
              <a:gd name="T34" fmla="*/ 287788 w 1087200"/>
              <a:gd name="T35" fmla="*/ 501785 h 1087200"/>
              <a:gd name="T36" fmla="*/ 274260 w 1087200"/>
              <a:gd name="T37" fmla="*/ 527612 h 1087200"/>
              <a:gd name="T38" fmla="*/ 559588 w 1087200"/>
              <a:gd name="T39" fmla="*/ 490716 h 1087200"/>
              <a:gd name="T40" fmla="*/ 543600 w 1087200"/>
              <a:gd name="T41" fmla="*/ 429223 h 1087200"/>
              <a:gd name="T42" fmla="*/ 686265 w 1087200"/>
              <a:gd name="T43" fmla="*/ 458740 h 1087200"/>
              <a:gd name="T44" fmla="*/ 681345 w 1087200"/>
              <a:gd name="T45" fmla="*/ 437832 h 1087200"/>
              <a:gd name="T46" fmla="*/ 579267 w 1087200"/>
              <a:gd name="T47" fmla="*/ 425534 h 1087200"/>
              <a:gd name="T48" fmla="*/ 571888 w 1087200"/>
              <a:gd name="T49" fmla="*/ 514084 h 1087200"/>
              <a:gd name="T50" fmla="*/ 471038 w 1087200"/>
              <a:gd name="T51" fmla="*/ 522693 h 1087200"/>
              <a:gd name="T52" fmla="*/ 441521 w 1087200"/>
              <a:gd name="T53" fmla="*/ 522693 h 1087200"/>
              <a:gd name="T54" fmla="*/ 649369 w 1087200"/>
              <a:gd name="T55" fmla="*/ 412005 h 1087200"/>
              <a:gd name="T56" fmla="*/ 640760 w 1087200"/>
              <a:gd name="T57" fmla="*/ 435372 h 1087200"/>
              <a:gd name="T58" fmla="*/ 621082 w 1087200"/>
              <a:gd name="T59" fmla="*/ 446441 h 1087200"/>
              <a:gd name="T60" fmla="*/ 667817 w 1087200"/>
              <a:gd name="T61" fmla="*/ 489486 h 1087200"/>
              <a:gd name="T62" fmla="*/ 619852 w 1087200"/>
              <a:gd name="T63" fmla="*/ 523922 h 1087200"/>
              <a:gd name="T64" fmla="*/ 617393 w 1087200"/>
              <a:gd name="T65" fmla="*/ 485796 h 1087200"/>
              <a:gd name="T66" fmla="*/ 641990 w 1087200"/>
              <a:gd name="T67" fmla="*/ 493176 h 1087200"/>
              <a:gd name="T68" fmla="*/ 596485 w 1087200"/>
              <a:gd name="T69" fmla="*/ 453820 h 1087200"/>
              <a:gd name="T70" fmla="*/ 622312 w 1087200"/>
              <a:gd name="T71" fmla="*/ 409545 h 1087200"/>
              <a:gd name="T72" fmla="*/ 255812 w 1087200"/>
              <a:gd name="T73" fmla="*/ 366500 h 1087200"/>
              <a:gd name="T74" fmla="*/ 186939 w 1087200"/>
              <a:gd name="T75" fmla="*/ 398476 h 1087200"/>
              <a:gd name="T76" fmla="*/ 249662 w 1087200"/>
              <a:gd name="T77" fmla="*/ 714551 h 1087200"/>
              <a:gd name="T78" fmla="*/ 811710 w 1087200"/>
              <a:gd name="T79" fmla="*/ 777274 h 1087200"/>
              <a:gd name="T80" fmla="*/ 843686 w 1087200"/>
              <a:gd name="T81" fmla="*/ 708402 h 1087200"/>
              <a:gd name="T82" fmla="*/ 891651 w 1087200"/>
              <a:gd name="T83" fmla="*/ 398476 h 1087200"/>
              <a:gd name="T84" fmla="*/ 827698 w 1087200"/>
              <a:gd name="T85" fmla="*/ 359121 h 1087200"/>
              <a:gd name="T86" fmla="*/ 543600 w 1087200"/>
              <a:gd name="T87" fmla="*/ 0 h 1087200"/>
              <a:gd name="T88" fmla="*/ 779734 w 1087200"/>
              <a:gd name="T89" fmla="*/ 52884 h 1087200"/>
              <a:gd name="T90" fmla="*/ 962984 w 1087200"/>
              <a:gd name="T91" fmla="*/ 198008 h 1087200"/>
              <a:gd name="T92" fmla="*/ 1069982 w 1087200"/>
              <a:gd name="T93" fmla="*/ 407085 h 1087200"/>
              <a:gd name="T94" fmla="*/ 1076131 w 1087200"/>
              <a:gd name="T95" fmla="*/ 653058 h 1087200"/>
              <a:gd name="T96" fmla="*/ 978972 w 1087200"/>
              <a:gd name="T97" fmla="*/ 868284 h 1087200"/>
              <a:gd name="T98" fmla="*/ 803102 w 1087200"/>
              <a:gd name="T99" fmla="*/ 1022017 h 1087200"/>
              <a:gd name="T100" fmla="*/ 571887 w 1087200"/>
              <a:gd name="T101" fmla="*/ 1085970 h 1087200"/>
              <a:gd name="T102" fmla="*/ 332064 w 1087200"/>
              <a:gd name="T103" fmla="*/ 1044155 h 1087200"/>
              <a:gd name="T104" fmla="*/ 141435 w 1087200"/>
              <a:gd name="T105" fmla="*/ 908870 h 1087200"/>
              <a:gd name="T106" fmla="*/ 24598 w 1087200"/>
              <a:gd name="T107" fmla="*/ 704712 h 1087200"/>
              <a:gd name="T108" fmla="*/ 6150 w 1087200"/>
              <a:gd name="T109" fmla="*/ 461199 h 1087200"/>
              <a:gd name="T110" fmla="*/ 93470 w 1087200"/>
              <a:gd name="T111" fmla="*/ 239824 h 1087200"/>
              <a:gd name="T112" fmla="*/ 261961 w 1087200"/>
              <a:gd name="T113" fmla="*/ 78711 h 1087200"/>
              <a:gd name="T114" fmla="*/ 488256 w 1087200"/>
              <a:gd name="T115" fmla="*/ 2460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87200" h="1087200">
                <a:moveTo>
                  <a:pt x="649368" y="621081"/>
                </a:moveTo>
                <a:lnTo>
                  <a:pt x="649368" y="650598"/>
                </a:lnTo>
                <a:lnTo>
                  <a:pt x="656747" y="650598"/>
                </a:lnTo>
                <a:lnTo>
                  <a:pt x="662897" y="650598"/>
                </a:lnTo>
                <a:lnTo>
                  <a:pt x="669046" y="648138"/>
                </a:lnTo>
                <a:lnTo>
                  <a:pt x="670276" y="645679"/>
                </a:lnTo>
                <a:lnTo>
                  <a:pt x="671505" y="643219"/>
                </a:lnTo>
                <a:lnTo>
                  <a:pt x="672735" y="635840"/>
                </a:lnTo>
                <a:lnTo>
                  <a:pt x="671505" y="628460"/>
                </a:lnTo>
                <a:lnTo>
                  <a:pt x="669046" y="623541"/>
                </a:lnTo>
                <a:lnTo>
                  <a:pt x="664126" y="621081"/>
                </a:lnTo>
                <a:lnTo>
                  <a:pt x="657977" y="621081"/>
                </a:lnTo>
                <a:lnTo>
                  <a:pt x="649368" y="621081"/>
                </a:lnTo>
                <a:close/>
                <a:moveTo>
                  <a:pt x="649368" y="576806"/>
                </a:moveTo>
                <a:lnTo>
                  <a:pt x="649368" y="602633"/>
                </a:lnTo>
                <a:lnTo>
                  <a:pt x="654288" y="602633"/>
                </a:lnTo>
                <a:lnTo>
                  <a:pt x="661667" y="602633"/>
                </a:lnTo>
                <a:lnTo>
                  <a:pt x="666587" y="600173"/>
                </a:lnTo>
                <a:lnTo>
                  <a:pt x="669046" y="596484"/>
                </a:lnTo>
                <a:lnTo>
                  <a:pt x="670276" y="590335"/>
                </a:lnTo>
                <a:lnTo>
                  <a:pt x="670276" y="584185"/>
                </a:lnTo>
                <a:lnTo>
                  <a:pt x="667816" y="580496"/>
                </a:lnTo>
                <a:lnTo>
                  <a:pt x="662897" y="578036"/>
                </a:lnTo>
                <a:lnTo>
                  <a:pt x="655518" y="576806"/>
                </a:lnTo>
                <a:lnTo>
                  <a:pt x="649368" y="576806"/>
                </a:lnTo>
                <a:close/>
                <a:moveTo>
                  <a:pt x="624771" y="558358"/>
                </a:moveTo>
                <a:lnTo>
                  <a:pt x="662897" y="558358"/>
                </a:lnTo>
                <a:lnTo>
                  <a:pt x="669046" y="558358"/>
                </a:lnTo>
                <a:lnTo>
                  <a:pt x="675196" y="559588"/>
                </a:lnTo>
                <a:lnTo>
                  <a:pt x="681345" y="562048"/>
                </a:lnTo>
                <a:lnTo>
                  <a:pt x="686265" y="564507"/>
                </a:lnTo>
                <a:lnTo>
                  <a:pt x="689954" y="568197"/>
                </a:lnTo>
                <a:lnTo>
                  <a:pt x="692414" y="573117"/>
                </a:lnTo>
                <a:lnTo>
                  <a:pt x="694874" y="579266"/>
                </a:lnTo>
                <a:lnTo>
                  <a:pt x="694874" y="586645"/>
                </a:lnTo>
                <a:lnTo>
                  <a:pt x="693644" y="595254"/>
                </a:lnTo>
                <a:lnTo>
                  <a:pt x="691184" y="602633"/>
                </a:lnTo>
                <a:lnTo>
                  <a:pt x="687494" y="607553"/>
                </a:lnTo>
                <a:lnTo>
                  <a:pt x="681345" y="611242"/>
                </a:lnTo>
                <a:lnTo>
                  <a:pt x="687494" y="613702"/>
                </a:lnTo>
                <a:lnTo>
                  <a:pt x="692414" y="618622"/>
                </a:lnTo>
                <a:lnTo>
                  <a:pt x="694874" y="622311"/>
                </a:lnTo>
                <a:lnTo>
                  <a:pt x="697333" y="626001"/>
                </a:lnTo>
                <a:lnTo>
                  <a:pt x="698563" y="630920"/>
                </a:lnTo>
                <a:lnTo>
                  <a:pt x="698563" y="637070"/>
                </a:lnTo>
                <a:lnTo>
                  <a:pt x="698563" y="643219"/>
                </a:lnTo>
                <a:lnTo>
                  <a:pt x="697333" y="649368"/>
                </a:lnTo>
                <a:lnTo>
                  <a:pt x="694874" y="654288"/>
                </a:lnTo>
                <a:lnTo>
                  <a:pt x="691184" y="660437"/>
                </a:lnTo>
                <a:lnTo>
                  <a:pt x="686265" y="664127"/>
                </a:lnTo>
                <a:lnTo>
                  <a:pt x="680115" y="666587"/>
                </a:lnTo>
                <a:lnTo>
                  <a:pt x="672736" y="669046"/>
                </a:lnTo>
                <a:lnTo>
                  <a:pt x="662897" y="670276"/>
                </a:lnTo>
                <a:lnTo>
                  <a:pt x="624771" y="670276"/>
                </a:lnTo>
                <a:lnTo>
                  <a:pt x="624771" y="558358"/>
                </a:lnTo>
                <a:close/>
                <a:moveTo>
                  <a:pt x="541140" y="558358"/>
                </a:moveTo>
                <a:lnTo>
                  <a:pt x="565738" y="558358"/>
                </a:lnTo>
                <a:lnTo>
                  <a:pt x="565738" y="635840"/>
                </a:lnTo>
                <a:lnTo>
                  <a:pt x="566967" y="643219"/>
                </a:lnTo>
                <a:lnTo>
                  <a:pt x="568197" y="648139"/>
                </a:lnTo>
                <a:lnTo>
                  <a:pt x="571887" y="651828"/>
                </a:lnTo>
                <a:lnTo>
                  <a:pt x="574347" y="653058"/>
                </a:lnTo>
                <a:lnTo>
                  <a:pt x="578036" y="653058"/>
                </a:lnTo>
                <a:lnTo>
                  <a:pt x="580496" y="653058"/>
                </a:lnTo>
                <a:lnTo>
                  <a:pt x="582956" y="651828"/>
                </a:lnTo>
                <a:lnTo>
                  <a:pt x="586645" y="648139"/>
                </a:lnTo>
                <a:lnTo>
                  <a:pt x="587875" y="643219"/>
                </a:lnTo>
                <a:lnTo>
                  <a:pt x="589105" y="635840"/>
                </a:lnTo>
                <a:lnTo>
                  <a:pt x="589105" y="558358"/>
                </a:lnTo>
                <a:lnTo>
                  <a:pt x="613702" y="558358"/>
                </a:lnTo>
                <a:lnTo>
                  <a:pt x="613702" y="635840"/>
                </a:lnTo>
                <a:lnTo>
                  <a:pt x="612472" y="645679"/>
                </a:lnTo>
                <a:lnTo>
                  <a:pt x="611243" y="653058"/>
                </a:lnTo>
                <a:lnTo>
                  <a:pt x="607553" y="659207"/>
                </a:lnTo>
                <a:lnTo>
                  <a:pt x="602633" y="664127"/>
                </a:lnTo>
                <a:lnTo>
                  <a:pt x="596484" y="667817"/>
                </a:lnTo>
                <a:lnTo>
                  <a:pt x="590335" y="670276"/>
                </a:lnTo>
                <a:lnTo>
                  <a:pt x="578036" y="671506"/>
                </a:lnTo>
                <a:lnTo>
                  <a:pt x="564508" y="670276"/>
                </a:lnTo>
                <a:lnTo>
                  <a:pt x="558358" y="667817"/>
                </a:lnTo>
                <a:lnTo>
                  <a:pt x="552209" y="665357"/>
                </a:lnTo>
                <a:lnTo>
                  <a:pt x="548519" y="660437"/>
                </a:lnTo>
                <a:lnTo>
                  <a:pt x="544830" y="654288"/>
                </a:lnTo>
                <a:lnTo>
                  <a:pt x="542370" y="645679"/>
                </a:lnTo>
                <a:lnTo>
                  <a:pt x="541140" y="635840"/>
                </a:lnTo>
                <a:lnTo>
                  <a:pt x="541140" y="558358"/>
                </a:lnTo>
                <a:close/>
                <a:moveTo>
                  <a:pt x="472268" y="558358"/>
                </a:moveTo>
                <a:lnTo>
                  <a:pt x="496866" y="558358"/>
                </a:lnTo>
                <a:lnTo>
                  <a:pt x="496866" y="649368"/>
                </a:lnTo>
                <a:lnTo>
                  <a:pt x="536221" y="649368"/>
                </a:lnTo>
                <a:lnTo>
                  <a:pt x="536221" y="670276"/>
                </a:lnTo>
                <a:lnTo>
                  <a:pt x="472268" y="670276"/>
                </a:lnTo>
                <a:lnTo>
                  <a:pt x="472268" y="558358"/>
                </a:lnTo>
                <a:close/>
                <a:moveTo>
                  <a:pt x="426763" y="555899"/>
                </a:moveTo>
                <a:lnTo>
                  <a:pt x="437832" y="557129"/>
                </a:lnTo>
                <a:lnTo>
                  <a:pt x="445211" y="559589"/>
                </a:lnTo>
                <a:lnTo>
                  <a:pt x="451360" y="564508"/>
                </a:lnTo>
                <a:lnTo>
                  <a:pt x="456280" y="570657"/>
                </a:lnTo>
                <a:lnTo>
                  <a:pt x="458740" y="576807"/>
                </a:lnTo>
                <a:lnTo>
                  <a:pt x="461199" y="582956"/>
                </a:lnTo>
                <a:lnTo>
                  <a:pt x="461199" y="596485"/>
                </a:lnTo>
                <a:lnTo>
                  <a:pt x="461199" y="597714"/>
                </a:lnTo>
                <a:lnTo>
                  <a:pt x="436602" y="597714"/>
                </a:lnTo>
                <a:lnTo>
                  <a:pt x="436602" y="596485"/>
                </a:lnTo>
                <a:lnTo>
                  <a:pt x="436602" y="586646"/>
                </a:lnTo>
                <a:lnTo>
                  <a:pt x="434142" y="579266"/>
                </a:lnTo>
                <a:lnTo>
                  <a:pt x="432912" y="578037"/>
                </a:lnTo>
                <a:lnTo>
                  <a:pt x="430453" y="575577"/>
                </a:lnTo>
                <a:lnTo>
                  <a:pt x="425533" y="575577"/>
                </a:lnTo>
                <a:lnTo>
                  <a:pt x="421844" y="575577"/>
                </a:lnTo>
                <a:lnTo>
                  <a:pt x="419384" y="576807"/>
                </a:lnTo>
                <a:lnTo>
                  <a:pt x="416924" y="579266"/>
                </a:lnTo>
                <a:lnTo>
                  <a:pt x="415694" y="582956"/>
                </a:lnTo>
                <a:lnTo>
                  <a:pt x="413234" y="596485"/>
                </a:lnTo>
                <a:lnTo>
                  <a:pt x="413234" y="614932"/>
                </a:lnTo>
                <a:lnTo>
                  <a:pt x="413234" y="635840"/>
                </a:lnTo>
                <a:lnTo>
                  <a:pt x="414464" y="641989"/>
                </a:lnTo>
                <a:lnTo>
                  <a:pt x="415694" y="646909"/>
                </a:lnTo>
                <a:lnTo>
                  <a:pt x="418154" y="649369"/>
                </a:lnTo>
                <a:lnTo>
                  <a:pt x="419384" y="651828"/>
                </a:lnTo>
                <a:lnTo>
                  <a:pt x="425533" y="653058"/>
                </a:lnTo>
                <a:lnTo>
                  <a:pt x="430453" y="651828"/>
                </a:lnTo>
                <a:lnTo>
                  <a:pt x="431683" y="650598"/>
                </a:lnTo>
                <a:lnTo>
                  <a:pt x="434142" y="648139"/>
                </a:lnTo>
                <a:lnTo>
                  <a:pt x="436602" y="640760"/>
                </a:lnTo>
                <a:lnTo>
                  <a:pt x="437832" y="627231"/>
                </a:lnTo>
                <a:lnTo>
                  <a:pt x="437832" y="626001"/>
                </a:lnTo>
                <a:lnTo>
                  <a:pt x="462429" y="626001"/>
                </a:lnTo>
                <a:lnTo>
                  <a:pt x="462429" y="627231"/>
                </a:lnTo>
                <a:lnTo>
                  <a:pt x="461199" y="643219"/>
                </a:lnTo>
                <a:lnTo>
                  <a:pt x="458740" y="651828"/>
                </a:lnTo>
                <a:lnTo>
                  <a:pt x="456280" y="657978"/>
                </a:lnTo>
                <a:lnTo>
                  <a:pt x="451360" y="664127"/>
                </a:lnTo>
                <a:lnTo>
                  <a:pt x="445211" y="667817"/>
                </a:lnTo>
                <a:lnTo>
                  <a:pt x="436602" y="670276"/>
                </a:lnTo>
                <a:lnTo>
                  <a:pt x="426763" y="671506"/>
                </a:lnTo>
                <a:lnTo>
                  <a:pt x="414464" y="670276"/>
                </a:lnTo>
                <a:lnTo>
                  <a:pt x="405855" y="667817"/>
                </a:lnTo>
                <a:lnTo>
                  <a:pt x="399706" y="662897"/>
                </a:lnTo>
                <a:lnTo>
                  <a:pt x="394786" y="655518"/>
                </a:lnTo>
                <a:lnTo>
                  <a:pt x="391097" y="646909"/>
                </a:lnTo>
                <a:lnTo>
                  <a:pt x="388637" y="637070"/>
                </a:lnTo>
                <a:lnTo>
                  <a:pt x="387407" y="613703"/>
                </a:lnTo>
                <a:lnTo>
                  <a:pt x="388637" y="591565"/>
                </a:lnTo>
                <a:lnTo>
                  <a:pt x="391097" y="580496"/>
                </a:lnTo>
                <a:lnTo>
                  <a:pt x="394786" y="573117"/>
                </a:lnTo>
                <a:lnTo>
                  <a:pt x="399706" y="565738"/>
                </a:lnTo>
                <a:lnTo>
                  <a:pt x="405855" y="560819"/>
                </a:lnTo>
                <a:lnTo>
                  <a:pt x="414464" y="557129"/>
                </a:lnTo>
                <a:lnTo>
                  <a:pt x="426763" y="555899"/>
                </a:lnTo>
                <a:close/>
                <a:moveTo>
                  <a:pt x="798182" y="501785"/>
                </a:moveTo>
                <a:lnTo>
                  <a:pt x="812941" y="527612"/>
                </a:lnTo>
                <a:lnTo>
                  <a:pt x="842457" y="533762"/>
                </a:lnTo>
                <a:lnTo>
                  <a:pt x="821550" y="555899"/>
                </a:lnTo>
                <a:lnTo>
                  <a:pt x="825239" y="584186"/>
                </a:lnTo>
                <a:lnTo>
                  <a:pt x="799412" y="571888"/>
                </a:lnTo>
                <a:lnTo>
                  <a:pt x="772355" y="585416"/>
                </a:lnTo>
                <a:lnTo>
                  <a:pt x="776045" y="555899"/>
                </a:lnTo>
                <a:lnTo>
                  <a:pt x="755137" y="533762"/>
                </a:lnTo>
                <a:lnTo>
                  <a:pt x="784654" y="527612"/>
                </a:lnTo>
                <a:lnTo>
                  <a:pt x="798182" y="501785"/>
                </a:lnTo>
                <a:close/>
                <a:moveTo>
                  <a:pt x="287788" y="501785"/>
                </a:moveTo>
                <a:lnTo>
                  <a:pt x="302547" y="527612"/>
                </a:lnTo>
                <a:lnTo>
                  <a:pt x="332063" y="533762"/>
                </a:lnTo>
                <a:lnTo>
                  <a:pt x="312385" y="555899"/>
                </a:lnTo>
                <a:lnTo>
                  <a:pt x="316075" y="584186"/>
                </a:lnTo>
                <a:lnTo>
                  <a:pt x="289018" y="571888"/>
                </a:lnTo>
                <a:lnTo>
                  <a:pt x="261961" y="585416"/>
                </a:lnTo>
                <a:lnTo>
                  <a:pt x="265651" y="555899"/>
                </a:lnTo>
                <a:lnTo>
                  <a:pt x="244743" y="533762"/>
                </a:lnTo>
                <a:lnTo>
                  <a:pt x="274260" y="527612"/>
                </a:lnTo>
                <a:lnTo>
                  <a:pt x="287788" y="501785"/>
                </a:lnTo>
                <a:close/>
                <a:moveTo>
                  <a:pt x="534991" y="429223"/>
                </a:moveTo>
                <a:lnTo>
                  <a:pt x="534991" y="503015"/>
                </a:lnTo>
                <a:lnTo>
                  <a:pt x="543600" y="503015"/>
                </a:lnTo>
                <a:lnTo>
                  <a:pt x="548520" y="503015"/>
                </a:lnTo>
                <a:lnTo>
                  <a:pt x="552209" y="501785"/>
                </a:lnTo>
                <a:lnTo>
                  <a:pt x="554669" y="499326"/>
                </a:lnTo>
                <a:lnTo>
                  <a:pt x="557129" y="495636"/>
                </a:lnTo>
                <a:lnTo>
                  <a:pt x="559588" y="490716"/>
                </a:lnTo>
                <a:lnTo>
                  <a:pt x="559588" y="484567"/>
                </a:lnTo>
                <a:lnTo>
                  <a:pt x="560818" y="466119"/>
                </a:lnTo>
                <a:lnTo>
                  <a:pt x="559588" y="448901"/>
                </a:lnTo>
                <a:lnTo>
                  <a:pt x="559588" y="442752"/>
                </a:lnTo>
                <a:lnTo>
                  <a:pt x="557129" y="437832"/>
                </a:lnTo>
                <a:lnTo>
                  <a:pt x="555899" y="434143"/>
                </a:lnTo>
                <a:lnTo>
                  <a:pt x="552209" y="431683"/>
                </a:lnTo>
                <a:lnTo>
                  <a:pt x="548520" y="430453"/>
                </a:lnTo>
                <a:lnTo>
                  <a:pt x="543600" y="429223"/>
                </a:lnTo>
                <a:lnTo>
                  <a:pt x="534991" y="429223"/>
                </a:lnTo>
                <a:close/>
                <a:moveTo>
                  <a:pt x="673966" y="410775"/>
                </a:moveTo>
                <a:lnTo>
                  <a:pt x="697333" y="410775"/>
                </a:lnTo>
                <a:lnTo>
                  <a:pt x="697333" y="431683"/>
                </a:lnTo>
                <a:lnTo>
                  <a:pt x="696103" y="442751"/>
                </a:lnTo>
                <a:lnTo>
                  <a:pt x="694874" y="447671"/>
                </a:lnTo>
                <a:lnTo>
                  <a:pt x="692414" y="452590"/>
                </a:lnTo>
                <a:lnTo>
                  <a:pt x="689954" y="456280"/>
                </a:lnTo>
                <a:lnTo>
                  <a:pt x="686265" y="458740"/>
                </a:lnTo>
                <a:lnTo>
                  <a:pt x="681345" y="461199"/>
                </a:lnTo>
                <a:lnTo>
                  <a:pt x="675196" y="462429"/>
                </a:lnTo>
                <a:lnTo>
                  <a:pt x="673966" y="462429"/>
                </a:lnTo>
                <a:lnTo>
                  <a:pt x="673966" y="448901"/>
                </a:lnTo>
                <a:lnTo>
                  <a:pt x="675196" y="448901"/>
                </a:lnTo>
                <a:lnTo>
                  <a:pt x="677656" y="447671"/>
                </a:lnTo>
                <a:lnTo>
                  <a:pt x="680115" y="445211"/>
                </a:lnTo>
                <a:lnTo>
                  <a:pt x="681345" y="441522"/>
                </a:lnTo>
                <a:lnTo>
                  <a:pt x="681345" y="437832"/>
                </a:lnTo>
                <a:lnTo>
                  <a:pt x="681345" y="436602"/>
                </a:lnTo>
                <a:lnTo>
                  <a:pt x="673966" y="436602"/>
                </a:lnTo>
                <a:lnTo>
                  <a:pt x="673966" y="410775"/>
                </a:lnTo>
                <a:close/>
                <a:moveTo>
                  <a:pt x="510394" y="410775"/>
                </a:moveTo>
                <a:lnTo>
                  <a:pt x="548520" y="410775"/>
                </a:lnTo>
                <a:lnTo>
                  <a:pt x="558359" y="412005"/>
                </a:lnTo>
                <a:lnTo>
                  <a:pt x="566968" y="414465"/>
                </a:lnTo>
                <a:lnTo>
                  <a:pt x="574347" y="419384"/>
                </a:lnTo>
                <a:lnTo>
                  <a:pt x="579267" y="425534"/>
                </a:lnTo>
                <a:lnTo>
                  <a:pt x="581727" y="434143"/>
                </a:lnTo>
                <a:lnTo>
                  <a:pt x="584186" y="442752"/>
                </a:lnTo>
                <a:lnTo>
                  <a:pt x="585416" y="453821"/>
                </a:lnTo>
                <a:lnTo>
                  <a:pt x="585416" y="464889"/>
                </a:lnTo>
                <a:lnTo>
                  <a:pt x="585416" y="478418"/>
                </a:lnTo>
                <a:lnTo>
                  <a:pt x="584186" y="489487"/>
                </a:lnTo>
                <a:lnTo>
                  <a:pt x="581727" y="500556"/>
                </a:lnTo>
                <a:lnTo>
                  <a:pt x="578037" y="507935"/>
                </a:lnTo>
                <a:lnTo>
                  <a:pt x="571888" y="514084"/>
                </a:lnTo>
                <a:lnTo>
                  <a:pt x="565738" y="519004"/>
                </a:lnTo>
                <a:lnTo>
                  <a:pt x="557129" y="521463"/>
                </a:lnTo>
                <a:lnTo>
                  <a:pt x="547290" y="522693"/>
                </a:lnTo>
                <a:lnTo>
                  <a:pt x="510394" y="522693"/>
                </a:lnTo>
                <a:lnTo>
                  <a:pt x="510394" y="410775"/>
                </a:lnTo>
                <a:close/>
                <a:moveTo>
                  <a:pt x="471038" y="410775"/>
                </a:moveTo>
                <a:lnTo>
                  <a:pt x="495635" y="410775"/>
                </a:lnTo>
                <a:lnTo>
                  <a:pt x="495635" y="522693"/>
                </a:lnTo>
                <a:lnTo>
                  <a:pt x="471038" y="522693"/>
                </a:lnTo>
                <a:lnTo>
                  <a:pt x="471038" y="410775"/>
                </a:lnTo>
                <a:close/>
                <a:moveTo>
                  <a:pt x="388637" y="410775"/>
                </a:moveTo>
                <a:lnTo>
                  <a:pt x="413235" y="410775"/>
                </a:lnTo>
                <a:lnTo>
                  <a:pt x="413235" y="451361"/>
                </a:lnTo>
                <a:lnTo>
                  <a:pt x="439062" y="410775"/>
                </a:lnTo>
                <a:lnTo>
                  <a:pt x="466119" y="410775"/>
                </a:lnTo>
                <a:lnTo>
                  <a:pt x="435372" y="458740"/>
                </a:lnTo>
                <a:lnTo>
                  <a:pt x="469808" y="522693"/>
                </a:lnTo>
                <a:lnTo>
                  <a:pt x="441521" y="522693"/>
                </a:lnTo>
                <a:lnTo>
                  <a:pt x="419384" y="478418"/>
                </a:lnTo>
                <a:lnTo>
                  <a:pt x="413235" y="489487"/>
                </a:lnTo>
                <a:lnTo>
                  <a:pt x="413235" y="522693"/>
                </a:lnTo>
                <a:lnTo>
                  <a:pt x="388637" y="522693"/>
                </a:lnTo>
                <a:lnTo>
                  <a:pt x="388637" y="410775"/>
                </a:lnTo>
                <a:close/>
                <a:moveTo>
                  <a:pt x="629691" y="408315"/>
                </a:moveTo>
                <a:lnTo>
                  <a:pt x="637071" y="408315"/>
                </a:lnTo>
                <a:lnTo>
                  <a:pt x="643220" y="409545"/>
                </a:lnTo>
                <a:lnTo>
                  <a:pt x="649369" y="412005"/>
                </a:lnTo>
                <a:lnTo>
                  <a:pt x="654289" y="415694"/>
                </a:lnTo>
                <a:lnTo>
                  <a:pt x="659208" y="419384"/>
                </a:lnTo>
                <a:lnTo>
                  <a:pt x="661668" y="425533"/>
                </a:lnTo>
                <a:lnTo>
                  <a:pt x="664128" y="431682"/>
                </a:lnTo>
                <a:lnTo>
                  <a:pt x="664128" y="439062"/>
                </a:lnTo>
                <a:lnTo>
                  <a:pt x="664128" y="443981"/>
                </a:lnTo>
                <a:lnTo>
                  <a:pt x="640760" y="443981"/>
                </a:lnTo>
                <a:lnTo>
                  <a:pt x="640760" y="442751"/>
                </a:lnTo>
                <a:lnTo>
                  <a:pt x="640760" y="435372"/>
                </a:lnTo>
                <a:lnTo>
                  <a:pt x="638300" y="430453"/>
                </a:lnTo>
                <a:lnTo>
                  <a:pt x="634611" y="427993"/>
                </a:lnTo>
                <a:lnTo>
                  <a:pt x="629691" y="427993"/>
                </a:lnTo>
                <a:lnTo>
                  <a:pt x="624772" y="427993"/>
                </a:lnTo>
                <a:lnTo>
                  <a:pt x="621082" y="430453"/>
                </a:lnTo>
                <a:lnTo>
                  <a:pt x="619852" y="434142"/>
                </a:lnTo>
                <a:lnTo>
                  <a:pt x="618622" y="439062"/>
                </a:lnTo>
                <a:lnTo>
                  <a:pt x="619852" y="442751"/>
                </a:lnTo>
                <a:lnTo>
                  <a:pt x="621082" y="446441"/>
                </a:lnTo>
                <a:lnTo>
                  <a:pt x="624772" y="448901"/>
                </a:lnTo>
                <a:lnTo>
                  <a:pt x="629691" y="452590"/>
                </a:lnTo>
                <a:lnTo>
                  <a:pt x="646909" y="459969"/>
                </a:lnTo>
                <a:lnTo>
                  <a:pt x="656748" y="464889"/>
                </a:lnTo>
                <a:lnTo>
                  <a:pt x="660438" y="468578"/>
                </a:lnTo>
                <a:lnTo>
                  <a:pt x="664128" y="472268"/>
                </a:lnTo>
                <a:lnTo>
                  <a:pt x="665358" y="475958"/>
                </a:lnTo>
                <a:lnTo>
                  <a:pt x="666587" y="479647"/>
                </a:lnTo>
                <a:lnTo>
                  <a:pt x="667817" y="489486"/>
                </a:lnTo>
                <a:lnTo>
                  <a:pt x="667817" y="498095"/>
                </a:lnTo>
                <a:lnTo>
                  <a:pt x="665358" y="505474"/>
                </a:lnTo>
                <a:lnTo>
                  <a:pt x="661668" y="511624"/>
                </a:lnTo>
                <a:lnTo>
                  <a:pt x="657978" y="515313"/>
                </a:lnTo>
                <a:lnTo>
                  <a:pt x="651829" y="519003"/>
                </a:lnTo>
                <a:lnTo>
                  <a:pt x="645680" y="521462"/>
                </a:lnTo>
                <a:lnTo>
                  <a:pt x="637071" y="523922"/>
                </a:lnTo>
                <a:lnTo>
                  <a:pt x="628461" y="523922"/>
                </a:lnTo>
                <a:lnTo>
                  <a:pt x="619852" y="523922"/>
                </a:lnTo>
                <a:lnTo>
                  <a:pt x="612473" y="521462"/>
                </a:lnTo>
                <a:lnTo>
                  <a:pt x="606324" y="519003"/>
                </a:lnTo>
                <a:lnTo>
                  <a:pt x="601404" y="515313"/>
                </a:lnTo>
                <a:lnTo>
                  <a:pt x="597715" y="510394"/>
                </a:lnTo>
                <a:lnTo>
                  <a:pt x="595255" y="505474"/>
                </a:lnTo>
                <a:lnTo>
                  <a:pt x="594025" y="498095"/>
                </a:lnTo>
                <a:lnTo>
                  <a:pt x="592795" y="490716"/>
                </a:lnTo>
                <a:lnTo>
                  <a:pt x="592795" y="485796"/>
                </a:lnTo>
                <a:lnTo>
                  <a:pt x="617393" y="485796"/>
                </a:lnTo>
                <a:lnTo>
                  <a:pt x="617393" y="489486"/>
                </a:lnTo>
                <a:lnTo>
                  <a:pt x="618622" y="496865"/>
                </a:lnTo>
                <a:lnTo>
                  <a:pt x="619852" y="501785"/>
                </a:lnTo>
                <a:lnTo>
                  <a:pt x="624772" y="504244"/>
                </a:lnTo>
                <a:lnTo>
                  <a:pt x="630921" y="505474"/>
                </a:lnTo>
                <a:lnTo>
                  <a:pt x="634611" y="504244"/>
                </a:lnTo>
                <a:lnTo>
                  <a:pt x="639530" y="503014"/>
                </a:lnTo>
                <a:lnTo>
                  <a:pt x="641990" y="499325"/>
                </a:lnTo>
                <a:lnTo>
                  <a:pt x="641990" y="493176"/>
                </a:lnTo>
                <a:lnTo>
                  <a:pt x="641990" y="487026"/>
                </a:lnTo>
                <a:lnTo>
                  <a:pt x="638300" y="483337"/>
                </a:lnTo>
                <a:lnTo>
                  <a:pt x="633381" y="479647"/>
                </a:lnTo>
                <a:lnTo>
                  <a:pt x="623542" y="475958"/>
                </a:lnTo>
                <a:lnTo>
                  <a:pt x="611243" y="471038"/>
                </a:lnTo>
                <a:lnTo>
                  <a:pt x="606324" y="467348"/>
                </a:lnTo>
                <a:lnTo>
                  <a:pt x="601404" y="463659"/>
                </a:lnTo>
                <a:lnTo>
                  <a:pt x="598945" y="458739"/>
                </a:lnTo>
                <a:lnTo>
                  <a:pt x="596485" y="453820"/>
                </a:lnTo>
                <a:lnTo>
                  <a:pt x="595255" y="448901"/>
                </a:lnTo>
                <a:lnTo>
                  <a:pt x="594025" y="441521"/>
                </a:lnTo>
                <a:lnTo>
                  <a:pt x="595255" y="434142"/>
                </a:lnTo>
                <a:lnTo>
                  <a:pt x="596485" y="426763"/>
                </a:lnTo>
                <a:lnTo>
                  <a:pt x="600174" y="421844"/>
                </a:lnTo>
                <a:lnTo>
                  <a:pt x="603864" y="416924"/>
                </a:lnTo>
                <a:lnTo>
                  <a:pt x="608784" y="413235"/>
                </a:lnTo>
                <a:lnTo>
                  <a:pt x="614933" y="410775"/>
                </a:lnTo>
                <a:lnTo>
                  <a:pt x="622312" y="409545"/>
                </a:lnTo>
                <a:lnTo>
                  <a:pt x="629691" y="408315"/>
                </a:lnTo>
                <a:close/>
                <a:moveTo>
                  <a:pt x="275489" y="309926"/>
                </a:moveTo>
                <a:lnTo>
                  <a:pt x="275489" y="319765"/>
                </a:lnTo>
                <a:lnTo>
                  <a:pt x="274260" y="328374"/>
                </a:lnTo>
                <a:lnTo>
                  <a:pt x="271800" y="336983"/>
                </a:lnTo>
                <a:lnTo>
                  <a:pt x="269340" y="344362"/>
                </a:lnTo>
                <a:lnTo>
                  <a:pt x="265651" y="351741"/>
                </a:lnTo>
                <a:lnTo>
                  <a:pt x="260731" y="359121"/>
                </a:lnTo>
                <a:lnTo>
                  <a:pt x="255812" y="366500"/>
                </a:lnTo>
                <a:lnTo>
                  <a:pt x="249662" y="372649"/>
                </a:lnTo>
                <a:lnTo>
                  <a:pt x="243513" y="378798"/>
                </a:lnTo>
                <a:lnTo>
                  <a:pt x="237364" y="383718"/>
                </a:lnTo>
                <a:lnTo>
                  <a:pt x="229984" y="387408"/>
                </a:lnTo>
                <a:lnTo>
                  <a:pt x="221375" y="391097"/>
                </a:lnTo>
                <a:lnTo>
                  <a:pt x="213996" y="394787"/>
                </a:lnTo>
                <a:lnTo>
                  <a:pt x="205387" y="396017"/>
                </a:lnTo>
                <a:lnTo>
                  <a:pt x="196778" y="398476"/>
                </a:lnTo>
                <a:lnTo>
                  <a:pt x="186939" y="398476"/>
                </a:lnTo>
                <a:lnTo>
                  <a:pt x="186939" y="688724"/>
                </a:lnTo>
                <a:lnTo>
                  <a:pt x="196778" y="688724"/>
                </a:lnTo>
                <a:lnTo>
                  <a:pt x="205387" y="691184"/>
                </a:lnTo>
                <a:lnTo>
                  <a:pt x="213996" y="692414"/>
                </a:lnTo>
                <a:lnTo>
                  <a:pt x="221375" y="696103"/>
                </a:lnTo>
                <a:lnTo>
                  <a:pt x="229984" y="699793"/>
                </a:lnTo>
                <a:lnTo>
                  <a:pt x="237364" y="703482"/>
                </a:lnTo>
                <a:lnTo>
                  <a:pt x="243513" y="708402"/>
                </a:lnTo>
                <a:lnTo>
                  <a:pt x="249662" y="714551"/>
                </a:lnTo>
                <a:lnTo>
                  <a:pt x="255812" y="720700"/>
                </a:lnTo>
                <a:lnTo>
                  <a:pt x="260731" y="728080"/>
                </a:lnTo>
                <a:lnTo>
                  <a:pt x="265651" y="735459"/>
                </a:lnTo>
                <a:lnTo>
                  <a:pt x="269340" y="742838"/>
                </a:lnTo>
                <a:lnTo>
                  <a:pt x="271800" y="750217"/>
                </a:lnTo>
                <a:lnTo>
                  <a:pt x="274260" y="758826"/>
                </a:lnTo>
                <a:lnTo>
                  <a:pt x="275489" y="767435"/>
                </a:lnTo>
                <a:lnTo>
                  <a:pt x="275489" y="777274"/>
                </a:lnTo>
                <a:lnTo>
                  <a:pt x="811710" y="777274"/>
                </a:lnTo>
                <a:lnTo>
                  <a:pt x="812940" y="767435"/>
                </a:lnTo>
                <a:lnTo>
                  <a:pt x="814170" y="758826"/>
                </a:lnTo>
                <a:lnTo>
                  <a:pt x="816629" y="750217"/>
                </a:lnTo>
                <a:lnTo>
                  <a:pt x="819089" y="742838"/>
                </a:lnTo>
                <a:lnTo>
                  <a:pt x="822779" y="735459"/>
                </a:lnTo>
                <a:lnTo>
                  <a:pt x="827698" y="728080"/>
                </a:lnTo>
                <a:lnTo>
                  <a:pt x="832618" y="720700"/>
                </a:lnTo>
                <a:lnTo>
                  <a:pt x="837537" y="714551"/>
                </a:lnTo>
                <a:lnTo>
                  <a:pt x="843686" y="708402"/>
                </a:lnTo>
                <a:lnTo>
                  <a:pt x="851066" y="703482"/>
                </a:lnTo>
                <a:lnTo>
                  <a:pt x="858445" y="699793"/>
                </a:lnTo>
                <a:lnTo>
                  <a:pt x="865824" y="696103"/>
                </a:lnTo>
                <a:lnTo>
                  <a:pt x="874433" y="692414"/>
                </a:lnTo>
                <a:lnTo>
                  <a:pt x="883042" y="691184"/>
                </a:lnTo>
                <a:lnTo>
                  <a:pt x="891651" y="688724"/>
                </a:lnTo>
                <a:lnTo>
                  <a:pt x="900260" y="688724"/>
                </a:lnTo>
                <a:lnTo>
                  <a:pt x="900260" y="398476"/>
                </a:lnTo>
                <a:lnTo>
                  <a:pt x="891651" y="398476"/>
                </a:lnTo>
                <a:lnTo>
                  <a:pt x="883042" y="396017"/>
                </a:lnTo>
                <a:lnTo>
                  <a:pt x="874433" y="394787"/>
                </a:lnTo>
                <a:lnTo>
                  <a:pt x="865824" y="391097"/>
                </a:lnTo>
                <a:lnTo>
                  <a:pt x="858445" y="387408"/>
                </a:lnTo>
                <a:lnTo>
                  <a:pt x="851066" y="383718"/>
                </a:lnTo>
                <a:lnTo>
                  <a:pt x="843686" y="377569"/>
                </a:lnTo>
                <a:lnTo>
                  <a:pt x="837537" y="372649"/>
                </a:lnTo>
                <a:lnTo>
                  <a:pt x="832618" y="366500"/>
                </a:lnTo>
                <a:lnTo>
                  <a:pt x="827698" y="359121"/>
                </a:lnTo>
                <a:lnTo>
                  <a:pt x="822779" y="351741"/>
                </a:lnTo>
                <a:lnTo>
                  <a:pt x="819089" y="344362"/>
                </a:lnTo>
                <a:lnTo>
                  <a:pt x="816629" y="336983"/>
                </a:lnTo>
                <a:lnTo>
                  <a:pt x="814170" y="328374"/>
                </a:lnTo>
                <a:lnTo>
                  <a:pt x="812940" y="319765"/>
                </a:lnTo>
                <a:lnTo>
                  <a:pt x="811710" y="309926"/>
                </a:lnTo>
                <a:lnTo>
                  <a:pt x="275489" y="309926"/>
                </a:lnTo>
                <a:close/>
                <a:moveTo>
                  <a:pt x="515313" y="0"/>
                </a:moveTo>
                <a:lnTo>
                  <a:pt x="543600" y="0"/>
                </a:lnTo>
                <a:lnTo>
                  <a:pt x="571887" y="0"/>
                </a:lnTo>
                <a:lnTo>
                  <a:pt x="598944" y="2460"/>
                </a:lnTo>
                <a:lnTo>
                  <a:pt x="627231" y="6149"/>
                </a:lnTo>
                <a:lnTo>
                  <a:pt x="653058" y="11069"/>
                </a:lnTo>
                <a:lnTo>
                  <a:pt x="680115" y="17218"/>
                </a:lnTo>
                <a:lnTo>
                  <a:pt x="705942" y="24597"/>
                </a:lnTo>
                <a:lnTo>
                  <a:pt x="730540" y="33206"/>
                </a:lnTo>
                <a:lnTo>
                  <a:pt x="755137" y="43045"/>
                </a:lnTo>
                <a:lnTo>
                  <a:pt x="779734" y="52884"/>
                </a:lnTo>
                <a:lnTo>
                  <a:pt x="803102" y="65183"/>
                </a:lnTo>
                <a:lnTo>
                  <a:pt x="825239" y="78711"/>
                </a:lnTo>
                <a:lnTo>
                  <a:pt x="847377" y="92240"/>
                </a:lnTo>
                <a:lnTo>
                  <a:pt x="869514" y="108228"/>
                </a:lnTo>
                <a:lnTo>
                  <a:pt x="889192" y="124216"/>
                </a:lnTo>
                <a:lnTo>
                  <a:pt x="908870" y="141435"/>
                </a:lnTo>
                <a:lnTo>
                  <a:pt x="928548" y="158653"/>
                </a:lnTo>
                <a:lnTo>
                  <a:pt x="945766" y="178330"/>
                </a:lnTo>
                <a:lnTo>
                  <a:pt x="962984" y="198008"/>
                </a:lnTo>
                <a:lnTo>
                  <a:pt x="978972" y="217686"/>
                </a:lnTo>
                <a:lnTo>
                  <a:pt x="994960" y="239824"/>
                </a:lnTo>
                <a:lnTo>
                  <a:pt x="1008489" y="261961"/>
                </a:lnTo>
                <a:lnTo>
                  <a:pt x="1022017" y="284099"/>
                </a:lnTo>
                <a:lnTo>
                  <a:pt x="1034316" y="307466"/>
                </a:lnTo>
                <a:lnTo>
                  <a:pt x="1045385" y="332063"/>
                </a:lnTo>
                <a:lnTo>
                  <a:pt x="1053994" y="356661"/>
                </a:lnTo>
                <a:lnTo>
                  <a:pt x="1062603" y="381258"/>
                </a:lnTo>
                <a:lnTo>
                  <a:pt x="1069982" y="407085"/>
                </a:lnTo>
                <a:lnTo>
                  <a:pt x="1076131" y="434142"/>
                </a:lnTo>
                <a:lnTo>
                  <a:pt x="1081051" y="461199"/>
                </a:lnTo>
                <a:lnTo>
                  <a:pt x="1084740" y="488256"/>
                </a:lnTo>
                <a:lnTo>
                  <a:pt x="1087200" y="515313"/>
                </a:lnTo>
                <a:lnTo>
                  <a:pt x="1087200" y="543600"/>
                </a:lnTo>
                <a:lnTo>
                  <a:pt x="1087200" y="571887"/>
                </a:lnTo>
                <a:lnTo>
                  <a:pt x="1084740" y="598944"/>
                </a:lnTo>
                <a:lnTo>
                  <a:pt x="1081051" y="626001"/>
                </a:lnTo>
                <a:lnTo>
                  <a:pt x="1076131" y="653058"/>
                </a:lnTo>
                <a:lnTo>
                  <a:pt x="1069982" y="678885"/>
                </a:lnTo>
                <a:lnTo>
                  <a:pt x="1062603" y="704712"/>
                </a:lnTo>
                <a:lnTo>
                  <a:pt x="1053994" y="730540"/>
                </a:lnTo>
                <a:lnTo>
                  <a:pt x="1045385" y="755137"/>
                </a:lnTo>
                <a:lnTo>
                  <a:pt x="1034316" y="779734"/>
                </a:lnTo>
                <a:lnTo>
                  <a:pt x="1022017" y="803102"/>
                </a:lnTo>
                <a:lnTo>
                  <a:pt x="1008489" y="825239"/>
                </a:lnTo>
                <a:lnTo>
                  <a:pt x="994960" y="847377"/>
                </a:lnTo>
                <a:lnTo>
                  <a:pt x="978972" y="868284"/>
                </a:lnTo>
                <a:lnTo>
                  <a:pt x="962984" y="889192"/>
                </a:lnTo>
                <a:lnTo>
                  <a:pt x="945766" y="908870"/>
                </a:lnTo>
                <a:lnTo>
                  <a:pt x="928548" y="928548"/>
                </a:lnTo>
                <a:lnTo>
                  <a:pt x="908870" y="945766"/>
                </a:lnTo>
                <a:lnTo>
                  <a:pt x="889192" y="962984"/>
                </a:lnTo>
                <a:lnTo>
                  <a:pt x="869514" y="978972"/>
                </a:lnTo>
                <a:lnTo>
                  <a:pt x="847377" y="993730"/>
                </a:lnTo>
                <a:lnTo>
                  <a:pt x="825239" y="1008489"/>
                </a:lnTo>
                <a:lnTo>
                  <a:pt x="803102" y="1022017"/>
                </a:lnTo>
                <a:lnTo>
                  <a:pt x="779734" y="1033086"/>
                </a:lnTo>
                <a:lnTo>
                  <a:pt x="755137" y="1044155"/>
                </a:lnTo>
                <a:lnTo>
                  <a:pt x="730540" y="1053994"/>
                </a:lnTo>
                <a:lnTo>
                  <a:pt x="705942" y="1062603"/>
                </a:lnTo>
                <a:lnTo>
                  <a:pt x="680115" y="1069982"/>
                </a:lnTo>
                <a:lnTo>
                  <a:pt x="653058" y="1076131"/>
                </a:lnTo>
                <a:lnTo>
                  <a:pt x="627231" y="1081051"/>
                </a:lnTo>
                <a:lnTo>
                  <a:pt x="598944" y="1084740"/>
                </a:lnTo>
                <a:lnTo>
                  <a:pt x="571887" y="1085970"/>
                </a:lnTo>
                <a:lnTo>
                  <a:pt x="543600" y="1087200"/>
                </a:lnTo>
                <a:lnTo>
                  <a:pt x="515313" y="1085970"/>
                </a:lnTo>
                <a:lnTo>
                  <a:pt x="488256" y="1084740"/>
                </a:lnTo>
                <a:lnTo>
                  <a:pt x="461199" y="1081051"/>
                </a:lnTo>
                <a:lnTo>
                  <a:pt x="434142" y="1076131"/>
                </a:lnTo>
                <a:lnTo>
                  <a:pt x="408315" y="1069982"/>
                </a:lnTo>
                <a:lnTo>
                  <a:pt x="382488" y="1062603"/>
                </a:lnTo>
                <a:lnTo>
                  <a:pt x="356661" y="1053994"/>
                </a:lnTo>
                <a:lnTo>
                  <a:pt x="332064" y="1044155"/>
                </a:lnTo>
                <a:lnTo>
                  <a:pt x="308696" y="1033086"/>
                </a:lnTo>
                <a:lnTo>
                  <a:pt x="285329" y="1022017"/>
                </a:lnTo>
                <a:lnTo>
                  <a:pt x="261961" y="1008489"/>
                </a:lnTo>
                <a:lnTo>
                  <a:pt x="239824" y="993730"/>
                </a:lnTo>
                <a:lnTo>
                  <a:pt x="218916" y="978972"/>
                </a:lnTo>
                <a:lnTo>
                  <a:pt x="198008" y="962984"/>
                </a:lnTo>
                <a:lnTo>
                  <a:pt x="178331" y="945766"/>
                </a:lnTo>
                <a:lnTo>
                  <a:pt x="159883" y="928548"/>
                </a:lnTo>
                <a:lnTo>
                  <a:pt x="141435" y="908870"/>
                </a:lnTo>
                <a:lnTo>
                  <a:pt x="124217" y="889192"/>
                </a:lnTo>
                <a:lnTo>
                  <a:pt x="108228" y="868284"/>
                </a:lnTo>
                <a:lnTo>
                  <a:pt x="93470" y="847377"/>
                </a:lnTo>
                <a:lnTo>
                  <a:pt x="78712" y="825239"/>
                </a:lnTo>
                <a:lnTo>
                  <a:pt x="66413" y="803102"/>
                </a:lnTo>
                <a:lnTo>
                  <a:pt x="54114" y="779734"/>
                </a:lnTo>
                <a:lnTo>
                  <a:pt x="43045" y="755137"/>
                </a:lnTo>
                <a:lnTo>
                  <a:pt x="33207" y="730540"/>
                </a:lnTo>
                <a:lnTo>
                  <a:pt x="24598" y="704712"/>
                </a:lnTo>
                <a:lnTo>
                  <a:pt x="17218" y="678885"/>
                </a:lnTo>
                <a:lnTo>
                  <a:pt x="11069" y="653058"/>
                </a:lnTo>
                <a:lnTo>
                  <a:pt x="6150" y="626001"/>
                </a:lnTo>
                <a:lnTo>
                  <a:pt x="2460" y="598944"/>
                </a:lnTo>
                <a:lnTo>
                  <a:pt x="1230" y="571887"/>
                </a:lnTo>
                <a:lnTo>
                  <a:pt x="0" y="543600"/>
                </a:lnTo>
                <a:lnTo>
                  <a:pt x="1230" y="515313"/>
                </a:lnTo>
                <a:lnTo>
                  <a:pt x="2460" y="488256"/>
                </a:lnTo>
                <a:lnTo>
                  <a:pt x="6150" y="461199"/>
                </a:lnTo>
                <a:lnTo>
                  <a:pt x="11069" y="434142"/>
                </a:lnTo>
                <a:lnTo>
                  <a:pt x="17218" y="407085"/>
                </a:lnTo>
                <a:lnTo>
                  <a:pt x="24598" y="381258"/>
                </a:lnTo>
                <a:lnTo>
                  <a:pt x="33207" y="356661"/>
                </a:lnTo>
                <a:lnTo>
                  <a:pt x="43045" y="332063"/>
                </a:lnTo>
                <a:lnTo>
                  <a:pt x="54114" y="307466"/>
                </a:lnTo>
                <a:lnTo>
                  <a:pt x="66413" y="284099"/>
                </a:lnTo>
                <a:lnTo>
                  <a:pt x="78712" y="261961"/>
                </a:lnTo>
                <a:lnTo>
                  <a:pt x="93470" y="239824"/>
                </a:lnTo>
                <a:lnTo>
                  <a:pt x="108228" y="217686"/>
                </a:lnTo>
                <a:lnTo>
                  <a:pt x="124217" y="198008"/>
                </a:lnTo>
                <a:lnTo>
                  <a:pt x="141435" y="178330"/>
                </a:lnTo>
                <a:lnTo>
                  <a:pt x="159883" y="158653"/>
                </a:lnTo>
                <a:lnTo>
                  <a:pt x="178331" y="141435"/>
                </a:lnTo>
                <a:lnTo>
                  <a:pt x="198008" y="124216"/>
                </a:lnTo>
                <a:lnTo>
                  <a:pt x="218916" y="108228"/>
                </a:lnTo>
                <a:lnTo>
                  <a:pt x="239824" y="92240"/>
                </a:lnTo>
                <a:lnTo>
                  <a:pt x="261961" y="78711"/>
                </a:lnTo>
                <a:lnTo>
                  <a:pt x="285329" y="65183"/>
                </a:lnTo>
                <a:lnTo>
                  <a:pt x="308696" y="52884"/>
                </a:lnTo>
                <a:lnTo>
                  <a:pt x="332064" y="43045"/>
                </a:lnTo>
                <a:lnTo>
                  <a:pt x="356661" y="33206"/>
                </a:lnTo>
                <a:lnTo>
                  <a:pt x="382488" y="24597"/>
                </a:lnTo>
                <a:lnTo>
                  <a:pt x="408315" y="17218"/>
                </a:lnTo>
                <a:lnTo>
                  <a:pt x="434142" y="11069"/>
                </a:lnTo>
                <a:lnTo>
                  <a:pt x="461199" y="6149"/>
                </a:lnTo>
                <a:lnTo>
                  <a:pt x="488256" y="2460"/>
                </a:lnTo>
                <a:lnTo>
                  <a:pt x="51531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0" name="Picture 95" descr="C:\Users\edwamccl\AppData\Local\Microsoft\Windows\Temporary Internet Files\Content.Outlook\581CVCJK\PH Kids Club roundel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8"/>
          <a:stretch/>
        </p:blipFill>
        <p:spPr bwMode="auto">
          <a:xfrm>
            <a:off x="6257628" y="3509653"/>
            <a:ext cx="929971" cy="90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96" descr="C:\Users\edwamccl\AppData\Local\Microsoft\Windows\Temporary Internet Files\Content.Outlook\581CVCJK\PH Kids Club roundel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36" r="61028" b="23866"/>
          <a:stretch/>
        </p:blipFill>
        <p:spPr bwMode="auto">
          <a:xfrm>
            <a:off x="6537783" y="4422428"/>
            <a:ext cx="367991" cy="25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8540110" y="2686489"/>
            <a:ext cx="800828" cy="256620"/>
          </a:xfrm>
        </p:spPr>
        <p:txBody>
          <a:bodyPr/>
          <a:lstStyle/>
          <a:p>
            <a:r>
              <a:rPr lang="en-US" dirty="0" smtClean="0"/>
              <a:t>Online</a:t>
            </a:r>
            <a:endParaRPr lang="en-US" dirty="0"/>
          </a:p>
        </p:txBody>
      </p:sp>
      <p:sp>
        <p:nvSpPr>
          <p:cNvPr id="56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3993505" y="4694170"/>
            <a:ext cx="1290667" cy="256620"/>
          </a:xfrm>
        </p:spPr>
        <p:txBody>
          <a:bodyPr/>
          <a:lstStyle/>
          <a:p>
            <a:r>
              <a:rPr lang="en-US" dirty="0" smtClean="0"/>
              <a:t>Experiential</a:t>
            </a:r>
            <a:endParaRPr lang="en-US" dirty="0"/>
          </a:p>
        </p:txBody>
      </p:sp>
      <p:sp>
        <p:nvSpPr>
          <p:cNvPr id="58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8480971" y="4694170"/>
            <a:ext cx="870221" cy="256620"/>
          </a:xfrm>
        </p:spPr>
        <p:txBody>
          <a:bodyPr/>
          <a:lstStyle/>
          <a:p>
            <a:r>
              <a:rPr lang="en-US" dirty="0" smtClean="0"/>
              <a:t>Posters</a:t>
            </a:r>
            <a:endParaRPr lang="en-US" dirty="0"/>
          </a:p>
        </p:txBody>
      </p:sp>
      <p:sp>
        <p:nvSpPr>
          <p:cNvPr id="59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6225452" y="1863879"/>
            <a:ext cx="1039732" cy="305121"/>
          </a:xfrm>
        </p:spPr>
        <p:txBody>
          <a:bodyPr/>
          <a:lstStyle/>
          <a:p>
            <a:pPr algn="ctr"/>
            <a:r>
              <a:rPr lang="en-US" dirty="0" smtClean="0"/>
              <a:t>On Screen</a:t>
            </a:r>
            <a:endParaRPr lang="en-US" dirty="0"/>
          </a:p>
        </p:txBody>
      </p:sp>
      <p:sp>
        <p:nvSpPr>
          <p:cNvPr id="60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4340678" y="2686489"/>
            <a:ext cx="723106" cy="256620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61" name="Freeform 125"/>
          <p:cNvSpPr>
            <a:spLocks noChangeAspect="1" noEditPoints="1"/>
          </p:cNvSpPr>
          <p:nvPr/>
        </p:nvSpPr>
        <p:spPr bwMode="auto">
          <a:xfrm>
            <a:off x="5287526" y="4406282"/>
            <a:ext cx="838818" cy="838818"/>
          </a:xfrm>
          <a:custGeom>
            <a:avLst/>
            <a:gdLst/>
            <a:ahLst/>
            <a:cxnLst>
              <a:cxn ang="0">
                <a:pos x="222" y="28"/>
              </a:cxn>
              <a:cxn ang="0">
                <a:pos x="62" y="160"/>
              </a:cxn>
              <a:cxn ang="0">
                <a:pos x="0" y="362"/>
              </a:cxn>
              <a:cxn ang="0">
                <a:pos x="44" y="536"/>
              </a:cxn>
              <a:cxn ang="0">
                <a:pos x="190" y="682"/>
              </a:cxn>
              <a:cxn ang="0">
                <a:pos x="364" y="726"/>
              </a:cxn>
              <a:cxn ang="0">
                <a:pos x="566" y="664"/>
              </a:cxn>
              <a:cxn ang="0">
                <a:pos x="682" y="536"/>
              </a:cxn>
              <a:cxn ang="0">
                <a:pos x="726" y="362"/>
              </a:cxn>
              <a:cxn ang="0">
                <a:pos x="664" y="160"/>
              </a:cxn>
              <a:cxn ang="0">
                <a:pos x="504" y="28"/>
              </a:cxn>
              <a:cxn ang="0">
                <a:pos x="528" y="510"/>
              </a:cxn>
              <a:cxn ang="0">
                <a:pos x="452" y="470"/>
              </a:cxn>
              <a:cxn ang="0">
                <a:pos x="298" y="428"/>
              </a:cxn>
              <a:cxn ang="0">
                <a:pos x="214" y="512"/>
              </a:cxn>
              <a:cxn ang="0">
                <a:pos x="176" y="498"/>
              </a:cxn>
              <a:cxn ang="0">
                <a:pos x="148" y="370"/>
              </a:cxn>
              <a:cxn ang="0">
                <a:pos x="158" y="292"/>
              </a:cxn>
              <a:cxn ang="0">
                <a:pos x="238" y="240"/>
              </a:cxn>
              <a:cxn ang="0">
                <a:pos x="290" y="258"/>
              </a:cxn>
              <a:cxn ang="0">
                <a:pos x="338" y="210"/>
              </a:cxn>
              <a:cxn ang="0">
                <a:pos x="352" y="154"/>
              </a:cxn>
              <a:cxn ang="0">
                <a:pos x="370" y="116"/>
              </a:cxn>
              <a:cxn ang="0">
                <a:pos x="390" y="124"/>
              </a:cxn>
              <a:cxn ang="0">
                <a:pos x="374" y="166"/>
              </a:cxn>
              <a:cxn ang="0">
                <a:pos x="364" y="222"/>
              </a:cxn>
              <a:cxn ang="0">
                <a:pos x="436" y="258"/>
              </a:cxn>
              <a:cxn ang="0">
                <a:pos x="506" y="242"/>
              </a:cxn>
              <a:cxn ang="0">
                <a:pos x="572" y="310"/>
              </a:cxn>
              <a:cxn ang="0">
                <a:pos x="580" y="400"/>
              </a:cxn>
              <a:cxn ang="0">
                <a:pos x="542" y="504"/>
              </a:cxn>
              <a:cxn ang="0">
                <a:pos x="252" y="292"/>
              </a:cxn>
              <a:cxn ang="0">
                <a:pos x="234" y="280"/>
              </a:cxn>
              <a:cxn ang="0">
                <a:pos x="206" y="312"/>
              </a:cxn>
              <a:cxn ang="0">
                <a:pos x="194" y="330"/>
              </a:cxn>
              <a:cxn ang="0">
                <a:pos x="226" y="356"/>
              </a:cxn>
              <a:cxn ang="0">
                <a:pos x="244" y="368"/>
              </a:cxn>
              <a:cxn ang="0">
                <a:pos x="270" y="338"/>
              </a:cxn>
              <a:cxn ang="0">
                <a:pos x="282" y="320"/>
              </a:cxn>
              <a:cxn ang="0">
                <a:pos x="516" y="310"/>
              </a:cxn>
              <a:cxn ang="0">
                <a:pos x="512" y="336"/>
              </a:cxn>
              <a:cxn ang="0">
                <a:pos x="538" y="330"/>
              </a:cxn>
              <a:cxn ang="0">
                <a:pos x="524" y="308"/>
              </a:cxn>
              <a:cxn ang="0">
                <a:pos x="442" y="324"/>
              </a:cxn>
              <a:cxn ang="0">
                <a:pos x="458" y="340"/>
              </a:cxn>
              <a:cxn ang="0">
                <a:pos x="472" y="318"/>
              </a:cxn>
              <a:cxn ang="0">
                <a:pos x="484" y="342"/>
              </a:cxn>
              <a:cxn ang="0">
                <a:pos x="478" y="368"/>
              </a:cxn>
              <a:cxn ang="0">
                <a:pos x="506" y="364"/>
              </a:cxn>
              <a:cxn ang="0">
                <a:pos x="490" y="340"/>
              </a:cxn>
              <a:cxn ang="0">
                <a:pos x="506" y="292"/>
              </a:cxn>
              <a:cxn ang="0">
                <a:pos x="490" y="276"/>
              </a:cxn>
              <a:cxn ang="0">
                <a:pos x="476" y="298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28" y="510"/>
                </a:moveTo>
                <a:lnTo>
                  <a:pt x="528" y="510"/>
                </a:lnTo>
                <a:lnTo>
                  <a:pt x="520" y="512"/>
                </a:lnTo>
                <a:lnTo>
                  <a:pt x="512" y="512"/>
                </a:lnTo>
                <a:lnTo>
                  <a:pt x="496" y="508"/>
                </a:lnTo>
                <a:lnTo>
                  <a:pt x="482" y="500"/>
                </a:lnTo>
                <a:lnTo>
                  <a:pt x="466" y="486"/>
                </a:lnTo>
                <a:lnTo>
                  <a:pt x="452" y="470"/>
                </a:lnTo>
                <a:lnTo>
                  <a:pt x="440" y="450"/>
                </a:lnTo>
                <a:lnTo>
                  <a:pt x="428" y="428"/>
                </a:lnTo>
                <a:lnTo>
                  <a:pt x="418" y="402"/>
                </a:lnTo>
                <a:lnTo>
                  <a:pt x="308" y="402"/>
                </a:lnTo>
                <a:lnTo>
                  <a:pt x="308" y="402"/>
                </a:lnTo>
                <a:lnTo>
                  <a:pt x="298" y="428"/>
                </a:lnTo>
                <a:lnTo>
                  <a:pt x="286" y="450"/>
                </a:lnTo>
                <a:lnTo>
                  <a:pt x="274" y="470"/>
                </a:lnTo>
                <a:lnTo>
                  <a:pt x="260" y="486"/>
                </a:lnTo>
                <a:lnTo>
                  <a:pt x="244" y="500"/>
                </a:lnTo>
                <a:lnTo>
                  <a:pt x="230" y="508"/>
                </a:lnTo>
                <a:lnTo>
                  <a:pt x="214" y="512"/>
                </a:lnTo>
                <a:lnTo>
                  <a:pt x="206" y="512"/>
                </a:lnTo>
                <a:lnTo>
                  <a:pt x="198" y="510"/>
                </a:lnTo>
                <a:lnTo>
                  <a:pt x="198" y="510"/>
                </a:lnTo>
                <a:lnTo>
                  <a:pt x="190" y="508"/>
                </a:lnTo>
                <a:lnTo>
                  <a:pt x="184" y="504"/>
                </a:lnTo>
                <a:lnTo>
                  <a:pt x="176" y="498"/>
                </a:lnTo>
                <a:lnTo>
                  <a:pt x="170" y="492"/>
                </a:lnTo>
                <a:lnTo>
                  <a:pt x="160" y="474"/>
                </a:lnTo>
                <a:lnTo>
                  <a:pt x="152" y="454"/>
                </a:lnTo>
                <a:lnTo>
                  <a:pt x="148" y="428"/>
                </a:lnTo>
                <a:lnTo>
                  <a:pt x="146" y="400"/>
                </a:lnTo>
                <a:lnTo>
                  <a:pt x="148" y="370"/>
                </a:lnTo>
                <a:lnTo>
                  <a:pt x="152" y="338"/>
                </a:lnTo>
                <a:lnTo>
                  <a:pt x="152" y="338"/>
                </a:lnTo>
                <a:lnTo>
                  <a:pt x="152" y="326"/>
                </a:lnTo>
                <a:lnTo>
                  <a:pt x="152" y="326"/>
                </a:lnTo>
                <a:lnTo>
                  <a:pt x="154" y="310"/>
                </a:lnTo>
                <a:lnTo>
                  <a:pt x="158" y="292"/>
                </a:lnTo>
                <a:lnTo>
                  <a:pt x="166" y="278"/>
                </a:lnTo>
                <a:lnTo>
                  <a:pt x="176" y="266"/>
                </a:lnTo>
                <a:lnTo>
                  <a:pt x="190" y="254"/>
                </a:lnTo>
                <a:lnTo>
                  <a:pt x="204" y="246"/>
                </a:lnTo>
                <a:lnTo>
                  <a:pt x="220" y="242"/>
                </a:lnTo>
                <a:lnTo>
                  <a:pt x="238" y="240"/>
                </a:lnTo>
                <a:lnTo>
                  <a:pt x="238" y="240"/>
                </a:lnTo>
                <a:lnTo>
                  <a:pt x="252" y="242"/>
                </a:lnTo>
                <a:lnTo>
                  <a:pt x="266" y="244"/>
                </a:lnTo>
                <a:lnTo>
                  <a:pt x="278" y="250"/>
                </a:lnTo>
                <a:lnTo>
                  <a:pt x="290" y="258"/>
                </a:lnTo>
                <a:lnTo>
                  <a:pt x="290" y="258"/>
                </a:lnTo>
                <a:lnTo>
                  <a:pt x="290" y="258"/>
                </a:lnTo>
                <a:lnTo>
                  <a:pt x="316" y="252"/>
                </a:lnTo>
                <a:lnTo>
                  <a:pt x="344" y="248"/>
                </a:lnTo>
                <a:lnTo>
                  <a:pt x="344" y="248"/>
                </a:lnTo>
                <a:lnTo>
                  <a:pt x="340" y="232"/>
                </a:lnTo>
                <a:lnTo>
                  <a:pt x="338" y="210"/>
                </a:lnTo>
                <a:lnTo>
                  <a:pt x="338" y="210"/>
                </a:lnTo>
                <a:lnTo>
                  <a:pt x="340" y="192"/>
                </a:lnTo>
                <a:lnTo>
                  <a:pt x="342" y="178"/>
                </a:lnTo>
                <a:lnTo>
                  <a:pt x="348" y="166"/>
                </a:lnTo>
                <a:lnTo>
                  <a:pt x="352" y="154"/>
                </a:lnTo>
                <a:lnTo>
                  <a:pt x="352" y="154"/>
                </a:lnTo>
                <a:lnTo>
                  <a:pt x="362" y="138"/>
                </a:lnTo>
                <a:lnTo>
                  <a:pt x="364" y="132"/>
                </a:lnTo>
                <a:lnTo>
                  <a:pt x="366" y="124"/>
                </a:lnTo>
                <a:lnTo>
                  <a:pt x="366" y="124"/>
                </a:lnTo>
                <a:lnTo>
                  <a:pt x="368" y="120"/>
                </a:lnTo>
                <a:lnTo>
                  <a:pt x="370" y="116"/>
                </a:lnTo>
                <a:lnTo>
                  <a:pt x="376" y="114"/>
                </a:lnTo>
                <a:lnTo>
                  <a:pt x="380" y="114"/>
                </a:lnTo>
                <a:lnTo>
                  <a:pt x="380" y="114"/>
                </a:lnTo>
                <a:lnTo>
                  <a:pt x="384" y="116"/>
                </a:lnTo>
                <a:lnTo>
                  <a:pt x="388" y="118"/>
                </a:lnTo>
                <a:lnTo>
                  <a:pt x="390" y="124"/>
                </a:lnTo>
                <a:lnTo>
                  <a:pt x="390" y="128"/>
                </a:lnTo>
                <a:lnTo>
                  <a:pt x="390" y="128"/>
                </a:lnTo>
                <a:lnTo>
                  <a:pt x="388" y="140"/>
                </a:lnTo>
                <a:lnTo>
                  <a:pt x="384" y="150"/>
                </a:lnTo>
                <a:lnTo>
                  <a:pt x="374" y="166"/>
                </a:lnTo>
                <a:lnTo>
                  <a:pt x="374" y="166"/>
                </a:lnTo>
                <a:lnTo>
                  <a:pt x="370" y="176"/>
                </a:lnTo>
                <a:lnTo>
                  <a:pt x="366" y="184"/>
                </a:lnTo>
                <a:lnTo>
                  <a:pt x="364" y="196"/>
                </a:lnTo>
                <a:lnTo>
                  <a:pt x="364" y="210"/>
                </a:lnTo>
                <a:lnTo>
                  <a:pt x="364" y="210"/>
                </a:lnTo>
                <a:lnTo>
                  <a:pt x="364" y="222"/>
                </a:lnTo>
                <a:lnTo>
                  <a:pt x="366" y="232"/>
                </a:lnTo>
                <a:lnTo>
                  <a:pt x="372" y="248"/>
                </a:lnTo>
                <a:lnTo>
                  <a:pt x="372" y="248"/>
                </a:lnTo>
                <a:lnTo>
                  <a:pt x="404" y="250"/>
                </a:lnTo>
                <a:lnTo>
                  <a:pt x="436" y="258"/>
                </a:lnTo>
                <a:lnTo>
                  <a:pt x="436" y="258"/>
                </a:lnTo>
                <a:lnTo>
                  <a:pt x="448" y="250"/>
                </a:lnTo>
                <a:lnTo>
                  <a:pt x="460" y="244"/>
                </a:lnTo>
                <a:lnTo>
                  <a:pt x="474" y="242"/>
                </a:lnTo>
                <a:lnTo>
                  <a:pt x="488" y="240"/>
                </a:lnTo>
                <a:lnTo>
                  <a:pt x="488" y="240"/>
                </a:lnTo>
                <a:lnTo>
                  <a:pt x="506" y="242"/>
                </a:lnTo>
                <a:lnTo>
                  <a:pt x="522" y="246"/>
                </a:lnTo>
                <a:lnTo>
                  <a:pt x="536" y="254"/>
                </a:lnTo>
                <a:lnTo>
                  <a:pt x="550" y="266"/>
                </a:lnTo>
                <a:lnTo>
                  <a:pt x="560" y="278"/>
                </a:lnTo>
                <a:lnTo>
                  <a:pt x="568" y="292"/>
                </a:lnTo>
                <a:lnTo>
                  <a:pt x="572" y="310"/>
                </a:lnTo>
                <a:lnTo>
                  <a:pt x="574" y="326"/>
                </a:lnTo>
                <a:lnTo>
                  <a:pt x="574" y="326"/>
                </a:lnTo>
                <a:lnTo>
                  <a:pt x="574" y="338"/>
                </a:lnTo>
                <a:lnTo>
                  <a:pt x="574" y="338"/>
                </a:lnTo>
                <a:lnTo>
                  <a:pt x="578" y="370"/>
                </a:lnTo>
                <a:lnTo>
                  <a:pt x="580" y="400"/>
                </a:lnTo>
                <a:lnTo>
                  <a:pt x="578" y="428"/>
                </a:lnTo>
                <a:lnTo>
                  <a:pt x="574" y="454"/>
                </a:lnTo>
                <a:lnTo>
                  <a:pt x="566" y="474"/>
                </a:lnTo>
                <a:lnTo>
                  <a:pt x="556" y="492"/>
                </a:lnTo>
                <a:lnTo>
                  <a:pt x="550" y="498"/>
                </a:lnTo>
                <a:lnTo>
                  <a:pt x="542" y="504"/>
                </a:lnTo>
                <a:lnTo>
                  <a:pt x="536" y="508"/>
                </a:lnTo>
                <a:lnTo>
                  <a:pt x="528" y="510"/>
                </a:lnTo>
                <a:close/>
                <a:moveTo>
                  <a:pt x="270" y="312"/>
                </a:moveTo>
                <a:lnTo>
                  <a:pt x="252" y="312"/>
                </a:lnTo>
                <a:lnTo>
                  <a:pt x="252" y="292"/>
                </a:lnTo>
                <a:lnTo>
                  <a:pt x="252" y="292"/>
                </a:lnTo>
                <a:lnTo>
                  <a:pt x="250" y="288"/>
                </a:lnTo>
                <a:lnTo>
                  <a:pt x="248" y="284"/>
                </a:lnTo>
                <a:lnTo>
                  <a:pt x="244" y="280"/>
                </a:lnTo>
                <a:lnTo>
                  <a:pt x="238" y="280"/>
                </a:lnTo>
                <a:lnTo>
                  <a:pt x="238" y="280"/>
                </a:lnTo>
                <a:lnTo>
                  <a:pt x="234" y="280"/>
                </a:lnTo>
                <a:lnTo>
                  <a:pt x="230" y="284"/>
                </a:lnTo>
                <a:lnTo>
                  <a:pt x="226" y="288"/>
                </a:lnTo>
                <a:lnTo>
                  <a:pt x="226" y="292"/>
                </a:lnTo>
                <a:lnTo>
                  <a:pt x="226" y="312"/>
                </a:lnTo>
                <a:lnTo>
                  <a:pt x="206" y="312"/>
                </a:lnTo>
                <a:lnTo>
                  <a:pt x="206" y="312"/>
                </a:lnTo>
                <a:lnTo>
                  <a:pt x="202" y="312"/>
                </a:lnTo>
                <a:lnTo>
                  <a:pt x="198" y="316"/>
                </a:lnTo>
                <a:lnTo>
                  <a:pt x="194" y="320"/>
                </a:lnTo>
                <a:lnTo>
                  <a:pt x="194" y="324"/>
                </a:lnTo>
                <a:lnTo>
                  <a:pt x="194" y="324"/>
                </a:lnTo>
                <a:lnTo>
                  <a:pt x="194" y="330"/>
                </a:lnTo>
                <a:lnTo>
                  <a:pt x="198" y="334"/>
                </a:lnTo>
                <a:lnTo>
                  <a:pt x="202" y="336"/>
                </a:lnTo>
                <a:lnTo>
                  <a:pt x="206" y="338"/>
                </a:lnTo>
                <a:lnTo>
                  <a:pt x="226" y="338"/>
                </a:lnTo>
                <a:lnTo>
                  <a:pt x="226" y="356"/>
                </a:lnTo>
                <a:lnTo>
                  <a:pt x="226" y="356"/>
                </a:lnTo>
                <a:lnTo>
                  <a:pt x="226" y="362"/>
                </a:lnTo>
                <a:lnTo>
                  <a:pt x="230" y="366"/>
                </a:lnTo>
                <a:lnTo>
                  <a:pt x="234" y="368"/>
                </a:lnTo>
                <a:lnTo>
                  <a:pt x="238" y="370"/>
                </a:lnTo>
                <a:lnTo>
                  <a:pt x="238" y="370"/>
                </a:lnTo>
                <a:lnTo>
                  <a:pt x="244" y="368"/>
                </a:lnTo>
                <a:lnTo>
                  <a:pt x="248" y="366"/>
                </a:lnTo>
                <a:lnTo>
                  <a:pt x="250" y="362"/>
                </a:lnTo>
                <a:lnTo>
                  <a:pt x="252" y="356"/>
                </a:lnTo>
                <a:lnTo>
                  <a:pt x="252" y="338"/>
                </a:lnTo>
                <a:lnTo>
                  <a:pt x="270" y="338"/>
                </a:lnTo>
                <a:lnTo>
                  <a:pt x="270" y="338"/>
                </a:lnTo>
                <a:lnTo>
                  <a:pt x="276" y="336"/>
                </a:lnTo>
                <a:lnTo>
                  <a:pt x="280" y="334"/>
                </a:lnTo>
                <a:lnTo>
                  <a:pt x="282" y="330"/>
                </a:lnTo>
                <a:lnTo>
                  <a:pt x="284" y="324"/>
                </a:lnTo>
                <a:lnTo>
                  <a:pt x="284" y="324"/>
                </a:lnTo>
                <a:lnTo>
                  <a:pt x="282" y="320"/>
                </a:lnTo>
                <a:lnTo>
                  <a:pt x="280" y="316"/>
                </a:lnTo>
                <a:lnTo>
                  <a:pt x="276" y="312"/>
                </a:lnTo>
                <a:lnTo>
                  <a:pt x="270" y="312"/>
                </a:lnTo>
                <a:close/>
                <a:moveTo>
                  <a:pt x="524" y="308"/>
                </a:moveTo>
                <a:lnTo>
                  <a:pt x="524" y="308"/>
                </a:lnTo>
                <a:lnTo>
                  <a:pt x="516" y="310"/>
                </a:lnTo>
                <a:lnTo>
                  <a:pt x="512" y="312"/>
                </a:lnTo>
                <a:lnTo>
                  <a:pt x="508" y="318"/>
                </a:lnTo>
                <a:lnTo>
                  <a:pt x="506" y="324"/>
                </a:lnTo>
                <a:lnTo>
                  <a:pt x="506" y="324"/>
                </a:lnTo>
                <a:lnTo>
                  <a:pt x="508" y="330"/>
                </a:lnTo>
                <a:lnTo>
                  <a:pt x="512" y="336"/>
                </a:lnTo>
                <a:lnTo>
                  <a:pt x="516" y="340"/>
                </a:lnTo>
                <a:lnTo>
                  <a:pt x="524" y="340"/>
                </a:lnTo>
                <a:lnTo>
                  <a:pt x="524" y="340"/>
                </a:lnTo>
                <a:lnTo>
                  <a:pt x="530" y="340"/>
                </a:lnTo>
                <a:lnTo>
                  <a:pt x="534" y="336"/>
                </a:lnTo>
                <a:lnTo>
                  <a:pt x="538" y="330"/>
                </a:lnTo>
                <a:lnTo>
                  <a:pt x="540" y="324"/>
                </a:lnTo>
                <a:lnTo>
                  <a:pt x="540" y="324"/>
                </a:lnTo>
                <a:lnTo>
                  <a:pt x="538" y="318"/>
                </a:lnTo>
                <a:lnTo>
                  <a:pt x="534" y="312"/>
                </a:lnTo>
                <a:lnTo>
                  <a:pt x="530" y="310"/>
                </a:lnTo>
                <a:lnTo>
                  <a:pt x="524" y="308"/>
                </a:lnTo>
                <a:close/>
                <a:moveTo>
                  <a:pt x="458" y="308"/>
                </a:moveTo>
                <a:lnTo>
                  <a:pt x="458" y="308"/>
                </a:lnTo>
                <a:lnTo>
                  <a:pt x="452" y="310"/>
                </a:lnTo>
                <a:lnTo>
                  <a:pt x="446" y="312"/>
                </a:lnTo>
                <a:lnTo>
                  <a:pt x="442" y="318"/>
                </a:lnTo>
                <a:lnTo>
                  <a:pt x="442" y="324"/>
                </a:lnTo>
                <a:lnTo>
                  <a:pt x="442" y="324"/>
                </a:lnTo>
                <a:lnTo>
                  <a:pt x="442" y="330"/>
                </a:lnTo>
                <a:lnTo>
                  <a:pt x="446" y="336"/>
                </a:lnTo>
                <a:lnTo>
                  <a:pt x="452" y="340"/>
                </a:lnTo>
                <a:lnTo>
                  <a:pt x="458" y="340"/>
                </a:lnTo>
                <a:lnTo>
                  <a:pt x="458" y="340"/>
                </a:lnTo>
                <a:lnTo>
                  <a:pt x="464" y="340"/>
                </a:lnTo>
                <a:lnTo>
                  <a:pt x="470" y="336"/>
                </a:lnTo>
                <a:lnTo>
                  <a:pt x="472" y="330"/>
                </a:lnTo>
                <a:lnTo>
                  <a:pt x="474" y="324"/>
                </a:lnTo>
                <a:lnTo>
                  <a:pt x="474" y="324"/>
                </a:lnTo>
                <a:lnTo>
                  <a:pt x="472" y="318"/>
                </a:lnTo>
                <a:lnTo>
                  <a:pt x="470" y="312"/>
                </a:lnTo>
                <a:lnTo>
                  <a:pt x="464" y="310"/>
                </a:lnTo>
                <a:lnTo>
                  <a:pt x="458" y="308"/>
                </a:lnTo>
                <a:close/>
                <a:moveTo>
                  <a:pt x="490" y="340"/>
                </a:moveTo>
                <a:lnTo>
                  <a:pt x="490" y="340"/>
                </a:lnTo>
                <a:lnTo>
                  <a:pt x="484" y="342"/>
                </a:lnTo>
                <a:lnTo>
                  <a:pt x="478" y="346"/>
                </a:lnTo>
                <a:lnTo>
                  <a:pt x="476" y="350"/>
                </a:lnTo>
                <a:lnTo>
                  <a:pt x="474" y="356"/>
                </a:lnTo>
                <a:lnTo>
                  <a:pt x="474" y="356"/>
                </a:lnTo>
                <a:lnTo>
                  <a:pt x="476" y="364"/>
                </a:lnTo>
                <a:lnTo>
                  <a:pt x="478" y="368"/>
                </a:lnTo>
                <a:lnTo>
                  <a:pt x="484" y="372"/>
                </a:lnTo>
                <a:lnTo>
                  <a:pt x="490" y="374"/>
                </a:lnTo>
                <a:lnTo>
                  <a:pt x="490" y="374"/>
                </a:lnTo>
                <a:lnTo>
                  <a:pt x="496" y="372"/>
                </a:lnTo>
                <a:lnTo>
                  <a:pt x="502" y="368"/>
                </a:lnTo>
                <a:lnTo>
                  <a:pt x="506" y="364"/>
                </a:lnTo>
                <a:lnTo>
                  <a:pt x="506" y="356"/>
                </a:lnTo>
                <a:lnTo>
                  <a:pt x="506" y="356"/>
                </a:lnTo>
                <a:lnTo>
                  <a:pt x="506" y="350"/>
                </a:lnTo>
                <a:lnTo>
                  <a:pt x="502" y="346"/>
                </a:lnTo>
                <a:lnTo>
                  <a:pt x="496" y="342"/>
                </a:lnTo>
                <a:lnTo>
                  <a:pt x="490" y="340"/>
                </a:lnTo>
                <a:close/>
                <a:moveTo>
                  <a:pt x="490" y="308"/>
                </a:moveTo>
                <a:lnTo>
                  <a:pt x="490" y="308"/>
                </a:lnTo>
                <a:lnTo>
                  <a:pt x="496" y="306"/>
                </a:lnTo>
                <a:lnTo>
                  <a:pt x="502" y="304"/>
                </a:lnTo>
                <a:lnTo>
                  <a:pt x="506" y="298"/>
                </a:lnTo>
                <a:lnTo>
                  <a:pt x="506" y="292"/>
                </a:lnTo>
                <a:lnTo>
                  <a:pt x="506" y="292"/>
                </a:lnTo>
                <a:lnTo>
                  <a:pt x="506" y="286"/>
                </a:lnTo>
                <a:lnTo>
                  <a:pt x="502" y="280"/>
                </a:lnTo>
                <a:lnTo>
                  <a:pt x="496" y="276"/>
                </a:lnTo>
                <a:lnTo>
                  <a:pt x="490" y="276"/>
                </a:lnTo>
                <a:lnTo>
                  <a:pt x="490" y="276"/>
                </a:lnTo>
                <a:lnTo>
                  <a:pt x="484" y="276"/>
                </a:lnTo>
                <a:lnTo>
                  <a:pt x="478" y="280"/>
                </a:lnTo>
                <a:lnTo>
                  <a:pt x="476" y="286"/>
                </a:lnTo>
                <a:lnTo>
                  <a:pt x="474" y="292"/>
                </a:lnTo>
                <a:lnTo>
                  <a:pt x="474" y="292"/>
                </a:lnTo>
                <a:lnTo>
                  <a:pt x="476" y="298"/>
                </a:lnTo>
                <a:lnTo>
                  <a:pt x="478" y="304"/>
                </a:lnTo>
                <a:lnTo>
                  <a:pt x="484" y="306"/>
                </a:lnTo>
                <a:lnTo>
                  <a:pt x="490" y="30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Freeform 253"/>
          <p:cNvSpPr>
            <a:spLocks noChangeAspect="1" noEditPoints="1"/>
          </p:cNvSpPr>
          <p:nvPr/>
        </p:nvSpPr>
        <p:spPr bwMode="auto">
          <a:xfrm>
            <a:off x="6306919" y="2217590"/>
            <a:ext cx="838818" cy="838818"/>
          </a:xfrm>
          <a:custGeom>
            <a:avLst/>
            <a:gdLst/>
            <a:ahLst/>
            <a:cxnLst>
              <a:cxn ang="0">
                <a:pos x="256" y="16"/>
              </a:cxn>
              <a:cxn ang="0">
                <a:pos x="106" y="106"/>
              </a:cxn>
              <a:cxn ang="0">
                <a:pos x="16" y="254"/>
              </a:cxn>
              <a:cxn ang="0">
                <a:pos x="2" y="400"/>
              </a:cxn>
              <a:cxn ang="0">
                <a:pos x="62" y="566"/>
              </a:cxn>
              <a:cxn ang="0">
                <a:pos x="190" y="682"/>
              </a:cxn>
              <a:cxn ang="0">
                <a:pos x="364" y="726"/>
              </a:cxn>
              <a:cxn ang="0">
                <a:pos x="504" y="698"/>
              </a:cxn>
              <a:cxn ang="0">
                <a:pos x="644" y="594"/>
              </a:cxn>
              <a:cxn ang="0">
                <a:pos x="718" y="436"/>
              </a:cxn>
              <a:cxn ang="0">
                <a:pos x="718" y="290"/>
              </a:cxn>
              <a:cxn ang="0">
                <a:pos x="644" y="132"/>
              </a:cxn>
              <a:cxn ang="0">
                <a:pos x="504" y="28"/>
              </a:cxn>
              <a:cxn ang="0">
                <a:pos x="558" y="206"/>
              </a:cxn>
              <a:cxn ang="0">
                <a:pos x="566" y="234"/>
              </a:cxn>
              <a:cxn ang="0">
                <a:pos x="576" y="244"/>
              </a:cxn>
              <a:cxn ang="0">
                <a:pos x="590" y="278"/>
              </a:cxn>
              <a:cxn ang="0">
                <a:pos x="564" y="268"/>
              </a:cxn>
              <a:cxn ang="0">
                <a:pos x="532" y="220"/>
              </a:cxn>
              <a:cxn ang="0">
                <a:pos x="124" y="206"/>
              </a:cxn>
              <a:cxn ang="0">
                <a:pos x="150" y="224"/>
              </a:cxn>
              <a:cxn ang="0">
                <a:pos x="124" y="238"/>
              </a:cxn>
              <a:cxn ang="0">
                <a:pos x="124" y="252"/>
              </a:cxn>
              <a:cxn ang="0">
                <a:pos x="160" y="234"/>
              </a:cxn>
              <a:cxn ang="0">
                <a:pos x="196" y="206"/>
              </a:cxn>
              <a:cxn ang="0">
                <a:pos x="192" y="234"/>
              </a:cxn>
              <a:cxn ang="0">
                <a:pos x="150" y="274"/>
              </a:cxn>
              <a:cxn ang="0">
                <a:pos x="604" y="428"/>
              </a:cxn>
              <a:cxn ang="0">
                <a:pos x="578" y="336"/>
              </a:cxn>
              <a:cxn ang="0">
                <a:pos x="576" y="370"/>
              </a:cxn>
              <a:cxn ang="0">
                <a:pos x="586" y="414"/>
              </a:cxn>
              <a:cxn ang="0">
                <a:pos x="604" y="502"/>
              </a:cxn>
              <a:cxn ang="0">
                <a:pos x="576" y="464"/>
              </a:cxn>
              <a:cxn ang="0">
                <a:pos x="550" y="366"/>
              </a:cxn>
              <a:cxn ang="0">
                <a:pos x="562" y="470"/>
              </a:cxn>
              <a:cxn ang="0">
                <a:pos x="134" y="520"/>
              </a:cxn>
              <a:cxn ang="0">
                <a:pos x="164" y="470"/>
              </a:cxn>
              <a:cxn ang="0">
                <a:pos x="178" y="366"/>
              </a:cxn>
              <a:cxn ang="0">
                <a:pos x="150" y="464"/>
              </a:cxn>
              <a:cxn ang="0">
                <a:pos x="124" y="456"/>
              </a:cxn>
              <a:cxn ang="0">
                <a:pos x="150" y="370"/>
              </a:cxn>
              <a:cxn ang="0">
                <a:pos x="150" y="336"/>
              </a:cxn>
              <a:cxn ang="0">
                <a:pos x="124" y="428"/>
              </a:cxn>
              <a:cxn ang="0">
                <a:pos x="148" y="290"/>
              </a:cxn>
              <a:cxn ang="0">
                <a:pos x="150" y="290"/>
              </a:cxn>
              <a:cxn ang="0">
                <a:pos x="184" y="268"/>
              </a:cxn>
              <a:cxn ang="0">
                <a:pos x="210" y="220"/>
              </a:cxn>
              <a:cxn ang="0">
                <a:pos x="238" y="206"/>
              </a:cxn>
              <a:cxn ang="0">
                <a:pos x="516" y="206"/>
              </a:cxn>
              <a:cxn ang="0">
                <a:pos x="526" y="246"/>
              </a:cxn>
              <a:cxn ang="0">
                <a:pos x="562" y="282"/>
              </a:cxn>
              <a:cxn ang="0">
                <a:pos x="576" y="290"/>
              </a:cxn>
              <a:cxn ang="0">
                <a:pos x="588" y="292"/>
              </a:cxn>
              <a:cxn ang="0">
                <a:pos x="604" y="320"/>
              </a:cxn>
              <a:cxn ang="0">
                <a:pos x="592" y="236"/>
              </a:cxn>
              <a:cxn ang="0">
                <a:pos x="572" y="212"/>
              </a:cxn>
              <a:cxn ang="0">
                <a:pos x="540" y="302"/>
              </a:cxn>
              <a:cxn ang="0">
                <a:pos x="234" y="234"/>
              </a:cxn>
              <a:cxn ang="0">
                <a:pos x="186" y="302"/>
              </a:cxn>
              <a:cxn ang="0">
                <a:pos x="206" y="394"/>
              </a:cxn>
              <a:cxn ang="0">
                <a:pos x="184" y="492"/>
              </a:cxn>
              <a:cxn ang="0">
                <a:pos x="522" y="420"/>
              </a:cxn>
              <a:cxn ang="0">
                <a:pos x="532" y="32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76" y="244"/>
                </a:lnTo>
                <a:lnTo>
                  <a:pt x="576" y="244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76" y="274"/>
                </a:lnTo>
                <a:lnTo>
                  <a:pt x="576" y="274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30" y="206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70" y="206"/>
                </a:lnTo>
                <a:lnTo>
                  <a:pt x="196" y="206"/>
                </a:lnTo>
                <a:lnTo>
                  <a:pt x="196" y="206"/>
                </a:lnTo>
                <a:lnTo>
                  <a:pt x="196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8" y="336"/>
                </a:lnTo>
                <a:lnTo>
                  <a:pt x="576" y="344"/>
                </a:lnTo>
                <a:lnTo>
                  <a:pt x="576" y="344"/>
                </a:lnTo>
                <a:lnTo>
                  <a:pt x="576" y="344"/>
                </a:lnTo>
                <a:lnTo>
                  <a:pt x="576" y="370"/>
                </a:lnTo>
                <a:lnTo>
                  <a:pt x="576" y="370"/>
                </a:lnTo>
                <a:lnTo>
                  <a:pt x="576" y="370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456"/>
                </a:lnTo>
                <a:lnTo>
                  <a:pt x="604" y="502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76" y="464"/>
                </a:lnTo>
                <a:lnTo>
                  <a:pt x="576" y="46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50" y="366"/>
                </a:lnTo>
                <a:lnTo>
                  <a:pt x="548" y="394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80" y="394"/>
                </a:lnTo>
                <a:lnTo>
                  <a:pt x="178" y="366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70"/>
                </a:lnTo>
                <a:lnTo>
                  <a:pt x="150" y="356"/>
                </a:lnTo>
                <a:lnTo>
                  <a:pt x="150" y="356"/>
                </a:lnTo>
                <a:lnTo>
                  <a:pt x="150" y="344"/>
                </a:lnTo>
                <a:lnTo>
                  <a:pt x="150" y="344"/>
                </a:lnTo>
                <a:lnTo>
                  <a:pt x="150" y="336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24" y="294"/>
                </a:lnTo>
                <a:lnTo>
                  <a:pt x="140" y="292"/>
                </a:lnTo>
                <a:lnTo>
                  <a:pt x="140" y="292"/>
                </a:lnTo>
                <a:lnTo>
                  <a:pt x="148" y="290"/>
                </a:lnTo>
                <a:lnTo>
                  <a:pt x="148" y="290"/>
                </a:lnTo>
                <a:lnTo>
                  <a:pt x="150" y="290"/>
                </a:lnTo>
                <a:lnTo>
                  <a:pt x="150" y="290"/>
                </a:lnTo>
                <a:lnTo>
                  <a:pt x="150" y="290"/>
                </a:lnTo>
                <a:lnTo>
                  <a:pt x="150" y="290"/>
                </a:lnTo>
                <a:lnTo>
                  <a:pt x="166" y="282"/>
                </a:lnTo>
                <a:lnTo>
                  <a:pt x="166" y="282"/>
                </a:lnTo>
                <a:lnTo>
                  <a:pt x="174" y="278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10" y="206"/>
                </a:lnTo>
                <a:lnTo>
                  <a:pt x="210" y="206"/>
                </a:lnTo>
                <a:lnTo>
                  <a:pt x="238" y="206"/>
                </a:lnTo>
                <a:lnTo>
                  <a:pt x="238" y="206"/>
                </a:lnTo>
                <a:lnTo>
                  <a:pt x="490" y="206"/>
                </a:lnTo>
                <a:lnTo>
                  <a:pt x="490" y="206"/>
                </a:lnTo>
                <a:lnTo>
                  <a:pt x="516" y="206"/>
                </a:lnTo>
                <a:lnTo>
                  <a:pt x="516" y="206"/>
                </a:lnTo>
                <a:lnTo>
                  <a:pt x="516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54" y="278"/>
                </a:lnTo>
                <a:lnTo>
                  <a:pt x="562" y="282"/>
                </a:lnTo>
                <a:lnTo>
                  <a:pt x="562" y="282"/>
                </a:lnTo>
                <a:lnTo>
                  <a:pt x="576" y="290"/>
                </a:lnTo>
                <a:lnTo>
                  <a:pt x="576" y="290"/>
                </a:lnTo>
                <a:lnTo>
                  <a:pt x="576" y="290"/>
                </a:lnTo>
                <a:lnTo>
                  <a:pt x="576" y="290"/>
                </a:lnTo>
                <a:lnTo>
                  <a:pt x="578" y="290"/>
                </a:lnTo>
                <a:lnTo>
                  <a:pt x="578" y="290"/>
                </a:lnTo>
                <a:lnTo>
                  <a:pt x="580" y="290"/>
                </a:lnTo>
                <a:lnTo>
                  <a:pt x="580" y="290"/>
                </a:lnTo>
                <a:lnTo>
                  <a:pt x="588" y="292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320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Freeform 261"/>
          <p:cNvSpPr>
            <a:spLocks noChangeAspect="1" noEditPoints="1"/>
          </p:cNvSpPr>
          <p:nvPr/>
        </p:nvSpPr>
        <p:spPr bwMode="auto">
          <a:xfrm>
            <a:off x="7345172" y="4406282"/>
            <a:ext cx="838818" cy="83881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90" y="8"/>
              </a:cxn>
              <a:cxn ang="0">
                <a:pos x="222" y="28"/>
              </a:cxn>
              <a:cxn ang="0">
                <a:pos x="160" y="62"/>
              </a:cxn>
              <a:cxn ang="0">
                <a:pos x="108" y="106"/>
              </a:cxn>
              <a:cxn ang="0">
                <a:pos x="62" y="160"/>
              </a:cxn>
              <a:cxn ang="0">
                <a:pos x="30" y="222"/>
              </a:cxn>
              <a:cxn ang="0">
                <a:pos x="8" y="290"/>
              </a:cxn>
              <a:cxn ang="0">
                <a:pos x="0" y="362"/>
              </a:cxn>
              <a:cxn ang="0">
                <a:pos x="2" y="400"/>
              </a:cxn>
              <a:cxn ang="0">
                <a:pos x="18" y="470"/>
              </a:cxn>
              <a:cxn ang="0">
                <a:pos x="44" y="536"/>
              </a:cxn>
              <a:cxn ang="0">
                <a:pos x="84" y="594"/>
              </a:cxn>
              <a:cxn ang="0">
                <a:pos x="134" y="642"/>
              </a:cxn>
              <a:cxn ang="0">
                <a:pos x="190" y="682"/>
              </a:cxn>
              <a:cxn ang="0">
                <a:pos x="256" y="710"/>
              </a:cxn>
              <a:cxn ang="0">
                <a:pos x="326" y="724"/>
              </a:cxn>
              <a:cxn ang="0">
                <a:pos x="364" y="726"/>
              </a:cxn>
              <a:cxn ang="0">
                <a:pos x="436" y="718"/>
              </a:cxn>
              <a:cxn ang="0">
                <a:pos x="506" y="698"/>
              </a:cxn>
              <a:cxn ang="0">
                <a:pos x="566" y="664"/>
              </a:cxn>
              <a:cxn ang="0">
                <a:pos x="620" y="620"/>
              </a:cxn>
              <a:cxn ang="0">
                <a:pos x="664" y="566"/>
              </a:cxn>
              <a:cxn ang="0">
                <a:pos x="698" y="504"/>
              </a:cxn>
              <a:cxn ang="0">
                <a:pos x="720" y="436"/>
              </a:cxn>
              <a:cxn ang="0">
                <a:pos x="726" y="362"/>
              </a:cxn>
              <a:cxn ang="0">
                <a:pos x="724" y="326"/>
              </a:cxn>
              <a:cxn ang="0">
                <a:pos x="710" y="254"/>
              </a:cxn>
              <a:cxn ang="0">
                <a:pos x="682" y="190"/>
              </a:cxn>
              <a:cxn ang="0">
                <a:pos x="644" y="132"/>
              </a:cxn>
              <a:cxn ang="0">
                <a:pos x="594" y="82"/>
              </a:cxn>
              <a:cxn ang="0">
                <a:pos x="536" y="44"/>
              </a:cxn>
              <a:cxn ang="0">
                <a:pos x="472" y="16"/>
              </a:cxn>
              <a:cxn ang="0">
                <a:pos x="400" y="2"/>
              </a:cxn>
              <a:cxn ang="0">
                <a:pos x="482" y="586"/>
              </a:cxn>
              <a:cxn ang="0">
                <a:pos x="480" y="590"/>
              </a:cxn>
              <a:cxn ang="0">
                <a:pos x="252" y="592"/>
              </a:cxn>
              <a:cxn ang="0">
                <a:pos x="248" y="590"/>
              </a:cxn>
              <a:cxn ang="0">
                <a:pos x="246" y="530"/>
              </a:cxn>
              <a:cxn ang="0">
                <a:pos x="248" y="526"/>
              </a:cxn>
              <a:cxn ang="0">
                <a:pos x="476" y="524"/>
              </a:cxn>
              <a:cxn ang="0">
                <a:pos x="480" y="526"/>
              </a:cxn>
              <a:cxn ang="0">
                <a:pos x="482" y="586"/>
              </a:cxn>
              <a:cxn ang="0">
                <a:pos x="504" y="486"/>
              </a:cxn>
              <a:cxn ang="0">
                <a:pos x="500" y="500"/>
              </a:cxn>
              <a:cxn ang="0">
                <a:pos x="486" y="504"/>
              </a:cxn>
              <a:cxn ang="0">
                <a:pos x="242" y="504"/>
              </a:cxn>
              <a:cxn ang="0">
                <a:pos x="228" y="500"/>
              </a:cxn>
              <a:cxn ang="0">
                <a:pos x="224" y="486"/>
              </a:cxn>
              <a:cxn ang="0">
                <a:pos x="224" y="146"/>
              </a:cxn>
              <a:cxn ang="0">
                <a:pos x="228" y="134"/>
              </a:cxn>
              <a:cxn ang="0">
                <a:pos x="242" y="128"/>
              </a:cxn>
              <a:cxn ang="0">
                <a:pos x="486" y="128"/>
              </a:cxn>
              <a:cxn ang="0">
                <a:pos x="500" y="134"/>
              </a:cxn>
              <a:cxn ang="0">
                <a:pos x="504" y="146"/>
              </a:cxn>
              <a:cxn ang="0">
                <a:pos x="260" y="468"/>
              </a:cxn>
              <a:cxn ang="0">
                <a:pos x="468" y="166"/>
              </a:cxn>
              <a:cxn ang="0">
                <a:pos x="260" y="468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Freeform 106"/>
          <p:cNvSpPr>
            <a:spLocks noChangeAspect="1" noEditPoints="1"/>
          </p:cNvSpPr>
          <p:nvPr/>
        </p:nvSpPr>
        <p:spPr bwMode="auto">
          <a:xfrm>
            <a:off x="5063784" y="2814799"/>
            <a:ext cx="838820" cy="838820"/>
          </a:xfrm>
          <a:custGeom>
            <a:avLst/>
            <a:gdLst/>
            <a:ahLst/>
            <a:cxnLst>
              <a:cxn ang="0">
                <a:pos x="326" y="2"/>
              </a:cxn>
              <a:cxn ang="0">
                <a:pos x="220" y="28"/>
              </a:cxn>
              <a:cxn ang="0">
                <a:pos x="132" y="82"/>
              </a:cxn>
              <a:cxn ang="0">
                <a:pos x="62" y="160"/>
              </a:cxn>
              <a:cxn ang="0">
                <a:pos x="16" y="254"/>
              </a:cxn>
              <a:cxn ang="0">
                <a:pos x="0" y="362"/>
              </a:cxn>
              <a:cxn ang="0">
                <a:pos x="6" y="436"/>
              </a:cxn>
              <a:cxn ang="0">
                <a:pos x="44" y="536"/>
              </a:cxn>
              <a:cxn ang="0">
                <a:pos x="106" y="620"/>
              </a:cxn>
              <a:cxn ang="0">
                <a:pos x="190" y="682"/>
              </a:cxn>
              <a:cxn ang="0">
                <a:pos x="288" y="718"/>
              </a:cxn>
              <a:cxn ang="0">
                <a:pos x="362" y="726"/>
              </a:cxn>
              <a:cxn ang="0">
                <a:pos x="470" y="710"/>
              </a:cxn>
              <a:cxn ang="0">
                <a:pos x="564" y="664"/>
              </a:cxn>
              <a:cxn ang="0">
                <a:pos x="642" y="594"/>
              </a:cxn>
              <a:cxn ang="0">
                <a:pos x="696" y="504"/>
              </a:cxn>
              <a:cxn ang="0">
                <a:pos x="724" y="400"/>
              </a:cxn>
              <a:cxn ang="0">
                <a:pos x="724" y="326"/>
              </a:cxn>
              <a:cxn ang="0">
                <a:pos x="696" y="222"/>
              </a:cxn>
              <a:cxn ang="0">
                <a:pos x="642" y="132"/>
              </a:cxn>
              <a:cxn ang="0">
                <a:pos x="564" y="62"/>
              </a:cxn>
              <a:cxn ang="0">
                <a:pos x="470" y="16"/>
              </a:cxn>
              <a:cxn ang="0">
                <a:pos x="362" y="0"/>
              </a:cxn>
              <a:cxn ang="0">
                <a:pos x="152" y="312"/>
              </a:cxn>
              <a:cxn ang="0">
                <a:pos x="558" y="348"/>
              </a:cxn>
              <a:cxn ang="0">
                <a:pos x="562" y="364"/>
              </a:cxn>
              <a:cxn ang="0">
                <a:pos x="556" y="382"/>
              </a:cxn>
              <a:cxn ang="0">
                <a:pos x="542" y="396"/>
              </a:cxn>
              <a:cxn ang="0">
                <a:pos x="546" y="410"/>
              </a:cxn>
              <a:cxn ang="0">
                <a:pos x="534" y="436"/>
              </a:cxn>
              <a:cxn ang="0">
                <a:pos x="528" y="450"/>
              </a:cxn>
              <a:cxn ang="0">
                <a:pos x="530" y="464"/>
              </a:cxn>
              <a:cxn ang="0">
                <a:pos x="520" y="482"/>
              </a:cxn>
              <a:cxn ang="0">
                <a:pos x="502" y="492"/>
              </a:cxn>
              <a:cxn ang="0">
                <a:pos x="364" y="494"/>
              </a:cxn>
              <a:cxn ang="0">
                <a:pos x="336" y="482"/>
              </a:cxn>
              <a:cxn ang="0">
                <a:pos x="312" y="472"/>
              </a:cxn>
              <a:cxn ang="0">
                <a:pos x="294" y="312"/>
              </a:cxn>
              <a:cxn ang="0">
                <a:pos x="378" y="184"/>
              </a:cxn>
              <a:cxn ang="0">
                <a:pos x="380" y="170"/>
              </a:cxn>
              <a:cxn ang="0">
                <a:pos x="394" y="154"/>
              </a:cxn>
              <a:cxn ang="0">
                <a:pos x="414" y="148"/>
              </a:cxn>
              <a:cxn ang="0">
                <a:pos x="428" y="150"/>
              </a:cxn>
              <a:cxn ang="0">
                <a:pos x="444" y="164"/>
              </a:cxn>
              <a:cxn ang="0">
                <a:pos x="450" y="184"/>
              </a:cxn>
              <a:cxn ang="0">
                <a:pos x="540" y="280"/>
              </a:cxn>
              <a:cxn ang="0">
                <a:pos x="554" y="284"/>
              </a:cxn>
              <a:cxn ang="0">
                <a:pos x="570" y="296"/>
              </a:cxn>
              <a:cxn ang="0">
                <a:pos x="576" y="318"/>
              </a:cxn>
              <a:cxn ang="0">
                <a:pos x="572" y="336"/>
              </a:cxn>
              <a:cxn ang="0">
                <a:pos x="232" y="478"/>
              </a:cxn>
              <a:cxn ang="0">
                <a:pos x="240" y="474"/>
              </a:cxn>
              <a:cxn ang="0">
                <a:pos x="244" y="464"/>
              </a:cxn>
              <a:cxn ang="0">
                <a:pos x="236" y="452"/>
              </a:cxn>
              <a:cxn ang="0">
                <a:pos x="226" y="452"/>
              </a:cxn>
              <a:cxn ang="0">
                <a:pos x="218" y="464"/>
              </a:cxn>
              <a:cxn ang="0">
                <a:pos x="222" y="474"/>
              </a:cxn>
            </a:cxnLst>
            <a:rect l="0" t="0" r="r" b="b"/>
            <a:pathLst>
              <a:path w="724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88" y="8"/>
                </a:lnTo>
                <a:lnTo>
                  <a:pt x="254" y="16"/>
                </a:lnTo>
                <a:lnTo>
                  <a:pt x="220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0" y="698"/>
                </a:lnTo>
                <a:lnTo>
                  <a:pt x="254" y="710"/>
                </a:lnTo>
                <a:lnTo>
                  <a:pt x="288" y="718"/>
                </a:lnTo>
                <a:lnTo>
                  <a:pt x="326" y="724"/>
                </a:lnTo>
                <a:lnTo>
                  <a:pt x="362" y="726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4" y="664"/>
                </a:lnTo>
                <a:lnTo>
                  <a:pt x="592" y="642"/>
                </a:lnTo>
                <a:lnTo>
                  <a:pt x="618" y="620"/>
                </a:lnTo>
                <a:lnTo>
                  <a:pt x="642" y="594"/>
                </a:lnTo>
                <a:lnTo>
                  <a:pt x="662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4" y="362"/>
                </a:lnTo>
                <a:lnTo>
                  <a:pt x="724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2" y="160"/>
                </a:lnTo>
                <a:lnTo>
                  <a:pt x="642" y="132"/>
                </a:lnTo>
                <a:lnTo>
                  <a:pt x="618" y="106"/>
                </a:lnTo>
                <a:lnTo>
                  <a:pt x="592" y="82"/>
                </a:lnTo>
                <a:lnTo>
                  <a:pt x="564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270" y="504"/>
                </a:moveTo>
                <a:lnTo>
                  <a:pt x="152" y="504"/>
                </a:lnTo>
                <a:lnTo>
                  <a:pt x="152" y="312"/>
                </a:lnTo>
                <a:lnTo>
                  <a:pt x="270" y="312"/>
                </a:lnTo>
                <a:lnTo>
                  <a:pt x="270" y="504"/>
                </a:lnTo>
                <a:close/>
                <a:moveTo>
                  <a:pt x="558" y="348"/>
                </a:moveTo>
                <a:lnTo>
                  <a:pt x="558" y="348"/>
                </a:lnTo>
                <a:lnTo>
                  <a:pt x="560" y="356"/>
                </a:lnTo>
                <a:lnTo>
                  <a:pt x="562" y="364"/>
                </a:lnTo>
                <a:lnTo>
                  <a:pt x="562" y="364"/>
                </a:lnTo>
                <a:lnTo>
                  <a:pt x="560" y="374"/>
                </a:lnTo>
                <a:lnTo>
                  <a:pt x="556" y="382"/>
                </a:lnTo>
                <a:lnTo>
                  <a:pt x="550" y="390"/>
                </a:lnTo>
                <a:lnTo>
                  <a:pt x="542" y="396"/>
                </a:lnTo>
                <a:lnTo>
                  <a:pt x="542" y="396"/>
                </a:lnTo>
                <a:lnTo>
                  <a:pt x="544" y="402"/>
                </a:lnTo>
                <a:lnTo>
                  <a:pt x="546" y="410"/>
                </a:lnTo>
                <a:lnTo>
                  <a:pt x="546" y="410"/>
                </a:lnTo>
                <a:lnTo>
                  <a:pt x="544" y="420"/>
                </a:lnTo>
                <a:lnTo>
                  <a:pt x="540" y="430"/>
                </a:lnTo>
                <a:lnTo>
                  <a:pt x="534" y="436"/>
                </a:lnTo>
                <a:lnTo>
                  <a:pt x="526" y="442"/>
                </a:lnTo>
                <a:lnTo>
                  <a:pt x="526" y="442"/>
                </a:lnTo>
                <a:lnTo>
                  <a:pt x="528" y="450"/>
                </a:lnTo>
                <a:lnTo>
                  <a:pt x="530" y="458"/>
                </a:lnTo>
                <a:lnTo>
                  <a:pt x="530" y="458"/>
                </a:lnTo>
                <a:lnTo>
                  <a:pt x="530" y="464"/>
                </a:lnTo>
                <a:lnTo>
                  <a:pt x="528" y="472"/>
                </a:lnTo>
                <a:lnTo>
                  <a:pt x="524" y="478"/>
                </a:lnTo>
                <a:lnTo>
                  <a:pt x="520" y="482"/>
                </a:lnTo>
                <a:lnTo>
                  <a:pt x="514" y="488"/>
                </a:lnTo>
                <a:lnTo>
                  <a:pt x="508" y="490"/>
                </a:lnTo>
                <a:lnTo>
                  <a:pt x="502" y="492"/>
                </a:lnTo>
                <a:lnTo>
                  <a:pt x="494" y="494"/>
                </a:lnTo>
                <a:lnTo>
                  <a:pt x="364" y="494"/>
                </a:lnTo>
                <a:lnTo>
                  <a:pt x="364" y="494"/>
                </a:lnTo>
                <a:lnTo>
                  <a:pt x="354" y="492"/>
                </a:lnTo>
                <a:lnTo>
                  <a:pt x="346" y="490"/>
                </a:lnTo>
                <a:lnTo>
                  <a:pt x="336" y="482"/>
                </a:lnTo>
                <a:lnTo>
                  <a:pt x="328" y="478"/>
                </a:lnTo>
                <a:lnTo>
                  <a:pt x="322" y="474"/>
                </a:lnTo>
                <a:lnTo>
                  <a:pt x="312" y="472"/>
                </a:lnTo>
                <a:lnTo>
                  <a:pt x="300" y="472"/>
                </a:lnTo>
                <a:lnTo>
                  <a:pt x="294" y="472"/>
                </a:lnTo>
                <a:lnTo>
                  <a:pt x="294" y="312"/>
                </a:lnTo>
                <a:lnTo>
                  <a:pt x="324" y="312"/>
                </a:lnTo>
                <a:lnTo>
                  <a:pt x="378" y="228"/>
                </a:lnTo>
                <a:lnTo>
                  <a:pt x="378" y="184"/>
                </a:lnTo>
                <a:lnTo>
                  <a:pt x="378" y="184"/>
                </a:lnTo>
                <a:lnTo>
                  <a:pt x="378" y="176"/>
                </a:lnTo>
                <a:lnTo>
                  <a:pt x="380" y="170"/>
                </a:lnTo>
                <a:lnTo>
                  <a:pt x="384" y="164"/>
                </a:lnTo>
                <a:lnTo>
                  <a:pt x="388" y="158"/>
                </a:lnTo>
                <a:lnTo>
                  <a:pt x="394" y="154"/>
                </a:lnTo>
                <a:lnTo>
                  <a:pt x="400" y="150"/>
                </a:lnTo>
                <a:lnTo>
                  <a:pt x="406" y="148"/>
                </a:lnTo>
                <a:lnTo>
                  <a:pt x="414" y="148"/>
                </a:lnTo>
                <a:lnTo>
                  <a:pt x="414" y="148"/>
                </a:lnTo>
                <a:lnTo>
                  <a:pt x="420" y="148"/>
                </a:lnTo>
                <a:lnTo>
                  <a:pt x="428" y="150"/>
                </a:lnTo>
                <a:lnTo>
                  <a:pt x="434" y="154"/>
                </a:lnTo>
                <a:lnTo>
                  <a:pt x="440" y="158"/>
                </a:lnTo>
                <a:lnTo>
                  <a:pt x="444" y="164"/>
                </a:lnTo>
                <a:lnTo>
                  <a:pt x="446" y="170"/>
                </a:lnTo>
                <a:lnTo>
                  <a:pt x="450" y="176"/>
                </a:lnTo>
                <a:lnTo>
                  <a:pt x="450" y="184"/>
                </a:lnTo>
                <a:lnTo>
                  <a:pt x="450" y="228"/>
                </a:lnTo>
                <a:lnTo>
                  <a:pt x="434" y="280"/>
                </a:lnTo>
                <a:lnTo>
                  <a:pt x="540" y="280"/>
                </a:lnTo>
                <a:lnTo>
                  <a:pt x="540" y="280"/>
                </a:lnTo>
                <a:lnTo>
                  <a:pt x="548" y="282"/>
                </a:lnTo>
                <a:lnTo>
                  <a:pt x="554" y="284"/>
                </a:lnTo>
                <a:lnTo>
                  <a:pt x="560" y="288"/>
                </a:lnTo>
                <a:lnTo>
                  <a:pt x="566" y="292"/>
                </a:lnTo>
                <a:lnTo>
                  <a:pt x="570" y="296"/>
                </a:lnTo>
                <a:lnTo>
                  <a:pt x="574" y="302"/>
                </a:lnTo>
                <a:lnTo>
                  <a:pt x="576" y="310"/>
                </a:lnTo>
                <a:lnTo>
                  <a:pt x="576" y="318"/>
                </a:lnTo>
                <a:lnTo>
                  <a:pt x="576" y="318"/>
                </a:lnTo>
                <a:lnTo>
                  <a:pt x="576" y="326"/>
                </a:lnTo>
                <a:lnTo>
                  <a:pt x="572" y="336"/>
                </a:lnTo>
                <a:lnTo>
                  <a:pt x="566" y="344"/>
                </a:lnTo>
                <a:lnTo>
                  <a:pt x="558" y="348"/>
                </a:lnTo>
                <a:close/>
                <a:moveTo>
                  <a:pt x="232" y="478"/>
                </a:moveTo>
                <a:lnTo>
                  <a:pt x="232" y="478"/>
                </a:lnTo>
                <a:lnTo>
                  <a:pt x="236" y="476"/>
                </a:lnTo>
                <a:lnTo>
                  <a:pt x="240" y="474"/>
                </a:lnTo>
                <a:lnTo>
                  <a:pt x="244" y="470"/>
                </a:lnTo>
                <a:lnTo>
                  <a:pt x="244" y="464"/>
                </a:lnTo>
                <a:lnTo>
                  <a:pt x="244" y="464"/>
                </a:lnTo>
                <a:lnTo>
                  <a:pt x="244" y="460"/>
                </a:lnTo>
                <a:lnTo>
                  <a:pt x="240" y="456"/>
                </a:lnTo>
                <a:lnTo>
                  <a:pt x="236" y="452"/>
                </a:lnTo>
                <a:lnTo>
                  <a:pt x="232" y="452"/>
                </a:lnTo>
                <a:lnTo>
                  <a:pt x="232" y="452"/>
                </a:lnTo>
                <a:lnTo>
                  <a:pt x="226" y="452"/>
                </a:lnTo>
                <a:lnTo>
                  <a:pt x="222" y="456"/>
                </a:lnTo>
                <a:lnTo>
                  <a:pt x="220" y="460"/>
                </a:lnTo>
                <a:lnTo>
                  <a:pt x="218" y="464"/>
                </a:lnTo>
                <a:lnTo>
                  <a:pt x="218" y="464"/>
                </a:lnTo>
                <a:lnTo>
                  <a:pt x="218" y="470"/>
                </a:lnTo>
                <a:lnTo>
                  <a:pt x="222" y="474"/>
                </a:lnTo>
                <a:lnTo>
                  <a:pt x="226" y="476"/>
                </a:lnTo>
                <a:lnTo>
                  <a:pt x="232" y="47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Freeform 163"/>
          <p:cNvSpPr>
            <a:spLocks noChangeAspect="1" noEditPoints="1"/>
          </p:cNvSpPr>
          <p:nvPr/>
        </p:nvSpPr>
        <p:spPr bwMode="auto">
          <a:xfrm>
            <a:off x="7536947" y="2773742"/>
            <a:ext cx="838818" cy="83881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90" y="8"/>
              </a:cxn>
              <a:cxn ang="0">
                <a:pos x="222" y="28"/>
              </a:cxn>
              <a:cxn ang="0">
                <a:pos x="160" y="62"/>
              </a:cxn>
              <a:cxn ang="0">
                <a:pos x="108" y="106"/>
              </a:cxn>
              <a:cxn ang="0">
                <a:pos x="62" y="160"/>
              </a:cxn>
              <a:cxn ang="0">
                <a:pos x="30" y="222"/>
              </a:cxn>
              <a:cxn ang="0">
                <a:pos x="8" y="290"/>
              </a:cxn>
              <a:cxn ang="0">
                <a:pos x="0" y="362"/>
              </a:cxn>
              <a:cxn ang="0">
                <a:pos x="2" y="400"/>
              </a:cxn>
              <a:cxn ang="0">
                <a:pos x="18" y="470"/>
              </a:cxn>
              <a:cxn ang="0">
                <a:pos x="44" y="536"/>
              </a:cxn>
              <a:cxn ang="0">
                <a:pos x="84" y="594"/>
              </a:cxn>
              <a:cxn ang="0">
                <a:pos x="132" y="642"/>
              </a:cxn>
              <a:cxn ang="0">
                <a:pos x="190" y="682"/>
              </a:cxn>
              <a:cxn ang="0">
                <a:pos x="256" y="710"/>
              </a:cxn>
              <a:cxn ang="0">
                <a:pos x="326" y="724"/>
              </a:cxn>
              <a:cxn ang="0">
                <a:pos x="364" y="726"/>
              </a:cxn>
              <a:cxn ang="0">
                <a:pos x="436" y="718"/>
              </a:cxn>
              <a:cxn ang="0">
                <a:pos x="504" y="698"/>
              </a:cxn>
              <a:cxn ang="0">
                <a:pos x="566" y="664"/>
              </a:cxn>
              <a:cxn ang="0">
                <a:pos x="620" y="620"/>
              </a:cxn>
              <a:cxn ang="0">
                <a:pos x="664" y="566"/>
              </a:cxn>
              <a:cxn ang="0">
                <a:pos x="698" y="504"/>
              </a:cxn>
              <a:cxn ang="0">
                <a:pos x="720" y="436"/>
              </a:cxn>
              <a:cxn ang="0">
                <a:pos x="726" y="362"/>
              </a:cxn>
              <a:cxn ang="0">
                <a:pos x="724" y="326"/>
              </a:cxn>
              <a:cxn ang="0">
                <a:pos x="710" y="254"/>
              </a:cxn>
              <a:cxn ang="0">
                <a:pos x="682" y="190"/>
              </a:cxn>
              <a:cxn ang="0">
                <a:pos x="644" y="132"/>
              </a:cxn>
              <a:cxn ang="0">
                <a:pos x="594" y="82"/>
              </a:cxn>
              <a:cxn ang="0">
                <a:pos x="536" y="44"/>
              </a:cxn>
              <a:cxn ang="0">
                <a:pos x="472" y="16"/>
              </a:cxn>
              <a:cxn ang="0">
                <a:pos x="400" y="2"/>
              </a:cxn>
              <a:cxn ang="0">
                <a:pos x="462" y="532"/>
              </a:cxn>
              <a:cxn ang="0">
                <a:pos x="348" y="426"/>
              </a:cxn>
              <a:cxn ang="0">
                <a:pos x="268" y="172"/>
              </a:cxn>
              <a:cxn ang="0">
                <a:pos x="404" y="402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62" y="532"/>
                </a:moveTo>
                <a:lnTo>
                  <a:pt x="406" y="558"/>
                </a:lnTo>
                <a:lnTo>
                  <a:pt x="348" y="426"/>
                </a:lnTo>
                <a:lnTo>
                  <a:pt x="266" y="496"/>
                </a:lnTo>
                <a:lnTo>
                  <a:pt x="268" y="172"/>
                </a:lnTo>
                <a:lnTo>
                  <a:pt x="512" y="388"/>
                </a:lnTo>
                <a:lnTo>
                  <a:pt x="404" y="402"/>
                </a:lnTo>
                <a:lnTo>
                  <a:pt x="462" y="53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69" name="Straight Connector 68"/>
          <p:cNvCxnSpPr/>
          <p:nvPr/>
        </p:nvCxnSpPr>
        <p:spPr>
          <a:xfrm>
            <a:off x="6725987" y="3026623"/>
            <a:ext cx="0" cy="498067"/>
          </a:xfrm>
          <a:prstGeom prst="line">
            <a:avLst/>
          </a:prstGeom>
          <a:ln w="19050" cmpd="sng"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101418" y="3354682"/>
            <a:ext cx="529165" cy="380973"/>
          </a:xfrm>
          <a:prstGeom prst="line">
            <a:avLst/>
          </a:prstGeom>
          <a:ln w="19050" cmpd="sng"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5840329" y="3442254"/>
            <a:ext cx="499088" cy="325149"/>
          </a:xfrm>
          <a:prstGeom prst="line">
            <a:avLst/>
          </a:prstGeom>
          <a:ln w="19050" cmpd="sng"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024145" y="4277753"/>
            <a:ext cx="292434" cy="267359"/>
          </a:xfrm>
          <a:prstGeom prst="line">
            <a:avLst/>
          </a:prstGeom>
          <a:ln w="19050" cmpd="sng"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7118685" y="4252688"/>
            <a:ext cx="375986" cy="317490"/>
          </a:xfrm>
          <a:prstGeom prst="line">
            <a:avLst/>
          </a:prstGeom>
          <a:ln w="19050" cmpd="sng"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6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84954"/>
              </p:ext>
            </p:extLst>
          </p:nvPr>
        </p:nvGraphicFramePr>
        <p:xfrm>
          <a:off x="307331" y="1873426"/>
          <a:ext cx="4822809" cy="3466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8030"/>
                <a:gridCol w="1229655"/>
                <a:gridCol w="1265124"/>
              </a:tblGrid>
              <a:tr h="333312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accent1"/>
                          </a:solidFill>
                        </a:rPr>
                        <a:t>Asset</a:t>
                      </a:r>
                      <a:endParaRPr lang="en-US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accent1"/>
                          </a:solidFill>
                        </a:rPr>
                        <a:t>Annual OTS Estimate</a:t>
                      </a:r>
                      <a:endParaRPr lang="en-US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accent1"/>
                          </a:solidFill>
                        </a:rPr>
                        <a:t>Value</a:t>
                      </a:r>
                      <a:endParaRPr lang="en-US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Up </a:t>
                      </a:r>
                      <a:r>
                        <a:rPr lang="en-US" sz="100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en-US" sz="1000" smtClean="0">
                          <a:solidFill>
                            <a:schemeClr val="bg1"/>
                          </a:solidFill>
                        </a:rPr>
                        <a:t>4 mins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premium positioned brand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content 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before Kids Club screenings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75,000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£20,400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30” on-screen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trailer with all current release family films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786,182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£26,730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Permanent quad poster in foyers for sponsorship duration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3,105,000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£176,800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pPr marL="0" marR="0" indent="0" algn="l" defTabSz="961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1x </a:t>
                      </a:r>
                      <a:r>
                        <a:rPr lang="en-US" sz="1000" baseline="0" smtClean="0">
                          <a:solidFill>
                            <a:schemeClr val="bg1"/>
                          </a:solidFill>
                        </a:rPr>
                        <a:t>roller banners/totems 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&amp; 2x counter cards during Kids Club screenings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75,000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£131,040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Magazine: full page ad x 4 issues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1,320,000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£24,000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Website &amp;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social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150,780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£7,500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E-newsletter x 4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1,492,000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£208,000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6,253,192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£834,030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Picturehouse kids club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Reach a valuable parent and child audience</a:t>
            </a:r>
            <a:endParaRPr lang="en-US" dirty="0"/>
          </a:p>
        </p:txBody>
      </p:sp>
      <p:pic>
        <p:nvPicPr>
          <p:cNvPr id="29" name="Picture 28"/>
          <p:cNvPicPr/>
          <p:nvPr/>
        </p:nvPicPr>
        <p:blipFill rotWithShape="1">
          <a:blip r:embed="rId2"/>
          <a:srcRect l="8185" t="14879" r="11458" b="10887"/>
          <a:stretch/>
        </p:blipFill>
        <p:spPr>
          <a:xfrm>
            <a:off x="5626458" y="3511600"/>
            <a:ext cx="3803969" cy="2635558"/>
          </a:xfrm>
          <a:prstGeom prst="rect">
            <a:avLst/>
          </a:prstGeom>
        </p:spPr>
      </p:pic>
      <p:sp>
        <p:nvSpPr>
          <p:cNvPr id="3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266898" y="1509577"/>
            <a:ext cx="4079261" cy="344487"/>
          </a:xfrm>
        </p:spPr>
        <p:txBody>
          <a:bodyPr/>
          <a:lstStyle/>
          <a:p>
            <a:r>
              <a:rPr lang="en-US" dirty="0" smtClean="0"/>
              <a:t>Investment</a:t>
            </a:r>
            <a:endParaRPr lang="en-US" dirty="0"/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617112" y="3067324"/>
            <a:ext cx="4079261" cy="344487"/>
          </a:xfrm>
        </p:spPr>
        <p:txBody>
          <a:bodyPr/>
          <a:lstStyle/>
          <a:p>
            <a:r>
              <a:rPr lang="en-US" dirty="0" smtClean="0"/>
              <a:t>Family audiences continue to grow strongly</a:t>
            </a:r>
            <a:r>
              <a:rPr lang="en-US" baseline="30000" dirty="0"/>
              <a:t>3</a:t>
            </a:r>
          </a:p>
        </p:txBody>
      </p:sp>
      <p:sp>
        <p:nvSpPr>
          <p:cNvPr id="2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4095751" y="5850296"/>
            <a:ext cx="1431086" cy="344487"/>
          </a:xfrm>
        </p:spPr>
        <p:txBody>
          <a:bodyPr/>
          <a:lstStyle/>
          <a:p>
            <a:r>
              <a:rPr lang="en-US" sz="1100" dirty="0" smtClean="0">
                <a:solidFill>
                  <a:schemeClr val="accent1"/>
                </a:solidFill>
              </a:rPr>
              <a:t>£100,000 gross</a:t>
            </a:r>
            <a:endParaRPr lang="en-US" sz="1100" dirty="0">
              <a:solidFill>
                <a:schemeClr val="accent1"/>
              </a:solidFill>
            </a:endParaRPr>
          </a:p>
        </p:txBody>
      </p:sp>
      <p:pic>
        <p:nvPicPr>
          <p:cNvPr id="775170" name="Picture 2" descr="http://www.ropewalksliverpool.com/images/made/uploads/images/Picturehouse_logo_1024_597_90_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64" y="6930578"/>
            <a:ext cx="663601" cy="3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537200" y="6869927"/>
            <a:ext cx="4292600" cy="59514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* Includes initial production and delivery, </a:t>
            </a:r>
            <a:r>
              <a:rPr lang="en-US" dirty="0">
                <a:solidFill>
                  <a:schemeClr val="bg1"/>
                </a:solidFill>
              </a:rPr>
              <a:t>then one copy </a:t>
            </a:r>
            <a:r>
              <a:rPr lang="en-US" dirty="0" smtClean="0">
                <a:solidFill>
                  <a:schemeClr val="bg1"/>
                </a:solidFill>
              </a:rPr>
              <a:t>change/refresh. All activity is subject to prior approval by Cineworld and restricted by availability.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Source: 1&amp;3:FAME 2013 (BASE 11+). Targets adults who went to the cinema with in HH. 2: DCM Movies for Juniors research Q3 2013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5575" y="5730432"/>
            <a:ext cx="31477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Annual package investment </a:t>
            </a:r>
            <a:br>
              <a:rPr lang="en-US" sz="1100" b="1" dirty="0" smtClean="0">
                <a:solidFill>
                  <a:schemeClr val="accent1"/>
                </a:solidFill>
              </a:rPr>
            </a:br>
            <a:r>
              <a:rPr lang="en-US" sz="1100" b="1" dirty="0" smtClean="0">
                <a:solidFill>
                  <a:schemeClr val="accent1"/>
                </a:solidFill>
              </a:rPr>
              <a:t>(inclusive of all production hard costs*):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2" name="Freeform 277"/>
          <p:cNvSpPr>
            <a:spLocks noChangeAspect="1" noEditPoints="1"/>
          </p:cNvSpPr>
          <p:nvPr/>
        </p:nvSpPr>
        <p:spPr bwMode="auto">
          <a:xfrm>
            <a:off x="7903724" y="1941917"/>
            <a:ext cx="718648" cy="721381"/>
          </a:xfrm>
          <a:custGeom>
            <a:avLst/>
            <a:gdLst/>
            <a:ahLst/>
            <a:cxnLst>
              <a:cxn ang="0">
                <a:pos x="190" y="44"/>
              </a:cxn>
              <a:cxn ang="0">
                <a:pos x="28" y="222"/>
              </a:cxn>
              <a:cxn ang="0">
                <a:pos x="8" y="436"/>
              </a:cxn>
              <a:cxn ang="0">
                <a:pos x="132" y="642"/>
              </a:cxn>
              <a:cxn ang="0">
                <a:pos x="364" y="726"/>
              </a:cxn>
              <a:cxn ang="0">
                <a:pos x="566" y="664"/>
              </a:cxn>
              <a:cxn ang="0">
                <a:pos x="710" y="470"/>
              </a:cxn>
              <a:cxn ang="0">
                <a:pos x="710" y="254"/>
              </a:cxn>
              <a:cxn ang="0">
                <a:pos x="566" y="62"/>
              </a:cxn>
              <a:cxn ang="0">
                <a:pos x="296" y="208"/>
              </a:cxn>
              <a:cxn ang="0">
                <a:pos x="334" y="234"/>
              </a:cxn>
              <a:cxn ang="0">
                <a:pos x="326" y="282"/>
              </a:cxn>
              <a:cxn ang="0">
                <a:pos x="278" y="290"/>
              </a:cxn>
              <a:cxn ang="0">
                <a:pos x="252" y="250"/>
              </a:cxn>
              <a:cxn ang="0">
                <a:pos x="286" y="208"/>
              </a:cxn>
              <a:cxn ang="0">
                <a:pos x="196" y="312"/>
              </a:cxn>
              <a:cxn ang="0">
                <a:pos x="180" y="354"/>
              </a:cxn>
              <a:cxn ang="0">
                <a:pos x="140" y="336"/>
              </a:cxn>
              <a:cxn ang="0">
                <a:pos x="156" y="296"/>
              </a:cxn>
              <a:cxn ang="0">
                <a:pos x="194" y="460"/>
              </a:cxn>
              <a:cxn ang="0">
                <a:pos x="184" y="518"/>
              </a:cxn>
              <a:cxn ang="0">
                <a:pos x="164" y="508"/>
              </a:cxn>
              <a:cxn ang="0">
                <a:pos x="150" y="516"/>
              </a:cxn>
              <a:cxn ang="0">
                <a:pos x="124" y="460"/>
              </a:cxn>
              <a:cxn ang="0">
                <a:pos x="162" y="364"/>
              </a:cxn>
              <a:cxn ang="0">
                <a:pos x="218" y="452"/>
              </a:cxn>
              <a:cxn ang="0">
                <a:pos x="342" y="416"/>
              </a:cxn>
              <a:cxn ang="0">
                <a:pos x="318" y="516"/>
              </a:cxn>
              <a:cxn ang="0">
                <a:pos x="304" y="416"/>
              </a:cxn>
              <a:cxn ang="0">
                <a:pos x="278" y="518"/>
              </a:cxn>
              <a:cxn ang="0">
                <a:pos x="252" y="416"/>
              </a:cxn>
              <a:cxn ang="0">
                <a:pos x="242" y="320"/>
              </a:cxn>
              <a:cxn ang="0">
                <a:pos x="338" y="308"/>
              </a:cxn>
              <a:cxn ang="0">
                <a:pos x="350" y="406"/>
              </a:cxn>
              <a:cxn ang="0">
                <a:pos x="598" y="318"/>
              </a:cxn>
              <a:cxn ang="0">
                <a:pos x="574" y="354"/>
              </a:cxn>
              <a:cxn ang="0">
                <a:pos x="538" y="332"/>
              </a:cxn>
              <a:cxn ang="0">
                <a:pos x="562" y="294"/>
              </a:cxn>
              <a:cxn ang="0">
                <a:pos x="470" y="220"/>
              </a:cxn>
              <a:cxn ang="0">
                <a:pos x="480" y="268"/>
              </a:cxn>
              <a:cxn ang="0">
                <a:pos x="440" y="294"/>
              </a:cxn>
              <a:cxn ang="0">
                <a:pos x="398" y="260"/>
              </a:cxn>
              <a:cxn ang="0">
                <a:pos x="416" y="216"/>
              </a:cxn>
              <a:cxn ang="0">
                <a:pos x="494" y="438"/>
              </a:cxn>
              <a:cxn ang="0">
                <a:pos x="458" y="518"/>
              </a:cxn>
              <a:cxn ang="0">
                <a:pos x="434" y="438"/>
              </a:cxn>
              <a:cxn ang="0">
                <a:pos x="422" y="518"/>
              </a:cxn>
              <a:cxn ang="0">
                <a:pos x="386" y="438"/>
              </a:cxn>
              <a:cxn ang="0">
                <a:pos x="430" y="312"/>
              </a:cxn>
              <a:cxn ang="0">
                <a:pos x="504" y="422"/>
              </a:cxn>
              <a:cxn ang="0">
                <a:pos x="606" y="442"/>
              </a:cxn>
              <a:cxn ang="0">
                <a:pos x="590" y="514"/>
              </a:cxn>
              <a:cxn ang="0">
                <a:pos x="574" y="508"/>
              </a:cxn>
              <a:cxn ang="0">
                <a:pos x="558" y="516"/>
              </a:cxn>
              <a:cxn ang="0">
                <a:pos x="544" y="446"/>
              </a:cxn>
              <a:cxn ang="0">
                <a:pos x="528" y="436"/>
              </a:cxn>
              <a:cxn ang="0">
                <a:pos x="538" y="364"/>
              </a:cxn>
              <a:cxn ang="0">
                <a:pos x="610" y="37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96" y="208"/>
                </a:moveTo>
                <a:lnTo>
                  <a:pt x="296" y="208"/>
                </a:lnTo>
                <a:lnTo>
                  <a:pt x="304" y="208"/>
                </a:lnTo>
                <a:lnTo>
                  <a:pt x="312" y="212"/>
                </a:lnTo>
                <a:lnTo>
                  <a:pt x="320" y="216"/>
                </a:lnTo>
                <a:lnTo>
                  <a:pt x="326" y="220"/>
                </a:lnTo>
                <a:lnTo>
                  <a:pt x="330" y="226"/>
                </a:lnTo>
                <a:lnTo>
                  <a:pt x="334" y="234"/>
                </a:lnTo>
                <a:lnTo>
                  <a:pt x="338" y="242"/>
                </a:lnTo>
                <a:lnTo>
                  <a:pt x="338" y="250"/>
                </a:lnTo>
                <a:lnTo>
                  <a:pt x="338" y="250"/>
                </a:lnTo>
                <a:lnTo>
                  <a:pt x="338" y="260"/>
                </a:lnTo>
                <a:lnTo>
                  <a:pt x="334" y="268"/>
                </a:lnTo>
                <a:lnTo>
                  <a:pt x="330" y="274"/>
                </a:lnTo>
                <a:lnTo>
                  <a:pt x="326" y="282"/>
                </a:lnTo>
                <a:lnTo>
                  <a:pt x="320" y="286"/>
                </a:lnTo>
                <a:lnTo>
                  <a:pt x="312" y="290"/>
                </a:lnTo>
                <a:lnTo>
                  <a:pt x="304" y="292"/>
                </a:lnTo>
                <a:lnTo>
                  <a:pt x="296" y="294"/>
                </a:lnTo>
                <a:lnTo>
                  <a:pt x="296" y="294"/>
                </a:lnTo>
                <a:lnTo>
                  <a:pt x="286" y="292"/>
                </a:lnTo>
                <a:lnTo>
                  <a:pt x="278" y="290"/>
                </a:lnTo>
                <a:lnTo>
                  <a:pt x="272" y="286"/>
                </a:lnTo>
                <a:lnTo>
                  <a:pt x="266" y="282"/>
                </a:lnTo>
                <a:lnTo>
                  <a:pt x="260" y="274"/>
                </a:lnTo>
                <a:lnTo>
                  <a:pt x="256" y="268"/>
                </a:lnTo>
                <a:lnTo>
                  <a:pt x="254" y="260"/>
                </a:lnTo>
                <a:lnTo>
                  <a:pt x="252" y="250"/>
                </a:lnTo>
                <a:lnTo>
                  <a:pt x="252" y="250"/>
                </a:lnTo>
                <a:lnTo>
                  <a:pt x="254" y="242"/>
                </a:lnTo>
                <a:lnTo>
                  <a:pt x="256" y="234"/>
                </a:lnTo>
                <a:lnTo>
                  <a:pt x="260" y="226"/>
                </a:lnTo>
                <a:lnTo>
                  <a:pt x="266" y="220"/>
                </a:lnTo>
                <a:lnTo>
                  <a:pt x="272" y="216"/>
                </a:lnTo>
                <a:lnTo>
                  <a:pt x="278" y="212"/>
                </a:lnTo>
                <a:lnTo>
                  <a:pt x="286" y="208"/>
                </a:lnTo>
                <a:lnTo>
                  <a:pt x="296" y="208"/>
                </a:lnTo>
                <a:close/>
                <a:moveTo>
                  <a:pt x="168" y="294"/>
                </a:moveTo>
                <a:lnTo>
                  <a:pt x="168" y="294"/>
                </a:lnTo>
                <a:lnTo>
                  <a:pt x="174" y="294"/>
                </a:lnTo>
                <a:lnTo>
                  <a:pt x="180" y="296"/>
                </a:lnTo>
                <a:lnTo>
                  <a:pt x="190" y="304"/>
                </a:lnTo>
                <a:lnTo>
                  <a:pt x="196" y="312"/>
                </a:lnTo>
                <a:lnTo>
                  <a:pt x="198" y="318"/>
                </a:lnTo>
                <a:lnTo>
                  <a:pt x="200" y="324"/>
                </a:lnTo>
                <a:lnTo>
                  <a:pt x="200" y="324"/>
                </a:lnTo>
                <a:lnTo>
                  <a:pt x="198" y="332"/>
                </a:lnTo>
                <a:lnTo>
                  <a:pt x="196" y="336"/>
                </a:lnTo>
                <a:lnTo>
                  <a:pt x="190" y="346"/>
                </a:lnTo>
                <a:lnTo>
                  <a:pt x="180" y="354"/>
                </a:lnTo>
                <a:lnTo>
                  <a:pt x="174" y="354"/>
                </a:lnTo>
                <a:lnTo>
                  <a:pt x="168" y="356"/>
                </a:lnTo>
                <a:lnTo>
                  <a:pt x="168" y="356"/>
                </a:lnTo>
                <a:lnTo>
                  <a:pt x="162" y="354"/>
                </a:lnTo>
                <a:lnTo>
                  <a:pt x="156" y="354"/>
                </a:lnTo>
                <a:lnTo>
                  <a:pt x="148" y="346"/>
                </a:lnTo>
                <a:lnTo>
                  <a:pt x="140" y="336"/>
                </a:lnTo>
                <a:lnTo>
                  <a:pt x="138" y="332"/>
                </a:lnTo>
                <a:lnTo>
                  <a:pt x="138" y="324"/>
                </a:lnTo>
                <a:lnTo>
                  <a:pt x="138" y="324"/>
                </a:lnTo>
                <a:lnTo>
                  <a:pt x="138" y="318"/>
                </a:lnTo>
                <a:lnTo>
                  <a:pt x="140" y="312"/>
                </a:lnTo>
                <a:lnTo>
                  <a:pt x="148" y="304"/>
                </a:lnTo>
                <a:lnTo>
                  <a:pt x="156" y="296"/>
                </a:lnTo>
                <a:lnTo>
                  <a:pt x="162" y="294"/>
                </a:lnTo>
                <a:lnTo>
                  <a:pt x="168" y="294"/>
                </a:lnTo>
                <a:close/>
                <a:moveTo>
                  <a:pt x="216" y="456"/>
                </a:moveTo>
                <a:lnTo>
                  <a:pt x="216" y="456"/>
                </a:lnTo>
                <a:lnTo>
                  <a:pt x="212" y="460"/>
                </a:lnTo>
                <a:lnTo>
                  <a:pt x="208" y="460"/>
                </a:lnTo>
                <a:lnTo>
                  <a:pt x="194" y="460"/>
                </a:lnTo>
                <a:lnTo>
                  <a:pt x="194" y="508"/>
                </a:lnTo>
                <a:lnTo>
                  <a:pt x="194" y="508"/>
                </a:lnTo>
                <a:lnTo>
                  <a:pt x="192" y="512"/>
                </a:lnTo>
                <a:lnTo>
                  <a:pt x="190" y="514"/>
                </a:lnTo>
                <a:lnTo>
                  <a:pt x="188" y="516"/>
                </a:lnTo>
                <a:lnTo>
                  <a:pt x="184" y="518"/>
                </a:lnTo>
                <a:lnTo>
                  <a:pt x="184" y="518"/>
                </a:lnTo>
                <a:lnTo>
                  <a:pt x="180" y="516"/>
                </a:lnTo>
                <a:lnTo>
                  <a:pt x="176" y="514"/>
                </a:lnTo>
                <a:lnTo>
                  <a:pt x="174" y="512"/>
                </a:lnTo>
                <a:lnTo>
                  <a:pt x="174" y="508"/>
                </a:lnTo>
                <a:lnTo>
                  <a:pt x="174" y="460"/>
                </a:lnTo>
                <a:lnTo>
                  <a:pt x="164" y="460"/>
                </a:lnTo>
                <a:lnTo>
                  <a:pt x="164" y="508"/>
                </a:lnTo>
                <a:lnTo>
                  <a:pt x="164" y="508"/>
                </a:lnTo>
                <a:lnTo>
                  <a:pt x="162" y="512"/>
                </a:lnTo>
                <a:lnTo>
                  <a:pt x="160" y="514"/>
                </a:lnTo>
                <a:lnTo>
                  <a:pt x="158" y="516"/>
                </a:lnTo>
                <a:lnTo>
                  <a:pt x="154" y="518"/>
                </a:lnTo>
                <a:lnTo>
                  <a:pt x="154" y="518"/>
                </a:lnTo>
                <a:lnTo>
                  <a:pt x="150" y="516"/>
                </a:lnTo>
                <a:lnTo>
                  <a:pt x="146" y="514"/>
                </a:lnTo>
                <a:lnTo>
                  <a:pt x="144" y="512"/>
                </a:lnTo>
                <a:lnTo>
                  <a:pt x="144" y="508"/>
                </a:lnTo>
                <a:lnTo>
                  <a:pt x="144" y="460"/>
                </a:lnTo>
                <a:lnTo>
                  <a:pt x="130" y="460"/>
                </a:lnTo>
                <a:lnTo>
                  <a:pt x="130" y="460"/>
                </a:lnTo>
                <a:lnTo>
                  <a:pt x="124" y="460"/>
                </a:lnTo>
                <a:lnTo>
                  <a:pt x="120" y="456"/>
                </a:lnTo>
                <a:lnTo>
                  <a:pt x="120" y="456"/>
                </a:lnTo>
                <a:lnTo>
                  <a:pt x="120" y="452"/>
                </a:lnTo>
                <a:lnTo>
                  <a:pt x="120" y="446"/>
                </a:lnTo>
                <a:lnTo>
                  <a:pt x="158" y="368"/>
                </a:lnTo>
                <a:lnTo>
                  <a:pt x="158" y="368"/>
                </a:lnTo>
                <a:lnTo>
                  <a:pt x="162" y="364"/>
                </a:lnTo>
                <a:lnTo>
                  <a:pt x="168" y="362"/>
                </a:lnTo>
                <a:lnTo>
                  <a:pt x="168" y="362"/>
                </a:lnTo>
                <a:lnTo>
                  <a:pt x="174" y="364"/>
                </a:lnTo>
                <a:lnTo>
                  <a:pt x="178" y="368"/>
                </a:lnTo>
                <a:lnTo>
                  <a:pt x="218" y="446"/>
                </a:lnTo>
                <a:lnTo>
                  <a:pt x="218" y="446"/>
                </a:lnTo>
                <a:lnTo>
                  <a:pt x="218" y="452"/>
                </a:lnTo>
                <a:lnTo>
                  <a:pt x="216" y="456"/>
                </a:lnTo>
                <a:close/>
                <a:moveTo>
                  <a:pt x="350" y="406"/>
                </a:moveTo>
                <a:lnTo>
                  <a:pt x="350" y="406"/>
                </a:lnTo>
                <a:lnTo>
                  <a:pt x="348" y="410"/>
                </a:lnTo>
                <a:lnTo>
                  <a:pt x="346" y="414"/>
                </a:lnTo>
                <a:lnTo>
                  <a:pt x="346" y="414"/>
                </a:lnTo>
                <a:lnTo>
                  <a:pt x="342" y="416"/>
                </a:lnTo>
                <a:lnTo>
                  <a:pt x="338" y="416"/>
                </a:lnTo>
                <a:lnTo>
                  <a:pt x="326" y="416"/>
                </a:lnTo>
                <a:lnTo>
                  <a:pt x="326" y="506"/>
                </a:lnTo>
                <a:lnTo>
                  <a:pt x="326" y="506"/>
                </a:lnTo>
                <a:lnTo>
                  <a:pt x="324" y="512"/>
                </a:lnTo>
                <a:lnTo>
                  <a:pt x="322" y="514"/>
                </a:lnTo>
                <a:lnTo>
                  <a:pt x="318" y="516"/>
                </a:lnTo>
                <a:lnTo>
                  <a:pt x="314" y="518"/>
                </a:lnTo>
                <a:lnTo>
                  <a:pt x="314" y="518"/>
                </a:lnTo>
                <a:lnTo>
                  <a:pt x="310" y="516"/>
                </a:lnTo>
                <a:lnTo>
                  <a:pt x="306" y="514"/>
                </a:lnTo>
                <a:lnTo>
                  <a:pt x="304" y="512"/>
                </a:lnTo>
                <a:lnTo>
                  <a:pt x="304" y="506"/>
                </a:lnTo>
                <a:lnTo>
                  <a:pt x="304" y="416"/>
                </a:lnTo>
                <a:lnTo>
                  <a:pt x="290" y="416"/>
                </a:lnTo>
                <a:lnTo>
                  <a:pt x="290" y="506"/>
                </a:lnTo>
                <a:lnTo>
                  <a:pt x="290" y="506"/>
                </a:lnTo>
                <a:lnTo>
                  <a:pt x="288" y="512"/>
                </a:lnTo>
                <a:lnTo>
                  <a:pt x="286" y="514"/>
                </a:lnTo>
                <a:lnTo>
                  <a:pt x="282" y="516"/>
                </a:lnTo>
                <a:lnTo>
                  <a:pt x="278" y="518"/>
                </a:lnTo>
                <a:lnTo>
                  <a:pt x="278" y="518"/>
                </a:lnTo>
                <a:lnTo>
                  <a:pt x="274" y="516"/>
                </a:lnTo>
                <a:lnTo>
                  <a:pt x="270" y="514"/>
                </a:lnTo>
                <a:lnTo>
                  <a:pt x="268" y="512"/>
                </a:lnTo>
                <a:lnTo>
                  <a:pt x="268" y="506"/>
                </a:lnTo>
                <a:lnTo>
                  <a:pt x="268" y="416"/>
                </a:lnTo>
                <a:lnTo>
                  <a:pt x="252" y="416"/>
                </a:lnTo>
                <a:lnTo>
                  <a:pt x="252" y="416"/>
                </a:lnTo>
                <a:lnTo>
                  <a:pt x="248" y="416"/>
                </a:lnTo>
                <a:lnTo>
                  <a:pt x="244" y="414"/>
                </a:lnTo>
                <a:lnTo>
                  <a:pt x="244" y="414"/>
                </a:lnTo>
                <a:lnTo>
                  <a:pt x="242" y="410"/>
                </a:lnTo>
                <a:lnTo>
                  <a:pt x="242" y="406"/>
                </a:lnTo>
                <a:lnTo>
                  <a:pt x="242" y="320"/>
                </a:lnTo>
                <a:lnTo>
                  <a:pt x="242" y="320"/>
                </a:lnTo>
                <a:lnTo>
                  <a:pt x="242" y="316"/>
                </a:lnTo>
                <a:lnTo>
                  <a:pt x="244" y="312"/>
                </a:lnTo>
                <a:lnTo>
                  <a:pt x="244" y="312"/>
                </a:lnTo>
                <a:lnTo>
                  <a:pt x="248" y="310"/>
                </a:lnTo>
                <a:lnTo>
                  <a:pt x="252" y="308"/>
                </a:lnTo>
                <a:lnTo>
                  <a:pt x="338" y="308"/>
                </a:lnTo>
                <a:lnTo>
                  <a:pt x="338" y="308"/>
                </a:lnTo>
                <a:lnTo>
                  <a:pt x="342" y="310"/>
                </a:lnTo>
                <a:lnTo>
                  <a:pt x="346" y="312"/>
                </a:lnTo>
                <a:lnTo>
                  <a:pt x="346" y="312"/>
                </a:lnTo>
                <a:lnTo>
                  <a:pt x="348" y="316"/>
                </a:lnTo>
                <a:lnTo>
                  <a:pt x="350" y="320"/>
                </a:lnTo>
                <a:lnTo>
                  <a:pt x="350" y="406"/>
                </a:lnTo>
                <a:close/>
                <a:moveTo>
                  <a:pt x="568" y="294"/>
                </a:moveTo>
                <a:lnTo>
                  <a:pt x="568" y="294"/>
                </a:lnTo>
                <a:lnTo>
                  <a:pt x="574" y="294"/>
                </a:lnTo>
                <a:lnTo>
                  <a:pt x="580" y="296"/>
                </a:lnTo>
                <a:lnTo>
                  <a:pt x="590" y="304"/>
                </a:lnTo>
                <a:lnTo>
                  <a:pt x="596" y="312"/>
                </a:lnTo>
                <a:lnTo>
                  <a:pt x="598" y="318"/>
                </a:lnTo>
                <a:lnTo>
                  <a:pt x="598" y="324"/>
                </a:lnTo>
                <a:lnTo>
                  <a:pt x="598" y="324"/>
                </a:lnTo>
                <a:lnTo>
                  <a:pt x="598" y="332"/>
                </a:lnTo>
                <a:lnTo>
                  <a:pt x="596" y="336"/>
                </a:lnTo>
                <a:lnTo>
                  <a:pt x="590" y="346"/>
                </a:lnTo>
                <a:lnTo>
                  <a:pt x="580" y="354"/>
                </a:lnTo>
                <a:lnTo>
                  <a:pt x="574" y="354"/>
                </a:lnTo>
                <a:lnTo>
                  <a:pt x="568" y="356"/>
                </a:lnTo>
                <a:lnTo>
                  <a:pt x="568" y="356"/>
                </a:lnTo>
                <a:lnTo>
                  <a:pt x="562" y="354"/>
                </a:lnTo>
                <a:lnTo>
                  <a:pt x="556" y="354"/>
                </a:lnTo>
                <a:lnTo>
                  <a:pt x="546" y="346"/>
                </a:lnTo>
                <a:lnTo>
                  <a:pt x="540" y="336"/>
                </a:lnTo>
                <a:lnTo>
                  <a:pt x="538" y="332"/>
                </a:lnTo>
                <a:lnTo>
                  <a:pt x="538" y="324"/>
                </a:lnTo>
                <a:lnTo>
                  <a:pt x="538" y="324"/>
                </a:lnTo>
                <a:lnTo>
                  <a:pt x="538" y="318"/>
                </a:lnTo>
                <a:lnTo>
                  <a:pt x="540" y="312"/>
                </a:lnTo>
                <a:lnTo>
                  <a:pt x="546" y="304"/>
                </a:lnTo>
                <a:lnTo>
                  <a:pt x="556" y="296"/>
                </a:lnTo>
                <a:lnTo>
                  <a:pt x="562" y="294"/>
                </a:lnTo>
                <a:lnTo>
                  <a:pt x="568" y="294"/>
                </a:lnTo>
                <a:close/>
                <a:moveTo>
                  <a:pt x="440" y="208"/>
                </a:moveTo>
                <a:lnTo>
                  <a:pt x="440" y="208"/>
                </a:lnTo>
                <a:lnTo>
                  <a:pt x="448" y="208"/>
                </a:lnTo>
                <a:lnTo>
                  <a:pt x="456" y="212"/>
                </a:lnTo>
                <a:lnTo>
                  <a:pt x="464" y="216"/>
                </a:lnTo>
                <a:lnTo>
                  <a:pt x="470" y="220"/>
                </a:lnTo>
                <a:lnTo>
                  <a:pt x="476" y="226"/>
                </a:lnTo>
                <a:lnTo>
                  <a:pt x="480" y="234"/>
                </a:lnTo>
                <a:lnTo>
                  <a:pt x="482" y="242"/>
                </a:lnTo>
                <a:lnTo>
                  <a:pt x="482" y="250"/>
                </a:lnTo>
                <a:lnTo>
                  <a:pt x="482" y="250"/>
                </a:lnTo>
                <a:lnTo>
                  <a:pt x="482" y="260"/>
                </a:lnTo>
                <a:lnTo>
                  <a:pt x="480" y="268"/>
                </a:lnTo>
                <a:lnTo>
                  <a:pt x="476" y="274"/>
                </a:lnTo>
                <a:lnTo>
                  <a:pt x="470" y="282"/>
                </a:lnTo>
                <a:lnTo>
                  <a:pt x="464" y="286"/>
                </a:lnTo>
                <a:lnTo>
                  <a:pt x="456" y="290"/>
                </a:lnTo>
                <a:lnTo>
                  <a:pt x="448" y="292"/>
                </a:lnTo>
                <a:lnTo>
                  <a:pt x="440" y="294"/>
                </a:lnTo>
                <a:lnTo>
                  <a:pt x="440" y="294"/>
                </a:lnTo>
                <a:lnTo>
                  <a:pt x="432" y="292"/>
                </a:lnTo>
                <a:lnTo>
                  <a:pt x="424" y="290"/>
                </a:lnTo>
                <a:lnTo>
                  <a:pt x="416" y="286"/>
                </a:lnTo>
                <a:lnTo>
                  <a:pt x="410" y="282"/>
                </a:lnTo>
                <a:lnTo>
                  <a:pt x="404" y="274"/>
                </a:lnTo>
                <a:lnTo>
                  <a:pt x="400" y="268"/>
                </a:lnTo>
                <a:lnTo>
                  <a:pt x="398" y="260"/>
                </a:lnTo>
                <a:lnTo>
                  <a:pt x="398" y="250"/>
                </a:lnTo>
                <a:lnTo>
                  <a:pt x="398" y="250"/>
                </a:lnTo>
                <a:lnTo>
                  <a:pt x="398" y="242"/>
                </a:lnTo>
                <a:lnTo>
                  <a:pt x="400" y="234"/>
                </a:lnTo>
                <a:lnTo>
                  <a:pt x="404" y="226"/>
                </a:lnTo>
                <a:lnTo>
                  <a:pt x="410" y="220"/>
                </a:lnTo>
                <a:lnTo>
                  <a:pt x="416" y="216"/>
                </a:lnTo>
                <a:lnTo>
                  <a:pt x="424" y="212"/>
                </a:lnTo>
                <a:lnTo>
                  <a:pt x="432" y="208"/>
                </a:lnTo>
                <a:lnTo>
                  <a:pt x="440" y="208"/>
                </a:lnTo>
                <a:close/>
                <a:moveTo>
                  <a:pt x="504" y="432"/>
                </a:moveTo>
                <a:lnTo>
                  <a:pt x="504" y="432"/>
                </a:lnTo>
                <a:lnTo>
                  <a:pt x="500" y="436"/>
                </a:lnTo>
                <a:lnTo>
                  <a:pt x="494" y="438"/>
                </a:lnTo>
                <a:lnTo>
                  <a:pt x="470" y="438"/>
                </a:lnTo>
                <a:lnTo>
                  <a:pt x="470" y="506"/>
                </a:lnTo>
                <a:lnTo>
                  <a:pt x="470" y="506"/>
                </a:lnTo>
                <a:lnTo>
                  <a:pt x="468" y="512"/>
                </a:lnTo>
                <a:lnTo>
                  <a:pt x="466" y="514"/>
                </a:lnTo>
                <a:lnTo>
                  <a:pt x="464" y="516"/>
                </a:lnTo>
                <a:lnTo>
                  <a:pt x="458" y="518"/>
                </a:lnTo>
                <a:lnTo>
                  <a:pt x="458" y="518"/>
                </a:lnTo>
                <a:lnTo>
                  <a:pt x="454" y="516"/>
                </a:lnTo>
                <a:lnTo>
                  <a:pt x="452" y="514"/>
                </a:lnTo>
                <a:lnTo>
                  <a:pt x="448" y="512"/>
                </a:lnTo>
                <a:lnTo>
                  <a:pt x="448" y="506"/>
                </a:lnTo>
                <a:lnTo>
                  <a:pt x="448" y="438"/>
                </a:lnTo>
                <a:lnTo>
                  <a:pt x="434" y="438"/>
                </a:lnTo>
                <a:lnTo>
                  <a:pt x="434" y="506"/>
                </a:lnTo>
                <a:lnTo>
                  <a:pt x="434" y="506"/>
                </a:lnTo>
                <a:lnTo>
                  <a:pt x="434" y="512"/>
                </a:lnTo>
                <a:lnTo>
                  <a:pt x="430" y="514"/>
                </a:lnTo>
                <a:lnTo>
                  <a:pt x="428" y="516"/>
                </a:lnTo>
                <a:lnTo>
                  <a:pt x="422" y="518"/>
                </a:lnTo>
                <a:lnTo>
                  <a:pt x="422" y="518"/>
                </a:lnTo>
                <a:lnTo>
                  <a:pt x="418" y="516"/>
                </a:lnTo>
                <a:lnTo>
                  <a:pt x="416" y="514"/>
                </a:lnTo>
                <a:lnTo>
                  <a:pt x="412" y="512"/>
                </a:lnTo>
                <a:lnTo>
                  <a:pt x="412" y="506"/>
                </a:lnTo>
                <a:lnTo>
                  <a:pt x="412" y="438"/>
                </a:lnTo>
                <a:lnTo>
                  <a:pt x="386" y="438"/>
                </a:lnTo>
                <a:lnTo>
                  <a:pt x="386" y="438"/>
                </a:lnTo>
                <a:lnTo>
                  <a:pt x="380" y="436"/>
                </a:lnTo>
                <a:lnTo>
                  <a:pt x="376" y="432"/>
                </a:lnTo>
                <a:lnTo>
                  <a:pt x="376" y="432"/>
                </a:lnTo>
                <a:lnTo>
                  <a:pt x="374" y="428"/>
                </a:lnTo>
                <a:lnTo>
                  <a:pt x="376" y="422"/>
                </a:lnTo>
                <a:lnTo>
                  <a:pt x="430" y="312"/>
                </a:lnTo>
                <a:lnTo>
                  <a:pt x="430" y="312"/>
                </a:lnTo>
                <a:lnTo>
                  <a:pt x="434" y="308"/>
                </a:lnTo>
                <a:lnTo>
                  <a:pt x="440" y="306"/>
                </a:lnTo>
                <a:lnTo>
                  <a:pt x="440" y="306"/>
                </a:lnTo>
                <a:lnTo>
                  <a:pt x="446" y="308"/>
                </a:lnTo>
                <a:lnTo>
                  <a:pt x="450" y="312"/>
                </a:lnTo>
                <a:lnTo>
                  <a:pt x="504" y="422"/>
                </a:lnTo>
                <a:lnTo>
                  <a:pt x="504" y="422"/>
                </a:lnTo>
                <a:lnTo>
                  <a:pt x="506" y="428"/>
                </a:lnTo>
                <a:lnTo>
                  <a:pt x="504" y="432"/>
                </a:lnTo>
                <a:close/>
                <a:moveTo>
                  <a:pt x="610" y="436"/>
                </a:moveTo>
                <a:lnTo>
                  <a:pt x="610" y="436"/>
                </a:lnTo>
                <a:lnTo>
                  <a:pt x="608" y="440"/>
                </a:lnTo>
                <a:lnTo>
                  <a:pt x="606" y="442"/>
                </a:lnTo>
                <a:lnTo>
                  <a:pt x="606" y="442"/>
                </a:lnTo>
                <a:lnTo>
                  <a:pt x="602" y="444"/>
                </a:lnTo>
                <a:lnTo>
                  <a:pt x="598" y="446"/>
                </a:lnTo>
                <a:lnTo>
                  <a:pt x="594" y="446"/>
                </a:lnTo>
                <a:lnTo>
                  <a:pt x="594" y="508"/>
                </a:lnTo>
                <a:lnTo>
                  <a:pt x="594" y="508"/>
                </a:lnTo>
                <a:lnTo>
                  <a:pt x="592" y="512"/>
                </a:lnTo>
                <a:lnTo>
                  <a:pt x="590" y="514"/>
                </a:lnTo>
                <a:lnTo>
                  <a:pt x="588" y="516"/>
                </a:lnTo>
                <a:lnTo>
                  <a:pt x="584" y="518"/>
                </a:lnTo>
                <a:lnTo>
                  <a:pt x="584" y="518"/>
                </a:lnTo>
                <a:lnTo>
                  <a:pt x="580" y="516"/>
                </a:lnTo>
                <a:lnTo>
                  <a:pt x="576" y="514"/>
                </a:lnTo>
                <a:lnTo>
                  <a:pt x="574" y="512"/>
                </a:lnTo>
                <a:lnTo>
                  <a:pt x="574" y="508"/>
                </a:lnTo>
                <a:lnTo>
                  <a:pt x="574" y="446"/>
                </a:lnTo>
                <a:lnTo>
                  <a:pt x="564" y="446"/>
                </a:lnTo>
                <a:lnTo>
                  <a:pt x="564" y="508"/>
                </a:lnTo>
                <a:lnTo>
                  <a:pt x="564" y="508"/>
                </a:lnTo>
                <a:lnTo>
                  <a:pt x="562" y="512"/>
                </a:lnTo>
                <a:lnTo>
                  <a:pt x="560" y="514"/>
                </a:lnTo>
                <a:lnTo>
                  <a:pt x="558" y="516"/>
                </a:lnTo>
                <a:lnTo>
                  <a:pt x="554" y="518"/>
                </a:lnTo>
                <a:lnTo>
                  <a:pt x="554" y="518"/>
                </a:lnTo>
                <a:lnTo>
                  <a:pt x="550" y="516"/>
                </a:lnTo>
                <a:lnTo>
                  <a:pt x="546" y="514"/>
                </a:lnTo>
                <a:lnTo>
                  <a:pt x="544" y="512"/>
                </a:lnTo>
                <a:lnTo>
                  <a:pt x="544" y="508"/>
                </a:lnTo>
                <a:lnTo>
                  <a:pt x="544" y="446"/>
                </a:lnTo>
                <a:lnTo>
                  <a:pt x="538" y="446"/>
                </a:lnTo>
                <a:lnTo>
                  <a:pt x="538" y="446"/>
                </a:lnTo>
                <a:lnTo>
                  <a:pt x="534" y="444"/>
                </a:lnTo>
                <a:lnTo>
                  <a:pt x="530" y="442"/>
                </a:lnTo>
                <a:lnTo>
                  <a:pt x="530" y="442"/>
                </a:lnTo>
                <a:lnTo>
                  <a:pt x="528" y="440"/>
                </a:lnTo>
                <a:lnTo>
                  <a:pt x="528" y="436"/>
                </a:lnTo>
                <a:lnTo>
                  <a:pt x="528" y="374"/>
                </a:lnTo>
                <a:lnTo>
                  <a:pt x="528" y="374"/>
                </a:lnTo>
                <a:lnTo>
                  <a:pt x="528" y="370"/>
                </a:lnTo>
                <a:lnTo>
                  <a:pt x="530" y="366"/>
                </a:lnTo>
                <a:lnTo>
                  <a:pt x="530" y="366"/>
                </a:lnTo>
                <a:lnTo>
                  <a:pt x="534" y="364"/>
                </a:lnTo>
                <a:lnTo>
                  <a:pt x="538" y="364"/>
                </a:lnTo>
                <a:lnTo>
                  <a:pt x="598" y="364"/>
                </a:lnTo>
                <a:lnTo>
                  <a:pt x="598" y="364"/>
                </a:lnTo>
                <a:lnTo>
                  <a:pt x="602" y="364"/>
                </a:lnTo>
                <a:lnTo>
                  <a:pt x="606" y="366"/>
                </a:lnTo>
                <a:lnTo>
                  <a:pt x="606" y="366"/>
                </a:lnTo>
                <a:lnTo>
                  <a:pt x="608" y="370"/>
                </a:lnTo>
                <a:lnTo>
                  <a:pt x="610" y="374"/>
                </a:lnTo>
                <a:lnTo>
                  <a:pt x="610" y="43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622372" y="1805117"/>
            <a:ext cx="1319077" cy="11562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chemeClr val="accent1"/>
                </a:solidFill>
              </a:rPr>
              <a:t>3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000" dirty="0" smtClean="0"/>
              <a:t>children per every adult at</a:t>
            </a:r>
            <a:r>
              <a:rPr lang="en-US" sz="1000" dirty="0"/>
              <a:t> </a:t>
            </a:r>
            <a:r>
              <a:rPr lang="en-US" sz="1000" dirty="0" smtClean="0"/>
              <a:t>Kids Club screenings; perfect for utilising ‘pester power</a:t>
            </a:r>
            <a:r>
              <a:rPr lang="en-US" dirty="0" smtClean="0"/>
              <a:t>’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6475832" y="1828231"/>
            <a:ext cx="1416659" cy="13296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chemeClr val="accent1"/>
                </a:solidFill>
              </a:rPr>
              <a:t>66% </a:t>
            </a:r>
            <a:r>
              <a:rPr lang="en-US" sz="1000" dirty="0" smtClean="0"/>
              <a:t>of families say “There is no better place to watch films than at the cinema”</a:t>
            </a:r>
            <a:r>
              <a:rPr lang="en-US" baseline="30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5" name="Freeform 214"/>
          <p:cNvSpPr>
            <a:spLocks noChangeAspect="1" noEditPoints="1"/>
          </p:cNvSpPr>
          <p:nvPr/>
        </p:nvSpPr>
        <p:spPr bwMode="auto">
          <a:xfrm>
            <a:off x="5757184" y="1941918"/>
            <a:ext cx="718648" cy="721381"/>
          </a:xfrm>
          <a:custGeom>
            <a:avLst/>
            <a:gdLst/>
            <a:ahLst/>
            <a:cxnLst>
              <a:cxn ang="0">
                <a:pos x="356" y="266"/>
              </a:cxn>
              <a:cxn ang="0">
                <a:pos x="368" y="284"/>
              </a:cxn>
              <a:cxn ang="0">
                <a:pos x="450" y="266"/>
              </a:cxn>
              <a:cxn ang="0">
                <a:pos x="432" y="274"/>
              </a:cxn>
              <a:cxn ang="0">
                <a:pos x="452" y="274"/>
              </a:cxn>
              <a:cxn ang="0">
                <a:pos x="286" y="250"/>
              </a:cxn>
              <a:cxn ang="0">
                <a:pos x="282" y="284"/>
              </a:cxn>
              <a:cxn ang="0">
                <a:pos x="216" y="268"/>
              </a:cxn>
              <a:cxn ang="0">
                <a:pos x="198" y="266"/>
              </a:cxn>
              <a:cxn ang="0">
                <a:pos x="214" y="280"/>
              </a:cxn>
              <a:cxn ang="0">
                <a:pos x="526" y="258"/>
              </a:cxn>
              <a:cxn ang="0">
                <a:pos x="510" y="274"/>
              </a:cxn>
              <a:cxn ang="0">
                <a:pos x="532" y="272"/>
              </a:cxn>
              <a:cxn ang="0">
                <a:pos x="132" y="82"/>
              </a:cxn>
              <a:cxn ang="0">
                <a:pos x="2" y="400"/>
              </a:cxn>
              <a:cxn ang="0">
                <a:pos x="222" y="698"/>
              </a:cxn>
              <a:cxn ang="0">
                <a:pos x="566" y="664"/>
              </a:cxn>
              <a:cxn ang="0">
                <a:pos x="726" y="362"/>
              </a:cxn>
              <a:cxn ang="0">
                <a:pos x="566" y="62"/>
              </a:cxn>
              <a:cxn ang="0">
                <a:pos x="564" y="488"/>
              </a:cxn>
              <a:cxn ang="0">
                <a:pos x="404" y="518"/>
              </a:cxn>
              <a:cxn ang="0">
                <a:pos x="166" y="494"/>
              </a:cxn>
              <a:cxn ang="0">
                <a:pos x="202" y="462"/>
              </a:cxn>
              <a:cxn ang="0">
                <a:pos x="288" y="438"/>
              </a:cxn>
              <a:cxn ang="0">
                <a:pos x="366" y="462"/>
              </a:cxn>
              <a:cxn ang="0">
                <a:pos x="452" y="438"/>
              </a:cxn>
              <a:cxn ang="0">
                <a:pos x="528" y="462"/>
              </a:cxn>
              <a:cxn ang="0">
                <a:pos x="528" y="440"/>
              </a:cxn>
              <a:cxn ang="0">
                <a:pos x="432" y="416"/>
              </a:cxn>
              <a:cxn ang="0">
                <a:pos x="340" y="436"/>
              </a:cxn>
              <a:cxn ang="0">
                <a:pos x="254" y="426"/>
              </a:cxn>
              <a:cxn ang="0">
                <a:pos x="158" y="406"/>
              </a:cxn>
              <a:cxn ang="0">
                <a:pos x="234" y="410"/>
              </a:cxn>
              <a:cxn ang="0">
                <a:pos x="324" y="406"/>
              </a:cxn>
              <a:cxn ang="0">
                <a:pos x="424" y="396"/>
              </a:cxn>
              <a:cxn ang="0">
                <a:pos x="514" y="416"/>
              </a:cxn>
              <a:cxn ang="0">
                <a:pos x="568" y="386"/>
              </a:cxn>
              <a:cxn ang="0">
                <a:pos x="498" y="386"/>
              </a:cxn>
              <a:cxn ang="0">
                <a:pos x="414" y="376"/>
              </a:cxn>
              <a:cxn ang="0">
                <a:pos x="334" y="386"/>
              </a:cxn>
              <a:cxn ang="0">
                <a:pos x="250" y="376"/>
              </a:cxn>
              <a:cxn ang="0">
                <a:pos x="180" y="392"/>
              </a:cxn>
              <a:cxn ang="0">
                <a:pos x="166" y="334"/>
              </a:cxn>
              <a:cxn ang="0">
                <a:pos x="178" y="256"/>
              </a:cxn>
              <a:cxn ang="0">
                <a:pos x="216" y="222"/>
              </a:cxn>
              <a:cxn ang="0">
                <a:pos x="218" y="334"/>
              </a:cxn>
              <a:cxn ang="0">
                <a:pos x="258" y="256"/>
              </a:cxn>
              <a:cxn ang="0">
                <a:pos x="302" y="234"/>
              </a:cxn>
              <a:cxn ang="0">
                <a:pos x="352" y="334"/>
              </a:cxn>
              <a:cxn ang="0">
                <a:pos x="344" y="240"/>
              </a:cxn>
              <a:cxn ang="0">
                <a:pos x="392" y="256"/>
              </a:cxn>
              <a:cxn ang="0">
                <a:pos x="432" y="304"/>
              </a:cxn>
              <a:cxn ang="0">
                <a:pos x="422" y="240"/>
              </a:cxn>
              <a:cxn ang="0">
                <a:pos x="470" y="256"/>
              </a:cxn>
              <a:cxn ang="0">
                <a:pos x="510" y="304"/>
              </a:cxn>
              <a:cxn ang="0">
                <a:pos x="512" y="222"/>
              </a:cxn>
              <a:cxn ang="0">
                <a:pos x="552" y="266"/>
              </a:cxn>
              <a:cxn ang="0">
                <a:pos x="564" y="336"/>
              </a:cxn>
            </a:cxnLst>
            <a:rect l="0" t="0" r="r" b="b"/>
            <a:pathLst>
              <a:path w="726" h="726">
                <a:moveTo>
                  <a:pt x="374" y="268"/>
                </a:moveTo>
                <a:lnTo>
                  <a:pt x="374" y="268"/>
                </a:lnTo>
                <a:lnTo>
                  <a:pt x="372" y="266"/>
                </a:lnTo>
                <a:lnTo>
                  <a:pt x="372" y="266"/>
                </a:lnTo>
                <a:lnTo>
                  <a:pt x="368" y="258"/>
                </a:lnTo>
                <a:lnTo>
                  <a:pt x="368" y="258"/>
                </a:lnTo>
                <a:lnTo>
                  <a:pt x="364" y="250"/>
                </a:lnTo>
                <a:lnTo>
                  <a:pt x="364" y="250"/>
                </a:lnTo>
                <a:lnTo>
                  <a:pt x="364" y="250"/>
                </a:lnTo>
                <a:lnTo>
                  <a:pt x="364" y="250"/>
                </a:lnTo>
                <a:lnTo>
                  <a:pt x="356" y="266"/>
                </a:lnTo>
                <a:lnTo>
                  <a:pt x="356" y="266"/>
                </a:lnTo>
                <a:lnTo>
                  <a:pt x="354" y="272"/>
                </a:lnTo>
                <a:lnTo>
                  <a:pt x="354" y="272"/>
                </a:lnTo>
                <a:lnTo>
                  <a:pt x="354" y="274"/>
                </a:lnTo>
                <a:lnTo>
                  <a:pt x="354" y="274"/>
                </a:lnTo>
                <a:lnTo>
                  <a:pt x="354" y="278"/>
                </a:lnTo>
                <a:lnTo>
                  <a:pt x="356" y="280"/>
                </a:lnTo>
                <a:lnTo>
                  <a:pt x="360" y="284"/>
                </a:lnTo>
                <a:lnTo>
                  <a:pt x="364" y="284"/>
                </a:lnTo>
                <a:lnTo>
                  <a:pt x="364" y="284"/>
                </a:lnTo>
                <a:lnTo>
                  <a:pt x="368" y="284"/>
                </a:lnTo>
                <a:lnTo>
                  <a:pt x="372" y="280"/>
                </a:lnTo>
                <a:lnTo>
                  <a:pt x="374" y="278"/>
                </a:lnTo>
                <a:lnTo>
                  <a:pt x="374" y="274"/>
                </a:lnTo>
                <a:lnTo>
                  <a:pt x="374" y="274"/>
                </a:lnTo>
                <a:lnTo>
                  <a:pt x="374" y="272"/>
                </a:lnTo>
                <a:lnTo>
                  <a:pt x="374" y="272"/>
                </a:lnTo>
                <a:lnTo>
                  <a:pt x="374" y="268"/>
                </a:lnTo>
                <a:close/>
                <a:moveTo>
                  <a:pt x="452" y="268"/>
                </a:moveTo>
                <a:lnTo>
                  <a:pt x="452" y="268"/>
                </a:lnTo>
                <a:lnTo>
                  <a:pt x="450" y="266"/>
                </a:lnTo>
                <a:lnTo>
                  <a:pt x="450" y="266"/>
                </a:lnTo>
                <a:lnTo>
                  <a:pt x="448" y="258"/>
                </a:lnTo>
                <a:lnTo>
                  <a:pt x="448" y="258"/>
                </a:lnTo>
                <a:lnTo>
                  <a:pt x="442" y="250"/>
                </a:lnTo>
                <a:lnTo>
                  <a:pt x="442" y="250"/>
                </a:lnTo>
                <a:lnTo>
                  <a:pt x="442" y="250"/>
                </a:lnTo>
                <a:lnTo>
                  <a:pt x="442" y="250"/>
                </a:lnTo>
                <a:lnTo>
                  <a:pt x="434" y="266"/>
                </a:lnTo>
                <a:lnTo>
                  <a:pt x="434" y="266"/>
                </a:lnTo>
                <a:lnTo>
                  <a:pt x="432" y="272"/>
                </a:lnTo>
                <a:lnTo>
                  <a:pt x="432" y="272"/>
                </a:lnTo>
                <a:lnTo>
                  <a:pt x="432" y="274"/>
                </a:lnTo>
                <a:lnTo>
                  <a:pt x="432" y="274"/>
                </a:lnTo>
                <a:lnTo>
                  <a:pt x="432" y="278"/>
                </a:lnTo>
                <a:lnTo>
                  <a:pt x="434" y="280"/>
                </a:lnTo>
                <a:lnTo>
                  <a:pt x="438" y="284"/>
                </a:lnTo>
                <a:lnTo>
                  <a:pt x="442" y="284"/>
                </a:lnTo>
                <a:lnTo>
                  <a:pt x="442" y="284"/>
                </a:lnTo>
                <a:lnTo>
                  <a:pt x="446" y="284"/>
                </a:lnTo>
                <a:lnTo>
                  <a:pt x="450" y="280"/>
                </a:lnTo>
                <a:lnTo>
                  <a:pt x="452" y="278"/>
                </a:lnTo>
                <a:lnTo>
                  <a:pt x="452" y="274"/>
                </a:lnTo>
                <a:lnTo>
                  <a:pt x="452" y="274"/>
                </a:lnTo>
                <a:lnTo>
                  <a:pt x="452" y="272"/>
                </a:lnTo>
                <a:lnTo>
                  <a:pt x="452" y="272"/>
                </a:lnTo>
                <a:lnTo>
                  <a:pt x="452" y="268"/>
                </a:lnTo>
                <a:close/>
                <a:moveTo>
                  <a:pt x="294" y="268"/>
                </a:moveTo>
                <a:lnTo>
                  <a:pt x="294" y="268"/>
                </a:lnTo>
                <a:lnTo>
                  <a:pt x="294" y="266"/>
                </a:lnTo>
                <a:lnTo>
                  <a:pt x="294" y="266"/>
                </a:lnTo>
                <a:lnTo>
                  <a:pt x="290" y="258"/>
                </a:lnTo>
                <a:lnTo>
                  <a:pt x="290" y="258"/>
                </a:lnTo>
                <a:lnTo>
                  <a:pt x="286" y="250"/>
                </a:lnTo>
                <a:lnTo>
                  <a:pt x="286" y="250"/>
                </a:lnTo>
                <a:lnTo>
                  <a:pt x="286" y="250"/>
                </a:lnTo>
                <a:lnTo>
                  <a:pt x="286" y="250"/>
                </a:lnTo>
                <a:lnTo>
                  <a:pt x="278" y="266"/>
                </a:lnTo>
                <a:lnTo>
                  <a:pt x="278" y="266"/>
                </a:lnTo>
                <a:lnTo>
                  <a:pt x="276" y="272"/>
                </a:lnTo>
                <a:lnTo>
                  <a:pt x="276" y="272"/>
                </a:lnTo>
                <a:lnTo>
                  <a:pt x="276" y="274"/>
                </a:lnTo>
                <a:lnTo>
                  <a:pt x="276" y="274"/>
                </a:lnTo>
                <a:lnTo>
                  <a:pt x="276" y="278"/>
                </a:lnTo>
                <a:lnTo>
                  <a:pt x="278" y="280"/>
                </a:lnTo>
                <a:lnTo>
                  <a:pt x="282" y="284"/>
                </a:lnTo>
                <a:lnTo>
                  <a:pt x="286" y="284"/>
                </a:lnTo>
                <a:lnTo>
                  <a:pt x="286" y="284"/>
                </a:lnTo>
                <a:lnTo>
                  <a:pt x="290" y="284"/>
                </a:lnTo>
                <a:lnTo>
                  <a:pt x="294" y="280"/>
                </a:lnTo>
                <a:lnTo>
                  <a:pt x="296" y="278"/>
                </a:lnTo>
                <a:lnTo>
                  <a:pt x="296" y="274"/>
                </a:lnTo>
                <a:lnTo>
                  <a:pt x="296" y="274"/>
                </a:lnTo>
                <a:lnTo>
                  <a:pt x="296" y="272"/>
                </a:lnTo>
                <a:lnTo>
                  <a:pt x="296" y="272"/>
                </a:lnTo>
                <a:lnTo>
                  <a:pt x="294" y="268"/>
                </a:lnTo>
                <a:close/>
                <a:moveTo>
                  <a:pt x="216" y="268"/>
                </a:moveTo>
                <a:lnTo>
                  <a:pt x="216" y="268"/>
                </a:lnTo>
                <a:lnTo>
                  <a:pt x="216" y="266"/>
                </a:lnTo>
                <a:lnTo>
                  <a:pt x="216" y="266"/>
                </a:lnTo>
                <a:lnTo>
                  <a:pt x="212" y="258"/>
                </a:lnTo>
                <a:lnTo>
                  <a:pt x="212" y="258"/>
                </a:lnTo>
                <a:lnTo>
                  <a:pt x="208" y="250"/>
                </a:lnTo>
                <a:lnTo>
                  <a:pt x="208" y="250"/>
                </a:lnTo>
                <a:lnTo>
                  <a:pt x="208" y="250"/>
                </a:lnTo>
                <a:lnTo>
                  <a:pt x="208" y="250"/>
                </a:lnTo>
                <a:lnTo>
                  <a:pt x="198" y="266"/>
                </a:lnTo>
                <a:lnTo>
                  <a:pt x="198" y="266"/>
                </a:lnTo>
                <a:lnTo>
                  <a:pt x="196" y="272"/>
                </a:lnTo>
                <a:lnTo>
                  <a:pt x="196" y="272"/>
                </a:lnTo>
                <a:lnTo>
                  <a:pt x="196" y="274"/>
                </a:lnTo>
                <a:lnTo>
                  <a:pt x="196" y="274"/>
                </a:lnTo>
                <a:lnTo>
                  <a:pt x="198" y="278"/>
                </a:lnTo>
                <a:lnTo>
                  <a:pt x="200" y="280"/>
                </a:lnTo>
                <a:lnTo>
                  <a:pt x="204" y="284"/>
                </a:lnTo>
                <a:lnTo>
                  <a:pt x="208" y="284"/>
                </a:lnTo>
                <a:lnTo>
                  <a:pt x="208" y="284"/>
                </a:lnTo>
                <a:lnTo>
                  <a:pt x="212" y="284"/>
                </a:lnTo>
                <a:lnTo>
                  <a:pt x="214" y="280"/>
                </a:lnTo>
                <a:lnTo>
                  <a:pt x="216" y="278"/>
                </a:lnTo>
                <a:lnTo>
                  <a:pt x="218" y="274"/>
                </a:lnTo>
                <a:lnTo>
                  <a:pt x="218" y="274"/>
                </a:lnTo>
                <a:lnTo>
                  <a:pt x="218" y="272"/>
                </a:lnTo>
                <a:lnTo>
                  <a:pt x="218" y="272"/>
                </a:lnTo>
                <a:lnTo>
                  <a:pt x="216" y="268"/>
                </a:lnTo>
                <a:close/>
                <a:moveTo>
                  <a:pt x="530" y="268"/>
                </a:moveTo>
                <a:lnTo>
                  <a:pt x="530" y="268"/>
                </a:lnTo>
                <a:lnTo>
                  <a:pt x="528" y="266"/>
                </a:lnTo>
                <a:lnTo>
                  <a:pt x="528" y="266"/>
                </a:lnTo>
                <a:lnTo>
                  <a:pt x="526" y="258"/>
                </a:lnTo>
                <a:lnTo>
                  <a:pt x="526" y="258"/>
                </a:lnTo>
                <a:lnTo>
                  <a:pt x="520" y="250"/>
                </a:lnTo>
                <a:lnTo>
                  <a:pt x="520" y="250"/>
                </a:lnTo>
                <a:lnTo>
                  <a:pt x="520" y="250"/>
                </a:lnTo>
                <a:lnTo>
                  <a:pt x="520" y="250"/>
                </a:lnTo>
                <a:lnTo>
                  <a:pt x="512" y="266"/>
                </a:lnTo>
                <a:lnTo>
                  <a:pt x="512" y="266"/>
                </a:lnTo>
                <a:lnTo>
                  <a:pt x="510" y="272"/>
                </a:lnTo>
                <a:lnTo>
                  <a:pt x="510" y="272"/>
                </a:lnTo>
                <a:lnTo>
                  <a:pt x="510" y="274"/>
                </a:lnTo>
                <a:lnTo>
                  <a:pt x="510" y="274"/>
                </a:lnTo>
                <a:lnTo>
                  <a:pt x="510" y="278"/>
                </a:lnTo>
                <a:lnTo>
                  <a:pt x="514" y="280"/>
                </a:lnTo>
                <a:lnTo>
                  <a:pt x="516" y="284"/>
                </a:lnTo>
                <a:lnTo>
                  <a:pt x="520" y="284"/>
                </a:lnTo>
                <a:lnTo>
                  <a:pt x="520" y="284"/>
                </a:lnTo>
                <a:lnTo>
                  <a:pt x="524" y="284"/>
                </a:lnTo>
                <a:lnTo>
                  <a:pt x="528" y="280"/>
                </a:lnTo>
                <a:lnTo>
                  <a:pt x="530" y="278"/>
                </a:lnTo>
                <a:lnTo>
                  <a:pt x="532" y="274"/>
                </a:lnTo>
                <a:lnTo>
                  <a:pt x="532" y="274"/>
                </a:lnTo>
                <a:lnTo>
                  <a:pt x="532" y="272"/>
                </a:lnTo>
                <a:lnTo>
                  <a:pt x="532" y="272"/>
                </a:lnTo>
                <a:lnTo>
                  <a:pt x="530" y="268"/>
                </a:lnTo>
                <a:close/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68" y="478"/>
                </a:moveTo>
                <a:lnTo>
                  <a:pt x="568" y="478"/>
                </a:lnTo>
                <a:lnTo>
                  <a:pt x="566" y="484"/>
                </a:lnTo>
                <a:lnTo>
                  <a:pt x="564" y="488"/>
                </a:lnTo>
                <a:lnTo>
                  <a:pt x="564" y="488"/>
                </a:lnTo>
                <a:lnTo>
                  <a:pt x="560" y="494"/>
                </a:lnTo>
                <a:lnTo>
                  <a:pt x="560" y="494"/>
                </a:lnTo>
                <a:lnTo>
                  <a:pt x="554" y="498"/>
                </a:lnTo>
                <a:lnTo>
                  <a:pt x="546" y="500"/>
                </a:lnTo>
                <a:lnTo>
                  <a:pt x="546" y="500"/>
                </a:lnTo>
                <a:lnTo>
                  <a:pt x="528" y="506"/>
                </a:lnTo>
                <a:lnTo>
                  <a:pt x="504" y="510"/>
                </a:lnTo>
                <a:lnTo>
                  <a:pt x="504" y="510"/>
                </a:lnTo>
                <a:lnTo>
                  <a:pt x="474" y="514"/>
                </a:lnTo>
                <a:lnTo>
                  <a:pt x="442" y="516"/>
                </a:lnTo>
                <a:lnTo>
                  <a:pt x="404" y="518"/>
                </a:lnTo>
                <a:lnTo>
                  <a:pt x="364" y="518"/>
                </a:lnTo>
                <a:lnTo>
                  <a:pt x="364" y="518"/>
                </a:lnTo>
                <a:lnTo>
                  <a:pt x="314" y="518"/>
                </a:lnTo>
                <a:lnTo>
                  <a:pt x="270" y="514"/>
                </a:lnTo>
                <a:lnTo>
                  <a:pt x="232" y="510"/>
                </a:lnTo>
                <a:lnTo>
                  <a:pt x="200" y="506"/>
                </a:lnTo>
                <a:lnTo>
                  <a:pt x="200" y="506"/>
                </a:lnTo>
                <a:lnTo>
                  <a:pt x="184" y="502"/>
                </a:lnTo>
                <a:lnTo>
                  <a:pt x="172" y="496"/>
                </a:lnTo>
                <a:lnTo>
                  <a:pt x="172" y="496"/>
                </a:lnTo>
                <a:lnTo>
                  <a:pt x="166" y="494"/>
                </a:lnTo>
                <a:lnTo>
                  <a:pt x="162" y="488"/>
                </a:lnTo>
                <a:lnTo>
                  <a:pt x="162" y="488"/>
                </a:lnTo>
                <a:lnTo>
                  <a:pt x="160" y="484"/>
                </a:lnTo>
                <a:lnTo>
                  <a:pt x="158" y="478"/>
                </a:lnTo>
                <a:lnTo>
                  <a:pt x="158" y="454"/>
                </a:lnTo>
                <a:lnTo>
                  <a:pt x="158" y="454"/>
                </a:lnTo>
                <a:lnTo>
                  <a:pt x="180" y="460"/>
                </a:lnTo>
                <a:lnTo>
                  <a:pt x="180" y="460"/>
                </a:lnTo>
                <a:lnTo>
                  <a:pt x="200" y="462"/>
                </a:lnTo>
                <a:lnTo>
                  <a:pt x="202" y="462"/>
                </a:lnTo>
                <a:lnTo>
                  <a:pt x="202" y="462"/>
                </a:lnTo>
                <a:lnTo>
                  <a:pt x="222" y="460"/>
                </a:lnTo>
                <a:lnTo>
                  <a:pt x="240" y="456"/>
                </a:lnTo>
                <a:lnTo>
                  <a:pt x="254" y="450"/>
                </a:lnTo>
                <a:lnTo>
                  <a:pt x="264" y="444"/>
                </a:lnTo>
                <a:lnTo>
                  <a:pt x="268" y="442"/>
                </a:lnTo>
                <a:lnTo>
                  <a:pt x="268" y="442"/>
                </a:lnTo>
                <a:lnTo>
                  <a:pt x="278" y="438"/>
                </a:lnTo>
                <a:lnTo>
                  <a:pt x="278" y="438"/>
                </a:lnTo>
                <a:lnTo>
                  <a:pt x="282" y="436"/>
                </a:lnTo>
                <a:lnTo>
                  <a:pt x="282" y="436"/>
                </a:lnTo>
                <a:lnTo>
                  <a:pt x="288" y="438"/>
                </a:lnTo>
                <a:lnTo>
                  <a:pt x="288" y="438"/>
                </a:lnTo>
                <a:lnTo>
                  <a:pt x="296" y="442"/>
                </a:lnTo>
                <a:lnTo>
                  <a:pt x="296" y="442"/>
                </a:lnTo>
                <a:lnTo>
                  <a:pt x="312" y="450"/>
                </a:lnTo>
                <a:lnTo>
                  <a:pt x="312" y="450"/>
                </a:lnTo>
                <a:lnTo>
                  <a:pt x="324" y="456"/>
                </a:lnTo>
                <a:lnTo>
                  <a:pt x="336" y="458"/>
                </a:lnTo>
                <a:lnTo>
                  <a:pt x="350" y="460"/>
                </a:lnTo>
                <a:lnTo>
                  <a:pt x="364" y="462"/>
                </a:lnTo>
                <a:lnTo>
                  <a:pt x="366" y="462"/>
                </a:lnTo>
                <a:lnTo>
                  <a:pt x="366" y="462"/>
                </a:lnTo>
                <a:lnTo>
                  <a:pt x="386" y="460"/>
                </a:lnTo>
                <a:lnTo>
                  <a:pt x="404" y="456"/>
                </a:lnTo>
                <a:lnTo>
                  <a:pt x="418" y="450"/>
                </a:lnTo>
                <a:lnTo>
                  <a:pt x="428" y="444"/>
                </a:lnTo>
                <a:lnTo>
                  <a:pt x="432" y="442"/>
                </a:lnTo>
                <a:lnTo>
                  <a:pt x="432" y="442"/>
                </a:lnTo>
                <a:lnTo>
                  <a:pt x="440" y="438"/>
                </a:lnTo>
                <a:lnTo>
                  <a:pt x="440" y="438"/>
                </a:lnTo>
                <a:lnTo>
                  <a:pt x="446" y="436"/>
                </a:lnTo>
                <a:lnTo>
                  <a:pt x="446" y="436"/>
                </a:lnTo>
                <a:lnTo>
                  <a:pt x="452" y="438"/>
                </a:lnTo>
                <a:lnTo>
                  <a:pt x="452" y="438"/>
                </a:lnTo>
                <a:lnTo>
                  <a:pt x="460" y="442"/>
                </a:lnTo>
                <a:lnTo>
                  <a:pt x="460" y="442"/>
                </a:lnTo>
                <a:lnTo>
                  <a:pt x="476" y="450"/>
                </a:lnTo>
                <a:lnTo>
                  <a:pt x="476" y="450"/>
                </a:lnTo>
                <a:lnTo>
                  <a:pt x="488" y="456"/>
                </a:lnTo>
                <a:lnTo>
                  <a:pt x="500" y="458"/>
                </a:lnTo>
                <a:lnTo>
                  <a:pt x="514" y="460"/>
                </a:lnTo>
                <a:lnTo>
                  <a:pt x="528" y="462"/>
                </a:lnTo>
                <a:lnTo>
                  <a:pt x="528" y="462"/>
                </a:lnTo>
                <a:lnTo>
                  <a:pt x="528" y="462"/>
                </a:lnTo>
                <a:lnTo>
                  <a:pt x="546" y="460"/>
                </a:lnTo>
                <a:lnTo>
                  <a:pt x="546" y="460"/>
                </a:lnTo>
                <a:lnTo>
                  <a:pt x="568" y="456"/>
                </a:lnTo>
                <a:lnTo>
                  <a:pt x="568" y="478"/>
                </a:lnTo>
                <a:close/>
                <a:moveTo>
                  <a:pt x="568" y="432"/>
                </a:moveTo>
                <a:lnTo>
                  <a:pt x="568" y="432"/>
                </a:lnTo>
                <a:lnTo>
                  <a:pt x="558" y="436"/>
                </a:lnTo>
                <a:lnTo>
                  <a:pt x="546" y="438"/>
                </a:lnTo>
                <a:lnTo>
                  <a:pt x="546" y="438"/>
                </a:lnTo>
                <a:lnTo>
                  <a:pt x="528" y="440"/>
                </a:lnTo>
                <a:lnTo>
                  <a:pt x="528" y="440"/>
                </a:lnTo>
                <a:lnTo>
                  <a:pt x="516" y="438"/>
                </a:lnTo>
                <a:lnTo>
                  <a:pt x="504" y="436"/>
                </a:lnTo>
                <a:lnTo>
                  <a:pt x="486" y="430"/>
                </a:lnTo>
                <a:lnTo>
                  <a:pt x="486" y="430"/>
                </a:lnTo>
                <a:lnTo>
                  <a:pt x="460" y="416"/>
                </a:lnTo>
                <a:lnTo>
                  <a:pt x="460" y="416"/>
                </a:lnTo>
                <a:lnTo>
                  <a:pt x="454" y="414"/>
                </a:lnTo>
                <a:lnTo>
                  <a:pt x="446" y="414"/>
                </a:lnTo>
                <a:lnTo>
                  <a:pt x="446" y="414"/>
                </a:lnTo>
                <a:lnTo>
                  <a:pt x="438" y="414"/>
                </a:lnTo>
                <a:lnTo>
                  <a:pt x="432" y="416"/>
                </a:lnTo>
                <a:lnTo>
                  <a:pt x="432" y="416"/>
                </a:lnTo>
                <a:lnTo>
                  <a:pt x="418" y="426"/>
                </a:lnTo>
                <a:lnTo>
                  <a:pt x="418" y="426"/>
                </a:lnTo>
                <a:lnTo>
                  <a:pt x="408" y="430"/>
                </a:lnTo>
                <a:lnTo>
                  <a:pt x="396" y="434"/>
                </a:lnTo>
                <a:lnTo>
                  <a:pt x="382" y="438"/>
                </a:lnTo>
                <a:lnTo>
                  <a:pt x="366" y="440"/>
                </a:lnTo>
                <a:lnTo>
                  <a:pt x="364" y="440"/>
                </a:lnTo>
                <a:lnTo>
                  <a:pt x="364" y="440"/>
                </a:lnTo>
                <a:lnTo>
                  <a:pt x="352" y="438"/>
                </a:lnTo>
                <a:lnTo>
                  <a:pt x="340" y="436"/>
                </a:lnTo>
                <a:lnTo>
                  <a:pt x="322" y="430"/>
                </a:lnTo>
                <a:lnTo>
                  <a:pt x="322" y="430"/>
                </a:lnTo>
                <a:lnTo>
                  <a:pt x="298" y="416"/>
                </a:lnTo>
                <a:lnTo>
                  <a:pt x="298" y="416"/>
                </a:lnTo>
                <a:lnTo>
                  <a:pt x="290" y="414"/>
                </a:lnTo>
                <a:lnTo>
                  <a:pt x="282" y="414"/>
                </a:lnTo>
                <a:lnTo>
                  <a:pt x="282" y="414"/>
                </a:lnTo>
                <a:lnTo>
                  <a:pt x="274" y="414"/>
                </a:lnTo>
                <a:lnTo>
                  <a:pt x="268" y="416"/>
                </a:lnTo>
                <a:lnTo>
                  <a:pt x="268" y="416"/>
                </a:lnTo>
                <a:lnTo>
                  <a:pt x="254" y="426"/>
                </a:lnTo>
                <a:lnTo>
                  <a:pt x="254" y="426"/>
                </a:lnTo>
                <a:lnTo>
                  <a:pt x="244" y="430"/>
                </a:lnTo>
                <a:lnTo>
                  <a:pt x="232" y="434"/>
                </a:lnTo>
                <a:lnTo>
                  <a:pt x="218" y="438"/>
                </a:lnTo>
                <a:lnTo>
                  <a:pt x="200" y="440"/>
                </a:lnTo>
                <a:lnTo>
                  <a:pt x="200" y="440"/>
                </a:lnTo>
                <a:lnTo>
                  <a:pt x="180" y="438"/>
                </a:lnTo>
                <a:lnTo>
                  <a:pt x="180" y="438"/>
                </a:lnTo>
                <a:lnTo>
                  <a:pt x="168" y="434"/>
                </a:lnTo>
                <a:lnTo>
                  <a:pt x="158" y="430"/>
                </a:lnTo>
                <a:lnTo>
                  <a:pt x="158" y="406"/>
                </a:lnTo>
                <a:lnTo>
                  <a:pt x="158" y="406"/>
                </a:lnTo>
                <a:lnTo>
                  <a:pt x="168" y="410"/>
                </a:lnTo>
                <a:lnTo>
                  <a:pt x="168" y="410"/>
                </a:lnTo>
                <a:lnTo>
                  <a:pt x="180" y="414"/>
                </a:lnTo>
                <a:lnTo>
                  <a:pt x="180" y="414"/>
                </a:lnTo>
                <a:lnTo>
                  <a:pt x="190" y="416"/>
                </a:lnTo>
                <a:lnTo>
                  <a:pt x="200" y="416"/>
                </a:lnTo>
                <a:lnTo>
                  <a:pt x="200" y="416"/>
                </a:lnTo>
                <a:lnTo>
                  <a:pt x="220" y="414"/>
                </a:lnTo>
                <a:lnTo>
                  <a:pt x="234" y="410"/>
                </a:lnTo>
                <a:lnTo>
                  <a:pt x="234" y="410"/>
                </a:lnTo>
                <a:lnTo>
                  <a:pt x="246" y="404"/>
                </a:lnTo>
                <a:lnTo>
                  <a:pt x="260" y="396"/>
                </a:lnTo>
                <a:lnTo>
                  <a:pt x="260" y="396"/>
                </a:lnTo>
                <a:lnTo>
                  <a:pt x="270" y="392"/>
                </a:lnTo>
                <a:lnTo>
                  <a:pt x="282" y="392"/>
                </a:lnTo>
                <a:lnTo>
                  <a:pt x="282" y="392"/>
                </a:lnTo>
                <a:lnTo>
                  <a:pt x="296" y="392"/>
                </a:lnTo>
                <a:lnTo>
                  <a:pt x="306" y="396"/>
                </a:lnTo>
                <a:lnTo>
                  <a:pt x="306" y="396"/>
                </a:lnTo>
                <a:lnTo>
                  <a:pt x="324" y="406"/>
                </a:lnTo>
                <a:lnTo>
                  <a:pt x="324" y="406"/>
                </a:lnTo>
                <a:lnTo>
                  <a:pt x="330" y="410"/>
                </a:lnTo>
                <a:lnTo>
                  <a:pt x="340" y="414"/>
                </a:lnTo>
                <a:lnTo>
                  <a:pt x="350" y="416"/>
                </a:lnTo>
                <a:lnTo>
                  <a:pt x="364" y="416"/>
                </a:lnTo>
                <a:lnTo>
                  <a:pt x="364" y="416"/>
                </a:lnTo>
                <a:lnTo>
                  <a:pt x="384" y="414"/>
                </a:lnTo>
                <a:lnTo>
                  <a:pt x="398" y="410"/>
                </a:lnTo>
                <a:lnTo>
                  <a:pt x="398" y="410"/>
                </a:lnTo>
                <a:lnTo>
                  <a:pt x="410" y="404"/>
                </a:lnTo>
                <a:lnTo>
                  <a:pt x="424" y="396"/>
                </a:lnTo>
                <a:lnTo>
                  <a:pt x="424" y="396"/>
                </a:lnTo>
                <a:lnTo>
                  <a:pt x="434" y="392"/>
                </a:lnTo>
                <a:lnTo>
                  <a:pt x="446" y="392"/>
                </a:lnTo>
                <a:lnTo>
                  <a:pt x="446" y="392"/>
                </a:lnTo>
                <a:lnTo>
                  <a:pt x="460" y="392"/>
                </a:lnTo>
                <a:lnTo>
                  <a:pt x="470" y="396"/>
                </a:lnTo>
                <a:lnTo>
                  <a:pt x="470" y="396"/>
                </a:lnTo>
                <a:lnTo>
                  <a:pt x="486" y="406"/>
                </a:lnTo>
                <a:lnTo>
                  <a:pt x="486" y="406"/>
                </a:lnTo>
                <a:lnTo>
                  <a:pt x="494" y="410"/>
                </a:lnTo>
                <a:lnTo>
                  <a:pt x="504" y="414"/>
                </a:lnTo>
                <a:lnTo>
                  <a:pt x="514" y="416"/>
                </a:lnTo>
                <a:lnTo>
                  <a:pt x="528" y="416"/>
                </a:lnTo>
                <a:lnTo>
                  <a:pt x="528" y="416"/>
                </a:lnTo>
                <a:lnTo>
                  <a:pt x="546" y="416"/>
                </a:lnTo>
                <a:lnTo>
                  <a:pt x="546" y="416"/>
                </a:lnTo>
                <a:lnTo>
                  <a:pt x="556" y="412"/>
                </a:lnTo>
                <a:lnTo>
                  <a:pt x="564" y="408"/>
                </a:lnTo>
                <a:lnTo>
                  <a:pt x="564" y="408"/>
                </a:lnTo>
                <a:lnTo>
                  <a:pt x="568" y="408"/>
                </a:lnTo>
                <a:lnTo>
                  <a:pt x="568" y="432"/>
                </a:lnTo>
                <a:close/>
                <a:moveTo>
                  <a:pt x="568" y="386"/>
                </a:moveTo>
                <a:lnTo>
                  <a:pt x="568" y="386"/>
                </a:lnTo>
                <a:lnTo>
                  <a:pt x="560" y="386"/>
                </a:lnTo>
                <a:lnTo>
                  <a:pt x="554" y="388"/>
                </a:lnTo>
                <a:lnTo>
                  <a:pt x="554" y="388"/>
                </a:lnTo>
                <a:lnTo>
                  <a:pt x="546" y="392"/>
                </a:lnTo>
                <a:lnTo>
                  <a:pt x="546" y="392"/>
                </a:lnTo>
                <a:lnTo>
                  <a:pt x="538" y="394"/>
                </a:lnTo>
                <a:lnTo>
                  <a:pt x="528" y="394"/>
                </a:lnTo>
                <a:lnTo>
                  <a:pt x="528" y="394"/>
                </a:lnTo>
                <a:lnTo>
                  <a:pt x="518" y="394"/>
                </a:lnTo>
                <a:lnTo>
                  <a:pt x="510" y="392"/>
                </a:lnTo>
                <a:lnTo>
                  <a:pt x="498" y="386"/>
                </a:lnTo>
                <a:lnTo>
                  <a:pt x="498" y="386"/>
                </a:lnTo>
                <a:lnTo>
                  <a:pt x="494" y="384"/>
                </a:lnTo>
                <a:lnTo>
                  <a:pt x="494" y="384"/>
                </a:lnTo>
                <a:lnTo>
                  <a:pt x="478" y="376"/>
                </a:lnTo>
                <a:lnTo>
                  <a:pt x="478" y="376"/>
                </a:lnTo>
                <a:lnTo>
                  <a:pt x="462" y="372"/>
                </a:lnTo>
                <a:lnTo>
                  <a:pt x="446" y="370"/>
                </a:lnTo>
                <a:lnTo>
                  <a:pt x="446" y="370"/>
                </a:lnTo>
                <a:lnTo>
                  <a:pt x="446" y="370"/>
                </a:lnTo>
                <a:lnTo>
                  <a:pt x="430" y="372"/>
                </a:lnTo>
                <a:lnTo>
                  <a:pt x="414" y="376"/>
                </a:lnTo>
                <a:lnTo>
                  <a:pt x="414" y="376"/>
                </a:lnTo>
                <a:lnTo>
                  <a:pt x="398" y="384"/>
                </a:lnTo>
                <a:lnTo>
                  <a:pt x="398" y="384"/>
                </a:lnTo>
                <a:lnTo>
                  <a:pt x="388" y="390"/>
                </a:lnTo>
                <a:lnTo>
                  <a:pt x="388" y="390"/>
                </a:lnTo>
                <a:lnTo>
                  <a:pt x="380" y="394"/>
                </a:lnTo>
                <a:lnTo>
                  <a:pt x="364" y="394"/>
                </a:lnTo>
                <a:lnTo>
                  <a:pt x="364" y="394"/>
                </a:lnTo>
                <a:lnTo>
                  <a:pt x="354" y="394"/>
                </a:lnTo>
                <a:lnTo>
                  <a:pt x="346" y="392"/>
                </a:lnTo>
                <a:lnTo>
                  <a:pt x="334" y="386"/>
                </a:lnTo>
                <a:lnTo>
                  <a:pt x="334" y="386"/>
                </a:lnTo>
                <a:lnTo>
                  <a:pt x="330" y="384"/>
                </a:lnTo>
                <a:lnTo>
                  <a:pt x="330" y="384"/>
                </a:lnTo>
                <a:lnTo>
                  <a:pt x="314" y="376"/>
                </a:lnTo>
                <a:lnTo>
                  <a:pt x="314" y="376"/>
                </a:lnTo>
                <a:lnTo>
                  <a:pt x="300" y="372"/>
                </a:lnTo>
                <a:lnTo>
                  <a:pt x="282" y="370"/>
                </a:lnTo>
                <a:lnTo>
                  <a:pt x="282" y="370"/>
                </a:lnTo>
                <a:lnTo>
                  <a:pt x="282" y="370"/>
                </a:lnTo>
                <a:lnTo>
                  <a:pt x="266" y="372"/>
                </a:lnTo>
                <a:lnTo>
                  <a:pt x="250" y="376"/>
                </a:lnTo>
                <a:lnTo>
                  <a:pt x="250" y="376"/>
                </a:lnTo>
                <a:lnTo>
                  <a:pt x="234" y="384"/>
                </a:lnTo>
                <a:lnTo>
                  <a:pt x="234" y="384"/>
                </a:lnTo>
                <a:lnTo>
                  <a:pt x="224" y="390"/>
                </a:lnTo>
                <a:lnTo>
                  <a:pt x="224" y="390"/>
                </a:lnTo>
                <a:lnTo>
                  <a:pt x="216" y="394"/>
                </a:lnTo>
                <a:lnTo>
                  <a:pt x="200" y="394"/>
                </a:lnTo>
                <a:lnTo>
                  <a:pt x="200" y="394"/>
                </a:lnTo>
                <a:lnTo>
                  <a:pt x="188" y="394"/>
                </a:lnTo>
                <a:lnTo>
                  <a:pt x="180" y="392"/>
                </a:lnTo>
                <a:lnTo>
                  <a:pt x="180" y="392"/>
                </a:lnTo>
                <a:lnTo>
                  <a:pt x="178" y="390"/>
                </a:lnTo>
                <a:lnTo>
                  <a:pt x="178" y="390"/>
                </a:lnTo>
                <a:lnTo>
                  <a:pt x="168" y="384"/>
                </a:lnTo>
                <a:lnTo>
                  <a:pt x="168" y="384"/>
                </a:lnTo>
                <a:lnTo>
                  <a:pt x="158" y="380"/>
                </a:lnTo>
                <a:lnTo>
                  <a:pt x="158" y="344"/>
                </a:lnTo>
                <a:lnTo>
                  <a:pt x="158" y="344"/>
                </a:lnTo>
                <a:lnTo>
                  <a:pt x="160" y="340"/>
                </a:lnTo>
                <a:lnTo>
                  <a:pt x="162" y="336"/>
                </a:lnTo>
                <a:lnTo>
                  <a:pt x="162" y="336"/>
                </a:lnTo>
                <a:lnTo>
                  <a:pt x="166" y="334"/>
                </a:lnTo>
                <a:lnTo>
                  <a:pt x="170" y="334"/>
                </a:lnTo>
                <a:lnTo>
                  <a:pt x="196" y="334"/>
                </a:lnTo>
                <a:lnTo>
                  <a:pt x="196" y="304"/>
                </a:lnTo>
                <a:lnTo>
                  <a:pt x="196" y="304"/>
                </a:lnTo>
                <a:lnTo>
                  <a:pt x="188" y="300"/>
                </a:lnTo>
                <a:lnTo>
                  <a:pt x="180" y="292"/>
                </a:lnTo>
                <a:lnTo>
                  <a:pt x="176" y="284"/>
                </a:lnTo>
                <a:lnTo>
                  <a:pt x="174" y="274"/>
                </a:lnTo>
                <a:lnTo>
                  <a:pt x="174" y="274"/>
                </a:lnTo>
                <a:lnTo>
                  <a:pt x="176" y="266"/>
                </a:lnTo>
                <a:lnTo>
                  <a:pt x="178" y="256"/>
                </a:lnTo>
                <a:lnTo>
                  <a:pt x="178" y="256"/>
                </a:lnTo>
                <a:lnTo>
                  <a:pt x="186" y="240"/>
                </a:lnTo>
                <a:lnTo>
                  <a:pt x="186" y="240"/>
                </a:lnTo>
                <a:lnTo>
                  <a:pt x="198" y="222"/>
                </a:lnTo>
                <a:lnTo>
                  <a:pt x="198" y="222"/>
                </a:lnTo>
                <a:lnTo>
                  <a:pt x="202" y="218"/>
                </a:lnTo>
                <a:lnTo>
                  <a:pt x="208" y="216"/>
                </a:lnTo>
                <a:lnTo>
                  <a:pt x="208" y="216"/>
                </a:lnTo>
                <a:lnTo>
                  <a:pt x="212" y="218"/>
                </a:lnTo>
                <a:lnTo>
                  <a:pt x="216" y="222"/>
                </a:lnTo>
                <a:lnTo>
                  <a:pt x="216" y="222"/>
                </a:lnTo>
                <a:lnTo>
                  <a:pt x="224" y="234"/>
                </a:lnTo>
                <a:lnTo>
                  <a:pt x="236" y="256"/>
                </a:lnTo>
                <a:lnTo>
                  <a:pt x="236" y="256"/>
                </a:lnTo>
                <a:lnTo>
                  <a:pt x="238" y="266"/>
                </a:lnTo>
                <a:lnTo>
                  <a:pt x="240" y="274"/>
                </a:lnTo>
                <a:lnTo>
                  <a:pt x="240" y="274"/>
                </a:lnTo>
                <a:lnTo>
                  <a:pt x="238" y="284"/>
                </a:lnTo>
                <a:lnTo>
                  <a:pt x="234" y="292"/>
                </a:lnTo>
                <a:lnTo>
                  <a:pt x="228" y="300"/>
                </a:lnTo>
                <a:lnTo>
                  <a:pt x="218" y="304"/>
                </a:lnTo>
                <a:lnTo>
                  <a:pt x="218" y="334"/>
                </a:lnTo>
                <a:lnTo>
                  <a:pt x="274" y="334"/>
                </a:lnTo>
                <a:lnTo>
                  <a:pt x="274" y="304"/>
                </a:lnTo>
                <a:lnTo>
                  <a:pt x="274" y="304"/>
                </a:lnTo>
                <a:lnTo>
                  <a:pt x="266" y="300"/>
                </a:lnTo>
                <a:lnTo>
                  <a:pt x="258" y="292"/>
                </a:lnTo>
                <a:lnTo>
                  <a:pt x="254" y="284"/>
                </a:lnTo>
                <a:lnTo>
                  <a:pt x="252" y="274"/>
                </a:lnTo>
                <a:lnTo>
                  <a:pt x="252" y="274"/>
                </a:lnTo>
                <a:lnTo>
                  <a:pt x="254" y="266"/>
                </a:lnTo>
                <a:lnTo>
                  <a:pt x="258" y="256"/>
                </a:lnTo>
                <a:lnTo>
                  <a:pt x="258" y="256"/>
                </a:lnTo>
                <a:lnTo>
                  <a:pt x="264" y="240"/>
                </a:lnTo>
                <a:lnTo>
                  <a:pt x="264" y="240"/>
                </a:lnTo>
                <a:lnTo>
                  <a:pt x="276" y="222"/>
                </a:lnTo>
                <a:lnTo>
                  <a:pt x="276" y="222"/>
                </a:lnTo>
                <a:lnTo>
                  <a:pt x="280" y="218"/>
                </a:lnTo>
                <a:lnTo>
                  <a:pt x="286" y="216"/>
                </a:lnTo>
                <a:lnTo>
                  <a:pt x="286" y="216"/>
                </a:lnTo>
                <a:lnTo>
                  <a:pt x="290" y="218"/>
                </a:lnTo>
                <a:lnTo>
                  <a:pt x="296" y="222"/>
                </a:lnTo>
                <a:lnTo>
                  <a:pt x="296" y="222"/>
                </a:lnTo>
                <a:lnTo>
                  <a:pt x="302" y="234"/>
                </a:lnTo>
                <a:lnTo>
                  <a:pt x="314" y="256"/>
                </a:lnTo>
                <a:lnTo>
                  <a:pt x="314" y="256"/>
                </a:lnTo>
                <a:lnTo>
                  <a:pt x="318" y="266"/>
                </a:lnTo>
                <a:lnTo>
                  <a:pt x="318" y="274"/>
                </a:lnTo>
                <a:lnTo>
                  <a:pt x="318" y="274"/>
                </a:lnTo>
                <a:lnTo>
                  <a:pt x="316" y="284"/>
                </a:lnTo>
                <a:lnTo>
                  <a:pt x="312" y="292"/>
                </a:lnTo>
                <a:lnTo>
                  <a:pt x="306" y="300"/>
                </a:lnTo>
                <a:lnTo>
                  <a:pt x="296" y="304"/>
                </a:lnTo>
                <a:lnTo>
                  <a:pt x="296" y="334"/>
                </a:lnTo>
                <a:lnTo>
                  <a:pt x="352" y="334"/>
                </a:lnTo>
                <a:lnTo>
                  <a:pt x="352" y="304"/>
                </a:lnTo>
                <a:lnTo>
                  <a:pt x="352" y="304"/>
                </a:lnTo>
                <a:lnTo>
                  <a:pt x="344" y="300"/>
                </a:lnTo>
                <a:lnTo>
                  <a:pt x="338" y="292"/>
                </a:lnTo>
                <a:lnTo>
                  <a:pt x="332" y="284"/>
                </a:lnTo>
                <a:lnTo>
                  <a:pt x="332" y="274"/>
                </a:lnTo>
                <a:lnTo>
                  <a:pt x="332" y="274"/>
                </a:lnTo>
                <a:lnTo>
                  <a:pt x="332" y="266"/>
                </a:lnTo>
                <a:lnTo>
                  <a:pt x="336" y="256"/>
                </a:lnTo>
                <a:lnTo>
                  <a:pt x="336" y="256"/>
                </a:lnTo>
                <a:lnTo>
                  <a:pt x="344" y="240"/>
                </a:lnTo>
                <a:lnTo>
                  <a:pt x="344" y="240"/>
                </a:lnTo>
                <a:lnTo>
                  <a:pt x="354" y="222"/>
                </a:lnTo>
                <a:lnTo>
                  <a:pt x="354" y="222"/>
                </a:lnTo>
                <a:lnTo>
                  <a:pt x="358" y="218"/>
                </a:lnTo>
                <a:lnTo>
                  <a:pt x="364" y="216"/>
                </a:lnTo>
                <a:lnTo>
                  <a:pt x="364" y="216"/>
                </a:lnTo>
                <a:lnTo>
                  <a:pt x="370" y="218"/>
                </a:lnTo>
                <a:lnTo>
                  <a:pt x="374" y="222"/>
                </a:lnTo>
                <a:lnTo>
                  <a:pt x="374" y="222"/>
                </a:lnTo>
                <a:lnTo>
                  <a:pt x="380" y="234"/>
                </a:lnTo>
                <a:lnTo>
                  <a:pt x="392" y="256"/>
                </a:lnTo>
                <a:lnTo>
                  <a:pt x="392" y="256"/>
                </a:lnTo>
                <a:lnTo>
                  <a:pt x="396" y="266"/>
                </a:lnTo>
                <a:lnTo>
                  <a:pt x="396" y="274"/>
                </a:lnTo>
                <a:lnTo>
                  <a:pt x="396" y="274"/>
                </a:lnTo>
                <a:lnTo>
                  <a:pt x="396" y="284"/>
                </a:lnTo>
                <a:lnTo>
                  <a:pt x="390" y="292"/>
                </a:lnTo>
                <a:lnTo>
                  <a:pt x="384" y="300"/>
                </a:lnTo>
                <a:lnTo>
                  <a:pt x="376" y="304"/>
                </a:lnTo>
                <a:lnTo>
                  <a:pt x="376" y="334"/>
                </a:lnTo>
                <a:lnTo>
                  <a:pt x="432" y="334"/>
                </a:lnTo>
                <a:lnTo>
                  <a:pt x="432" y="304"/>
                </a:lnTo>
                <a:lnTo>
                  <a:pt x="432" y="304"/>
                </a:lnTo>
                <a:lnTo>
                  <a:pt x="422" y="300"/>
                </a:lnTo>
                <a:lnTo>
                  <a:pt x="416" y="292"/>
                </a:lnTo>
                <a:lnTo>
                  <a:pt x="412" y="284"/>
                </a:lnTo>
                <a:lnTo>
                  <a:pt x="410" y="274"/>
                </a:lnTo>
                <a:lnTo>
                  <a:pt x="410" y="274"/>
                </a:lnTo>
                <a:lnTo>
                  <a:pt x="410" y="266"/>
                </a:lnTo>
                <a:lnTo>
                  <a:pt x="414" y="256"/>
                </a:lnTo>
                <a:lnTo>
                  <a:pt x="414" y="256"/>
                </a:lnTo>
                <a:lnTo>
                  <a:pt x="422" y="240"/>
                </a:lnTo>
                <a:lnTo>
                  <a:pt x="422" y="240"/>
                </a:lnTo>
                <a:lnTo>
                  <a:pt x="432" y="222"/>
                </a:lnTo>
                <a:lnTo>
                  <a:pt x="432" y="222"/>
                </a:lnTo>
                <a:lnTo>
                  <a:pt x="436" y="218"/>
                </a:lnTo>
                <a:lnTo>
                  <a:pt x="442" y="216"/>
                </a:lnTo>
                <a:lnTo>
                  <a:pt x="442" y="216"/>
                </a:lnTo>
                <a:lnTo>
                  <a:pt x="448" y="218"/>
                </a:lnTo>
                <a:lnTo>
                  <a:pt x="452" y="222"/>
                </a:lnTo>
                <a:lnTo>
                  <a:pt x="452" y="222"/>
                </a:lnTo>
                <a:lnTo>
                  <a:pt x="458" y="234"/>
                </a:lnTo>
                <a:lnTo>
                  <a:pt x="470" y="256"/>
                </a:lnTo>
                <a:lnTo>
                  <a:pt x="470" y="256"/>
                </a:lnTo>
                <a:lnTo>
                  <a:pt x="474" y="266"/>
                </a:lnTo>
                <a:lnTo>
                  <a:pt x="476" y="274"/>
                </a:lnTo>
                <a:lnTo>
                  <a:pt x="476" y="274"/>
                </a:lnTo>
                <a:lnTo>
                  <a:pt x="474" y="284"/>
                </a:lnTo>
                <a:lnTo>
                  <a:pt x="470" y="292"/>
                </a:lnTo>
                <a:lnTo>
                  <a:pt x="462" y="300"/>
                </a:lnTo>
                <a:lnTo>
                  <a:pt x="454" y="304"/>
                </a:lnTo>
                <a:lnTo>
                  <a:pt x="454" y="334"/>
                </a:lnTo>
                <a:lnTo>
                  <a:pt x="510" y="334"/>
                </a:lnTo>
                <a:lnTo>
                  <a:pt x="510" y="304"/>
                </a:lnTo>
                <a:lnTo>
                  <a:pt x="510" y="304"/>
                </a:lnTo>
                <a:lnTo>
                  <a:pt x="500" y="300"/>
                </a:lnTo>
                <a:lnTo>
                  <a:pt x="494" y="292"/>
                </a:lnTo>
                <a:lnTo>
                  <a:pt x="490" y="284"/>
                </a:lnTo>
                <a:lnTo>
                  <a:pt x="488" y="274"/>
                </a:lnTo>
                <a:lnTo>
                  <a:pt x="488" y="274"/>
                </a:lnTo>
                <a:lnTo>
                  <a:pt x="490" y="266"/>
                </a:lnTo>
                <a:lnTo>
                  <a:pt x="492" y="256"/>
                </a:lnTo>
                <a:lnTo>
                  <a:pt x="492" y="256"/>
                </a:lnTo>
                <a:lnTo>
                  <a:pt x="500" y="240"/>
                </a:lnTo>
                <a:lnTo>
                  <a:pt x="500" y="240"/>
                </a:lnTo>
                <a:lnTo>
                  <a:pt x="512" y="222"/>
                </a:lnTo>
                <a:lnTo>
                  <a:pt x="512" y="222"/>
                </a:lnTo>
                <a:lnTo>
                  <a:pt x="516" y="218"/>
                </a:lnTo>
                <a:lnTo>
                  <a:pt x="520" y="216"/>
                </a:lnTo>
                <a:lnTo>
                  <a:pt x="520" y="216"/>
                </a:lnTo>
                <a:lnTo>
                  <a:pt x="526" y="218"/>
                </a:lnTo>
                <a:lnTo>
                  <a:pt x="530" y="222"/>
                </a:lnTo>
                <a:lnTo>
                  <a:pt x="530" y="222"/>
                </a:lnTo>
                <a:lnTo>
                  <a:pt x="538" y="234"/>
                </a:lnTo>
                <a:lnTo>
                  <a:pt x="550" y="256"/>
                </a:lnTo>
                <a:lnTo>
                  <a:pt x="550" y="256"/>
                </a:lnTo>
                <a:lnTo>
                  <a:pt x="552" y="266"/>
                </a:lnTo>
                <a:lnTo>
                  <a:pt x="554" y="274"/>
                </a:lnTo>
                <a:lnTo>
                  <a:pt x="554" y="274"/>
                </a:lnTo>
                <a:lnTo>
                  <a:pt x="552" y="284"/>
                </a:lnTo>
                <a:lnTo>
                  <a:pt x="548" y="292"/>
                </a:lnTo>
                <a:lnTo>
                  <a:pt x="540" y="300"/>
                </a:lnTo>
                <a:lnTo>
                  <a:pt x="532" y="304"/>
                </a:lnTo>
                <a:lnTo>
                  <a:pt x="532" y="334"/>
                </a:lnTo>
                <a:lnTo>
                  <a:pt x="556" y="334"/>
                </a:lnTo>
                <a:lnTo>
                  <a:pt x="556" y="334"/>
                </a:lnTo>
                <a:lnTo>
                  <a:pt x="560" y="334"/>
                </a:lnTo>
                <a:lnTo>
                  <a:pt x="564" y="336"/>
                </a:lnTo>
                <a:lnTo>
                  <a:pt x="564" y="336"/>
                </a:lnTo>
                <a:lnTo>
                  <a:pt x="566" y="340"/>
                </a:lnTo>
                <a:lnTo>
                  <a:pt x="568" y="344"/>
                </a:lnTo>
                <a:lnTo>
                  <a:pt x="568" y="38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vider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DCM_Template_130806_2-1</Template>
  <TotalTime>0</TotalTime>
  <Words>313</Words>
  <Application>Microsoft Office PowerPoint</Application>
  <PresentationFormat>Custom</PresentationFormat>
  <Paragraphs>59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Divider Slides</vt:lpstr>
      <vt:lpstr>think-cell Slide</vt:lpstr>
      <vt:lpstr>Picturehouse kids club</vt:lpstr>
      <vt:lpstr>Picturehouse kids club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2014-03-31T10:14:06Z</dcterms:created>
  <dcterms:modified xsi:type="dcterms:W3CDTF">2014-05-19T10:33:14Z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