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ags/tag24.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2"/>
    <p:sldMasterId id="2147483758" r:id="rId3"/>
    <p:sldMasterId id="2147484080" r:id="rId4"/>
    <p:sldMasterId id="2147484118" r:id="rId5"/>
  </p:sldMasterIdLst>
  <p:notesMasterIdLst>
    <p:notesMasterId r:id="rId25"/>
  </p:notesMasterIdLst>
  <p:handoutMasterIdLst>
    <p:handoutMasterId r:id="rId26"/>
  </p:handoutMasterIdLst>
  <p:sldIdLst>
    <p:sldId id="2147471831" r:id="rId6"/>
    <p:sldId id="2147476491" r:id="rId7"/>
    <p:sldId id="2147476487" r:id="rId8"/>
    <p:sldId id="2147473565" r:id="rId9"/>
    <p:sldId id="2147476490" r:id="rId10"/>
    <p:sldId id="2147476488" r:id="rId11"/>
    <p:sldId id="2147476489" r:id="rId12"/>
    <p:sldId id="2147473603" r:id="rId13"/>
    <p:sldId id="2147476496" r:id="rId14"/>
    <p:sldId id="2147476495" r:id="rId15"/>
    <p:sldId id="2147471836" r:id="rId16"/>
    <p:sldId id="2147473557" r:id="rId17"/>
    <p:sldId id="2147476497" r:id="rId18"/>
    <p:sldId id="2147476498" r:id="rId19"/>
    <p:sldId id="2147476499" r:id="rId20"/>
    <p:sldId id="2147473561" r:id="rId21"/>
    <p:sldId id="2147473547" r:id="rId22"/>
    <p:sldId id="2147476485" r:id="rId23"/>
    <p:sldId id="2147473559" r:id="rId24"/>
  </p:sldIdLst>
  <p:sldSz cx="13442950" cy="7561263"/>
  <p:notesSz cx="6858000" cy="9144000"/>
  <p:custDataLst>
    <p:tags r:id="rId27"/>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3449"/>
    <a:srgbClr val="FFFFFF"/>
    <a:srgbClr val="F5F5F5"/>
    <a:srgbClr val="000000"/>
    <a:srgbClr val="CAC8C8"/>
    <a:srgbClr val="8547AD"/>
    <a:srgbClr val="33006F"/>
    <a:srgbClr val="0099A8"/>
    <a:srgbClr val="EA576C"/>
    <a:srgbClr val="DF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C8DF5F-1A8E-40A5-9FC5-FE42DC9B03D0}" v="71" dt="2025-01-28T15:13:59.199"/>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varScale="1">
        <p:scale>
          <a:sx n="98" d="100"/>
          <a:sy n="98" d="100"/>
        </p:scale>
        <p:origin x="648" y="96"/>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slideMaster" Target="slideMasters/slideMaster2.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slideMaster" Target="slideMasters/slideMaster1.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Meenan" userId="8ff6c46e-ef0d-4733-8481-4d10431d2a83" providerId="ADAL" clId="{D1C8DF5F-1A8E-40A5-9FC5-FE42DC9B03D0}"/>
    <pc:docChg chg="undo redo custSel modSld">
      <pc:chgData name="Scott Meenan" userId="8ff6c46e-ef0d-4733-8481-4d10431d2a83" providerId="ADAL" clId="{D1C8DF5F-1A8E-40A5-9FC5-FE42DC9B03D0}" dt="2025-01-28T15:13:59.199" v="319" actId="1036"/>
      <pc:docMkLst>
        <pc:docMk/>
      </pc:docMkLst>
      <pc:sldChg chg="addSp delSp modSp mod setBg">
        <pc:chgData name="Scott Meenan" userId="8ff6c46e-ef0d-4733-8481-4d10431d2a83" providerId="ADAL" clId="{D1C8DF5F-1A8E-40A5-9FC5-FE42DC9B03D0}" dt="2025-01-28T15:13:59.199" v="319" actId="1036"/>
        <pc:sldMkLst>
          <pc:docMk/>
          <pc:sldMk cId="1284349867" sldId="2147471831"/>
        </pc:sldMkLst>
        <pc:spChg chg="mod">
          <ac:chgData name="Scott Meenan" userId="8ff6c46e-ef0d-4733-8481-4d10431d2a83" providerId="ADAL" clId="{D1C8DF5F-1A8E-40A5-9FC5-FE42DC9B03D0}" dt="2025-01-28T15:13:34.968" v="313" actId="207"/>
          <ac:spMkLst>
            <pc:docMk/>
            <pc:sldMk cId="1284349867" sldId="2147471831"/>
            <ac:spMk id="2" creationId="{00000000-0000-0000-0000-000000000000}"/>
          </ac:spMkLst>
        </pc:spChg>
        <pc:spChg chg="del mod">
          <ac:chgData name="Scott Meenan" userId="8ff6c46e-ef0d-4733-8481-4d10431d2a83" providerId="ADAL" clId="{D1C8DF5F-1A8E-40A5-9FC5-FE42DC9B03D0}" dt="2025-01-28T14:42:03.705" v="4" actId="478"/>
          <ac:spMkLst>
            <pc:docMk/>
            <pc:sldMk cId="1284349867" sldId="2147471831"/>
            <ac:spMk id="6" creationId="{0FA2EE70-DB10-AF44-5B7B-376418727F4C}"/>
          </ac:spMkLst>
        </pc:spChg>
        <pc:spChg chg="mod">
          <ac:chgData name="Scott Meenan" userId="8ff6c46e-ef0d-4733-8481-4d10431d2a83" providerId="ADAL" clId="{D1C8DF5F-1A8E-40A5-9FC5-FE42DC9B03D0}" dt="2025-01-28T15:13:19.615" v="311" actId="1076"/>
          <ac:spMkLst>
            <pc:docMk/>
            <pc:sldMk cId="1284349867" sldId="2147471831"/>
            <ac:spMk id="7" creationId="{C8E7B44F-0C0A-6005-2F41-536C67E882BF}"/>
          </ac:spMkLst>
        </pc:spChg>
        <pc:picChg chg="mod">
          <ac:chgData name="Scott Meenan" userId="8ff6c46e-ef0d-4733-8481-4d10431d2a83" providerId="ADAL" clId="{D1C8DF5F-1A8E-40A5-9FC5-FE42DC9B03D0}" dt="2025-01-28T15:03:40.331" v="253" actId="29295"/>
          <ac:picMkLst>
            <pc:docMk/>
            <pc:sldMk cId="1284349867" sldId="2147471831"/>
            <ac:picMk id="4" creationId="{5047203E-2080-8F9B-7E1D-9094BFACE6E9}"/>
          </ac:picMkLst>
        </pc:picChg>
        <pc:picChg chg="add del mod">
          <ac:chgData name="Scott Meenan" userId="8ff6c46e-ef0d-4733-8481-4d10431d2a83" providerId="ADAL" clId="{D1C8DF5F-1A8E-40A5-9FC5-FE42DC9B03D0}" dt="2025-01-28T15:13:09.652" v="309" actId="1076"/>
          <ac:picMkLst>
            <pc:docMk/>
            <pc:sldMk cId="1284349867" sldId="2147471831"/>
            <ac:picMk id="8" creationId="{1CAFF1E4-C910-C863-D5C3-7449C583A204}"/>
          </ac:picMkLst>
        </pc:picChg>
        <pc:picChg chg="add del">
          <ac:chgData name="Scott Meenan" userId="8ff6c46e-ef0d-4733-8481-4d10431d2a83" providerId="ADAL" clId="{D1C8DF5F-1A8E-40A5-9FC5-FE42DC9B03D0}" dt="2025-01-28T15:10:22.873" v="282" actId="478"/>
          <ac:picMkLst>
            <pc:docMk/>
            <pc:sldMk cId="1284349867" sldId="2147471831"/>
            <ac:picMk id="1026" creationId="{AB914877-558A-162A-6DFB-470E2FEF191C}"/>
          </ac:picMkLst>
        </pc:picChg>
        <pc:picChg chg="add mod">
          <ac:chgData name="Scott Meenan" userId="8ff6c46e-ef0d-4733-8481-4d10431d2a83" providerId="ADAL" clId="{D1C8DF5F-1A8E-40A5-9FC5-FE42DC9B03D0}" dt="2025-01-28T15:13:59.199" v="319" actId="1036"/>
          <ac:picMkLst>
            <pc:docMk/>
            <pc:sldMk cId="1284349867" sldId="2147471831"/>
            <ac:picMk id="1028" creationId="{68EAAA76-383B-D193-DF22-C83BFBFFB2DD}"/>
          </ac:picMkLst>
        </pc:picChg>
        <pc:cxnChg chg="del">
          <ac:chgData name="Scott Meenan" userId="8ff6c46e-ef0d-4733-8481-4d10431d2a83" providerId="ADAL" clId="{D1C8DF5F-1A8E-40A5-9FC5-FE42DC9B03D0}" dt="2025-01-28T14:41:58.169" v="2" actId="478"/>
          <ac:cxnSpMkLst>
            <pc:docMk/>
            <pc:sldMk cId="1284349867" sldId="2147471831"/>
            <ac:cxnSpMk id="5" creationId="{00000000-0000-0000-0000-000000000000}"/>
          </ac:cxnSpMkLst>
        </pc:cxnChg>
      </pc:sldChg>
      <pc:sldChg chg="addSp modSp mod setBg">
        <pc:chgData name="Scott Meenan" userId="8ff6c46e-ef0d-4733-8481-4d10431d2a83" providerId="ADAL" clId="{D1C8DF5F-1A8E-40A5-9FC5-FE42DC9B03D0}" dt="2025-01-28T14:51:03.126" v="123" actId="1076"/>
        <pc:sldMkLst>
          <pc:docMk/>
          <pc:sldMk cId="2094438117" sldId="2147471836"/>
        </pc:sldMkLst>
        <pc:picChg chg="add mod">
          <ac:chgData name="Scott Meenan" userId="8ff6c46e-ef0d-4733-8481-4d10431d2a83" providerId="ADAL" clId="{D1C8DF5F-1A8E-40A5-9FC5-FE42DC9B03D0}" dt="2025-01-28T14:51:03.126" v="123" actId="1076"/>
          <ac:picMkLst>
            <pc:docMk/>
            <pc:sldMk cId="2094438117" sldId="2147471836"/>
            <ac:picMk id="5" creationId="{E6FAF2F5-7AA6-9333-BEBD-320282FC81C0}"/>
          </ac:picMkLst>
        </pc:picChg>
        <pc:picChg chg="mod">
          <ac:chgData name="Scott Meenan" userId="8ff6c46e-ef0d-4733-8481-4d10431d2a83" providerId="ADAL" clId="{D1C8DF5F-1A8E-40A5-9FC5-FE42DC9B03D0}" dt="2025-01-28T14:48:11.625" v="70" actId="1076"/>
          <ac:picMkLst>
            <pc:docMk/>
            <pc:sldMk cId="2094438117" sldId="2147471836"/>
            <ac:picMk id="15" creationId="{E5D6540F-EA45-2A01-F034-4E82F86CFD69}"/>
          </ac:picMkLst>
        </pc:picChg>
      </pc:sldChg>
      <pc:sldChg chg="modSp mod">
        <pc:chgData name="Scott Meenan" userId="8ff6c46e-ef0d-4733-8481-4d10431d2a83" providerId="ADAL" clId="{D1C8DF5F-1A8E-40A5-9FC5-FE42DC9B03D0}" dt="2025-01-28T15:02:13.632" v="241" actId="1076"/>
        <pc:sldMkLst>
          <pc:docMk/>
          <pc:sldMk cId="3900935389" sldId="2147473547"/>
        </pc:sldMkLst>
        <pc:spChg chg="mod">
          <ac:chgData name="Scott Meenan" userId="8ff6c46e-ef0d-4733-8481-4d10431d2a83" providerId="ADAL" clId="{D1C8DF5F-1A8E-40A5-9FC5-FE42DC9B03D0}" dt="2025-01-28T15:02:13.632" v="241" actId="1076"/>
          <ac:spMkLst>
            <pc:docMk/>
            <pc:sldMk cId="3900935389" sldId="2147473547"/>
            <ac:spMk id="10" creationId="{00000000-0000-0000-0000-000000000000}"/>
          </ac:spMkLst>
        </pc:spChg>
      </pc:sldChg>
      <pc:sldChg chg="addSp delSp modSp mod setBg">
        <pc:chgData name="Scott Meenan" userId="8ff6c46e-ef0d-4733-8481-4d10431d2a83" providerId="ADAL" clId="{D1C8DF5F-1A8E-40A5-9FC5-FE42DC9B03D0}" dt="2025-01-28T15:03:59.698" v="255" actId="29295"/>
        <pc:sldMkLst>
          <pc:docMk/>
          <pc:sldMk cId="2143236017" sldId="2147473557"/>
        </pc:sldMkLst>
        <pc:spChg chg="mod">
          <ac:chgData name="Scott Meenan" userId="8ff6c46e-ef0d-4733-8481-4d10431d2a83" providerId="ADAL" clId="{D1C8DF5F-1A8E-40A5-9FC5-FE42DC9B03D0}" dt="2025-01-28T14:48:34.101" v="76" actId="1076"/>
          <ac:spMkLst>
            <pc:docMk/>
            <pc:sldMk cId="2143236017" sldId="2147473557"/>
            <ac:spMk id="2" creationId="{63B0A95A-8B6B-56B4-7469-16DCB6C81FE9}"/>
          </ac:spMkLst>
        </pc:spChg>
        <pc:spChg chg="del">
          <ac:chgData name="Scott Meenan" userId="8ff6c46e-ef0d-4733-8481-4d10431d2a83" providerId="ADAL" clId="{D1C8DF5F-1A8E-40A5-9FC5-FE42DC9B03D0}" dt="2025-01-28T14:48:19.930" v="73" actId="478"/>
          <ac:spMkLst>
            <pc:docMk/>
            <pc:sldMk cId="2143236017" sldId="2147473557"/>
            <ac:spMk id="6" creationId="{05B15920-74C7-86EC-965D-A53502B28F20}"/>
          </ac:spMkLst>
        </pc:spChg>
        <pc:spChg chg="del">
          <ac:chgData name="Scott Meenan" userId="8ff6c46e-ef0d-4733-8481-4d10431d2a83" providerId="ADAL" clId="{D1C8DF5F-1A8E-40A5-9FC5-FE42DC9B03D0}" dt="2025-01-28T14:48:17.755" v="72" actId="478"/>
          <ac:spMkLst>
            <pc:docMk/>
            <pc:sldMk cId="2143236017" sldId="2147473557"/>
            <ac:spMk id="8" creationId="{EE084B47-0E34-9725-E0AA-C5D26585DE44}"/>
          </ac:spMkLst>
        </pc:spChg>
        <pc:picChg chg="add mod">
          <ac:chgData name="Scott Meenan" userId="8ff6c46e-ef0d-4733-8481-4d10431d2a83" providerId="ADAL" clId="{D1C8DF5F-1A8E-40A5-9FC5-FE42DC9B03D0}" dt="2025-01-28T14:51:05.269" v="124"/>
          <ac:picMkLst>
            <pc:docMk/>
            <pc:sldMk cId="2143236017" sldId="2147473557"/>
            <ac:picMk id="3" creationId="{660E2FCD-55F7-8D38-F1E9-227B68FF3946}"/>
          </ac:picMkLst>
        </pc:picChg>
        <pc:picChg chg="mod">
          <ac:chgData name="Scott Meenan" userId="8ff6c46e-ef0d-4733-8481-4d10431d2a83" providerId="ADAL" clId="{D1C8DF5F-1A8E-40A5-9FC5-FE42DC9B03D0}" dt="2025-01-28T15:03:59.698" v="255" actId="29295"/>
          <ac:picMkLst>
            <pc:docMk/>
            <pc:sldMk cId="2143236017" sldId="2147473557"/>
            <ac:picMk id="4" creationId="{4E09C0C8-2274-235C-9E3A-7CAB5196565F}"/>
          </ac:picMkLst>
        </pc:picChg>
        <pc:picChg chg="del">
          <ac:chgData name="Scott Meenan" userId="8ff6c46e-ef0d-4733-8481-4d10431d2a83" providerId="ADAL" clId="{D1C8DF5F-1A8E-40A5-9FC5-FE42DC9B03D0}" dt="2025-01-28T14:48:37.797" v="77" actId="478"/>
          <ac:picMkLst>
            <pc:docMk/>
            <pc:sldMk cId="2143236017" sldId="2147473557"/>
            <ac:picMk id="7" creationId="{2A08E1FC-7CE8-1507-431E-133F8EBB0365}"/>
          </ac:picMkLst>
        </pc:picChg>
        <pc:cxnChg chg="del">
          <ac:chgData name="Scott Meenan" userId="8ff6c46e-ef0d-4733-8481-4d10431d2a83" providerId="ADAL" clId="{D1C8DF5F-1A8E-40A5-9FC5-FE42DC9B03D0}" dt="2025-01-28T14:48:14.822" v="71" actId="478"/>
          <ac:cxnSpMkLst>
            <pc:docMk/>
            <pc:sldMk cId="2143236017" sldId="2147473557"/>
            <ac:cxnSpMk id="5" creationId="{C902855A-164A-89F0-065C-071EBF0D8647}"/>
          </ac:cxnSpMkLst>
        </pc:cxnChg>
      </pc:sldChg>
      <pc:sldChg chg="modSp mod">
        <pc:chgData name="Scott Meenan" userId="8ff6c46e-ef0d-4733-8481-4d10431d2a83" providerId="ADAL" clId="{D1C8DF5F-1A8E-40A5-9FC5-FE42DC9B03D0}" dt="2025-01-28T15:02:17.149" v="242" actId="1076"/>
        <pc:sldMkLst>
          <pc:docMk/>
          <pc:sldMk cId="90037864" sldId="2147473559"/>
        </pc:sldMkLst>
        <pc:spChg chg="mod">
          <ac:chgData name="Scott Meenan" userId="8ff6c46e-ef0d-4733-8481-4d10431d2a83" providerId="ADAL" clId="{D1C8DF5F-1A8E-40A5-9FC5-FE42DC9B03D0}" dt="2025-01-28T15:02:17.149" v="242" actId="1076"/>
          <ac:spMkLst>
            <pc:docMk/>
            <pc:sldMk cId="90037864" sldId="2147473559"/>
            <ac:spMk id="10" creationId="{C4719DFD-7E9F-E47D-2941-D0B1BD043830}"/>
          </ac:spMkLst>
        </pc:spChg>
      </pc:sldChg>
      <pc:sldChg chg="addSp delSp modSp mod setBg">
        <pc:chgData name="Scott Meenan" userId="8ff6c46e-ef0d-4733-8481-4d10431d2a83" providerId="ADAL" clId="{D1C8DF5F-1A8E-40A5-9FC5-FE42DC9B03D0}" dt="2025-01-28T15:02:45.429" v="247"/>
        <pc:sldMkLst>
          <pc:docMk/>
          <pc:sldMk cId="2627187536" sldId="2147473561"/>
        </pc:sldMkLst>
        <pc:spChg chg="mod">
          <ac:chgData name="Scott Meenan" userId="8ff6c46e-ef0d-4733-8481-4d10431d2a83" providerId="ADAL" clId="{D1C8DF5F-1A8E-40A5-9FC5-FE42DC9B03D0}" dt="2025-01-28T14:50:03.425" v="94" actId="1076"/>
          <ac:spMkLst>
            <pc:docMk/>
            <pc:sldMk cId="2627187536" sldId="2147473561"/>
            <ac:spMk id="2" creationId="{A243DE3E-5487-D21F-EC74-1B46645C828A}"/>
          </ac:spMkLst>
        </pc:spChg>
        <pc:spChg chg="del">
          <ac:chgData name="Scott Meenan" userId="8ff6c46e-ef0d-4733-8481-4d10431d2a83" providerId="ADAL" clId="{D1C8DF5F-1A8E-40A5-9FC5-FE42DC9B03D0}" dt="2025-01-28T14:49:53.331" v="91" actId="478"/>
          <ac:spMkLst>
            <pc:docMk/>
            <pc:sldMk cId="2627187536" sldId="2147473561"/>
            <ac:spMk id="4" creationId="{2205D27D-A8CB-EDF6-37D2-51547299CF13}"/>
          </ac:spMkLst>
        </pc:spChg>
        <pc:spChg chg="del">
          <ac:chgData name="Scott Meenan" userId="8ff6c46e-ef0d-4733-8481-4d10431d2a83" providerId="ADAL" clId="{D1C8DF5F-1A8E-40A5-9FC5-FE42DC9B03D0}" dt="2025-01-28T14:49:51.688" v="90" actId="478"/>
          <ac:spMkLst>
            <pc:docMk/>
            <pc:sldMk cId="2627187536" sldId="2147473561"/>
            <ac:spMk id="6" creationId="{8D35720A-D31C-0703-A27D-2F43E89A55C9}"/>
          </ac:spMkLst>
        </pc:spChg>
        <pc:picChg chg="add mod">
          <ac:chgData name="Scott Meenan" userId="8ff6c46e-ef0d-4733-8481-4d10431d2a83" providerId="ADAL" clId="{D1C8DF5F-1A8E-40A5-9FC5-FE42DC9B03D0}" dt="2025-01-28T15:02:45.429" v="247"/>
          <ac:picMkLst>
            <pc:docMk/>
            <pc:sldMk cId="2627187536" sldId="2147473561"/>
            <ac:picMk id="3" creationId="{9101B8AA-8BE3-5D76-910B-4704415B95BE}"/>
          </ac:picMkLst>
        </pc:picChg>
        <pc:picChg chg="mod">
          <ac:chgData name="Scott Meenan" userId="8ff6c46e-ef0d-4733-8481-4d10431d2a83" providerId="ADAL" clId="{D1C8DF5F-1A8E-40A5-9FC5-FE42DC9B03D0}" dt="2025-01-28T14:50:16.526" v="98" actId="1076"/>
          <ac:picMkLst>
            <pc:docMk/>
            <pc:sldMk cId="2627187536" sldId="2147473561"/>
            <ac:picMk id="8" creationId="{7629FBF2-9B39-C194-3CE2-B88E4BA8DA21}"/>
          </ac:picMkLst>
        </pc:picChg>
        <pc:cxnChg chg="del">
          <ac:chgData name="Scott Meenan" userId="8ff6c46e-ef0d-4733-8481-4d10431d2a83" providerId="ADAL" clId="{D1C8DF5F-1A8E-40A5-9FC5-FE42DC9B03D0}" dt="2025-01-28T14:49:49.241" v="89" actId="478"/>
          <ac:cxnSpMkLst>
            <pc:docMk/>
            <pc:sldMk cId="2627187536" sldId="2147473561"/>
            <ac:cxnSpMk id="5" creationId="{F9E06137-4478-17E5-6586-3A53B1F054B9}"/>
          </ac:cxnSpMkLst>
        </pc:cxnChg>
      </pc:sldChg>
      <pc:sldChg chg="addSp delSp modSp mod setBg">
        <pc:chgData name="Scott Meenan" userId="8ff6c46e-ef0d-4733-8481-4d10431d2a83" providerId="ADAL" clId="{D1C8DF5F-1A8E-40A5-9FC5-FE42DC9B03D0}" dt="2025-01-28T14:53:47.169" v="140" actId="207"/>
        <pc:sldMkLst>
          <pc:docMk/>
          <pc:sldMk cId="476544979" sldId="2147473565"/>
        </pc:sldMkLst>
        <pc:spChg chg="mod">
          <ac:chgData name="Scott Meenan" userId="8ff6c46e-ef0d-4733-8481-4d10431d2a83" providerId="ADAL" clId="{D1C8DF5F-1A8E-40A5-9FC5-FE42DC9B03D0}" dt="2025-01-28T14:45:59.289" v="32" actId="1076"/>
          <ac:spMkLst>
            <pc:docMk/>
            <pc:sldMk cId="476544979" sldId="2147473565"/>
            <ac:spMk id="6" creationId="{5756EE4C-697F-57C5-C0F4-1266923CEE30}"/>
          </ac:spMkLst>
        </pc:spChg>
        <pc:spChg chg="mod">
          <ac:chgData name="Scott Meenan" userId="8ff6c46e-ef0d-4733-8481-4d10431d2a83" providerId="ADAL" clId="{D1C8DF5F-1A8E-40A5-9FC5-FE42DC9B03D0}" dt="2025-01-28T14:53:44.445" v="139" actId="207"/>
          <ac:spMkLst>
            <pc:docMk/>
            <pc:sldMk cId="476544979" sldId="2147473565"/>
            <ac:spMk id="10" creationId="{2AAC3717-06B2-45D1-6DD8-F630C3E5DF6A}"/>
          </ac:spMkLst>
        </pc:spChg>
        <pc:spChg chg="mod">
          <ac:chgData name="Scott Meenan" userId="8ff6c46e-ef0d-4733-8481-4d10431d2a83" providerId="ADAL" clId="{D1C8DF5F-1A8E-40A5-9FC5-FE42DC9B03D0}" dt="2025-01-28T14:53:47.169" v="140" actId="207"/>
          <ac:spMkLst>
            <pc:docMk/>
            <pc:sldMk cId="476544979" sldId="2147473565"/>
            <ac:spMk id="12" creationId="{F72629C2-73EE-791C-D087-539809D65500}"/>
          </ac:spMkLst>
        </pc:spChg>
        <pc:picChg chg="add mod">
          <ac:chgData name="Scott Meenan" userId="8ff6c46e-ef0d-4733-8481-4d10431d2a83" providerId="ADAL" clId="{D1C8DF5F-1A8E-40A5-9FC5-FE42DC9B03D0}" dt="2025-01-28T14:50:38.330" v="113"/>
          <ac:picMkLst>
            <pc:docMk/>
            <pc:sldMk cId="476544979" sldId="2147473565"/>
            <ac:picMk id="2" creationId="{85BCA4EB-794E-605B-FA23-A37CAEE807E3}"/>
          </ac:picMkLst>
        </pc:picChg>
        <pc:picChg chg="mod">
          <ac:chgData name="Scott Meenan" userId="8ff6c46e-ef0d-4733-8481-4d10431d2a83" providerId="ADAL" clId="{D1C8DF5F-1A8E-40A5-9FC5-FE42DC9B03D0}" dt="2025-01-28T14:46:10.776" v="35" actId="1076"/>
          <ac:picMkLst>
            <pc:docMk/>
            <pc:sldMk cId="476544979" sldId="2147473565"/>
            <ac:picMk id="3" creationId="{C6C04090-AAF9-32FF-86C0-0FB9F0E15205}"/>
          </ac:picMkLst>
        </pc:picChg>
        <pc:picChg chg="del">
          <ac:chgData name="Scott Meenan" userId="8ff6c46e-ef0d-4733-8481-4d10431d2a83" providerId="ADAL" clId="{D1C8DF5F-1A8E-40A5-9FC5-FE42DC9B03D0}" dt="2025-01-28T14:45:57.187" v="31" actId="478"/>
          <ac:picMkLst>
            <pc:docMk/>
            <pc:sldMk cId="476544979" sldId="2147473565"/>
            <ac:picMk id="7" creationId="{FD2D02D3-A08C-8EE8-2AF3-22BC05E25A37}"/>
          </ac:picMkLst>
        </pc:picChg>
      </pc:sldChg>
      <pc:sldChg chg="addSp delSp modSp mod">
        <pc:chgData name="Scott Meenan" userId="8ff6c46e-ef0d-4733-8481-4d10431d2a83" providerId="ADAL" clId="{D1C8DF5F-1A8E-40A5-9FC5-FE42DC9B03D0}" dt="2025-01-28T14:54:25.525" v="151" actId="14100"/>
        <pc:sldMkLst>
          <pc:docMk/>
          <pc:sldMk cId="2965196192" sldId="2147473603"/>
        </pc:sldMkLst>
        <pc:spChg chg="mod">
          <ac:chgData name="Scott Meenan" userId="8ff6c46e-ef0d-4733-8481-4d10431d2a83" providerId="ADAL" clId="{D1C8DF5F-1A8E-40A5-9FC5-FE42DC9B03D0}" dt="2025-01-28T14:54:25.525" v="151" actId="14100"/>
          <ac:spMkLst>
            <pc:docMk/>
            <pc:sldMk cId="2965196192" sldId="2147473603"/>
            <ac:spMk id="14" creationId="{788C3BE0-D718-F72C-DF7C-BA6873B4A785}"/>
          </ac:spMkLst>
        </pc:spChg>
        <pc:picChg chg="add mod">
          <ac:chgData name="Scott Meenan" userId="8ff6c46e-ef0d-4733-8481-4d10431d2a83" providerId="ADAL" clId="{D1C8DF5F-1A8E-40A5-9FC5-FE42DC9B03D0}" dt="2025-01-28T14:50:50.904" v="119" actId="1076"/>
          <ac:picMkLst>
            <pc:docMk/>
            <pc:sldMk cId="2965196192" sldId="2147473603"/>
            <ac:picMk id="2" creationId="{5405B570-5B27-0DA7-C80B-716D3E461185}"/>
          </ac:picMkLst>
        </pc:picChg>
        <pc:picChg chg="del">
          <ac:chgData name="Scott Meenan" userId="8ff6c46e-ef0d-4733-8481-4d10431d2a83" providerId="ADAL" clId="{D1C8DF5F-1A8E-40A5-9FC5-FE42DC9B03D0}" dt="2025-01-28T14:50:45.848" v="118" actId="478"/>
          <ac:picMkLst>
            <pc:docMk/>
            <pc:sldMk cId="2965196192" sldId="2147473603"/>
            <ac:picMk id="7" creationId="{C6D4B123-4F69-C181-CA1A-FF13C012D5D1}"/>
          </ac:picMkLst>
        </pc:picChg>
      </pc:sldChg>
      <pc:sldChg chg="addSp delSp modSp mod">
        <pc:chgData name="Scott Meenan" userId="8ff6c46e-ef0d-4733-8481-4d10431d2a83" providerId="ADAL" clId="{D1C8DF5F-1A8E-40A5-9FC5-FE42DC9B03D0}" dt="2025-01-28T15:02:47.319" v="248"/>
        <pc:sldMkLst>
          <pc:docMk/>
          <pc:sldMk cId="1988911746" sldId="2147476485"/>
        </pc:sldMkLst>
        <pc:spChg chg="del mod">
          <ac:chgData name="Scott Meenan" userId="8ff6c46e-ef0d-4733-8481-4d10431d2a83" providerId="ADAL" clId="{D1C8DF5F-1A8E-40A5-9FC5-FE42DC9B03D0}" dt="2025-01-28T15:02:25.941" v="244" actId="478"/>
          <ac:spMkLst>
            <pc:docMk/>
            <pc:sldMk cId="1988911746" sldId="2147476485"/>
            <ac:spMk id="10" creationId="{576FBA97-F6C6-6DD3-6C32-C85E09D1C4DD}"/>
          </ac:spMkLst>
        </pc:spChg>
        <pc:picChg chg="add mod">
          <ac:chgData name="Scott Meenan" userId="8ff6c46e-ef0d-4733-8481-4d10431d2a83" providerId="ADAL" clId="{D1C8DF5F-1A8E-40A5-9FC5-FE42DC9B03D0}" dt="2025-01-28T15:02:47.319" v="248"/>
          <ac:picMkLst>
            <pc:docMk/>
            <pc:sldMk cId="1988911746" sldId="2147476485"/>
            <ac:picMk id="5" creationId="{E82EDE8A-325B-32B7-0609-27F8ADEC2665}"/>
          </ac:picMkLst>
        </pc:picChg>
        <pc:picChg chg="mod">
          <ac:chgData name="Scott Meenan" userId="8ff6c46e-ef0d-4733-8481-4d10431d2a83" providerId="ADAL" clId="{D1C8DF5F-1A8E-40A5-9FC5-FE42DC9B03D0}" dt="2025-01-28T15:02:32.375" v="246" actId="14100"/>
          <ac:picMkLst>
            <pc:docMk/>
            <pc:sldMk cId="1988911746" sldId="2147476485"/>
            <ac:picMk id="15364" creationId="{9B8666A5-779C-FC2A-78B3-B68BF35B2D30}"/>
          </ac:picMkLst>
        </pc:picChg>
      </pc:sldChg>
      <pc:sldChg chg="addSp delSp modSp mod setBg">
        <pc:chgData name="Scott Meenan" userId="8ff6c46e-ef0d-4733-8481-4d10431d2a83" providerId="ADAL" clId="{D1C8DF5F-1A8E-40A5-9FC5-FE42DC9B03D0}" dt="2025-01-28T15:08:42.784" v="280"/>
        <pc:sldMkLst>
          <pc:docMk/>
          <pc:sldMk cId="1530896858" sldId="2147476487"/>
        </pc:sldMkLst>
        <pc:spChg chg="mod">
          <ac:chgData name="Scott Meenan" userId="8ff6c46e-ef0d-4733-8481-4d10431d2a83" providerId="ADAL" clId="{D1C8DF5F-1A8E-40A5-9FC5-FE42DC9B03D0}" dt="2025-01-28T14:45:51.746" v="30" actId="1076"/>
          <ac:spMkLst>
            <pc:docMk/>
            <pc:sldMk cId="1530896858" sldId="2147476487"/>
            <ac:spMk id="2" creationId="{7A9E6BA9-863E-10BC-15C1-58D571F64830}"/>
          </ac:spMkLst>
        </pc:spChg>
        <pc:spChg chg="mod">
          <ac:chgData name="Scott Meenan" userId="8ff6c46e-ef0d-4733-8481-4d10431d2a83" providerId="ADAL" clId="{D1C8DF5F-1A8E-40A5-9FC5-FE42DC9B03D0}" dt="2025-01-28T14:45:49.191" v="29" actId="1076"/>
          <ac:spMkLst>
            <pc:docMk/>
            <pc:sldMk cId="1530896858" sldId="2147476487"/>
            <ac:spMk id="11" creationId="{1053DF84-656F-1D6D-866F-5B7C2A3770A7}"/>
          </ac:spMkLst>
        </pc:spChg>
        <pc:graphicFrameChg chg="mod modGraphic">
          <ac:chgData name="Scott Meenan" userId="8ff6c46e-ef0d-4733-8481-4d10431d2a83" providerId="ADAL" clId="{D1C8DF5F-1A8E-40A5-9FC5-FE42DC9B03D0}" dt="2025-01-28T15:08:42.784" v="280"/>
          <ac:graphicFrameMkLst>
            <pc:docMk/>
            <pc:sldMk cId="1530896858" sldId="2147476487"/>
            <ac:graphicFrameMk id="10" creationId="{DFCC0DC5-AE27-47E3-12F0-8B9750C5FC06}"/>
          </ac:graphicFrameMkLst>
        </pc:graphicFrameChg>
        <pc:picChg chg="del">
          <ac:chgData name="Scott Meenan" userId="8ff6c46e-ef0d-4733-8481-4d10431d2a83" providerId="ADAL" clId="{D1C8DF5F-1A8E-40A5-9FC5-FE42DC9B03D0}" dt="2025-01-28T14:43:08.572" v="25" actId="478"/>
          <ac:picMkLst>
            <pc:docMk/>
            <pc:sldMk cId="1530896858" sldId="2147476487"/>
            <ac:picMk id="3" creationId="{82AAFB63-4157-568A-48AA-B619712D6160}"/>
          </ac:picMkLst>
        </pc:picChg>
        <pc:picChg chg="add mod">
          <ac:chgData name="Scott Meenan" userId="8ff6c46e-ef0d-4733-8481-4d10431d2a83" providerId="ADAL" clId="{D1C8DF5F-1A8E-40A5-9FC5-FE42DC9B03D0}" dt="2025-01-28T14:50:37.231" v="112"/>
          <ac:picMkLst>
            <pc:docMk/>
            <pc:sldMk cId="1530896858" sldId="2147476487"/>
            <ac:picMk id="4" creationId="{1827B07E-E06F-2F76-ED2D-179D1814CE71}"/>
          </ac:picMkLst>
        </pc:picChg>
        <pc:picChg chg="mod">
          <ac:chgData name="Scott Meenan" userId="8ff6c46e-ef0d-4733-8481-4d10431d2a83" providerId="ADAL" clId="{D1C8DF5F-1A8E-40A5-9FC5-FE42DC9B03D0}" dt="2025-01-28T14:45:34.507" v="28" actId="1076"/>
          <ac:picMkLst>
            <pc:docMk/>
            <pc:sldMk cId="1530896858" sldId="2147476487"/>
            <ac:picMk id="5" creationId="{92A85652-6C32-5500-1C59-351795DCCCAE}"/>
          </ac:picMkLst>
        </pc:picChg>
      </pc:sldChg>
      <pc:sldChg chg="addSp delSp modSp mod setBg">
        <pc:chgData name="Scott Meenan" userId="8ff6c46e-ef0d-4733-8481-4d10431d2a83" providerId="ADAL" clId="{D1C8DF5F-1A8E-40A5-9FC5-FE42DC9B03D0}" dt="2025-01-28T14:53:54.089" v="142" actId="207"/>
        <pc:sldMkLst>
          <pc:docMk/>
          <pc:sldMk cId="3321148358" sldId="2147476488"/>
        </pc:sldMkLst>
        <pc:spChg chg="mod">
          <ac:chgData name="Scott Meenan" userId="8ff6c46e-ef0d-4733-8481-4d10431d2a83" providerId="ADAL" clId="{D1C8DF5F-1A8E-40A5-9FC5-FE42DC9B03D0}" dt="2025-01-28T14:46:43.655" v="48" actId="20577"/>
          <ac:spMkLst>
            <pc:docMk/>
            <pc:sldMk cId="3321148358" sldId="2147476488"/>
            <ac:spMk id="8" creationId="{C66E2B63-A05C-190F-2061-30742CF0FB36}"/>
          </ac:spMkLst>
        </pc:spChg>
        <pc:spChg chg="mod">
          <ac:chgData name="Scott Meenan" userId="8ff6c46e-ef0d-4733-8481-4d10431d2a83" providerId="ADAL" clId="{D1C8DF5F-1A8E-40A5-9FC5-FE42DC9B03D0}" dt="2025-01-28T14:53:51.691" v="141" actId="207"/>
          <ac:spMkLst>
            <pc:docMk/>
            <pc:sldMk cId="3321148358" sldId="2147476488"/>
            <ac:spMk id="10" creationId="{964A8832-28EF-FCD2-578E-F72F283363F0}"/>
          </ac:spMkLst>
        </pc:spChg>
        <pc:spChg chg="mod">
          <ac:chgData name="Scott Meenan" userId="8ff6c46e-ef0d-4733-8481-4d10431d2a83" providerId="ADAL" clId="{D1C8DF5F-1A8E-40A5-9FC5-FE42DC9B03D0}" dt="2025-01-28T14:53:54.089" v="142" actId="207"/>
          <ac:spMkLst>
            <pc:docMk/>
            <pc:sldMk cId="3321148358" sldId="2147476488"/>
            <ac:spMk id="12" creationId="{84758E8A-5B80-E05F-BD00-B7246C04F747}"/>
          </ac:spMkLst>
        </pc:spChg>
        <pc:picChg chg="mod">
          <ac:chgData name="Scott Meenan" userId="8ff6c46e-ef0d-4733-8481-4d10431d2a83" providerId="ADAL" clId="{D1C8DF5F-1A8E-40A5-9FC5-FE42DC9B03D0}" dt="2025-01-28T14:46:56.683" v="50" actId="1076"/>
          <ac:picMkLst>
            <pc:docMk/>
            <pc:sldMk cId="3321148358" sldId="2147476488"/>
            <ac:picMk id="2" creationId="{0DC32F95-4321-570E-95AB-B8936A39936B}"/>
          </ac:picMkLst>
        </pc:picChg>
        <pc:picChg chg="add mod">
          <ac:chgData name="Scott Meenan" userId="8ff6c46e-ef0d-4733-8481-4d10431d2a83" providerId="ADAL" clId="{D1C8DF5F-1A8E-40A5-9FC5-FE42DC9B03D0}" dt="2025-01-28T14:50:40.309" v="115"/>
          <ac:picMkLst>
            <pc:docMk/>
            <pc:sldMk cId="3321148358" sldId="2147476488"/>
            <ac:picMk id="3" creationId="{D209D9F0-AE4B-2ACB-0C32-196AA9AC0E7A}"/>
          </ac:picMkLst>
        </pc:picChg>
        <pc:picChg chg="del">
          <ac:chgData name="Scott Meenan" userId="8ff6c46e-ef0d-4733-8481-4d10431d2a83" providerId="ADAL" clId="{D1C8DF5F-1A8E-40A5-9FC5-FE42DC9B03D0}" dt="2025-01-28T14:46:31.164" v="40" actId="478"/>
          <ac:picMkLst>
            <pc:docMk/>
            <pc:sldMk cId="3321148358" sldId="2147476488"/>
            <ac:picMk id="16" creationId="{C1B0D507-E2DF-C3BA-53CB-A6CFA706A5FE}"/>
          </ac:picMkLst>
        </pc:picChg>
      </pc:sldChg>
      <pc:sldChg chg="addSp delSp modSp mod setBg">
        <pc:chgData name="Scott Meenan" userId="8ff6c46e-ef0d-4733-8481-4d10431d2a83" providerId="ADAL" clId="{D1C8DF5F-1A8E-40A5-9FC5-FE42DC9B03D0}" dt="2025-01-28T14:54:12.947" v="150" actId="1076"/>
        <pc:sldMkLst>
          <pc:docMk/>
          <pc:sldMk cId="1976357668" sldId="2147476489"/>
        </pc:sldMkLst>
        <pc:spChg chg="mod">
          <ac:chgData name="Scott Meenan" userId="8ff6c46e-ef0d-4733-8481-4d10431d2a83" providerId="ADAL" clId="{D1C8DF5F-1A8E-40A5-9FC5-FE42DC9B03D0}" dt="2025-01-28T14:53:57.280" v="143" actId="207"/>
          <ac:spMkLst>
            <pc:docMk/>
            <pc:sldMk cId="1976357668" sldId="2147476489"/>
            <ac:spMk id="6" creationId="{F6038F43-B855-8FC9-FEC6-0C0603B4DEA1}"/>
          </ac:spMkLst>
        </pc:spChg>
        <pc:spChg chg="mod">
          <ac:chgData name="Scott Meenan" userId="8ff6c46e-ef0d-4733-8481-4d10431d2a83" providerId="ADAL" clId="{D1C8DF5F-1A8E-40A5-9FC5-FE42DC9B03D0}" dt="2025-01-28T14:54:12.947" v="150" actId="1076"/>
          <ac:spMkLst>
            <pc:docMk/>
            <pc:sldMk cId="1976357668" sldId="2147476489"/>
            <ac:spMk id="7" creationId="{D14B2E3D-2667-886B-CF36-36AC4AB7F0E6}"/>
          </ac:spMkLst>
        </pc:spChg>
        <pc:spChg chg="mod">
          <ac:chgData name="Scott Meenan" userId="8ff6c46e-ef0d-4733-8481-4d10431d2a83" providerId="ADAL" clId="{D1C8DF5F-1A8E-40A5-9FC5-FE42DC9B03D0}" dt="2025-01-28T14:54:00.476" v="144" actId="207"/>
          <ac:spMkLst>
            <pc:docMk/>
            <pc:sldMk cId="1976357668" sldId="2147476489"/>
            <ac:spMk id="8" creationId="{D93E37B2-8023-61C7-A103-77DD9F4F2B06}"/>
          </ac:spMkLst>
        </pc:spChg>
        <pc:picChg chg="mod">
          <ac:chgData name="Scott Meenan" userId="8ff6c46e-ef0d-4733-8481-4d10431d2a83" providerId="ADAL" clId="{D1C8DF5F-1A8E-40A5-9FC5-FE42DC9B03D0}" dt="2025-01-28T14:47:13.762" v="54" actId="1076"/>
          <ac:picMkLst>
            <pc:docMk/>
            <pc:sldMk cId="1976357668" sldId="2147476489"/>
            <ac:picMk id="2" creationId="{5693ED19-AD1D-E9AC-EFD7-8D7668100DE6}"/>
          </ac:picMkLst>
        </pc:picChg>
        <pc:picChg chg="add mod">
          <ac:chgData name="Scott Meenan" userId="8ff6c46e-ef0d-4733-8481-4d10431d2a83" providerId="ADAL" clId="{D1C8DF5F-1A8E-40A5-9FC5-FE42DC9B03D0}" dt="2025-01-28T14:50:41.217" v="116"/>
          <ac:picMkLst>
            <pc:docMk/>
            <pc:sldMk cId="1976357668" sldId="2147476489"/>
            <ac:picMk id="4" creationId="{9C732287-0618-533D-6D98-5D3C27FFA5F6}"/>
          </ac:picMkLst>
        </pc:picChg>
        <pc:picChg chg="del">
          <ac:chgData name="Scott Meenan" userId="8ff6c46e-ef0d-4733-8481-4d10431d2a83" providerId="ADAL" clId="{D1C8DF5F-1A8E-40A5-9FC5-FE42DC9B03D0}" dt="2025-01-28T14:47:03.745" v="51" actId="478"/>
          <ac:picMkLst>
            <pc:docMk/>
            <pc:sldMk cId="1976357668" sldId="2147476489"/>
            <ac:picMk id="15" creationId="{5832F47F-E312-68DB-8237-12C35AF6C70D}"/>
          </ac:picMkLst>
        </pc:picChg>
      </pc:sldChg>
      <pc:sldChg chg="addSp delSp modSp mod setBg">
        <pc:chgData name="Scott Meenan" userId="8ff6c46e-ef0d-4733-8481-4d10431d2a83" providerId="ADAL" clId="{D1C8DF5F-1A8E-40A5-9FC5-FE42DC9B03D0}" dt="2025-01-28T14:53:27.581" v="138" actId="1035"/>
        <pc:sldMkLst>
          <pc:docMk/>
          <pc:sldMk cId="76011958" sldId="2147476490"/>
        </pc:sldMkLst>
        <pc:spChg chg="mod">
          <ac:chgData name="Scott Meenan" userId="8ff6c46e-ef0d-4733-8481-4d10431d2a83" providerId="ADAL" clId="{D1C8DF5F-1A8E-40A5-9FC5-FE42DC9B03D0}" dt="2025-01-28T14:53:27.581" v="138" actId="1035"/>
          <ac:spMkLst>
            <pc:docMk/>
            <pc:sldMk cId="76011958" sldId="2147476490"/>
            <ac:spMk id="2" creationId="{65ED4FCB-4EE2-95B9-3F4C-7BAEFFA95756}"/>
          </ac:spMkLst>
        </pc:spChg>
        <pc:picChg chg="del">
          <ac:chgData name="Scott Meenan" userId="8ff6c46e-ef0d-4733-8481-4d10431d2a83" providerId="ADAL" clId="{D1C8DF5F-1A8E-40A5-9FC5-FE42DC9B03D0}" dt="2025-01-28T14:46:17.793" v="36" actId="478"/>
          <ac:picMkLst>
            <pc:docMk/>
            <pc:sldMk cId="76011958" sldId="2147476490"/>
            <ac:picMk id="3" creationId="{5F23FAC7-BC7E-F88A-8687-A791DA910A51}"/>
          </ac:picMkLst>
        </pc:picChg>
        <pc:picChg chg="add mod">
          <ac:chgData name="Scott Meenan" userId="8ff6c46e-ef0d-4733-8481-4d10431d2a83" providerId="ADAL" clId="{D1C8DF5F-1A8E-40A5-9FC5-FE42DC9B03D0}" dt="2025-01-28T14:50:39.316" v="114"/>
          <ac:picMkLst>
            <pc:docMk/>
            <pc:sldMk cId="76011958" sldId="2147476490"/>
            <ac:picMk id="5" creationId="{AC3401CE-CAEB-99AD-B5FC-90EAEE40C15F}"/>
          </ac:picMkLst>
        </pc:picChg>
        <pc:picChg chg="mod">
          <ac:chgData name="Scott Meenan" userId="8ff6c46e-ef0d-4733-8481-4d10431d2a83" providerId="ADAL" clId="{D1C8DF5F-1A8E-40A5-9FC5-FE42DC9B03D0}" dt="2025-01-28T14:46:27.530" v="39" actId="1076"/>
          <ac:picMkLst>
            <pc:docMk/>
            <pc:sldMk cId="76011958" sldId="2147476490"/>
            <ac:picMk id="1030" creationId="{D6AD2001-BF7B-DB83-498B-B32BB6B7ED79}"/>
          </ac:picMkLst>
        </pc:picChg>
      </pc:sldChg>
      <pc:sldChg chg="addSp delSp modSp mod setBg">
        <pc:chgData name="Scott Meenan" userId="8ff6c46e-ef0d-4733-8481-4d10431d2a83" providerId="ADAL" clId="{D1C8DF5F-1A8E-40A5-9FC5-FE42DC9B03D0}" dt="2025-01-28T15:07:39.950" v="276" actId="207"/>
        <pc:sldMkLst>
          <pc:docMk/>
          <pc:sldMk cId="4224335547" sldId="2147476491"/>
        </pc:sldMkLst>
        <pc:spChg chg="mod">
          <ac:chgData name="Scott Meenan" userId="8ff6c46e-ef0d-4733-8481-4d10431d2a83" providerId="ADAL" clId="{D1C8DF5F-1A8E-40A5-9FC5-FE42DC9B03D0}" dt="2025-01-28T15:07:39.950" v="276" actId="207"/>
          <ac:spMkLst>
            <pc:docMk/>
            <pc:sldMk cId="4224335547" sldId="2147476491"/>
            <ac:spMk id="2" creationId="{7AAC3E8D-52FD-E071-7619-AE5ED19BD1EC}"/>
          </ac:spMkLst>
        </pc:spChg>
        <pc:picChg chg="add mod">
          <ac:chgData name="Scott Meenan" userId="8ff6c46e-ef0d-4733-8481-4d10431d2a83" providerId="ADAL" clId="{D1C8DF5F-1A8E-40A5-9FC5-FE42DC9B03D0}" dt="2025-01-28T14:50:36.216" v="111"/>
          <ac:picMkLst>
            <pc:docMk/>
            <pc:sldMk cId="4224335547" sldId="2147476491"/>
            <ac:picMk id="3" creationId="{77114398-E194-66B4-3131-8B8C462E7B5E}"/>
          </ac:picMkLst>
        </pc:picChg>
        <pc:picChg chg="del">
          <ac:chgData name="Scott Meenan" userId="8ff6c46e-ef0d-4733-8481-4d10431d2a83" providerId="ADAL" clId="{D1C8DF5F-1A8E-40A5-9FC5-FE42DC9B03D0}" dt="2025-01-28T14:42:44.321" v="15" actId="478"/>
          <ac:picMkLst>
            <pc:docMk/>
            <pc:sldMk cId="4224335547" sldId="2147476491"/>
            <ac:picMk id="4" creationId="{64FF3E60-AD97-CF7A-218F-94B7878046F6}"/>
          </ac:picMkLst>
        </pc:picChg>
        <pc:picChg chg="add del mod">
          <ac:chgData name="Scott Meenan" userId="8ff6c46e-ef0d-4733-8481-4d10431d2a83" providerId="ADAL" clId="{D1C8DF5F-1A8E-40A5-9FC5-FE42DC9B03D0}" dt="2025-01-28T14:43:04.252" v="24" actId="1076"/>
          <ac:picMkLst>
            <pc:docMk/>
            <pc:sldMk cId="4224335547" sldId="2147476491"/>
            <ac:picMk id="9" creationId="{8E3F2624-77BE-2692-82BF-4279FB6F4C38}"/>
          </ac:picMkLst>
        </pc:picChg>
      </pc:sldChg>
      <pc:sldChg chg="addSp modSp mod setBg">
        <pc:chgData name="Scott Meenan" userId="8ff6c46e-ef0d-4733-8481-4d10431d2a83" providerId="ADAL" clId="{D1C8DF5F-1A8E-40A5-9FC5-FE42DC9B03D0}" dt="2025-01-28T14:50:57.187" v="121"/>
        <pc:sldMkLst>
          <pc:docMk/>
          <pc:sldMk cId="2840349303" sldId="2147476495"/>
        </pc:sldMkLst>
        <pc:picChg chg="add mod">
          <ac:chgData name="Scott Meenan" userId="8ff6c46e-ef0d-4733-8481-4d10431d2a83" providerId="ADAL" clId="{D1C8DF5F-1A8E-40A5-9FC5-FE42DC9B03D0}" dt="2025-01-28T14:50:57.187" v="121"/>
          <ac:picMkLst>
            <pc:docMk/>
            <pc:sldMk cId="2840349303" sldId="2147476495"/>
            <ac:picMk id="3" creationId="{753FA9DB-019E-367A-247C-20E9FE75D586}"/>
          </ac:picMkLst>
        </pc:picChg>
        <pc:picChg chg="mod">
          <ac:chgData name="Scott Meenan" userId="8ff6c46e-ef0d-4733-8481-4d10431d2a83" providerId="ADAL" clId="{D1C8DF5F-1A8E-40A5-9FC5-FE42DC9B03D0}" dt="2025-01-28T14:47:57.770" v="66" actId="1076"/>
          <ac:picMkLst>
            <pc:docMk/>
            <pc:sldMk cId="2840349303" sldId="2147476495"/>
            <ac:picMk id="23" creationId="{DC1266FF-58EF-CCD6-FEE3-7210330468E7}"/>
          </ac:picMkLst>
        </pc:picChg>
      </pc:sldChg>
      <pc:sldChg chg="addSp delSp modSp mod setBg">
        <pc:chgData name="Scott Meenan" userId="8ff6c46e-ef0d-4733-8481-4d10431d2a83" providerId="ADAL" clId="{D1C8DF5F-1A8E-40A5-9FC5-FE42DC9B03D0}" dt="2025-01-28T15:03:52.713" v="254" actId="29295"/>
        <pc:sldMkLst>
          <pc:docMk/>
          <pc:sldMk cId="2009893656" sldId="2147476496"/>
        </pc:sldMkLst>
        <pc:spChg chg="mod">
          <ac:chgData name="Scott Meenan" userId="8ff6c46e-ef0d-4733-8481-4d10431d2a83" providerId="ADAL" clId="{D1C8DF5F-1A8E-40A5-9FC5-FE42DC9B03D0}" dt="2025-01-28T14:54:32.964" v="155" actId="1035"/>
          <ac:spMkLst>
            <pc:docMk/>
            <pc:sldMk cId="2009893656" sldId="2147476496"/>
            <ac:spMk id="2" creationId="{00000000-0000-0000-0000-000000000000}"/>
          </ac:spMkLst>
        </pc:spChg>
        <pc:spChg chg="del">
          <ac:chgData name="Scott Meenan" userId="8ff6c46e-ef0d-4733-8481-4d10431d2a83" providerId="ADAL" clId="{D1C8DF5F-1A8E-40A5-9FC5-FE42DC9B03D0}" dt="2025-01-28T14:47:23.104" v="56" actId="478"/>
          <ac:spMkLst>
            <pc:docMk/>
            <pc:sldMk cId="2009893656" sldId="2147476496"/>
            <ac:spMk id="6" creationId="{0FA2EE70-DB10-AF44-5B7B-376418727F4C}"/>
          </ac:spMkLst>
        </pc:spChg>
        <pc:picChg chg="add mod">
          <ac:chgData name="Scott Meenan" userId="8ff6c46e-ef0d-4733-8481-4d10431d2a83" providerId="ADAL" clId="{D1C8DF5F-1A8E-40A5-9FC5-FE42DC9B03D0}" dt="2025-01-28T14:50:55.043" v="120"/>
          <ac:picMkLst>
            <pc:docMk/>
            <pc:sldMk cId="2009893656" sldId="2147476496"/>
            <ac:picMk id="3" creationId="{3BFAE045-75F4-72C9-5976-2AC9B7353AAD}"/>
          </ac:picMkLst>
        </pc:picChg>
        <pc:picChg chg="mod">
          <ac:chgData name="Scott Meenan" userId="8ff6c46e-ef0d-4733-8481-4d10431d2a83" providerId="ADAL" clId="{D1C8DF5F-1A8E-40A5-9FC5-FE42DC9B03D0}" dt="2025-01-28T15:03:52.713" v="254" actId="29295"/>
          <ac:picMkLst>
            <pc:docMk/>
            <pc:sldMk cId="2009893656" sldId="2147476496"/>
            <ac:picMk id="4" creationId="{5047203E-2080-8F9B-7E1D-9094BFACE6E9}"/>
          </ac:picMkLst>
        </pc:picChg>
        <pc:picChg chg="del">
          <ac:chgData name="Scott Meenan" userId="8ff6c46e-ef0d-4733-8481-4d10431d2a83" providerId="ADAL" clId="{D1C8DF5F-1A8E-40A5-9FC5-FE42DC9B03D0}" dt="2025-01-28T14:47:20.870" v="55" actId="478"/>
          <ac:picMkLst>
            <pc:docMk/>
            <pc:sldMk cId="2009893656" sldId="2147476496"/>
            <ac:picMk id="9" creationId="{C1693451-F4A9-4915-8B0F-E8DBD205247B}"/>
          </ac:picMkLst>
        </pc:picChg>
        <pc:cxnChg chg="del">
          <ac:chgData name="Scott Meenan" userId="8ff6c46e-ef0d-4733-8481-4d10431d2a83" providerId="ADAL" clId="{D1C8DF5F-1A8E-40A5-9FC5-FE42DC9B03D0}" dt="2025-01-28T14:47:30.480" v="58" actId="478"/>
          <ac:cxnSpMkLst>
            <pc:docMk/>
            <pc:sldMk cId="2009893656" sldId="2147476496"/>
            <ac:cxnSpMk id="5" creationId="{00000000-0000-0000-0000-000000000000}"/>
          </ac:cxnSpMkLst>
        </pc:cxnChg>
      </pc:sldChg>
      <pc:sldChg chg="addSp modSp mod setBg">
        <pc:chgData name="Scott Meenan" userId="8ff6c46e-ef0d-4733-8481-4d10431d2a83" providerId="ADAL" clId="{D1C8DF5F-1A8E-40A5-9FC5-FE42DC9B03D0}" dt="2025-01-28T14:57:33.861" v="208" actId="1035"/>
        <pc:sldMkLst>
          <pc:docMk/>
          <pc:sldMk cId="2470191437" sldId="2147476497"/>
        </pc:sldMkLst>
        <pc:spChg chg="mod">
          <ac:chgData name="Scott Meenan" userId="8ff6c46e-ef0d-4733-8481-4d10431d2a83" providerId="ADAL" clId="{D1C8DF5F-1A8E-40A5-9FC5-FE42DC9B03D0}" dt="2025-01-28T14:57:13.045" v="180" actId="1076"/>
          <ac:spMkLst>
            <pc:docMk/>
            <pc:sldMk cId="2470191437" sldId="2147476497"/>
            <ac:spMk id="7" creationId="{17992693-F8E8-8280-85DE-30C57A0D5951}"/>
          </ac:spMkLst>
        </pc:spChg>
        <pc:spChg chg="mod">
          <ac:chgData name="Scott Meenan" userId="8ff6c46e-ef0d-4733-8481-4d10431d2a83" providerId="ADAL" clId="{D1C8DF5F-1A8E-40A5-9FC5-FE42DC9B03D0}" dt="2025-01-28T14:57:33.861" v="208" actId="1035"/>
          <ac:spMkLst>
            <pc:docMk/>
            <pc:sldMk cId="2470191437" sldId="2147476497"/>
            <ac:spMk id="8" creationId="{90620A07-9229-A263-4E1E-9D619D3AF8FE}"/>
          </ac:spMkLst>
        </pc:spChg>
        <pc:grpChg chg="mod">
          <ac:chgData name="Scott Meenan" userId="8ff6c46e-ef0d-4733-8481-4d10431d2a83" providerId="ADAL" clId="{D1C8DF5F-1A8E-40A5-9FC5-FE42DC9B03D0}" dt="2025-01-28T14:49:06.943" v="83" actId="1076"/>
          <ac:grpSpMkLst>
            <pc:docMk/>
            <pc:sldMk cId="2470191437" sldId="2147476497"/>
            <ac:grpSpMk id="9" creationId="{C6105AF6-8955-6C96-D0AD-C3B38B370790}"/>
          </ac:grpSpMkLst>
        </pc:grpChg>
        <pc:grpChg chg="mod">
          <ac:chgData name="Scott Meenan" userId="8ff6c46e-ef0d-4733-8481-4d10431d2a83" providerId="ADAL" clId="{D1C8DF5F-1A8E-40A5-9FC5-FE42DC9B03D0}" dt="2025-01-28T14:49:06.943" v="83" actId="1076"/>
          <ac:grpSpMkLst>
            <pc:docMk/>
            <pc:sldMk cId="2470191437" sldId="2147476497"/>
            <ac:grpSpMk id="10" creationId="{938EF4EF-3DD8-A597-A332-B068C3AB8C98}"/>
          </ac:grpSpMkLst>
        </pc:grpChg>
        <pc:picChg chg="add mod">
          <ac:chgData name="Scott Meenan" userId="8ff6c46e-ef0d-4733-8481-4d10431d2a83" providerId="ADAL" clId="{D1C8DF5F-1A8E-40A5-9FC5-FE42DC9B03D0}" dt="2025-01-28T14:51:09.111" v="126" actId="1076"/>
          <ac:picMkLst>
            <pc:docMk/>
            <pc:sldMk cId="2470191437" sldId="2147476497"/>
            <ac:picMk id="2" creationId="{DCF76734-A9A6-74EC-B190-29509181B16E}"/>
          </ac:picMkLst>
        </pc:picChg>
        <pc:picChg chg="mod">
          <ac:chgData name="Scott Meenan" userId="8ff6c46e-ef0d-4733-8481-4d10431d2a83" providerId="ADAL" clId="{D1C8DF5F-1A8E-40A5-9FC5-FE42DC9B03D0}" dt="2025-01-28T14:49:31.794" v="88" actId="14100"/>
          <ac:picMkLst>
            <pc:docMk/>
            <pc:sldMk cId="2470191437" sldId="2147476497"/>
            <ac:picMk id="11" creationId="{57DDF6C5-07B5-354B-96B6-BFADC027051C}"/>
          </ac:picMkLst>
        </pc:picChg>
        <pc:picChg chg="mod">
          <ac:chgData name="Scott Meenan" userId="8ff6c46e-ef0d-4733-8481-4d10431d2a83" providerId="ADAL" clId="{D1C8DF5F-1A8E-40A5-9FC5-FE42DC9B03D0}" dt="2025-01-28T14:49:29.520" v="87" actId="14100"/>
          <ac:picMkLst>
            <pc:docMk/>
            <pc:sldMk cId="2470191437" sldId="2147476497"/>
            <ac:picMk id="12" creationId="{B71EE3A2-8C2C-D4DD-A1C8-FA2C47A2853E}"/>
          </ac:picMkLst>
        </pc:picChg>
        <pc:picChg chg="mod">
          <ac:chgData name="Scott Meenan" userId="8ff6c46e-ef0d-4733-8481-4d10431d2a83" providerId="ADAL" clId="{D1C8DF5F-1A8E-40A5-9FC5-FE42DC9B03D0}" dt="2025-01-28T14:49:14.046" v="85" actId="14100"/>
          <ac:picMkLst>
            <pc:docMk/>
            <pc:sldMk cId="2470191437" sldId="2147476497"/>
            <ac:picMk id="13" creationId="{47A0092D-C070-BDBC-53BF-EAB7B1EE271C}"/>
          </ac:picMkLst>
        </pc:picChg>
        <pc:picChg chg="mod">
          <ac:chgData name="Scott Meenan" userId="8ff6c46e-ef0d-4733-8481-4d10431d2a83" providerId="ADAL" clId="{D1C8DF5F-1A8E-40A5-9FC5-FE42DC9B03D0}" dt="2025-01-28T14:49:06.943" v="83" actId="1076"/>
          <ac:picMkLst>
            <pc:docMk/>
            <pc:sldMk cId="2470191437" sldId="2147476497"/>
            <ac:picMk id="14" creationId="{6FD124F2-3527-6609-0078-36A0B90B9A10}"/>
          </ac:picMkLst>
        </pc:picChg>
        <pc:picChg chg="mod">
          <ac:chgData name="Scott Meenan" userId="8ff6c46e-ef0d-4733-8481-4d10431d2a83" providerId="ADAL" clId="{D1C8DF5F-1A8E-40A5-9FC5-FE42DC9B03D0}" dt="2025-01-28T14:49:06.943" v="83" actId="1076"/>
          <ac:picMkLst>
            <pc:docMk/>
            <pc:sldMk cId="2470191437" sldId="2147476497"/>
            <ac:picMk id="15" creationId="{BD6B6E86-AB57-599F-A787-76DDA4999FF7}"/>
          </ac:picMkLst>
        </pc:picChg>
        <pc:picChg chg="mod">
          <ac:chgData name="Scott Meenan" userId="8ff6c46e-ef0d-4733-8481-4d10431d2a83" providerId="ADAL" clId="{D1C8DF5F-1A8E-40A5-9FC5-FE42DC9B03D0}" dt="2025-01-28T14:49:24.918" v="86" actId="14100"/>
          <ac:picMkLst>
            <pc:docMk/>
            <pc:sldMk cId="2470191437" sldId="2147476497"/>
            <ac:picMk id="16" creationId="{AFAAFC56-5745-381F-EC96-FC1A2379EA4F}"/>
          </ac:picMkLst>
        </pc:picChg>
      </pc:sldChg>
      <pc:sldChg chg="modSp mod">
        <pc:chgData name="Scott Meenan" userId="8ff6c46e-ef0d-4733-8481-4d10431d2a83" providerId="ADAL" clId="{D1C8DF5F-1A8E-40A5-9FC5-FE42DC9B03D0}" dt="2025-01-28T14:57:41.573" v="210" actId="1036"/>
        <pc:sldMkLst>
          <pc:docMk/>
          <pc:sldMk cId="220853286" sldId="2147476498"/>
        </pc:sldMkLst>
        <pc:spChg chg="mod">
          <ac:chgData name="Scott Meenan" userId="8ff6c46e-ef0d-4733-8481-4d10431d2a83" providerId="ADAL" clId="{D1C8DF5F-1A8E-40A5-9FC5-FE42DC9B03D0}" dt="2025-01-28T14:57:24.161" v="184" actId="20577"/>
          <ac:spMkLst>
            <pc:docMk/>
            <pc:sldMk cId="220853286" sldId="2147476498"/>
            <ac:spMk id="7" creationId="{6978D8F1-871A-98E4-CC03-1B5B475A030E}"/>
          </ac:spMkLst>
        </pc:spChg>
        <pc:spChg chg="mod">
          <ac:chgData name="Scott Meenan" userId="8ff6c46e-ef0d-4733-8481-4d10431d2a83" providerId="ADAL" clId="{D1C8DF5F-1A8E-40A5-9FC5-FE42DC9B03D0}" dt="2025-01-28T14:57:41.573" v="210" actId="1036"/>
          <ac:spMkLst>
            <pc:docMk/>
            <pc:sldMk cId="220853286" sldId="2147476498"/>
            <ac:spMk id="8" creationId="{D4A71500-487D-25CF-32BE-99F98ECE07D8}"/>
          </ac:spMkLst>
        </pc:spChg>
      </pc:sldChg>
      <pc:sldChg chg="modSp mod">
        <pc:chgData name="Scott Meenan" userId="8ff6c46e-ef0d-4733-8481-4d10431d2a83" providerId="ADAL" clId="{D1C8DF5F-1A8E-40A5-9FC5-FE42DC9B03D0}" dt="2025-01-28T15:01:57.170" v="240" actId="732"/>
        <pc:sldMkLst>
          <pc:docMk/>
          <pc:sldMk cId="1375678133" sldId="2147476499"/>
        </pc:sldMkLst>
        <pc:spChg chg="mod">
          <ac:chgData name="Scott Meenan" userId="8ff6c46e-ef0d-4733-8481-4d10431d2a83" providerId="ADAL" clId="{D1C8DF5F-1A8E-40A5-9FC5-FE42DC9B03D0}" dt="2025-01-28T14:57:08.439" v="179" actId="1076"/>
          <ac:spMkLst>
            <pc:docMk/>
            <pc:sldMk cId="1375678133" sldId="2147476499"/>
            <ac:spMk id="10" creationId="{662CDA5B-1FA5-A44A-93FE-7F3EA98DB1BB}"/>
          </ac:spMkLst>
        </pc:spChg>
        <pc:picChg chg="mod modCrop">
          <ac:chgData name="Scott Meenan" userId="8ff6c46e-ef0d-4733-8481-4d10431d2a83" providerId="ADAL" clId="{D1C8DF5F-1A8E-40A5-9FC5-FE42DC9B03D0}" dt="2025-01-28T15:01:57.170" v="240" actId="732"/>
          <ac:picMkLst>
            <pc:docMk/>
            <pc:sldMk cId="1375678133" sldId="2147476499"/>
            <ac:picMk id="13" creationId="{2F79017D-EE65-B03D-B4F2-89E3A1ED9FA8}"/>
          </ac:picMkLst>
        </pc:picChg>
        <pc:picChg chg="mod modCrop">
          <ac:chgData name="Scott Meenan" userId="8ff6c46e-ef0d-4733-8481-4d10431d2a83" providerId="ADAL" clId="{D1C8DF5F-1A8E-40A5-9FC5-FE42DC9B03D0}" dt="2025-01-28T14:56:45.833" v="177" actId="732"/>
          <ac:picMkLst>
            <pc:docMk/>
            <pc:sldMk cId="1375678133" sldId="2147476499"/>
            <ac:picMk id="14" creationId="{E08265F7-8EAE-CBC8-9DDF-0DFE44A8687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dirty="0"/>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A18645-DB65-E848-9EE2-8548BEAEB573}" type="datetimeFigureOut">
              <a:rPr lang="en-US" smtClean="0"/>
              <a:t>1/27/2025</a:t>
            </a:fld>
            <a:endParaRPr lang="en-US" dirty="0"/>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1/27/2025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dirty="0"/>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elements on this page (not including the logo) need to be 1cm apart</a:t>
            </a:r>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a:t>
            </a:fld>
            <a:endParaRPr lang="en-US" dirty="0"/>
          </a:p>
        </p:txBody>
      </p:sp>
    </p:spTree>
    <p:extLst>
      <p:ext uri="{BB962C8B-B14F-4D97-AF65-F5344CB8AC3E}">
        <p14:creationId xmlns:p14="http://schemas.microsoft.com/office/powerpoint/2010/main" val="2093336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B6C74-90FE-67D3-CF68-CC6529314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44C80-D15D-241A-46BF-18360D81F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130E7-D33D-9446-2D65-3F0243014317}"/>
              </a:ext>
            </a:extLst>
          </p:cNvPr>
          <p:cNvSpPr>
            <a:spLocks noGrp="1"/>
          </p:cNvSpPr>
          <p:nvPr>
            <p:ph type="body" idx="1"/>
          </p:nvPr>
        </p:nvSpPr>
        <p:spPr/>
        <p:txBody>
          <a:bodyPr/>
          <a:lstStyle/>
          <a:p>
            <a:r>
              <a:rPr lang="en-US" dirty="0"/>
              <a:t>All</a:t>
            </a:r>
            <a:r>
              <a:rPr lang="en-US" baseline="0" dirty="0"/>
              <a:t> elements on this page (not including the logo) need to be 1cm apart</a:t>
            </a:r>
            <a:endParaRPr lang="en-US" dirty="0"/>
          </a:p>
        </p:txBody>
      </p:sp>
      <p:sp>
        <p:nvSpPr>
          <p:cNvPr id="4" name="Slide Number Placeholder 3">
            <a:extLst>
              <a:ext uri="{FF2B5EF4-FFF2-40B4-BE49-F238E27FC236}">
                <a16:creationId xmlns:a16="http://schemas.microsoft.com/office/drawing/2014/main" id="{D0CA38CA-E196-756A-92EC-2743FACC426B}"/>
              </a:ext>
            </a:extLst>
          </p:cNvPr>
          <p:cNvSpPr>
            <a:spLocks noGrp="1"/>
          </p:cNvSpPr>
          <p:nvPr>
            <p:ph type="sldNum" sz="quarter" idx="10"/>
          </p:nvPr>
        </p:nvSpPr>
        <p:spPr/>
        <p:txBody>
          <a:bodyPr/>
          <a:lstStyle/>
          <a:p>
            <a:fld id="{9C936D52-512B-47DE-BC94-6C88A56CE986}" type="slidenum">
              <a:rPr lang="en-US" smtClean="0"/>
              <a:pPr/>
              <a:t>16</a:t>
            </a:fld>
            <a:endParaRPr lang="en-US" dirty="0"/>
          </a:p>
        </p:txBody>
      </p:sp>
    </p:spTree>
    <p:extLst>
      <p:ext uri="{BB962C8B-B14F-4D97-AF65-F5344CB8AC3E}">
        <p14:creationId xmlns:p14="http://schemas.microsoft.com/office/powerpoint/2010/main" val="152930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C936D52-512B-47DE-BC94-6C88A56CE986}" type="slidenum">
              <a:rPr lang="en-US" smtClean="0"/>
              <a:pPr/>
              <a:t>3</a:t>
            </a:fld>
            <a:endParaRPr lang="en-US" dirty="0"/>
          </a:p>
        </p:txBody>
      </p:sp>
    </p:spTree>
    <p:extLst>
      <p:ext uri="{BB962C8B-B14F-4D97-AF65-F5344CB8AC3E}">
        <p14:creationId xmlns:p14="http://schemas.microsoft.com/office/powerpoint/2010/main" val="1538915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elements on this page (not including the logo) need to be 1cm apart</a:t>
            </a:r>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4</a:t>
            </a:fld>
            <a:endParaRPr lang="en-US" dirty="0"/>
          </a:p>
        </p:txBody>
      </p:sp>
    </p:spTree>
    <p:extLst>
      <p:ext uri="{BB962C8B-B14F-4D97-AF65-F5344CB8AC3E}">
        <p14:creationId xmlns:p14="http://schemas.microsoft.com/office/powerpoint/2010/main" val="209333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DA7B-7D04-8570-BF57-7C7942F82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0B832-6D7E-49A0-AE86-F726AF7A6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C5EAF-569F-6810-012A-43F510FD3CF6}"/>
              </a:ext>
            </a:extLst>
          </p:cNvPr>
          <p:cNvSpPr>
            <a:spLocks noGrp="1"/>
          </p:cNvSpPr>
          <p:nvPr>
            <p:ph type="body" idx="1"/>
          </p:nvPr>
        </p:nvSpPr>
        <p:spPr/>
        <p:txBody>
          <a:bodyPr/>
          <a:lstStyle/>
          <a:p>
            <a:r>
              <a:rPr lang="en-US" dirty="0"/>
              <a:t>All</a:t>
            </a:r>
            <a:r>
              <a:rPr lang="en-US" baseline="0" dirty="0"/>
              <a:t> elements on this page (not including the logo) need to be 1cm apart</a:t>
            </a:r>
            <a:endParaRPr lang="en-US" dirty="0"/>
          </a:p>
        </p:txBody>
      </p:sp>
      <p:sp>
        <p:nvSpPr>
          <p:cNvPr id="4" name="Slide Number Placeholder 3">
            <a:extLst>
              <a:ext uri="{FF2B5EF4-FFF2-40B4-BE49-F238E27FC236}">
                <a16:creationId xmlns:a16="http://schemas.microsoft.com/office/drawing/2014/main" id="{6338F4E6-8C6A-8DFD-04F8-73AD056F45D3}"/>
              </a:ext>
            </a:extLst>
          </p:cNvPr>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21750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11F58-72A1-9A72-D9C7-D85607BEB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EBD23-265E-62C7-958D-A2D8C903F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345D7-05D6-AFB1-0064-D3EA8CB1B981}"/>
              </a:ext>
            </a:extLst>
          </p:cNvPr>
          <p:cNvSpPr>
            <a:spLocks noGrp="1"/>
          </p:cNvSpPr>
          <p:nvPr>
            <p:ph type="body" idx="1"/>
          </p:nvPr>
        </p:nvSpPr>
        <p:spPr/>
        <p:txBody>
          <a:bodyPr/>
          <a:lstStyle/>
          <a:p>
            <a:pPr marL="0" indent="0">
              <a:buNone/>
            </a:pPr>
            <a:endParaRPr lang="en-GB" sz="1400" dirty="0">
              <a:solidFill>
                <a:srgbClr val="FFFFFF"/>
              </a:solidFill>
              <a:latin typeface="+mn-lt"/>
            </a:endParaRPr>
          </a:p>
        </p:txBody>
      </p:sp>
      <p:sp>
        <p:nvSpPr>
          <p:cNvPr id="4" name="Slide Number Placeholder 3">
            <a:extLst>
              <a:ext uri="{FF2B5EF4-FFF2-40B4-BE49-F238E27FC236}">
                <a16:creationId xmlns:a16="http://schemas.microsoft.com/office/drawing/2014/main" id="{D685DB0D-F3E5-824C-B99E-AB5E4B9F61B0}"/>
              </a:ext>
            </a:extLst>
          </p:cNvPr>
          <p:cNvSpPr>
            <a:spLocks noGrp="1"/>
          </p:cNvSpPr>
          <p:nvPr>
            <p:ph type="sldNum" sz="quarter" idx="10"/>
          </p:nvPr>
        </p:nvSpPr>
        <p:spPr/>
        <p:txBody>
          <a:bodyPr/>
          <a:lstStyle/>
          <a:p>
            <a:fld id="{9C936D52-512B-47DE-BC94-6C88A56CE986}" type="slidenum">
              <a:rPr lang="en-US" smtClean="0"/>
              <a:pPr/>
              <a:t>6</a:t>
            </a:fld>
            <a:endParaRPr lang="en-US" dirty="0"/>
          </a:p>
        </p:txBody>
      </p:sp>
    </p:spTree>
    <p:extLst>
      <p:ext uri="{BB962C8B-B14F-4D97-AF65-F5344CB8AC3E}">
        <p14:creationId xmlns:p14="http://schemas.microsoft.com/office/powerpoint/2010/main" val="4232796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799BF-FA42-D199-4062-726F699C3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652B6-1812-1B22-BEA9-AA9C07309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FB4EA-F733-1A3E-B7D1-997FB942D258}"/>
              </a:ext>
            </a:extLst>
          </p:cNvPr>
          <p:cNvSpPr>
            <a:spLocks noGrp="1"/>
          </p:cNvSpPr>
          <p:nvPr>
            <p:ph type="body" idx="1"/>
          </p:nvPr>
        </p:nvSpPr>
        <p:spPr/>
        <p:txBody>
          <a:bodyPr/>
          <a:lstStyle/>
          <a:p>
            <a:r>
              <a:rPr lang="en-US" dirty="0"/>
              <a:t>All</a:t>
            </a:r>
            <a:r>
              <a:rPr lang="en-US" baseline="0" dirty="0"/>
              <a:t> elements on this page (not including the logo) need to be 1cm apart</a:t>
            </a:r>
            <a:endParaRPr lang="en-US" dirty="0"/>
          </a:p>
        </p:txBody>
      </p:sp>
      <p:sp>
        <p:nvSpPr>
          <p:cNvPr id="4" name="Slide Number Placeholder 3">
            <a:extLst>
              <a:ext uri="{FF2B5EF4-FFF2-40B4-BE49-F238E27FC236}">
                <a16:creationId xmlns:a16="http://schemas.microsoft.com/office/drawing/2014/main" id="{687082DC-1ACE-DA6C-020F-CA57E5732AF6}"/>
              </a:ext>
            </a:extLst>
          </p:cNvPr>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186024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86524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elements on this page (not including the logo) need to be 1cm apart</a:t>
            </a:r>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9</a:t>
            </a:fld>
            <a:endParaRPr lang="en-US" dirty="0"/>
          </a:p>
        </p:txBody>
      </p:sp>
    </p:spTree>
    <p:extLst>
      <p:ext uri="{BB962C8B-B14F-4D97-AF65-F5344CB8AC3E}">
        <p14:creationId xmlns:p14="http://schemas.microsoft.com/office/powerpoint/2010/main" val="733005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435C0-CE7A-3056-D859-255E4691F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7E73C-73C8-2F21-A7DD-4E28DE41A2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1B9E4-4223-1995-AA9A-6234E8D7DE8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9B0117B-58A5-3CD9-DD5C-9B617B32FBAA}"/>
              </a:ext>
            </a:extLst>
          </p:cNvPr>
          <p:cNvSpPr>
            <a:spLocks noGrp="1"/>
          </p:cNvSpPr>
          <p:nvPr>
            <p:ph type="sldNum" sz="quarter" idx="5"/>
          </p:nvPr>
        </p:nvSpPr>
        <p:spPr/>
        <p:txBody>
          <a:bodyPr/>
          <a:lstStyle/>
          <a:p>
            <a:fld id="{9C936D52-512B-47DE-BC94-6C88A56CE986}" type="slidenum">
              <a:rPr lang="en-US" smtClean="0"/>
              <a:pPr/>
              <a:t>11</a:t>
            </a:fld>
            <a:endParaRPr lang="en-US" dirty="0"/>
          </a:p>
        </p:txBody>
      </p:sp>
    </p:spTree>
    <p:extLst>
      <p:ext uri="{BB962C8B-B14F-4D97-AF65-F5344CB8AC3E}">
        <p14:creationId xmlns:p14="http://schemas.microsoft.com/office/powerpoint/2010/main" val="3342632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a:t>Sub copy</a:t>
            </a:r>
          </a:p>
          <a:p>
            <a:r>
              <a:rPr lang="en-US"/>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a:t>Sub copy</a:t>
            </a:r>
          </a:p>
          <a:p>
            <a:r>
              <a:rPr lang="en-US"/>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a:t>Sub copy</a:t>
            </a:r>
          </a:p>
          <a:p>
            <a:r>
              <a:rPr lang="en-US"/>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dirty="0"/>
              <a:t>Click icon to add picture</a:t>
            </a:r>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1" name="Object 1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a:t>QUOTE OR STATEMENT QUOTE OR STATEMENT QUOTE OR STATEMENT QUOTE OR STATEMENT </a:t>
            </a:r>
          </a:p>
        </p:txBody>
      </p:sp>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53261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a:t>QUOTE OR STATEMENT QUOTE OR STATEMENT QUOTE OR STATEMENT QUOTE OR STATEMENT </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a:t>QUOTE OR STATEMENT QUOTE OR STATEMENT QUOTE OR STATEMENT QUOTE OR STATEMENT </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0" name="Object 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a:t>QUOTE OR STATEMENT QUOTE OR STATEMENT QUOTE OR STATEMENT QUOTE OR STATEMENT </a:t>
            </a:r>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a:t>QUOTE OR STATEMENT QUOTE OR STATEMENT QUOTE OR STATEMENT QUOTE OR STATEMENT </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a:t>QUOTE OR STATEMENT QUOTE OR STATEMENT QUOTE OR STATEMENT QUOTE OR STATEMENT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a:t>QUOTE OR STATEMENT QUOTE OR STATEMENT QUOTE OR STATEMENT QUOTE OR STATEMENT </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a:t>Sub copy</a:t>
            </a:r>
          </a:p>
          <a:p>
            <a:r>
              <a:rPr lang="en-US"/>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a:t>QUOTE OR STATEMENT QUOTE OR STATEMENT QUOTE OR STATEMENT QUOTE OR STATEMENT </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a:t>QUOTE OR STATEMENT QUOTE OR STATEMENT QUOTE OR STATEMENT QUOTE OR STATEMENT </a:t>
            </a:r>
          </a:p>
        </p:txBody>
      </p:sp>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9"/>
            <a:ext cx="1671832" cy="362395"/>
          </a:xfrm>
          <a:prstGeom prst="rect">
            <a:avLst/>
          </a:prstGeom>
        </p:spPr>
      </p:pic>
      <p:sp>
        <p:nvSpPr>
          <p:cNvPr id="10"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
        <p:nvSpPr>
          <p:cNvPr id="19"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a:t>Enter text here</a:t>
            </a:r>
          </a:p>
        </p:txBody>
      </p:sp>
      <p:sp>
        <p:nvSpPr>
          <p:cNvPr id="21"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a:t>Enter text here</a:t>
            </a:r>
          </a:p>
        </p:txBody>
      </p:sp>
    </p:spTree>
    <p:extLst>
      <p:ext uri="{BB962C8B-B14F-4D97-AF65-F5344CB8AC3E}">
        <p14:creationId xmlns:p14="http://schemas.microsoft.com/office/powerpoint/2010/main" val="240316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19"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377164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60000"/>
            <a:ext cx="12413343" cy="300271"/>
          </a:xfrm>
          <a:prstGeom prst="rect">
            <a:avLst/>
          </a:prstGeom>
          <a:ln>
            <a:noFill/>
          </a:ln>
        </p:spPr>
        <p:txBody>
          <a:bodyPr vert="horz" wrap="none" lIns="0" tIns="0" rIns="0" bIns="0" rtlCol="0" anchor="ctr">
            <a:noAutofit/>
          </a:bodyPr>
          <a:lstStyle>
            <a:lvl1pPr algn="l">
              <a:defRPr sz="2800"/>
            </a:lvl1pPr>
          </a:lstStyle>
          <a:p>
            <a:r>
              <a:rPr lang="en-US"/>
              <a:t>ENTER HEADER TEXT</a:t>
            </a:r>
          </a:p>
        </p:txBody>
      </p:sp>
      <p:sp>
        <p:nvSpPr>
          <p:cNvPr id="5" name="Text Placeholder 18"/>
          <p:cNvSpPr>
            <a:spLocks noGrp="1"/>
          </p:cNvSpPr>
          <p:nvPr>
            <p:ph type="body" sz="quarter" idx="12" hasCustomPrompt="1"/>
          </p:nvPr>
        </p:nvSpPr>
        <p:spPr>
          <a:xfrm>
            <a:off x="233363" y="1039322"/>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233363" y="1604714"/>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4080064"/>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Tree>
    <p:extLst>
      <p:ext uri="{BB962C8B-B14F-4D97-AF65-F5344CB8AC3E}">
        <p14:creationId xmlns:p14="http://schemas.microsoft.com/office/powerpoint/2010/main" val="85271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Tree>
    <p:extLst>
      <p:ext uri="{BB962C8B-B14F-4D97-AF65-F5344CB8AC3E}">
        <p14:creationId xmlns:p14="http://schemas.microsoft.com/office/powerpoint/2010/main" val="144835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Tree>
    <p:extLst>
      <p:ext uri="{BB962C8B-B14F-4D97-AF65-F5344CB8AC3E}">
        <p14:creationId xmlns:p14="http://schemas.microsoft.com/office/powerpoint/2010/main" val="19216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Tree>
    <p:extLst>
      <p:ext uri="{BB962C8B-B14F-4D97-AF65-F5344CB8AC3E}">
        <p14:creationId xmlns:p14="http://schemas.microsoft.com/office/powerpoint/2010/main" val="316828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a:t>Sub copy</a:t>
            </a:r>
          </a:p>
          <a:p>
            <a:r>
              <a:rPr lang="en-US"/>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Tree>
    <p:extLst>
      <p:ext uri="{BB962C8B-B14F-4D97-AF65-F5344CB8AC3E}">
        <p14:creationId xmlns:p14="http://schemas.microsoft.com/office/powerpoint/2010/main" val="11256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a:t>Enter text here</a:t>
            </a:r>
          </a:p>
        </p:txBody>
      </p:sp>
      <p:sp>
        <p:nvSpPr>
          <p:cNvPr id="9"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Tree>
    <p:extLst>
      <p:ext uri="{BB962C8B-B14F-4D97-AF65-F5344CB8AC3E}">
        <p14:creationId xmlns:p14="http://schemas.microsoft.com/office/powerpoint/2010/main" val="269522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Tree>
    <p:extLst>
      <p:ext uri="{BB962C8B-B14F-4D97-AF65-F5344CB8AC3E}">
        <p14:creationId xmlns:p14="http://schemas.microsoft.com/office/powerpoint/2010/main" val="401886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85559" y="6964868"/>
            <a:ext cx="1671832" cy="362395"/>
          </a:xfrm>
          <a:prstGeom prst="rect">
            <a:avLst/>
          </a:prstGeom>
        </p:spPr>
      </p:pic>
      <p:cxnSp>
        <p:nvCxnSpPr>
          <p:cNvPr id="6" name="Straight Connector 5"/>
          <p:cNvCxnSpPr/>
          <p:nvPr userDrawn="1"/>
        </p:nvCxnSpPr>
        <p:spPr>
          <a:xfrm>
            <a:off x="2548882"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
        <p:nvSpPr>
          <p:cNvPr id="8"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a:t>Enter text here</a:t>
            </a:r>
          </a:p>
        </p:txBody>
      </p:sp>
      <p:sp>
        <p:nvSpPr>
          <p:cNvPr id="11"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a:t>ENTER TEXT HERE</a:t>
            </a:r>
          </a:p>
        </p:txBody>
      </p:sp>
    </p:spTree>
    <p:extLst>
      <p:ext uri="{BB962C8B-B14F-4D97-AF65-F5344CB8AC3E}">
        <p14:creationId xmlns:p14="http://schemas.microsoft.com/office/powerpoint/2010/main" val="23505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8"/>
            <a:ext cx="1671832" cy="362395"/>
          </a:xfrm>
          <a:prstGeom prst="rect">
            <a:avLst/>
          </a:prstGeom>
        </p:spPr>
      </p:pic>
      <p:sp>
        <p:nvSpPr>
          <p:cNvPr id="13" name="Text Placeholder 12"/>
          <p:cNvSpPr>
            <a:spLocks noGrp="1"/>
          </p:cNvSpPr>
          <p:nvPr>
            <p:ph type="body" sz="quarter" idx="11" hasCustomPrompt="1"/>
          </p:nvPr>
        </p:nvSpPr>
        <p:spPr>
          <a:xfrm>
            <a:off x="234000" y="1048180"/>
            <a:ext cx="4262437" cy="1273175"/>
          </a:xfrm>
          <a:prstGeom prst="rect">
            <a:avLst/>
          </a:prstGeom>
        </p:spPr>
        <p:txBody>
          <a:bodyPr lIns="0" tIns="0" rIns="0" bIns="0"/>
          <a:lstStyle>
            <a:lvl1pPr>
              <a:defRPr>
                <a:solidFill>
                  <a:srgbClr val="FFFFFF"/>
                </a:solidFill>
              </a:defRPr>
            </a:lvl1pPr>
          </a:lstStyle>
          <a:p>
            <a:pPr lvl="0"/>
            <a:r>
              <a:rPr lang="en-US"/>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17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3" y="3827852"/>
            <a:ext cx="12413343" cy="300271"/>
          </a:xfrm>
          <a:prstGeom prst="rect">
            <a:avLst/>
          </a:prstGeom>
          <a:ln>
            <a:noFill/>
          </a:ln>
        </p:spPr>
        <p:txBody>
          <a:bodyPr vert="horz" wrap="none" lIns="0" tIns="0" rIns="0" bIns="0" rtlCol="0" anchor="ctr">
            <a:noAutofit/>
          </a:bodyPr>
          <a:lstStyle>
            <a:lvl1pPr algn="l">
              <a:defRPr sz="2800"/>
            </a:lvl1pPr>
          </a:lstStyle>
          <a:p>
            <a:r>
              <a:rPr lang="en-US"/>
              <a:t>ENTER HEADER TEXT</a:t>
            </a:r>
          </a:p>
        </p:txBody>
      </p:sp>
      <p:sp>
        <p:nvSpPr>
          <p:cNvPr id="5" name="Text Placeholder 18"/>
          <p:cNvSpPr>
            <a:spLocks noGrp="1"/>
          </p:cNvSpPr>
          <p:nvPr>
            <p:ph type="body" sz="quarter" idx="12" hasCustomPrompt="1"/>
          </p:nvPr>
        </p:nvSpPr>
        <p:spPr>
          <a:xfrm>
            <a:off x="233363" y="4507174"/>
            <a:ext cx="12413343" cy="205392"/>
          </a:xfrm>
          <a:prstGeom prst="rect">
            <a:avLst/>
          </a:prstGeom>
        </p:spPr>
        <p:txBody>
          <a:bodyPr lIns="0" tIns="0" rIns="0" bIns="0"/>
          <a:lstStyle>
            <a:lvl1pPr algn="l">
              <a:defRPr sz="1200" b="1" baseline="0">
                <a:solidFill>
                  <a:schemeClr val="bg1"/>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233363" y="5072566"/>
            <a:ext cx="12413343" cy="1572074"/>
          </a:xfrm>
          <a:prstGeom prst="rect">
            <a:avLst/>
          </a:prstGeom>
        </p:spPr>
        <p:txBody>
          <a:bodyPr lIns="0" tIns="0" rIns="0" bIns="0" numCol="2" spcCol="180000"/>
          <a:lstStyle>
            <a:lvl1pPr algn="l">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0"/>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92765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lvl1pPr>
          </a:lstStyle>
          <a:p>
            <a:r>
              <a:rPr lang="en-US"/>
              <a:t>ENTER HEADER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480475"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10"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2"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23727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5" y="3827853"/>
            <a:ext cx="12413343" cy="300271"/>
          </a:xfrm>
          <a:prstGeom prst="rect">
            <a:avLst/>
          </a:prstGeom>
          <a:ln>
            <a:noFill/>
          </a:ln>
        </p:spPr>
        <p:txBody>
          <a:bodyPr vert="horz" wrap="none" lIns="0" tIns="0" rIns="0" bIns="0" rtlCol="0" anchor="ctr">
            <a:noAutofit/>
          </a:bodyPr>
          <a:lstStyle>
            <a:lvl1pPr algn="ctr">
              <a:defRPr sz="2799">
                <a:solidFill>
                  <a:srgbClr val="FFFFFF"/>
                </a:solidFill>
              </a:defRPr>
            </a:lvl1pPr>
          </a:lstStyle>
          <a:p>
            <a:r>
              <a:rPr lang="en-US"/>
              <a:t>ENTER HEADER TEXT</a:t>
            </a:r>
          </a:p>
        </p:txBody>
      </p:sp>
      <p:sp>
        <p:nvSpPr>
          <p:cNvPr id="5" name="Text Placeholder 18"/>
          <p:cNvSpPr>
            <a:spLocks noGrp="1"/>
          </p:cNvSpPr>
          <p:nvPr>
            <p:ph type="body" sz="quarter" idx="12" hasCustomPrompt="1"/>
          </p:nvPr>
        </p:nvSpPr>
        <p:spPr>
          <a:xfrm>
            <a:off x="514805" y="4507175"/>
            <a:ext cx="12413343" cy="205392"/>
          </a:xfrm>
          <a:prstGeom prst="rect">
            <a:avLst/>
          </a:prstGeom>
        </p:spPr>
        <p:txBody>
          <a:bodyPr lIns="0" tIns="0" rIns="0" bIns="0"/>
          <a:lstStyle>
            <a:lvl1pPr algn="ctr">
              <a:defRPr sz="1200" b="1" baseline="0">
                <a:solidFill>
                  <a:srgbClr val="FFFFFF"/>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514805" y="5072567"/>
            <a:ext cx="12413343" cy="1572073"/>
          </a:xfrm>
          <a:prstGeom prst="rect">
            <a:avLst/>
          </a:prstGeom>
        </p:spPr>
        <p:txBody>
          <a:bodyPr wrap="square" lIns="0" tIns="0" rIns="0" bIns="0" numCol="1" spcCol="0"/>
          <a:lstStyle>
            <a:lvl1pPr algn="ct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1"/>
            <a:ext cx="13442950" cy="3481199"/>
          </a:xfrm>
          <a:prstGeom prst="rect">
            <a:avLst/>
          </a:prstGeom>
          <a:solidFill>
            <a:schemeClr val="accent5"/>
          </a:solidFill>
        </p:spPr>
        <p:txBody>
          <a:bodyPr anchor="t" anchorCtr="0"/>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Tree>
    <p:extLst>
      <p:ext uri="{BB962C8B-B14F-4D97-AF65-F5344CB8AC3E}">
        <p14:creationId xmlns:p14="http://schemas.microsoft.com/office/powerpoint/2010/main" val="306762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4" y="3827853"/>
            <a:ext cx="12413343" cy="300271"/>
          </a:xfrm>
          <a:prstGeom prst="rect">
            <a:avLst/>
          </a:prstGeom>
          <a:ln>
            <a:noFill/>
          </a:ln>
        </p:spPr>
        <p:txBody>
          <a:bodyPr vert="horz" wrap="none" lIns="0" tIns="0" rIns="0" bIns="0" rtlCol="0" anchor="ctr">
            <a:noAutofit/>
          </a:bodyPr>
          <a:lstStyle>
            <a:lvl1pPr algn="l">
              <a:defRPr sz="2799">
                <a:solidFill>
                  <a:srgbClr val="FFFFFF"/>
                </a:solidFill>
              </a:defRPr>
            </a:lvl1pPr>
          </a:lstStyle>
          <a:p>
            <a:r>
              <a:rPr lang="en-US"/>
              <a:t>ENTER HEADER TEXT</a:t>
            </a:r>
          </a:p>
        </p:txBody>
      </p:sp>
      <p:sp>
        <p:nvSpPr>
          <p:cNvPr id="5" name="Text Placeholder 18"/>
          <p:cNvSpPr>
            <a:spLocks noGrp="1"/>
          </p:cNvSpPr>
          <p:nvPr>
            <p:ph type="body" sz="quarter" idx="12" hasCustomPrompt="1"/>
          </p:nvPr>
        </p:nvSpPr>
        <p:spPr>
          <a:xfrm>
            <a:off x="233364" y="4507175"/>
            <a:ext cx="12413343" cy="205392"/>
          </a:xfrm>
          <a:prstGeom prst="rect">
            <a:avLst/>
          </a:prstGeom>
        </p:spPr>
        <p:txBody>
          <a:bodyPr lIns="0" tIns="0" rIns="0" bIns="0"/>
          <a:lstStyle>
            <a:lvl1pPr algn="l">
              <a:defRPr sz="1200" b="1" baseline="0">
                <a:solidFill>
                  <a:srgbClr val="FFFFFF"/>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233364" y="5072567"/>
            <a:ext cx="12413343" cy="1572073"/>
          </a:xfrm>
          <a:prstGeom prst="rect">
            <a:avLst/>
          </a:prstGeom>
        </p:spPr>
        <p:txBody>
          <a:bodyPr lIns="0" tIns="0" rIns="0" bIns="0" numCol="2" spcCol="18000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1"/>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Tree>
    <p:extLst>
      <p:ext uri="{BB962C8B-B14F-4D97-AF65-F5344CB8AC3E}">
        <p14:creationId xmlns:p14="http://schemas.microsoft.com/office/powerpoint/2010/main" val="160449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5" y="360001"/>
            <a:ext cx="12413343" cy="300271"/>
          </a:xfrm>
          <a:prstGeom prst="rect">
            <a:avLst/>
          </a:prstGeom>
          <a:ln>
            <a:noFill/>
          </a:ln>
        </p:spPr>
        <p:txBody>
          <a:bodyPr vert="horz" wrap="none" lIns="0" tIns="0" rIns="0" bIns="0" rtlCol="0" anchor="ctr">
            <a:noAutofit/>
          </a:bodyPr>
          <a:lstStyle>
            <a:lvl1pPr algn="ctr">
              <a:defRPr sz="2799">
                <a:solidFill>
                  <a:srgbClr val="FFFFFF"/>
                </a:solidFill>
              </a:defRPr>
            </a:lvl1pPr>
          </a:lstStyle>
          <a:p>
            <a:r>
              <a:rPr lang="en-US"/>
              <a:t>ENTER HEADER TEXT</a:t>
            </a:r>
          </a:p>
        </p:txBody>
      </p:sp>
      <p:sp>
        <p:nvSpPr>
          <p:cNvPr id="5" name="Text Placeholder 18"/>
          <p:cNvSpPr>
            <a:spLocks noGrp="1"/>
          </p:cNvSpPr>
          <p:nvPr>
            <p:ph type="body" sz="quarter" idx="12" hasCustomPrompt="1"/>
          </p:nvPr>
        </p:nvSpPr>
        <p:spPr>
          <a:xfrm>
            <a:off x="514805" y="1039323"/>
            <a:ext cx="12413343" cy="205392"/>
          </a:xfrm>
          <a:prstGeom prst="rect">
            <a:avLst/>
          </a:prstGeom>
        </p:spPr>
        <p:txBody>
          <a:bodyPr lIns="0" tIns="0" rIns="0" bIns="0"/>
          <a:lstStyle>
            <a:lvl1pPr algn="ctr">
              <a:defRPr sz="1200" b="1" baseline="0">
                <a:solidFill>
                  <a:srgbClr val="FFFFFF"/>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514805" y="1604715"/>
            <a:ext cx="12413343" cy="1572073"/>
          </a:xfrm>
          <a:prstGeom prst="rect">
            <a:avLst/>
          </a:prstGeom>
        </p:spPr>
        <p:txBody>
          <a:bodyPr wrap="square" lIns="0" tIns="0" rIns="0" bIns="0" numCol="1" spcCol="0"/>
          <a:lstStyle>
            <a:lvl1pPr algn="ct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4080065"/>
            <a:ext cx="13442950" cy="3481199"/>
          </a:xfrm>
          <a:prstGeom prst="rect">
            <a:avLst/>
          </a:prstGeom>
          <a:solidFill>
            <a:schemeClr val="accent5"/>
          </a:solidFill>
        </p:spPr>
        <p:txBody>
          <a:bodyPr anchor="t" anchorCtr="0"/>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81902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a:t>Sub copy</a:t>
            </a:r>
          </a:p>
          <a:p>
            <a:r>
              <a:rPr lang="en-US"/>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4" y="360001"/>
            <a:ext cx="12413343" cy="300271"/>
          </a:xfrm>
          <a:prstGeom prst="rect">
            <a:avLst/>
          </a:prstGeom>
          <a:ln>
            <a:noFill/>
          </a:ln>
        </p:spPr>
        <p:txBody>
          <a:bodyPr vert="horz" wrap="none" lIns="0" tIns="0" rIns="0" bIns="0" rtlCol="0" anchor="ctr">
            <a:noAutofit/>
          </a:bodyPr>
          <a:lstStyle>
            <a:lvl1pPr algn="l">
              <a:defRPr sz="2799">
                <a:solidFill>
                  <a:srgbClr val="FFFFFF"/>
                </a:solidFill>
              </a:defRPr>
            </a:lvl1pPr>
          </a:lstStyle>
          <a:p>
            <a:r>
              <a:rPr lang="en-US"/>
              <a:t>ENTER HEADER TEXT</a:t>
            </a:r>
          </a:p>
        </p:txBody>
      </p:sp>
      <p:sp>
        <p:nvSpPr>
          <p:cNvPr id="5" name="Text Placeholder 18"/>
          <p:cNvSpPr>
            <a:spLocks noGrp="1"/>
          </p:cNvSpPr>
          <p:nvPr>
            <p:ph type="body" sz="quarter" idx="12" hasCustomPrompt="1"/>
          </p:nvPr>
        </p:nvSpPr>
        <p:spPr>
          <a:xfrm>
            <a:off x="233364" y="1039323"/>
            <a:ext cx="12413343" cy="205392"/>
          </a:xfrm>
          <a:prstGeom prst="rect">
            <a:avLst/>
          </a:prstGeom>
        </p:spPr>
        <p:txBody>
          <a:bodyPr lIns="0" tIns="0" rIns="0" bIns="0"/>
          <a:lstStyle>
            <a:lvl1pPr algn="l">
              <a:defRPr sz="1200" b="1" baseline="0">
                <a:solidFill>
                  <a:srgbClr val="FFFFFF"/>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233364" y="1604715"/>
            <a:ext cx="12413343" cy="1572073"/>
          </a:xfrm>
          <a:prstGeom prst="rect">
            <a:avLst/>
          </a:prstGeom>
        </p:spPr>
        <p:txBody>
          <a:bodyPr lIns="0" tIns="0" rIns="0" bIns="0" numCol="2" spcCol="18000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0" y="4080065"/>
            <a:ext cx="13442950" cy="3481199"/>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72881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3364" y="3827853"/>
            <a:ext cx="12413343" cy="300271"/>
          </a:xfrm>
          <a:prstGeom prst="rect">
            <a:avLst/>
          </a:prstGeom>
          <a:ln>
            <a:noFill/>
          </a:ln>
        </p:spPr>
        <p:txBody>
          <a:bodyPr vert="horz" wrap="none" lIns="0" tIns="0" rIns="0" bIns="0" rtlCol="0" anchor="ctr">
            <a:noAutofit/>
          </a:bodyPr>
          <a:lstStyle>
            <a:lvl1pPr algn="l">
              <a:defRPr sz="2799">
                <a:solidFill>
                  <a:srgbClr val="FFFFFF"/>
                </a:solidFill>
              </a:defRPr>
            </a:lvl1pPr>
          </a:lstStyle>
          <a:p>
            <a:r>
              <a:rPr lang="en-US"/>
              <a:t>ENTER HEADER TEXT</a:t>
            </a:r>
          </a:p>
        </p:txBody>
      </p:sp>
      <p:sp>
        <p:nvSpPr>
          <p:cNvPr id="5" name="Text Placeholder 18"/>
          <p:cNvSpPr>
            <a:spLocks noGrp="1"/>
          </p:cNvSpPr>
          <p:nvPr>
            <p:ph type="body" sz="quarter" idx="12" hasCustomPrompt="1"/>
          </p:nvPr>
        </p:nvSpPr>
        <p:spPr>
          <a:xfrm>
            <a:off x="233364" y="4507175"/>
            <a:ext cx="12413343" cy="205392"/>
          </a:xfrm>
          <a:prstGeom prst="rect">
            <a:avLst/>
          </a:prstGeom>
        </p:spPr>
        <p:txBody>
          <a:bodyPr lIns="0" tIns="0" rIns="0" bIns="0"/>
          <a:lstStyle>
            <a:lvl1pPr algn="l">
              <a:defRPr sz="1200" b="1" baseline="0">
                <a:solidFill>
                  <a:srgbClr val="FFFFFF"/>
                </a:solidFill>
              </a:defRPr>
            </a:lvl1pPr>
            <a:lvl2pPr>
              <a:defRPr sz="1200" b="0" baseline="0"/>
            </a:lvl2pPr>
          </a:lstStyle>
          <a:p>
            <a:pPr lvl="0"/>
            <a:r>
              <a:rPr lang="en-US"/>
              <a:t>Sub header (Arial, 14pt, Bold)</a:t>
            </a:r>
          </a:p>
        </p:txBody>
      </p:sp>
      <p:sp>
        <p:nvSpPr>
          <p:cNvPr id="6" name="Text Placeholder 21"/>
          <p:cNvSpPr>
            <a:spLocks noGrp="1"/>
          </p:cNvSpPr>
          <p:nvPr>
            <p:ph type="body" sz="quarter" idx="13" hasCustomPrompt="1"/>
          </p:nvPr>
        </p:nvSpPr>
        <p:spPr>
          <a:xfrm>
            <a:off x="233364" y="5072567"/>
            <a:ext cx="12413343" cy="1572073"/>
          </a:xfrm>
          <a:prstGeom prst="rect">
            <a:avLst/>
          </a:prstGeom>
        </p:spPr>
        <p:txBody>
          <a:bodyPr lIns="0" tIns="0" rIns="0" bIns="0" numCol="2" spcCol="18000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4"/>
          <p:cNvSpPr>
            <a:spLocks noGrp="1"/>
          </p:cNvSpPr>
          <p:nvPr>
            <p:ph type="pic" sz="quarter" idx="10"/>
          </p:nvPr>
        </p:nvSpPr>
        <p:spPr>
          <a:xfrm>
            <a:off x="1" y="1"/>
            <a:ext cx="6721200" cy="3481199"/>
          </a:xfrm>
          <a:prstGeom prst="rect">
            <a:avLst/>
          </a:prstGeom>
          <a:solidFill>
            <a:schemeClr val="accent5"/>
          </a:solidFill>
        </p:spPr>
        <p:txBody>
          <a:bodyPr anchor="t" anchorCtr="0"/>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9" name="Picture Placeholder 4"/>
          <p:cNvSpPr>
            <a:spLocks noGrp="1"/>
          </p:cNvSpPr>
          <p:nvPr>
            <p:ph type="pic" sz="quarter" idx="14"/>
          </p:nvPr>
        </p:nvSpPr>
        <p:spPr>
          <a:xfrm>
            <a:off x="6721750" y="1"/>
            <a:ext cx="6721200" cy="3481199"/>
          </a:xfrm>
          <a:prstGeom prst="rect">
            <a:avLst/>
          </a:prstGeom>
          <a:solidFill>
            <a:schemeClr val="accent6"/>
          </a:solidFill>
        </p:spPr>
        <p:txBody>
          <a:bodyPr anchor="t" anchorCtr="0"/>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56778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 Copy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31877" y="6965458"/>
            <a:ext cx="1676720" cy="363608"/>
          </a:xfrm>
          <a:prstGeom prst="rect">
            <a:avLst/>
          </a:prstGeom>
        </p:spPr>
      </p:pic>
      <p:sp>
        <p:nvSpPr>
          <p:cNvPr id="4"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4" name="Picture Placeholder 13"/>
          <p:cNvSpPr>
            <a:spLocks noGrp="1"/>
          </p:cNvSpPr>
          <p:nvPr>
            <p:ph type="pic" sz="quarter" idx="14"/>
          </p:nvPr>
        </p:nvSpPr>
        <p:spPr>
          <a:xfrm>
            <a:off x="233363" y="1074270"/>
            <a:ext cx="6746557" cy="648699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141819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 Copy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7339919" y="1074271"/>
            <a:ext cx="5613620"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7339919" y="1657001"/>
            <a:ext cx="5614081"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13"/>
          <p:cNvSpPr>
            <a:spLocks noGrp="1"/>
          </p:cNvSpPr>
          <p:nvPr>
            <p:ph type="pic" sz="quarter" idx="14"/>
          </p:nvPr>
        </p:nvSpPr>
        <p:spPr>
          <a:xfrm>
            <a:off x="1" y="1074272"/>
            <a:ext cx="6979919" cy="5531187"/>
          </a:xfrm>
          <a:prstGeom prst="rect">
            <a:avLst/>
          </a:prstGeom>
          <a:solidFill>
            <a:schemeClr val="accent5"/>
          </a:solidFill>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Tree>
    <p:extLst>
      <p:ext uri="{BB962C8B-B14F-4D97-AF65-F5344CB8AC3E}">
        <p14:creationId xmlns:p14="http://schemas.microsoft.com/office/powerpoint/2010/main" val="155338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5" name="Text Placeholder 18"/>
          <p:cNvSpPr>
            <a:spLocks noGrp="1"/>
          </p:cNvSpPr>
          <p:nvPr>
            <p:ph type="body" sz="quarter" idx="12" hasCustomPrompt="1"/>
          </p:nvPr>
        </p:nvSpPr>
        <p:spPr>
          <a:xfrm>
            <a:off x="233363" y="1074271"/>
            <a:ext cx="5613620"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6" name="Text Placeholder 21"/>
          <p:cNvSpPr>
            <a:spLocks noGrp="1"/>
          </p:cNvSpPr>
          <p:nvPr>
            <p:ph type="body" sz="quarter" idx="13" hasCustomPrompt="1"/>
          </p:nvPr>
        </p:nvSpPr>
        <p:spPr>
          <a:xfrm>
            <a:off x="233364" y="1657001"/>
            <a:ext cx="5614081"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Picture Placeholder 13"/>
          <p:cNvSpPr>
            <a:spLocks noGrp="1"/>
          </p:cNvSpPr>
          <p:nvPr>
            <p:ph type="pic" sz="quarter" idx="14"/>
          </p:nvPr>
        </p:nvSpPr>
        <p:spPr>
          <a:xfrm>
            <a:off x="6452521" y="1074272"/>
            <a:ext cx="6979919" cy="5531187"/>
          </a:xfrm>
          <a:prstGeom prst="rect">
            <a:avLst/>
          </a:prstGeom>
          <a:solidFill>
            <a:schemeClr val="accent5"/>
          </a:solidFill>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Tree>
    <p:extLst>
      <p:ext uri="{BB962C8B-B14F-4D97-AF65-F5344CB8AC3E}">
        <p14:creationId xmlns:p14="http://schemas.microsoft.com/office/powerpoint/2010/main" val="224239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1" y="0"/>
            <a:ext cx="6721200" cy="7561263"/>
          </a:xfrm>
          <a:prstGeom prst="rect">
            <a:avLst/>
          </a:prstGeom>
          <a:solidFill>
            <a:schemeClr val="accent5"/>
          </a:solidFill>
        </p:spPr>
        <p:txBody>
          <a:bodyPr anchor="t" anchorCtr="0"/>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2"/>
            <a:ext cx="6009781"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7171201"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7171201"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31877" y="6965458"/>
            <a:ext cx="1676720" cy="363608"/>
          </a:xfrm>
          <a:prstGeom prst="rect">
            <a:avLst/>
          </a:prstGeom>
        </p:spPr>
      </p:pic>
    </p:spTree>
    <p:extLst>
      <p:ext uri="{BB962C8B-B14F-4D97-AF65-F5344CB8AC3E}">
        <p14:creationId xmlns:p14="http://schemas.microsoft.com/office/powerpoint/2010/main" val="23414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 Copy slid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1" y="0"/>
            <a:ext cx="6721200" cy="7561263"/>
          </a:xfrm>
          <a:prstGeom prst="rect">
            <a:avLst/>
          </a:prstGeom>
          <a:solidFill>
            <a:schemeClr val="accent5"/>
          </a:solidFill>
        </p:spPr>
        <p:txBody>
          <a:bodyPr anchor="t" anchorCtr="0"/>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Title Placeholder 1"/>
          <p:cNvSpPr>
            <a:spLocks noGrp="1"/>
          </p:cNvSpPr>
          <p:nvPr>
            <p:ph type="title" hasCustomPrompt="1"/>
          </p:nvPr>
        </p:nvSpPr>
        <p:spPr bwMode="gray">
          <a:xfrm>
            <a:off x="7171201" y="234002"/>
            <a:ext cx="6009781"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7171201"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7171201"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31877" y="6965458"/>
            <a:ext cx="1676720" cy="363608"/>
          </a:xfrm>
          <a:prstGeom prst="rect">
            <a:avLst/>
          </a:prstGeom>
        </p:spPr>
      </p:pic>
      <p:sp>
        <p:nvSpPr>
          <p:cNvPr id="10" name="Picture Placeholder 9"/>
          <p:cNvSpPr>
            <a:spLocks noGrp="1"/>
          </p:cNvSpPr>
          <p:nvPr>
            <p:ph type="pic" sz="quarter" idx="14"/>
          </p:nvPr>
        </p:nvSpPr>
        <p:spPr>
          <a:xfrm>
            <a:off x="7171200" y="4708173"/>
            <a:ext cx="2909778" cy="1930400"/>
          </a:xfrm>
          <a:prstGeom prst="rect">
            <a:avLst/>
          </a:prstGeom>
          <a:solidFill>
            <a:schemeClr val="accent5"/>
          </a:solidFill>
        </p:spPr>
        <p:txBody>
          <a:bodyPr/>
          <a:lstStyle>
            <a:lvl1pPr algn="ctr">
              <a:defRPr sz="1200" b="0" i="1" baseline="0">
                <a:solidFill>
                  <a:srgbClr val="FFFFFF"/>
                </a:solidFill>
              </a:defRPr>
            </a:lvl1pPr>
          </a:lstStyle>
          <a:p>
            <a:endParaRPr lang="en-US" dirty="0"/>
          </a:p>
          <a:p>
            <a:endParaRPr lang="en-US" dirty="0"/>
          </a:p>
          <a:p>
            <a:r>
              <a:rPr lang="en-US" dirty="0"/>
              <a:t>Click here to add a picture</a:t>
            </a:r>
          </a:p>
        </p:txBody>
      </p:sp>
      <p:sp>
        <p:nvSpPr>
          <p:cNvPr id="11" name="Picture Placeholder 9"/>
          <p:cNvSpPr>
            <a:spLocks noGrp="1"/>
          </p:cNvSpPr>
          <p:nvPr>
            <p:ph type="pic" sz="quarter" idx="15"/>
          </p:nvPr>
        </p:nvSpPr>
        <p:spPr>
          <a:xfrm>
            <a:off x="10271205" y="4708173"/>
            <a:ext cx="2909778" cy="1930400"/>
          </a:xfrm>
          <a:prstGeom prst="rect">
            <a:avLst/>
          </a:prstGeom>
          <a:solidFill>
            <a:schemeClr val="accent5"/>
          </a:solidFill>
        </p:spPr>
        <p:txBody>
          <a:bodyPr/>
          <a:lstStyle>
            <a:lvl1pPr algn="ctr">
              <a:defRPr sz="1200" b="0" i="1">
                <a:solidFill>
                  <a:srgbClr val="FFFFFF"/>
                </a:solidFill>
              </a:defRPr>
            </a:lvl1pPr>
          </a:lstStyle>
          <a:p>
            <a:endParaRPr lang="en-US" dirty="0"/>
          </a:p>
          <a:p>
            <a:endParaRPr lang="en-US" dirty="0"/>
          </a:p>
          <a:p>
            <a:r>
              <a:rPr lang="en-US" dirty="0"/>
              <a:t>Click here to add a picture</a:t>
            </a:r>
          </a:p>
        </p:txBody>
      </p:sp>
    </p:spTree>
    <p:extLst>
      <p:ext uri="{BB962C8B-B14F-4D97-AF65-F5344CB8AC3E}">
        <p14:creationId xmlns:p14="http://schemas.microsoft.com/office/powerpoint/2010/main" val="41658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 Copy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6"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19"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22"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42829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 Copy slide">
    <p:spTree>
      <p:nvGrpSpPr>
        <p:cNvPr id="1" name=""/>
        <p:cNvGrpSpPr/>
        <p:nvPr/>
      </p:nvGrpSpPr>
      <p:grpSpPr>
        <a:xfrm>
          <a:off x="0" y="0"/>
          <a:ext cx="0" cy="0"/>
          <a:chOff x="0" y="0"/>
          <a:chExt cx="0" cy="0"/>
        </a:xfrm>
      </p:grpSpPr>
      <p:sp>
        <p:nvSpPr>
          <p:cNvPr id="21" name="Rectangle 20"/>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15"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19"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20"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316574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27677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a:t>Sub copy</a:t>
            </a:r>
          </a:p>
          <a:p>
            <a:r>
              <a:rPr lang="en-US"/>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52058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5"/>
          </a:solidFill>
        </p:spPr>
        <p:txBody>
          <a:bodyPr anchor="t" anchorCtr="0"/>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357206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 Copy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4" name="Picture Placeholder 4"/>
          <p:cNvSpPr>
            <a:spLocks noGrp="1"/>
          </p:cNvSpPr>
          <p:nvPr>
            <p:ph type="pic" sz="quarter" idx="10"/>
          </p:nvPr>
        </p:nvSpPr>
        <p:spPr>
          <a:xfrm>
            <a:off x="6721750" y="0"/>
            <a:ext cx="6721200" cy="7561263"/>
          </a:xfrm>
          <a:prstGeom prst="rect">
            <a:avLst/>
          </a:prstGeom>
          <a:solidFill>
            <a:schemeClr val="accent6"/>
          </a:solidFill>
        </p:spPr>
        <p:txBody>
          <a:bodyPr anchor="t" anchorCtr="0"/>
          <a:lstStyle>
            <a:lvl1pPr algn="ctr">
              <a:defRPr sz="1200" b="0" i="1" baseline="0">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a:t>ENTER HEADER TEXT</a:t>
            </a:r>
          </a:p>
        </p:txBody>
      </p:sp>
      <p:sp>
        <p:nvSpPr>
          <p:cNvPr id="7"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233363" y="1487125"/>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02458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721750" y="0"/>
            <a:ext cx="6721200" cy="3777663"/>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11"/>
          </p:nvPr>
        </p:nvSpPr>
        <p:spPr>
          <a:xfrm>
            <a:off x="551" y="3777664"/>
            <a:ext cx="6721200" cy="3777663"/>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Title Placeholder 1"/>
          <p:cNvSpPr>
            <a:spLocks noGrp="1"/>
          </p:cNvSpPr>
          <p:nvPr>
            <p:ph type="title" hasCustomPrompt="1"/>
          </p:nvPr>
        </p:nvSpPr>
        <p:spPr bwMode="gray">
          <a:xfrm>
            <a:off x="1142734" y="1259677"/>
            <a:ext cx="4420933" cy="300271"/>
          </a:xfrm>
          <a:prstGeom prst="rect">
            <a:avLst/>
          </a:prstGeom>
          <a:ln>
            <a:noFill/>
          </a:ln>
        </p:spPr>
        <p:txBody>
          <a:bodyPr vert="horz" wrap="none" lIns="0" tIns="0" rIns="0" bIns="0" rtlCol="0" anchor="ctr">
            <a:noAutofit/>
          </a:bodyPr>
          <a:lstStyle>
            <a:lvl1pPr algn="ctr">
              <a:defRPr sz="2799">
                <a:solidFill>
                  <a:srgbClr val="FFFFFF"/>
                </a:solidFill>
              </a:defRPr>
            </a:lvl1pPr>
          </a:lstStyle>
          <a:p>
            <a:r>
              <a:rPr lang="en-US"/>
              <a:t>ENTER HEADER TEXT</a:t>
            </a:r>
          </a:p>
        </p:txBody>
      </p:sp>
      <p:sp>
        <p:nvSpPr>
          <p:cNvPr id="11" name="Text Placeholder 18"/>
          <p:cNvSpPr>
            <a:spLocks noGrp="1"/>
          </p:cNvSpPr>
          <p:nvPr>
            <p:ph type="body" sz="quarter" idx="12" hasCustomPrompt="1"/>
          </p:nvPr>
        </p:nvSpPr>
        <p:spPr>
          <a:xfrm>
            <a:off x="1142734" y="1938999"/>
            <a:ext cx="4420933" cy="204007"/>
          </a:xfrm>
          <a:prstGeom prst="rect">
            <a:avLst/>
          </a:prstGeom>
        </p:spPr>
        <p:txBody>
          <a:bodyPr lIns="0" tIns="0" rIns="0" bIns="0"/>
          <a:lstStyle>
            <a:lvl1pPr algn="ctr">
              <a:defRPr sz="1200" b="1" baseline="0">
                <a:solidFill>
                  <a:srgbClr val="FFFFFF"/>
                </a:solidFill>
              </a:defRPr>
            </a:lvl1pPr>
            <a:lvl2pPr>
              <a:defRPr sz="1200" b="0" baseline="0"/>
            </a:lvl2pPr>
          </a:lstStyle>
          <a:p>
            <a:pPr lvl="0"/>
            <a:r>
              <a:rPr lang="en-US"/>
              <a:t>Sub header (Arial, 14pt, Bold)</a:t>
            </a:r>
          </a:p>
        </p:txBody>
      </p:sp>
      <p:sp>
        <p:nvSpPr>
          <p:cNvPr id="12" name="Text Placeholder 21"/>
          <p:cNvSpPr>
            <a:spLocks noGrp="1"/>
          </p:cNvSpPr>
          <p:nvPr>
            <p:ph type="body" sz="quarter" idx="13" hasCustomPrompt="1"/>
          </p:nvPr>
        </p:nvSpPr>
        <p:spPr>
          <a:xfrm>
            <a:off x="1142734" y="2323006"/>
            <a:ext cx="4420933" cy="720634"/>
          </a:xfrm>
          <a:prstGeom prst="rect">
            <a:avLst/>
          </a:prstGeom>
        </p:spPr>
        <p:txBody>
          <a:bodyPr wrap="square" lIns="0" tIns="0" rIns="0" bIns="0" numCol="1" spcCol="0"/>
          <a:lstStyle>
            <a:lvl1pPr algn="ct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22" name="Text Placeholder 18"/>
          <p:cNvSpPr>
            <a:spLocks noGrp="1"/>
          </p:cNvSpPr>
          <p:nvPr>
            <p:ph type="body" sz="quarter" idx="14" hasCustomPrompt="1"/>
          </p:nvPr>
        </p:nvSpPr>
        <p:spPr>
          <a:xfrm>
            <a:off x="7863934" y="5716662"/>
            <a:ext cx="4420933" cy="204007"/>
          </a:xfrm>
          <a:prstGeom prst="rect">
            <a:avLst/>
          </a:prstGeom>
        </p:spPr>
        <p:txBody>
          <a:bodyPr lIns="0" tIns="0" rIns="0" bIns="0"/>
          <a:lstStyle>
            <a:lvl1pPr algn="ctr">
              <a:defRPr sz="1200" b="1" baseline="0">
                <a:solidFill>
                  <a:srgbClr val="FFFFFF"/>
                </a:solidFill>
              </a:defRPr>
            </a:lvl1pPr>
            <a:lvl2pPr>
              <a:defRPr sz="1200" b="0" baseline="0"/>
            </a:lvl2pPr>
          </a:lstStyle>
          <a:p>
            <a:pPr lvl="0"/>
            <a:r>
              <a:rPr lang="en-US"/>
              <a:t>Sub header (Arial, 14pt, Bold)</a:t>
            </a:r>
          </a:p>
        </p:txBody>
      </p:sp>
      <p:sp>
        <p:nvSpPr>
          <p:cNvPr id="23" name="Text Placeholder 21"/>
          <p:cNvSpPr>
            <a:spLocks noGrp="1"/>
          </p:cNvSpPr>
          <p:nvPr>
            <p:ph type="body" sz="quarter" idx="15" hasCustomPrompt="1"/>
          </p:nvPr>
        </p:nvSpPr>
        <p:spPr>
          <a:xfrm>
            <a:off x="7863934" y="6100670"/>
            <a:ext cx="4420933" cy="720634"/>
          </a:xfrm>
          <a:prstGeom prst="rect">
            <a:avLst/>
          </a:prstGeom>
        </p:spPr>
        <p:txBody>
          <a:bodyPr wrap="square" lIns="0" tIns="0" rIns="0" bIns="0" numCol="1" spcCol="0"/>
          <a:lstStyle>
            <a:lvl1pPr algn="ct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98246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863934" y="1259677"/>
            <a:ext cx="4420933" cy="300271"/>
          </a:xfrm>
          <a:prstGeom prst="rect">
            <a:avLst/>
          </a:prstGeom>
          <a:ln>
            <a:noFill/>
          </a:ln>
        </p:spPr>
        <p:txBody>
          <a:bodyPr vert="horz" wrap="none" lIns="0" tIns="0" rIns="0" bIns="0" rtlCol="0" anchor="ctr">
            <a:noAutofit/>
          </a:bodyPr>
          <a:lstStyle>
            <a:lvl1pPr algn="ctr">
              <a:defRPr sz="2799"/>
            </a:lvl1pPr>
          </a:lstStyle>
          <a:p>
            <a:r>
              <a:rPr lang="en-US"/>
              <a:t>ENTER HEADER TEXT</a:t>
            </a:r>
          </a:p>
        </p:txBody>
      </p:sp>
      <p:sp>
        <p:nvSpPr>
          <p:cNvPr id="8" name="Text Placeholder 18"/>
          <p:cNvSpPr>
            <a:spLocks noGrp="1"/>
          </p:cNvSpPr>
          <p:nvPr>
            <p:ph type="body" sz="quarter" idx="12" hasCustomPrompt="1"/>
          </p:nvPr>
        </p:nvSpPr>
        <p:spPr>
          <a:xfrm>
            <a:off x="7863934" y="1938999"/>
            <a:ext cx="4420933" cy="204007"/>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14pt, Bold)</a:t>
            </a:r>
          </a:p>
        </p:txBody>
      </p:sp>
      <p:sp>
        <p:nvSpPr>
          <p:cNvPr id="9" name="Text Placeholder 21"/>
          <p:cNvSpPr>
            <a:spLocks noGrp="1"/>
          </p:cNvSpPr>
          <p:nvPr>
            <p:ph type="body" sz="quarter" idx="13" hasCustomPrompt="1"/>
          </p:nvPr>
        </p:nvSpPr>
        <p:spPr>
          <a:xfrm>
            <a:off x="7863934"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0" name="Title Placeholder 1"/>
          <p:cNvSpPr txBox="1">
            <a:spLocks/>
          </p:cNvSpPr>
          <p:nvPr userDrawn="1"/>
        </p:nvSpPr>
        <p:spPr bwMode="gray">
          <a:xfrm>
            <a:off x="1151453" y="5037340"/>
            <a:ext cx="4420933" cy="300271"/>
          </a:xfrm>
          <a:prstGeom prst="rect">
            <a:avLst/>
          </a:prstGeom>
          <a:ln>
            <a:noFill/>
          </a:ln>
        </p:spPr>
        <p:txBody>
          <a:bodyPr vert="horz" wrap="none" lIns="0" tIns="0" rIns="0" bIns="0" rtlCol="0" anchor="ctr">
            <a:noAutofit/>
          </a:bodyPr>
          <a:lstStyle>
            <a:lvl1pPr algn="ctr"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US" sz="2799" dirty="0"/>
              <a:t>ENTER HEADER TEXT</a:t>
            </a:r>
          </a:p>
        </p:txBody>
      </p:sp>
      <p:sp>
        <p:nvSpPr>
          <p:cNvPr id="12" name="Text Placeholder 18"/>
          <p:cNvSpPr>
            <a:spLocks noGrp="1"/>
          </p:cNvSpPr>
          <p:nvPr>
            <p:ph type="body" sz="quarter" idx="14" hasCustomPrompt="1"/>
          </p:nvPr>
        </p:nvSpPr>
        <p:spPr>
          <a:xfrm>
            <a:off x="1151453" y="5716662"/>
            <a:ext cx="4420933" cy="204007"/>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a:t>Sub header (Arial, 14pt, Bold)</a:t>
            </a:r>
          </a:p>
        </p:txBody>
      </p:sp>
      <p:sp>
        <p:nvSpPr>
          <p:cNvPr id="13" name="Text Placeholder 21"/>
          <p:cNvSpPr>
            <a:spLocks noGrp="1"/>
          </p:cNvSpPr>
          <p:nvPr>
            <p:ph type="body" sz="quarter" idx="15" hasCustomPrompt="1"/>
          </p:nvPr>
        </p:nvSpPr>
        <p:spPr>
          <a:xfrm>
            <a:off x="1151453" y="6100670"/>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4"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20" name="Picture Placeholder 5"/>
          <p:cNvSpPr>
            <a:spLocks noGrp="1"/>
          </p:cNvSpPr>
          <p:nvPr>
            <p:ph type="pic" sz="quarter" idx="17"/>
          </p:nvPr>
        </p:nvSpPr>
        <p:spPr>
          <a:xfrm>
            <a:off x="6713031" y="3777664"/>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7118" y="6964869"/>
            <a:ext cx="1671832" cy="362395"/>
          </a:xfrm>
          <a:prstGeom prst="rect">
            <a:avLst/>
          </a:prstGeom>
        </p:spPr>
      </p:pic>
    </p:spTree>
    <p:extLst>
      <p:ext uri="{BB962C8B-B14F-4D97-AF65-F5344CB8AC3E}">
        <p14:creationId xmlns:p14="http://schemas.microsoft.com/office/powerpoint/2010/main" val="254636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6713031" y="0"/>
            <a:ext cx="6721200" cy="3777663"/>
          </a:xfrm>
          <a:prstGeom prst="rect">
            <a:avLst/>
          </a:prstGeom>
          <a:solidFill>
            <a:schemeClr val="accent6"/>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8"/>
          </p:nvPr>
        </p:nvSpPr>
        <p:spPr>
          <a:xfrm>
            <a:off x="6713031" y="3777664"/>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0" name="Title Placeholder 1"/>
          <p:cNvSpPr>
            <a:spLocks noGrp="1"/>
          </p:cNvSpPr>
          <p:nvPr>
            <p:ph type="title" hasCustomPrompt="1"/>
          </p:nvPr>
        </p:nvSpPr>
        <p:spPr bwMode="gray">
          <a:xfrm>
            <a:off x="234000" y="4132983"/>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12" name="Text Placeholder 18"/>
          <p:cNvSpPr>
            <a:spLocks noGrp="1"/>
          </p:cNvSpPr>
          <p:nvPr>
            <p:ph type="body" sz="quarter" idx="12" hasCustomPrompt="1"/>
          </p:nvPr>
        </p:nvSpPr>
        <p:spPr>
          <a:xfrm>
            <a:off x="233363" y="4803377"/>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3" name="Text Placeholder 21"/>
          <p:cNvSpPr>
            <a:spLocks noGrp="1"/>
          </p:cNvSpPr>
          <p:nvPr>
            <p:ph type="body" sz="quarter" idx="13" hasCustomPrompt="1"/>
          </p:nvPr>
        </p:nvSpPr>
        <p:spPr>
          <a:xfrm>
            <a:off x="233363" y="5386108"/>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87953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0.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6713031" y="0"/>
            <a:ext cx="6721200" cy="3777663"/>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1" y="3783601"/>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8"/>
          </p:nvPr>
        </p:nvSpPr>
        <p:spPr>
          <a:xfrm>
            <a:off x="6713031" y="3777664"/>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Title Placeholder 1"/>
          <p:cNvSpPr>
            <a:spLocks noGrp="1"/>
          </p:cNvSpPr>
          <p:nvPr>
            <p:ph type="title" hasCustomPrompt="1"/>
          </p:nvPr>
        </p:nvSpPr>
        <p:spPr bwMode="gray">
          <a:xfrm>
            <a:off x="210852" y="37373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8" name="Text Placeholder 18"/>
          <p:cNvSpPr>
            <a:spLocks noGrp="1"/>
          </p:cNvSpPr>
          <p:nvPr>
            <p:ph type="body" sz="quarter" idx="12" hasCustomPrompt="1"/>
          </p:nvPr>
        </p:nvSpPr>
        <p:spPr>
          <a:xfrm>
            <a:off x="210215" y="104412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9" name="Text Placeholder 21"/>
          <p:cNvSpPr>
            <a:spLocks noGrp="1"/>
          </p:cNvSpPr>
          <p:nvPr>
            <p:ph type="body" sz="quarter" idx="13" hasCustomPrompt="1"/>
          </p:nvPr>
        </p:nvSpPr>
        <p:spPr>
          <a:xfrm>
            <a:off x="210215" y="1626855"/>
            <a:ext cx="6010275"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305918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5"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6" name="Text Placeholder 21"/>
          <p:cNvSpPr>
            <a:spLocks noGrp="1"/>
          </p:cNvSpPr>
          <p:nvPr>
            <p:ph type="body" sz="quarter" idx="13" hasCustomPrompt="1"/>
          </p:nvPr>
        </p:nvSpPr>
        <p:spPr>
          <a:xfrm>
            <a:off x="1072077" y="1630370"/>
            <a:ext cx="3600002" cy="364953"/>
          </a:xfrm>
          <a:prstGeom prst="rect">
            <a:avLst/>
          </a:prstGeom>
        </p:spPr>
        <p:txBody>
          <a:bodyPr lIns="0" tIns="0" rIns="0" bIns="0"/>
          <a:lstStyle>
            <a:lvl1pPr algn="ctr">
              <a:defRPr sz="1200" b="1"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Header copy (Arial, 12pt, Bold)</a:t>
            </a:r>
          </a:p>
        </p:txBody>
      </p:sp>
      <p:sp>
        <p:nvSpPr>
          <p:cNvPr id="8" name="Picture Placeholder 7"/>
          <p:cNvSpPr>
            <a:spLocks noGrp="1"/>
          </p:cNvSpPr>
          <p:nvPr>
            <p:ph type="pic" sz="quarter" idx="14"/>
          </p:nvPr>
        </p:nvSpPr>
        <p:spPr>
          <a:xfrm>
            <a:off x="1074842" y="2060655"/>
            <a:ext cx="3600000" cy="3600000"/>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5"/>
          </p:nvPr>
        </p:nvSpPr>
        <p:spPr>
          <a:xfrm>
            <a:off x="4921475" y="2060655"/>
            <a:ext cx="3600000" cy="3600000"/>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16"/>
          </p:nvPr>
        </p:nvSpPr>
        <p:spPr>
          <a:xfrm>
            <a:off x="8768108" y="2060655"/>
            <a:ext cx="3600000" cy="3600000"/>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21"/>
          <p:cNvSpPr>
            <a:spLocks noGrp="1"/>
          </p:cNvSpPr>
          <p:nvPr>
            <p:ph type="body" sz="quarter" idx="17" hasCustomPrompt="1"/>
          </p:nvPr>
        </p:nvSpPr>
        <p:spPr>
          <a:xfrm>
            <a:off x="4921475" y="1630370"/>
            <a:ext cx="3600002" cy="364953"/>
          </a:xfrm>
          <a:prstGeom prst="rect">
            <a:avLst/>
          </a:prstGeom>
        </p:spPr>
        <p:txBody>
          <a:bodyPr lIns="0" tIns="0" rIns="0" bIns="0"/>
          <a:lstStyle>
            <a:lvl1pPr algn="ctr">
              <a:defRPr sz="1200" b="1"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Header copy (Arial, 12pt, Bold)</a:t>
            </a:r>
          </a:p>
        </p:txBody>
      </p:sp>
      <p:sp>
        <p:nvSpPr>
          <p:cNvPr id="12" name="Text Placeholder 21"/>
          <p:cNvSpPr>
            <a:spLocks noGrp="1"/>
          </p:cNvSpPr>
          <p:nvPr>
            <p:ph type="body" sz="quarter" idx="18" hasCustomPrompt="1"/>
          </p:nvPr>
        </p:nvSpPr>
        <p:spPr>
          <a:xfrm>
            <a:off x="8768107" y="1630370"/>
            <a:ext cx="3600002" cy="364953"/>
          </a:xfrm>
          <a:prstGeom prst="rect">
            <a:avLst/>
          </a:prstGeom>
        </p:spPr>
        <p:txBody>
          <a:bodyPr lIns="0" tIns="0" rIns="0" bIns="0"/>
          <a:lstStyle>
            <a:lvl1pPr algn="ctr">
              <a:defRPr sz="1200" b="1"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Header copy (Arial, 12pt, Bold)</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15" name="Text Placeholder 21"/>
          <p:cNvSpPr>
            <a:spLocks noGrp="1"/>
          </p:cNvSpPr>
          <p:nvPr>
            <p:ph type="body" sz="quarter" idx="19" hasCustomPrompt="1"/>
          </p:nvPr>
        </p:nvSpPr>
        <p:spPr>
          <a:xfrm>
            <a:off x="1072077" y="5840656"/>
            <a:ext cx="3600002" cy="364953"/>
          </a:xfrm>
          <a:prstGeom prst="rect">
            <a:avLst/>
          </a:prstGeom>
        </p:spPr>
        <p:txBody>
          <a:bodyPr lIns="0" tIns="0" rIns="0" bIns="0"/>
          <a:lstStyle>
            <a:lvl1pPr algn="ct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7" name="Text Placeholder 21"/>
          <p:cNvSpPr>
            <a:spLocks noGrp="1"/>
          </p:cNvSpPr>
          <p:nvPr>
            <p:ph type="body" sz="quarter" idx="20" hasCustomPrompt="1"/>
          </p:nvPr>
        </p:nvSpPr>
        <p:spPr>
          <a:xfrm>
            <a:off x="4921475" y="5840655"/>
            <a:ext cx="3600002" cy="364953"/>
          </a:xfrm>
          <a:prstGeom prst="rect">
            <a:avLst/>
          </a:prstGeom>
        </p:spPr>
        <p:txBody>
          <a:bodyPr lIns="0" tIns="0" rIns="0" bIns="0"/>
          <a:lstStyle>
            <a:lvl1pPr algn="ct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8" name="Text Placeholder 21"/>
          <p:cNvSpPr>
            <a:spLocks noGrp="1"/>
          </p:cNvSpPr>
          <p:nvPr>
            <p:ph type="body" sz="quarter" idx="21" hasCustomPrompt="1"/>
          </p:nvPr>
        </p:nvSpPr>
        <p:spPr>
          <a:xfrm>
            <a:off x="8768107" y="5840655"/>
            <a:ext cx="3600002" cy="364953"/>
          </a:xfrm>
          <a:prstGeom prst="rect">
            <a:avLst/>
          </a:prstGeom>
        </p:spPr>
        <p:txBody>
          <a:bodyPr lIns="0" tIns="0" rIns="0" bIns="0"/>
          <a:lstStyle>
            <a:lvl1pPr algn="ct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9924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5"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Picture Placeholder 7"/>
          <p:cNvSpPr>
            <a:spLocks noGrp="1"/>
          </p:cNvSpPr>
          <p:nvPr>
            <p:ph type="pic" sz="quarter" idx="14"/>
          </p:nvPr>
        </p:nvSpPr>
        <p:spPr>
          <a:xfrm>
            <a:off x="1074842" y="1474123"/>
            <a:ext cx="3600000" cy="4186533"/>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8" name="Picture Placeholder 7"/>
          <p:cNvSpPr>
            <a:spLocks noGrp="1"/>
          </p:cNvSpPr>
          <p:nvPr>
            <p:ph type="pic" sz="quarter" idx="15"/>
          </p:nvPr>
        </p:nvSpPr>
        <p:spPr>
          <a:xfrm>
            <a:off x="4921475" y="1474123"/>
            <a:ext cx="3600000" cy="4186533"/>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Picture Placeholder 7"/>
          <p:cNvSpPr>
            <a:spLocks noGrp="1"/>
          </p:cNvSpPr>
          <p:nvPr>
            <p:ph type="pic" sz="quarter" idx="16"/>
          </p:nvPr>
        </p:nvSpPr>
        <p:spPr>
          <a:xfrm>
            <a:off x="8768108" y="1474123"/>
            <a:ext cx="3600000" cy="4186533"/>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13" name="Text Placeholder 21"/>
          <p:cNvSpPr>
            <a:spLocks noGrp="1"/>
          </p:cNvSpPr>
          <p:nvPr>
            <p:ph type="body" sz="quarter" idx="19" hasCustomPrompt="1"/>
          </p:nvPr>
        </p:nvSpPr>
        <p:spPr>
          <a:xfrm>
            <a:off x="1072077" y="5840656"/>
            <a:ext cx="3600002"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4" name="Text Placeholder 21"/>
          <p:cNvSpPr>
            <a:spLocks noGrp="1"/>
          </p:cNvSpPr>
          <p:nvPr>
            <p:ph type="body" sz="quarter" idx="20" hasCustomPrompt="1"/>
          </p:nvPr>
        </p:nvSpPr>
        <p:spPr>
          <a:xfrm>
            <a:off x="4921475" y="5840655"/>
            <a:ext cx="3600002"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5" name="Text Placeholder 21"/>
          <p:cNvSpPr>
            <a:spLocks noGrp="1"/>
          </p:cNvSpPr>
          <p:nvPr>
            <p:ph type="body" sz="quarter" idx="21" hasCustomPrompt="1"/>
          </p:nvPr>
        </p:nvSpPr>
        <p:spPr>
          <a:xfrm>
            <a:off x="8768107" y="5840655"/>
            <a:ext cx="3600002"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81249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5" y="234002"/>
            <a:ext cx="12413343" cy="300271"/>
          </a:xfrm>
          <a:prstGeom prst="rect">
            <a:avLst/>
          </a:prstGeom>
          <a:ln>
            <a:noFill/>
          </a:ln>
        </p:spPr>
        <p:txBody>
          <a:bodyPr vert="horz" wrap="none" lIns="0" tIns="0" rIns="0" bIns="0" rtlCol="0" anchor="ctr">
            <a:noAutofit/>
          </a:bodyPr>
          <a:lstStyle>
            <a:lvl1pPr algn="ctr">
              <a:defRPr sz="2799">
                <a:solidFill>
                  <a:srgbClr val="FFFFFF"/>
                </a:solidFill>
              </a:defRPr>
            </a:lvl1pPr>
          </a:lstStyle>
          <a:p>
            <a:r>
              <a:rPr lang="en-US"/>
              <a:t>ENTER HEADER TEXT</a:t>
            </a:r>
          </a:p>
        </p:txBody>
      </p:sp>
      <p:sp>
        <p:nvSpPr>
          <p:cNvPr id="5" name="Text Placeholder 18"/>
          <p:cNvSpPr>
            <a:spLocks noGrp="1"/>
          </p:cNvSpPr>
          <p:nvPr>
            <p:ph type="body" sz="quarter" idx="12" hasCustomPrompt="1"/>
          </p:nvPr>
        </p:nvSpPr>
        <p:spPr>
          <a:xfrm>
            <a:off x="3716585" y="904396"/>
            <a:ext cx="6009781" cy="222730"/>
          </a:xfrm>
          <a:prstGeom prst="rect">
            <a:avLst/>
          </a:prstGeom>
        </p:spPr>
        <p:txBody>
          <a:bodyPr lIns="0" tIns="0" rIns="0" bIns="0"/>
          <a:lstStyle>
            <a:lvl1pPr algn="ctr">
              <a:defRPr sz="1200" b="1" baseline="0">
                <a:solidFill>
                  <a:srgbClr val="FFFFFF"/>
                </a:solidFill>
              </a:defRPr>
            </a:lvl1pPr>
            <a:lvl2pPr>
              <a:defRPr sz="1200" b="0" baseline="0"/>
            </a:lvl2pPr>
          </a:lstStyle>
          <a:p>
            <a:pPr lvl="0"/>
            <a:r>
              <a:rPr lang="en-US"/>
              <a:t>Sub header (Arial, 12pt, Bold)</a:t>
            </a:r>
          </a:p>
        </p:txBody>
      </p:sp>
      <p:sp>
        <p:nvSpPr>
          <p:cNvPr id="6" name="Picture Placeholder 7"/>
          <p:cNvSpPr>
            <a:spLocks noGrp="1"/>
          </p:cNvSpPr>
          <p:nvPr>
            <p:ph type="pic" sz="quarter" idx="14"/>
          </p:nvPr>
        </p:nvSpPr>
        <p:spPr>
          <a:xfrm>
            <a:off x="881859" y="1685997"/>
            <a:ext cx="2658601" cy="3942204"/>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10" name="Text Placeholder 21"/>
          <p:cNvSpPr>
            <a:spLocks noGrp="1"/>
          </p:cNvSpPr>
          <p:nvPr>
            <p:ph type="body" sz="quarter" idx="19" hasCustomPrompt="1"/>
          </p:nvPr>
        </p:nvSpPr>
        <p:spPr>
          <a:xfrm>
            <a:off x="881859" y="5795464"/>
            <a:ext cx="2658601"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4" name="Picture Placeholder 7"/>
          <p:cNvSpPr>
            <a:spLocks noGrp="1"/>
          </p:cNvSpPr>
          <p:nvPr>
            <p:ph type="pic" sz="quarter" idx="22"/>
          </p:nvPr>
        </p:nvSpPr>
        <p:spPr>
          <a:xfrm>
            <a:off x="3890177" y="1685997"/>
            <a:ext cx="2658601" cy="3942204"/>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5" name="Picture Placeholder 7"/>
          <p:cNvSpPr>
            <a:spLocks noGrp="1"/>
          </p:cNvSpPr>
          <p:nvPr>
            <p:ph type="pic" sz="quarter" idx="23"/>
          </p:nvPr>
        </p:nvSpPr>
        <p:spPr>
          <a:xfrm>
            <a:off x="6898496" y="1685997"/>
            <a:ext cx="2658601" cy="3942204"/>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4"/>
          </p:nvPr>
        </p:nvSpPr>
        <p:spPr>
          <a:xfrm>
            <a:off x="9906817" y="1685997"/>
            <a:ext cx="2658601" cy="3942204"/>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Text Placeholder 21"/>
          <p:cNvSpPr>
            <a:spLocks noGrp="1"/>
          </p:cNvSpPr>
          <p:nvPr>
            <p:ph type="body" sz="quarter" idx="25" hasCustomPrompt="1"/>
          </p:nvPr>
        </p:nvSpPr>
        <p:spPr>
          <a:xfrm>
            <a:off x="3890176" y="5795464"/>
            <a:ext cx="2658601"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9" name="Text Placeholder 21"/>
          <p:cNvSpPr>
            <a:spLocks noGrp="1"/>
          </p:cNvSpPr>
          <p:nvPr>
            <p:ph type="body" sz="quarter" idx="26" hasCustomPrompt="1"/>
          </p:nvPr>
        </p:nvSpPr>
        <p:spPr>
          <a:xfrm>
            <a:off x="6898496" y="5795464"/>
            <a:ext cx="2658601"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20" name="Text Placeholder 21"/>
          <p:cNvSpPr>
            <a:spLocks noGrp="1"/>
          </p:cNvSpPr>
          <p:nvPr>
            <p:ph type="body" sz="quarter" idx="27" hasCustomPrompt="1"/>
          </p:nvPr>
        </p:nvSpPr>
        <p:spPr>
          <a:xfrm>
            <a:off x="9906817" y="5795464"/>
            <a:ext cx="2658601"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48267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a:t>Sub copy</a:t>
            </a:r>
          </a:p>
          <a:p>
            <a:r>
              <a:rPr lang="en-US"/>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5" y="234002"/>
            <a:ext cx="12413343" cy="300271"/>
          </a:xfrm>
          <a:prstGeom prst="rect">
            <a:avLst/>
          </a:prstGeom>
          <a:ln>
            <a:noFill/>
          </a:ln>
        </p:spPr>
        <p:txBody>
          <a:bodyPr vert="horz" wrap="none" lIns="0" tIns="0" rIns="0" bIns="0" rtlCol="0" anchor="ctr">
            <a:noAutofit/>
          </a:bodyPr>
          <a:lstStyle>
            <a:lvl1pPr algn="ctr">
              <a:defRPr sz="2799">
                <a:solidFill>
                  <a:srgbClr val="FFFFFF"/>
                </a:solidFill>
              </a:defRPr>
            </a:lvl1pPr>
          </a:lstStyle>
          <a:p>
            <a:r>
              <a:rPr lang="en-US"/>
              <a:t>ENTER HEADER TEXT</a:t>
            </a:r>
          </a:p>
        </p:txBody>
      </p:sp>
      <p:sp>
        <p:nvSpPr>
          <p:cNvPr id="5" name="Text Placeholder 18"/>
          <p:cNvSpPr>
            <a:spLocks noGrp="1"/>
          </p:cNvSpPr>
          <p:nvPr>
            <p:ph type="body" sz="quarter" idx="12" hasCustomPrompt="1"/>
          </p:nvPr>
        </p:nvSpPr>
        <p:spPr>
          <a:xfrm>
            <a:off x="3716585" y="904396"/>
            <a:ext cx="6009781" cy="222730"/>
          </a:xfrm>
          <a:prstGeom prst="rect">
            <a:avLst/>
          </a:prstGeom>
        </p:spPr>
        <p:txBody>
          <a:bodyPr lIns="0" tIns="0" rIns="0" bIns="0"/>
          <a:lstStyle>
            <a:lvl1pPr algn="ctr">
              <a:defRPr sz="1200" b="1" baseline="0">
                <a:solidFill>
                  <a:srgbClr val="FFFFFF"/>
                </a:solidFill>
              </a:defRPr>
            </a:lvl1pPr>
            <a:lvl2pPr>
              <a:defRPr sz="1200" b="0" baseline="0"/>
            </a:lvl2pPr>
          </a:lstStyle>
          <a:p>
            <a:pPr lvl="0"/>
            <a:r>
              <a:rPr lang="en-US"/>
              <a:t>Sub header (Arial, 12pt, Bold)</a:t>
            </a:r>
          </a:p>
        </p:txBody>
      </p:sp>
      <p:sp>
        <p:nvSpPr>
          <p:cNvPr id="6" name="Picture Placeholder 7"/>
          <p:cNvSpPr>
            <a:spLocks noGrp="1"/>
          </p:cNvSpPr>
          <p:nvPr>
            <p:ph type="pic" sz="quarter" idx="14"/>
          </p:nvPr>
        </p:nvSpPr>
        <p:spPr>
          <a:xfrm>
            <a:off x="361149" y="1930214"/>
            <a:ext cx="1906613" cy="2827147"/>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8" name="Text Placeholder 21"/>
          <p:cNvSpPr>
            <a:spLocks noGrp="1"/>
          </p:cNvSpPr>
          <p:nvPr>
            <p:ph type="body" sz="quarter" idx="19" hasCustomPrompt="1"/>
          </p:nvPr>
        </p:nvSpPr>
        <p:spPr>
          <a:xfrm>
            <a:off x="361149" y="4947713"/>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5" name="Picture Placeholder 7"/>
          <p:cNvSpPr>
            <a:spLocks noGrp="1"/>
          </p:cNvSpPr>
          <p:nvPr>
            <p:ph type="pic" sz="quarter" idx="28"/>
          </p:nvPr>
        </p:nvSpPr>
        <p:spPr>
          <a:xfrm>
            <a:off x="2531023" y="2510452"/>
            <a:ext cx="1906613" cy="2827147"/>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6" name="Picture Placeholder 7"/>
          <p:cNvSpPr>
            <a:spLocks noGrp="1"/>
          </p:cNvSpPr>
          <p:nvPr>
            <p:ph type="pic" sz="quarter" idx="29"/>
          </p:nvPr>
        </p:nvSpPr>
        <p:spPr>
          <a:xfrm>
            <a:off x="4700897" y="1930214"/>
            <a:ext cx="1906613" cy="2827147"/>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7" name="Picture Placeholder 7"/>
          <p:cNvSpPr>
            <a:spLocks noGrp="1"/>
          </p:cNvSpPr>
          <p:nvPr>
            <p:ph type="pic" sz="quarter" idx="30"/>
          </p:nvPr>
        </p:nvSpPr>
        <p:spPr>
          <a:xfrm>
            <a:off x="6870772" y="2510451"/>
            <a:ext cx="1906613" cy="2827147"/>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8" name="Picture Placeholder 7"/>
          <p:cNvSpPr>
            <a:spLocks noGrp="1"/>
          </p:cNvSpPr>
          <p:nvPr>
            <p:ph type="pic" sz="quarter" idx="31"/>
          </p:nvPr>
        </p:nvSpPr>
        <p:spPr>
          <a:xfrm>
            <a:off x="9040645" y="1930213"/>
            <a:ext cx="1906613" cy="2827147"/>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9" name="Picture Placeholder 7"/>
          <p:cNvSpPr>
            <a:spLocks noGrp="1"/>
          </p:cNvSpPr>
          <p:nvPr>
            <p:ph type="pic" sz="quarter" idx="32"/>
          </p:nvPr>
        </p:nvSpPr>
        <p:spPr>
          <a:xfrm>
            <a:off x="11210520" y="2510451"/>
            <a:ext cx="1906613" cy="2827147"/>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22" name="Text Placeholder 21"/>
          <p:cNvSpPr>
            <a:spLocks noGrp="1"/>
          </p:cNvSpPr>
          <p:nvPr>
            <p:ph type="body" sz="quarter" idx="33" hasCustomPrompt="1"/>
          </p:nvPr>
        </p:nvSpPr>
        <p:spPr>
          <a:xfrm>
            <a:off x="4700896" y="4947713"/>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23" name="Text Placeholder 21"/>
          <p:cNvSpPr>
            <a:spLocks noGrp="1"/>
          </p:cNvSpPr>
          <p:nvPr>
            <p:ph type="body" sz="quarter" idx="34" hasCustomPrompt="1"/>
          </p:nvPr>
        </p:nvSpPr>
        <p:spPr>
          <a:xfrm>
            <a:off x="9040644" y="4947713"/>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24" name="Text Placeholder 21"/>
          <p:cNvSpPr>
            <a:spLocks noGrp="1"/>
          </p:cNvSpPr>
          <p:nvPr>
            <p:ph type="body" sz="quarter" idx="35" hasCustomPrompt="1"/>
          </p:nvPr>
        </p:nvSpPr>
        <p:spPr>
          <a:xfrm>
            <a:off x="2531023" y="5533839"/>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25" name="Text Placeholder 21"/>
          <p:cNvSpPr>
            <a:spLocks noGrp="1"/>
          </p:cNvSpPr>
          <p:nvPr>
            <p:ph type="body" sz="quarter" idx="36" hasCustomPrompt="1"/>
          </p:nvPr>
        </p:nvSpPr>
        <p:spPr>
          <a:xfrm>
            <a:off x="6870770" y="5533839"/>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26" name="Text Placeholder 21"/>
          <p:cNvSpPr>
            <a:spLocks noGrp="1"/>
          </p:cNvSpPr>
          <p:nvPr>
            <p:ph type="body" sz="quarter" idx="37" hasCustomPrompt="1"/>
          </p:nvPr>
        </p:nvSpPr>
        <p:spPr>
          <a:xfrm>
            <a:off x="11210520" y="5533839"/>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5551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5.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881859" y="1685997"/>
            <a:ext cx="2658601" cy="3942204"/>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8" name="Text Placeholder 21"/>
          <p:cNvSpPr>
            <a:spLocks noGrp="1"/>
          </p:cNvSpPr>
          <p:nvPr>
            <p:ph type="body" sz="quarter" idx="19" hasCustomPrompt="1"/>
          </p:nvPr>
        </p:nvSpPr>
        <p:spPr>
          <a:xfrm>
            <a:off x="881859" y="5795464"/>
            <a:ext cx="2658601"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9" name="Picture Placeholder 7"/>
          <p:cNvSpPr>
            <a:spLocks noGrp="1"/>
          </p:cNvSpPr>
          <p:nvPr>
            <p:ph type="pic" sz="quarter" idx="22"/>
          </p:nvPr>
        </p:nvSpPr>
        <p:spPr>
          <a:xfrm>
            <a:off x="3890177" y="1685997"/>
            <a:ext cx="2658601" cy="3942204"/>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3"/>
          </p:nvPr>
        </p:nvSpPr>
        <p:spPr>
          <a:xfrm>
            <a:off x="6898496" y="1685997"/>
            <a:ext cx="2658601" cy="3942204"/>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24"/>
          </p:nvPr>
        </p:nvSpPr>
        <p:spPr>
          <a:xfrm>
            <a:off x="9906817" y="1685997"/>
            <a:ext cx="2658601" cy="3942204"/>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21"/>
          <p:cNvSpPr>
            <a:spLocks noGrp="1"/>
          </p:cNvSpPr>
          <p:nvPr>
            <p:ph type="body" sz="quarter" idx="25" hasCustomPrompt="1"/>
          </p:nvPr>
        </p:nvSpPr>
        <p:spPr>
          <a:xfrm>
            <a:off x="3890176" y="5795464"/>
            <a:ext cx="2658601"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3" name="Text Placeholder 21"/>
          <p:cNvSpPr>
            <a:spLocks noGrp="1"/>
          </p:cNvSpPr>
          <p:nvPr>
            <p:ph type="body" sz="quarter" idx="26" hasCustomPrompt="1"/>
          </p:nvPr>
        </p:nvSpPr>
        <p:spPr>
          <a:xfrm>
            <a:off x="6898496" y="5795464"/>
            <a:ext cx="2658601"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4" name="Text Placeholder 21"/>
          <p:cNvSpPr>
            <a:spLocks noGrp="1"/>
          </p:cNvSpPr>
          <p:nvPr>
            <p:ph type="body" sz="quarter" idx="27" hasCustomPrompt="1"/>
          </p:nvPr>
        </p:nvSpPr>
        <p:spPr>
          <a:xfrm>
            <a:off x="9906817" y="5795464"/>
            <a:ext cx="2658601"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5"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17"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Tree>
    <p:extLst>
      <p:ext uri="{BB962C8B-B14F-4D97-AF65-F5344CB8AC3E}">
        <p14:creationId xmlns:p14="http://schemas.microsoft.com/office/powerpoint/2010/main" val="249661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6. Copy slide">
    <p:spTree>
      <p:nvGrpSpPr>
        <p:cNvPr id="1" name=""/>
        <p:cNvGrpSpPr/>
        <p:nvPr/>
      </p:nvGrpSpPr>
      <p:grpSpPr>
        <a:xfrm>
          <a:off x="0" y="0"/>
          <a:ext cx="0" cy="0"/>
          <a:chOff x="0" y="0"/>
          <a:chExt cx="0" cy="0"/>
        </a:xfrm>
      </p:grpSpPr>
      <p:sp>
        <p:nvSpPr>
          <p:cNvPr id="6" name="Picture Placeholder 7"/>
          <p:cNvSpPr>
            <a:spLocks noGrp="1"/>
          </p:cNvSpPr>
          <p:nvPr>
            <p:ph type="pic" sz="quarter" idx="14"/>
          </p:nvPr>
        </p:nvSpPr>
        <p:spPr>
          <a:xfrm>
            <a:off x="361149" y="1930214"/>
            <a:ext cx="1906613" cy="2827147"/>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8" name="Text Placeholder 21"/>
          <p:cNvSpPr>
            <a:spLocks noGrp="1"/>
          </p:cNvSpPr>
          <p:nvPr>
            <p:ph type="body" sz="quarter" idx="19" hasCustomPrompt="1"/>
          </p:nvPr>
        </p:nvSpPr>
        <p:spPr>
          <a:xfrm>
            <a:off x="361149" y="4947713"/>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9" name="Picture Placeholder 7"/>
          <p:cNvSpPr>
            <a:spLocks noGrp="1"/>
          </p:cNvSpPr>
          <p:nvPr>
            <p:ph type="pic" sz="quarter" idx="28"/>
          </p:nvPr>
        </p:nvSpPr>
        <p:spPr>
          <a:xfrm>
            <a:off x="2531023" y="2510452"/>
            <a:ext cx="1906613" cy="2827147"/>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Picture Placeholder 7"/>
          <p:cNvSpPr>
            <a:spLocks noGrp="1"/>
          </p:cNvSpPr>
          <p:nvPr>
            <p:ph type="pic" sz="quarter" idx="29"/>
          </p:nvPr>
        </p:nvSpPr>
        <p:spPr>
          <a:xfrm>
            <a:off x="4700897" y="1930214"/>
            <a:ext cx="1906613" cy="2827147"/>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Picture Placeholder 7"/>
          <p:cNvSpPr>
            <a:spLocks noGrp="1"/>
          </p:cNvSpPr>
          <p:nvPr>
            <p:ph type="pic" sz="quarter" idx="30"/>
          </p:nvPr>
        </p:nvSpPr>
        <p:spPr>
          <a:xfrm>
            <a:off x="6870772" y="2510451"/>
            <a:ext cx="1906613" cy="2827147"/>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Picture Placeholder 7"/>
          <p:cNvSpPr>
            <a:spLocks noGrp="1"/>
          </p:cNvSpPr>
          <p:nvPr>
            <p:ph type="pic" sz="quarter" idx="31"/>
          </p:nvPr>
        </p:nvSpPr>
        <p:spPr>
          <a:xfrm>
            <a:off x="9040645" y="1930213"/>
            <a:ext cx="1906613" cy="2827147"/>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3" name="Picture Placeholder 7"/>
          <p:cNvSpPr>
            <a:spLocks noGrp="1"/>
          </p:cNvSpPr>
          <p:nvPr>
            <p:ph type="pic" sz="quarter" idx="32"/>
          </p:nvPr>
        </p:nvSpPr>
        <p:spPr>
          <a:xfrm>
            <a:off x="11210520" y="2510451"/>
            <a:ext cx="1906613" cy="2827147"/>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4" name="Text Placeholder 21"/>
          <p:cNvSpPr>
            <a:spLocks noGrp="1"/>
          </p:cNvSpPr>
          <p:nvPr>
            <p:ph type="body" sz="quarter" idx="33" hasCustomPrompt="1"/>
          </p:nvPr>
        </p:nvSpPr>
        <p:spPr>
          <a:xfrm>
            <a:off x="4700896" y="4947713"/>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5" name="Text Placeholder 21"/>
          <p:cNvSpPr>
            <a:spLocks noGrp="1"/>
          </p:cNvSpPr>
          <p:nvPr>
            <p:ph type="body" sz="quarter" idx="34" hasCustomPrompt="1"/>
          </p:nvPr>
        </p:nvSpPr>
        <p:spPr>
          <a:xfrm>
            <a:off x="9040644" y="4947713"/>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6" name="Text Placeholder 21"/>
          <p:cNvSpPr>
            <a:spLocks noGrp="1"/>
          </p:cNvSpPr>
          <p:nvPr>
            <p:ph type="body" sz="quarter" idx="35" hasCustomPrompt="1"/>
          </p:nvPr>
        </p:nvSpPr>
        <p:spPr>
          <a:xfrm>
            <a:off x="2531023" y="5533839"/>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7" name="Text Placeholder 21"/>
          <p:cNvSpPr>
            <a:spLocks noGrp="1"/>
          </p:cNvSpPr>
          <p:nvPr>
            <p:ph type="body" sz="quarter" idx="36" hasCustomPrompt="1"/>
          </p:nvPr>
        </p:nvSpPr>
        <p:spPr>
          <a:xfrm>
            <a:off x="6870770" y="5533839"/>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8" name="Text Placeholder 21"/>
          <p:cNvSpPr>
            <a:spLocks noGrp="1"/>
          </p:cNvSpPr>
          <p:nvPr>
            <p:ph type="body" sz="quarter" idx="37" hasCustomPrompt="1"/>
          </p:nvPr>
        </p:nvSpPr>
        <p:spPr>
          <a:xfrm>
            <a:off x="11210520" y="5533839"/>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9" name="Title Placeholder 1"/>
          <p:cNvSpPr>
            <a:spLocks noGrp="1"/>
          </p:cNvSpPr>
          <p:nvPr>
            <p:ph type="title" hasCustomPrompt="1"/>
          </p:nvPr>
        </p:nvSpPr>
        <p:spPr bwMode="gray">
          <a:xfrm>
            <a:off x="234000" y="234002"/>
            <a:ext cx="1241334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21" name="Text Placeholder 18"/>
          <p:cNvSpPr>
            <a:spLocks noGrp="1"/>
          </p:cNvSpPr>
          <p:nvPr>
            <p:ph type="body" sz="quarter" idx="12" hasCustomPrompt="1"/>
          </p:nvPr>
        </p:nvSpPr>
        <p:spPr>
          <a:xfrm>
            <a:off x="233363" y="904396"/>
            <a:ext cx="6009781"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Tree>
    <p:extLst>
      <p:ext uri="{BB962C8B-B14F-4D97-AF65-F5344CB8AC3E}">
        <p14:creationId xmlns:p14="http://schemas.microsoft.com/office/powerpoint/2010/main" val="422133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7. Copy slide">
    <p:spTree>
      <p:nvGrpSpPr>
        <p:cNvPr id="1" name=""/>
        <p:cNvGrpSpPr/>
        <p:nvPr/>
      </p:nvGrpSpPr>
      <p:grpSpPr>
        <a:xfrm>
          <a:off x="0" y="0"/>
          <a:ext cx="0" cy="0"/>
          <a:chOff x="0" y="0"/>
          <a:chExt cx="0" cy="0"/>
        </a:xfrm>
      </p:grpSpPr>
      <p:sp>
        <p:nvSpPr>
          <p:cNvPr id="3" name="Picture Placeholder 7"/>
          <p:cNvSpPr>
            <a:spLocks noGrp="1"/>
          </p:cNvSpPr>
          <p:nvPr>
            <p:ph type="pic" sz="quarter" idx="14"/>
          </p:nvPr>
        </p:nvSpPr>
        <p:spPr>
          <a:xfrm>
            <a:off x="3032577" y="1305746"/>
            <a:ext cx="3564081" cy="5284859"/>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4" name="Picture Placeholder 7"/>
          <p:cNvSpPr>
            <a:spLocks noGrp="1"/>
          </p:cNvSpPr>
          <p:nvPr>
            <p:ph type="pic" sz="quarter" idx="15"/>
          </p:nvPr>
        </p:nvSpPr>
        <p:spPr>
          <a:xfrm>
            <a:off x="6846294" y="1305746"/>
            <a:ext cx="3564081" cy="5284859"/>
          </a:xfrm>
          <a:prstGeom prst="rect">
            <a:avLst/>
          </a:prstGeom>
          <a:solidFill>
            <a:schemeClr val="accent5"/>
          </a:solidFill>
          <a:ln>
            <a:noFill/>
          </a:ln>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5" name="Title Placeholder 1"/>
          <p:cNvSpPr>
            <a:spLocks noGrp="1"/>
          </p:cNvSpPr>
          <p:nvPr>
            <p:ph type="title" hasCustomPrompt="1"/>
          </p:nvPr>
        </p:nvSpPr>
        <p:spPr bwMode="gray">
          <a:xfrm>
            <a:off x="514805" y="234002"/>
            <a:ext cx="12413343" cy="300271"/>
          </a:xfrm>
          <a:prstGeom prst="rect">
            <a:avLst/>
          </a:prstGeom>
          <a:ln>
            <a:noFill/>
          </a:ln>
        </p:spPr>
        <p:txBody>
          <a:bodyPr vert="horz" wrap="none" lIns="0" tIns="0" rIns="0" bIns="0" rtlCol="0" anchor="ctr">
            <a:noAutofit/>
          </a:bodyPr>
          <a:lstStyle>
            <a:lvl1pPr algn="ctr">
              <a:defRPr sz="279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3716585" y="904396"/>
            <a:ext cx="6009781" cy="222730"/>
          </a:xfrm>
          <a:prstGeom prst="rect">
            <a:avLst/>
          </a:prstGeom>
        </p:spPr>
        <p:txBody>
          <a:bodyPr lIns="0" tIns="0" rIns="0" bIns="0"/>
          <a:lstStyle>
            <a:lvl1pPr algn="ctr">
              <a:defRPr sz="1200" b="1" baseline="0">
                <a:solidFill>
                  <a:srgbClr val="FFFFFF"/>
                </a:solidFill>
              </a:defRPr>
            </a:lvl1pPr>
            <a:lvl2pPr>
              <a:defRPr sz="1200" b="0" baseline="0"/>
            </a:lvl2pPr>
          </a:lstStyle>
          <a:p>
            <a:pPr lvl="0"/>
            <a:r>
              <a:rPr lang="en-US"/>
              <a:t>Sub header (Arial, 12pt, Bold)</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10" name="Text Placeholder 21"/>
          <p:cNvSpPr>
            <a:spLocks noGrp="1"/>
          </p:cNvSpPr>
          <p:nvPr>
            <p:ph type="body" sz="quarter" idx="35" hasCustomPrompt="1"/>
          </p:nvPr>
        </p:nvSpPr>
        <p:spPr>
          <a:xfrm>
            <a:off x="10606930" y="6225652"/>
            <a:ext cx="1906613" cy="364953"/>
          </a:xfrm>
          <a:prstGeom prst="rect">
            <a:avLst/>
          </a:prstGeom>
        </p:spPr>
        <p:txBody>
          <a:bodyPr lIns="0" tIns="0" rIns="0" bIns="0"/>
          <a:lstStyle>
            <a:lvl1pPr algn="l">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Text Placeholder 21"/>
          <p:cNvSpPr>
            <a:spLocks noGrp="1"/>
          </p:cNvSpPr>
          <p:nvPr>
            <p:ph type="body" sz="quarter" idx="36" hasCustomPrompt="1"/>
          </p:nvPr>
        </p:nvSpPr>
        <p:spPr>
          <a:xfrm>
            <a:off x="945964" y="6225652"/>
            <a:ext cx="1906613" cy="364953"/>
          </a:xfrm>
          <a:prstGeom prst="rect">
            <a:avLst/>
          </a:prstGeom>
        </p:spPr>
        <p:txBody>
          <a:bodyPr lIns="0" tIns="0" rIns="0" bIns="0"/>
          <a:lstStyle>
            <a:lvl1pPr algn="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32887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8.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3343787" y="3777664"/>
            <a:ext cx="5620215" cy="3783600"/>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1" y="0"/>
            <a:ext cx="5620215" cy="3777663"/>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9"/>
          </p:nvPr>
        </p:nvSpPr>
        <p:spPr>
          <a:xfrm>
            <a:off x="0" y="3777664"/>
            <a:ext cx="3343786" cy="3783600"/>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20"/>
          </p:nvPr>
        </p:nvSpPr>
        <p:spPr>
          <a:xfrm>
            <a:off x="5620217" y="0"/>
            <a:ext cx="3343785" cy="3777663"/>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Title Placeholder 1"/>
          <p:cNvSpPr>
            <a:spLocks noGrp="1"/>
          </p:cNvSpPr>
          <p:nvPr>
            <p:ph type="title" hasCustomPrompt="1"/>
          </p:nvPr>
        </p:nvSpPr>
        <p:spPr bwMode="gray">
          <a:xfrm>
            <a:off x="9333572" y="234002"/>
            <a:ext cx="4016669"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10" name="Text Placeholder 18"/>
          <p:cNvSpPr>
            <a:spLocks noGrp="1"/>
          </p:cNvSpPr>
          <p:nvPr>
            <p:ph type="body" sz="quarter" idx="12" hasCustomPrompt="1"/>
          </p:nvPr>
        </p:nvSpPr>
        <p:spPr>
          <a:xfrm>
            <a:off x="9333571" y="910720"/>
            <a:ext cx="3796642" cy="204648"/>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31877" y="6965458"/>
            <a:ext cx="1676720" cy="363608"/>
          </a:xfrm>
          <a:prstGeom prst="rect">
            <a:avLst/>
          </a:prstGeom>
        </p:spPr>
      </p:pic>
    </p:spTree>
    <p:extLst>
      <p:ext uri="{BB962C8B-B14F-4D97-AF65-F5344CB8AC3E}">
        <p14:creationId xmlns:p14="http://schemas.microsoft.com/office/powerpoint/2010/main" val="250319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7822736" y="3777664"/>
            <a:ext cx="5620215" cy="3783600"/>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4478950" y="0"/>
            <a:ext cx="5620215" cy="3777663"/>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5" name="Picture Placeholder 5"/>
          <p:cNvSpPr>
            <a:spLocks noGrp="1"/>
          </p:cNvSpPr>
          <p:nvPr>
            <p:ph type="pic" sz="quarter" idx="19"/>
          </p:nvPr>
        </p:nvSpPr>
        <p:spPr>
          <a:xfrm>
            <a:off x="4478949" y="3777664"/>
            <a:ext cx="3343786" cy="3783600"/>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20"/>
          </p:nvPr>
        </p:nvSpPr>
        <p:spPr>
          <a:xfrm>
            <a:off x="10099166" y="0"/>
            <a:ext cx="3343785" cy="3777663"/>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8" name="Title Placeholder 1"/>
          <p:cNvSpPr>
            <a:spLocks noGrp="1"/>
          </p:cNvSpPr>
          <p:nvPr>
            <p:ph type="title" hasCustomPrompt="1"/>
          </p:nvPr>
        </p:nvSpPr>
        <p:spPr bwMode="gray">
          <a:xfrm>
            <a:off x="234002" y="234002"/>
            <a:ext cx="3910160"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10" name="Text Placeholder 18"/>
          <p:cNvSpPr>
            <a:spLocks noGrp="1"/>
          </p:cNvSpPr>
          <p:nvPr>
            <p:ph type="body" sz="quarter" idx="12" hasCustomPrompt="1"/>
          </p:nvPr>
        </p:nvSpPr>
        <p:spPr>
          <a:xfrm>
            <a:off x="233363" y="904396"/>
            <a:ext cx="3910798"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1" name="Text Placeholder 21"/>
          <p:cNvSpPr>
            <a:spLocks noGrp="1"/>
          </p:cNvSpPr>
          <p:nvPr>
            <p:ph type="body" sz="quarter" idx="13" hasCustomPrompt="1"/>
          </p:nvPr>
        </p:nvSpPr>
        <p:spPr>
          <a:xfrm>
            <a:off x="233364" y="1487126"/>
            <a:ext cx="3792572" cy="4110753"/>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5699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0. Copy slide">
    <p:spTree>
      <p:nvGrpSpPr>
        <p:cNvPr id="1" name=""/>
        <p:cNvGrpSpPr/>
        <p:nvPr/>
      </p:nvGrpSpPr>
      <p:grpSpPr>
        <a:xfrm>
          <a:off x="0" y="0"/>
          <a:ext cx="0" cy="0"/>
          <a:chOff x="0" y="0"/>
          <a:chExt cx="0" cy="0"/>
        </a:xfrm>
      </p:grpSpPr>
      <p:sp>
        <p:nvSpPr>
          <p:cNvPr id="7" name="Picture Placeholder 5"/>
          <p:cNvSpPr>
            <a:spLocks noGrp="1"/>
          </p:cNvSpPr>
          <p:nvPr>
            <p:ph type="pic" sz="quarter" idx="20"/>
          </p:nvPr>
        </p:nvSpPr>
        <p:spPr>
          <a:xfrm>
            <a:off x="2647571" y="3777664"/>
            <a:ext cx="4070030"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8" name="Picture Placeholder 5"/>
          <p:cNvSpPr>
            <a:spLocks noGrp="1"/>
          </p:cNvSpPr>
          <p:nvPr>
            <p:ph type="pic" sz="quarter" idx="21"/>
          </p:nvPr>
        </p:nvSpPr>
        <p:spPr>
          <a:xfrm>
            <a:off x="10795379"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Picture Placeholder 5"/>
          <p:cNvSpPr>
            <a:spLocks noGrp="1"/>
          </p:cNvSpPr>
          <p:nvPr>
            <p:ph type="pic" sz="quarter" idx="22"/>
          </p:nvPr>
        </p:nvSpPr>
        <p:spPr>
          <a:xfrm>
            <a:off x="10795379" y="-5936"/>
            <a:ext cx="2647571" cy="3783600"/>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1" name="Picture Placeholder 5"/>
          <p:cNvSpPr>
            <a:spLocks noGrp="1"/>
          </p:cNvSpPr>
          <p:nvPr>
            <p:ph type="pic" sz="quarter" idx="23"/>
          </p:nvPr>
        </p:nvSpPr>
        <p:spPr>
          <a:xfrm>
            <a:off x="0" y="3777664"/>
            <a:ext cx="2647571" cy="3783600"/>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2" name="Picture Placeholder 5"/>
          <p:cNvSpPr>
            <a:spLocks noGrp="1"/>
          </p:cNvSpPr>
          <p:nvPr>
            <p:ph type="pic" sz="quarter" idx="24"/>
          </p:nvPr>
        </p:nvSpPr>
        <p:spPr>
          <a:xfrm>
            <a:off x="0" y="0"/>
            <a:ext cx="4070030" cy="3783600"/>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3" name="Picture Placeholder 5"/>
          <p:cNvSpPr>
            <a:spLocks noGrp="1"/>
          </p:cNvSpPr>
          <p:nvPr>
            <p:ph type="pic" sz="quarter" idx="25"/>
          </p:nvPr>
        </p:nvSpPr>
        <p:spPr>
          <a:xfrm>
            <a:off x="4070029" y="-5936"/>
            <a:ext cx="2647571" cy="3783600"/>
          </a:xfrm>
          <a:prstGeom prst="rect">
            <a:avLst/>
          </a:prstGeom>
          <a:solidFill>
            <a:schemeClr val="accent5"/>
          </a:solidFill>
        </p:spPr>
        <p:txBody>
          <a:bodyPr/>
          <a:lstStyle>
            <a:lvl1pPr algn="ctr">
              <a:defRPr sz="1200" b="0" i="1" baseline="0">
                <a:solidFill>
                  <a:srgbClr val="FFFFFF"/>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4" name="Title Placeholder 1"/>
          <p:cNvSpPr>
            <a:spLocks noGrp="1"/>
          </p:cNvSpPr>
          <p:nvPr>
            <p:ph type="title" hasCustomPrompt="1"/>
          </p:nvPr>
        </p:nvSpPr>
        <p:spPr bwMode="gray">
          <a:xfrm>
            <a:off x="7259164" y="234002"/>
            <a:ext cx="2994652" cy="300271"/>
          </a:xfrm>
          <a:prstGeom prst="rect">
            <a:avLst/>
          </a:prstGeom>
          <a:ln>
            <a:noFill/>
          </a:ln>
        </p:spPr>
        <p:txBody>
          <a:bodyPr vert="horz" wrap="none" lIns="0" tIns="0" rIns="0" bIns="0" rtlCol="0" anchor="ctr">
            <a:noAutofit/>
          </a:bodyPr>
          <a:lstStyle>
            <a:lvl1pPr algn="ctr">
              <a:defRPr sz="2799">
                <a:solidFill>
                  <a:srgbClr val="FFFFFF"/>
                </a:solidFill>
              </a:defRPr>
            </a:lvl1pPr>
          </a:lstStyle>
          <a:p>
            <a:r>
              <a:rPr lang="en-US"/>
              <a:t>ENTER HEADER TEXT</a:t>
            </a:r>
          </a:p>
        </p:txBody>
      </p:sp>
      <p:sp>
        <p:nvSpPr>
          <p:cNvPr id="16" name="Text Placeholder 18"/>
          <p:cNvSpPr>
            <a:spLocks noGrp="1"/>
          </p:cNvSpPr>
          <p:nvPr>
            <p:ph type="body" sz="quarter" idx="12" hasCustomPrompt="1"/>
          </p:nvPr>
        </p:nvSpPr>
        <p:spPr>
          <a:xfrm>
            <a:off x="7022425" y="904396"/>
            <a:ext cx="3468130" cy="222730"/>
          </a:xfrm>
          <a:prstGeom prst="rect">
            <a:avLst/>
          </a:prstGeom>
        </p:spPr>
        <p:txBody>
          <a:bodyPr lIns="0" tIns="0" rIns="0" bIns="0"/>
          <a:lstStyle>
            <a:lvl1pPr algn="ctr">
              <a:defRPr sz="1200" b="1" baseline="0">
                <a:solidFill>
                  <a:srgbClr val="FFFFFF"/>
                </a:solidFill>
              </a:defRPr>
            </a:lvl1pPr>
            <a:lvl2pPr>
              <a:defRPr sz="1200" b="0" baseline="0"/>
            </a:lvl2pPr>
          </a:lstStyle>
          <a:p>
            <a:pPr lvl="0"/>
            <a:r>
              <a:rPr lang="en-US"/>
              <a:t>Sub header (Arial, 12pt, Bold)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
        <p:nvSpPr>
          <p:cNvPr id="18" name="Text Placeholder 21"/>
          <p:cNvSpPr>
            <a:spLocks noGrp="1"/>
          </p:cNvSpPr>
          <p:nvPr>
            <p:ph type="body" sz="quarter" idx="13" hasCustomPrompt="1"/>
          </p:nvPr>
        </p:nvSpPr>
        <p:spPr>
          <a:xfrm>
            <a:off x="7022425" y="1497250"/>
            <a:ext cx="3468129" cy="4110753"/>
          </a:xfrm>
          <a:prstGeom prst="rect">
            <a:avLst/>
          </a:prstGeom>
        </p:spPr>
        <p:txBody>
          <a:bodyPr lIns="0" tIns="0" rIns="0" bIns="0"/>
          <a:lstStyle>
            <a:lvl1pPr algn="ct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72537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2"/>
            <a:ext cx="3847354"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6" name="Text Placeholder 18"/>
          <p:cNvSpPr>
            <a:spLocks noGrp="1"/>
          </p:cNvSpPr>
          <p:nvPr>
            <p:ph type="body" sz="quarter" idx="12" hasCustomPrompt="1"/>
          </p:nvPr>
        </p:nvSpPr>
        <p:spPr>
          <a:xfrm>
            <a:off x="233363"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279901" y="0"/>
            <a:ext cx="91630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FFFFFF"/>
              </a:solidFill>
            </a:endParaRPr>
          </a:p>
        </p:txBody>
      </p:sp>
      <p:sp>
        <p:nvSpPr>
          <p:cNvPr id="9" name="Text Placeholder 18"/>
          <p:cNvSpPr>
            <a:spLocks noGrp="1"/>
          </p:cNvSpPr>
          <p:nvPr>
            <p:ph type="body" sz="quarter" idx="14" hasCustomPrompt="1"/>
          </p:nvPr>
        </p:nvSpPr>
        <p:spPr>
          <a:xfrm>
            <a:off x="4639584"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9239655"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98846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2.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2" y="234002"/>
            <a:ext cx="3880482"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6" name="Text Placeholder 18"/>
          <p:cNvSpPr>
            <a:spLocks noGrp="1"/>
          </p:cNvSpPr>
          <p:nvPr>
            <p:ph type="body" sz="quarter" idx="12" hasCustomPrompt="1"/>
          </p:nvPr>
        </p:nvSpPr>
        <p:spPr>
          <a:xfrm>
            <a:off x="233364" y="904396"/>
            <a:ext cx="3881119"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88143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279901" y="0"/>
            <a:ext cx="91630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FFFFFF"/>
              </a:solidFill>
            </a:endParaRPr>
          </a:p>
        </p:txBody>
      </p:sp>
      <p:sp>
        <p:nvSpPr>
          <p:cNvPr id="9" name="Text Placeholder 18"/>
          <p:cNvSpPr>
            <a:spLocks noGrp="1"/>
          </p:cNvSpPr>
          <p:nvPr>
            <p:ph type="body" sz="quarter" idx="14" hasCustomPrompt="1"/>
          </p:nvPr>
        </p:nvSpPr>
        <p:spPr>
          <a:xfrm>
            <a:off x="4639584"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9239655"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5787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3.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855364"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6" name="Text Placeholder 18"/>
          <p:cNvSpPr>
            <a:spLocks noGrp="1"/>
          </p:cNvSpPr>
          <p:nvPr>
            <p:ph type="body" sz="quarter" idx="12" hasCustomPrompt="1"/>
          </p:nvPr>
        </p:nvSpPr>
        <p:spPr>
          <a:xfrm>
            <a:off x="233363" y="904396"/>
            <a:ext cx="3856000"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856316"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279901" y="0"/>
            <a:ext cx="91630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9" name="Text Placeholder 18"/>
          <p:cNvSpPr>
            <a:spLocks noGrp="1"/>
          </p:cNvSpPr>
          <p:nvPr>
            <p:ph type="body" sz="quarter" idx="14" hasCustomPrompt="1"/>
          </p:nvPr>
        </p:nvSpPr>
        <p:spPr>
          <a:xfrm>
            <a:off x="4639584"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9239655"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45598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a:t>Sub copy</a:t>
            </a:r>
          </a:p>
          <a:p>
            <a:r>
              <a:rPr lang="en-US"/>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2" y="234002"/>
            <a:ext cx="3845315"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6" name="Text Placeholder 18"/>
          <p:cNvSpPr>
            <a:spLocks noGrp="1"/>
          </p:cNvSpPr>
          <p:nvPr>
            <p:ph type="body" sz="quarter" idx="12" hasCustomPrompt="1"/>
          </p:nvPr>
        </p:nvSpPr>
        <p:spPr>
          <a:xfrm>
            <a:off x="233364" y="904396"/>
            <a:ext cx="384595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5" y="1487125"/>
            <a:ext cx="3846268"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279901" y="0"/>
            <a:ext cx="91630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FFFFFF"/>
              </a:solidFill>
            </a:endParaRPr>
          </a:p>
        </p:txBody>
      </p:sp>
      <p:sp>
        <p:nvSpPr>
          <p:cNvPr id="9" name="Text Placeholder 18"/>
          <p:cNvSpPr>
            <a:spLocks noGrp="1"/>
          </p:cNvSpPr>
          <p:nvPr>
            <p:ph type="body" sz="quarter" idx="14" hasCustomPrompt="1"/>
          </p:nvPr>
        </p:nvSpPr>
        <p:spPr>
          <a:xfrm>
            <a:off x="4639584"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Text Placeholder 18"/>
          <p:cNvSpPr>
            <a:spLocks noGrp="1"/>
          </p:cNvSpPr>
          <p:nvPr>
            <p:ph type="body" sz="quarter" idx="16" hasCustomPrompt="1"/>
          </p:nvPr>
        </p:nvSpPr>
        <p:spPr>
          <a:xfrm>
            <a:off x="9239655"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2"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421231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835267"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6" name="Text Placeholder 18"/>
          <p:cNvSpPr>
            <a:spLocks noGrp="1"/>
          </p:cNvSpPr>
          <p:nvPr>
            <p:ph type="body" sz="quarter" idx="12" hasCustomPrompt="1"/>
          </p:nvPr>
        </p:nvSpPr>
        <p:spPr>
          <a:xfrm>
            <a:off x="233363" y="904396"/>
            <a:ext cx="3835904"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5" y="1487125"/>
            <a:ext cx="3836219"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279901" y="0"/>
            <a:ext cx="91630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FFFFFF"/>
              </a:solidFill>
            </a:endParaRPr>
          </a:p>
        </p:txBody>
      </p:sp>
      <p:sp>
        <p:nvSpPr>
          <p:cNvPr id="11" name="Text Placeholder 18"/>
          <p:cNvSpPr>
            <a:spLocks noGrp="1"/>
          </p:cNvSpPr>
          <p:nvPr>
            <p:ph type="body" sz="quarter" idx="14" hasCustomPrompt="1"/>
          </p:nvPr>
        </p:nvSpPr>
        <p:spPr>
          <a:xfrm>
            <a:off x="4639584"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2" name="Text Placeholder 21"/>
          <p:cNvSpPr>
            <a:spLocks noGrp="1"/>
          </p:cNvSpPr>
          <p:nvPr>
            <p:ph type="body" sz="quarter" idx="15"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3" name="Text Placeholder 18"/>
          <p:cNvSpPr>
            <a:spLocks noGrp="1"/>
          </p:cNvSpPr>
          <p:nvPr>
            <p:ph type="body" sz="quarter" idx="16" hasCustomPrompt="1"/>
          </p:nvPr>
        </p:nvSpPr>
        <p:spPr>
          <a:xfrm>
            <a:off x="9239655"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4" name="Text Placeholder 21"/>
          <p:cNvSpPr>
            <a:spLocks noGrp="1"/>
          </p:cNvSpPr>
          <p:nvPr>
            <p:ph type="body" sz="quarter" idx="17"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53987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6.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1" y="234002"/>
            <a:ext cx="3799759"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6" name="Text Placeholder 18"/>
          <p:cNvSpPr>
            <a:spLocks noGrp="1"/>
          </p:cNvSpPr>
          <p:nvPr>
            <p:ph type="body" sz="quarter" idx="12" hasCustomPrompt="1"/>
          </p:nvPr>
        </p:nvSpPr>
        <p:spPr>
          <a:xfrm>
            <a:off x="233363" y="904396"/>
            <a:ext cx="380044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800754"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Picture Placeholder 9"/>
          <p:cNvSpPr>
            <a:spLocks noGrp="1"/>
          </p:cNvSpPr>
          <p:nvPr>
            <p:ph type="pic" sz="quarter" idx="14"/>
          </p:nvPr>
        </p:nvSpPr>
        <p:spPr>
          <a:xfrm>
            <a:off x="4279901" y="0"/>
            <a:ext cx="9163050" cy="7561263"/>
          </a:xfrm>
          <a:prstGeom prst="rect">
            <a:avLst/>
          </a:prstGeom>
          <a:solidFill>
            <a:schemeClr val="accent5"/>
          </a:solidFill>
        </p:spPr>
        <p:txBody>
          <a:bodyPr/>
          <a:lstStyle>
            <a:lvl1pPr algn="ctr">
              <a:defRPr sz="1200" b="0" i="1" baseline="0">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a picture</a:t>
            </a:r>
          </a:p>
        </p:txBody>
      </p:sp>
      <p:sp>
        <p:nvSpPr>
          <p:cNvPr id="12" name="Text Placeholder 18"/>
          <p:cNvSpPr>
            <a:spLocks noGrp="1"/>
          </p:cNvSpPr>
          <p:nvPr>
            <p:ph type="body" sz="quarter" idx="15" hasCustomPrompt="1"/>
          </p:nvPr>
        </p:nvSpPr>
        <p:spPr>
          <a:xfrm>
            <a:off x="4639584"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3" name="Text Placeholder 21"/>
          <p:cNvSpPr>
            <a:spLocks noGrp="1"/>
          </p:cNvSpPr>
          <p:nvPr>
            <p:ph type="body" sz="quarter" idx="16" hasCustomPrompt="1"/>
          </p:nvPr>
        </p:nvSpPr>
        <p:spPr>
          <a:xfrm>
            <a:off x="4639584"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4" name="Text Placeholder 18"/>
          <p:cNvSpPr>
            <a:spLocks noGrp="1"/>
          </p:cNvSpPr>
          <p:nvPr>
            <p:ph type="body" sz="quarter" idx="17" hasCustomPrompt="1"/>
          </p:nvPr>
        </p:nvSpPr>
        <p:spPr>
          <a:xfrm>
            <a:off x="9239655" y="904396"/>
            <a:ext cx="3847992"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5" name="Text Placeholder 21"/>
          <p:cNvSpPr>
            <a:spLocks noGrp="1"/>
          </p:cNvSpPr>
          <p:nvPr>
            <p:ph type="body" sz="quarter" idx="18" hasCustomPrompt="1"/>
          </p:nvPr>
        </p:nvSpPr>
        <p:spPr>
          <a:xfrm>
            <a:off x="9239655" y="1487125"/>
            <a:ext cx="3848307"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01228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7.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480475"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FFFFFF"/>
              </a:solidFill>
            </a:endParaRPr>
          </a:p>
        </p:txBody>
      </p:sp>
      <p:sp>
        <p:nvSpPr>
          <p:cNvPr id="10"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1"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2"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19282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8.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480475"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FFFFFF"/>
              </a:solidFill>
            </a:endParaRPr>
          </a:p>
        </p:txBody>
      </p:sp>
      <p:sp>
        <p:nvSpPr>
          <p:cNvPr id="9"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1"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7478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9.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480475"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FFFFFF"/>
              </a:solidFill>
            </a:endParaRPr>
          </a:p>
        </p:txBody>
      </p:sp>
      <p:sp>
        <p:nvSpPr>
          <p:cNvPr id="9"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1"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6879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0.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480475"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9" name="Picture Placeholder 9"/>
          <p:cNvSpPr>
            <a:spLocks noGrp="1"/>
          </p:cNvSpPr>
          <p:nvPr>
            <p:ph type="pic" sz="quarter" idx="14"/>
          </p:nvPr>
        </p:nvSpPr>
        <p:spPr>
          <a:xfrm>
            <a:off x="8962476" y="-10004"/>
            <a:ext cx="4480475" cy="7571268"/>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1"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396844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1.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Rectangle 7"/>
          <p:cNvSpPr/>
          <p:nvPr userDrawn="1"/>
        </p:nvSpPr>
        <p:spPr>
          <a:xfrm>
            <a:off x="4480475"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FFFFFF"/>
              </a:solidFill>
            </a:endParaRPr>
          </a:p>
        </p:txBody>
      </p:sp>
      <p:sp>
        <p:nvSpPr>
          <p:cNvPr id="9"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1"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251516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2. Copy slide">
    <p:spTree>
      <p:nvGrpSpPr>
        <p:cNvPr id="1" name=""/>
        <p:cNvGrpSpPr/>
        <p:nvPr/>
      </p:nvGrpSpPr>
      <p:grpSpPr>
        <a:xfrm>
          <a:off x="0" y="0"/>
          <a:ext cx="0" cy="0"/>
          <a:chOff x="0" y="0"/>
          <a:chExt cx="0" cy="0"/>
        </a:xfrm>
      </p:grpSpPr>
      <p:sp>
        <p:nvSpPr>
          <p:cNvPr id="10" name="Rectangle 9"/>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FFFFFF"/>
              </a:solidFill>
            </a:endParaRPr>
          </a:p>
        </p:txBody>
      </p:sp>
      <p:sp>
        <p:nvSpPr>
          <p:cNvPr id="5"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8"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9"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11"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2"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3"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33195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3.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FFFFFF"/>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312394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a:t>Sub copy</a:t>
            </a:r>
          </a:p>
          <a:p>
            <a:r>
              <a:rPr lang="en-US"/>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5.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FFFFFF"/>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76033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6.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FFFFFF"/>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962476"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274757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7.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8962476" y="-10004"/>
            <a:ext cx="4480475" cy="7571268"/>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4837390"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4837235"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406641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8. Copy slide">
    <p:spTree>
      <p:nvGrpSpPr>
        <p:cNvPr id="1" name=""/>
        <p:cNvGrpSpPr/>
        <p:nvPr/>
      </p:nvGrpSpPr>
      <p:grpSpPr>
        <a:xfrm>
          <a:off x="0" y="0"/>
          <a:ext cx="0" cy="0"/>
          <a:chOff x="0" y="0"/>
          <a:chExt cx="0" cy="0"/>
        </a:xfrm>
      </p:grpSpPr>
      <p:sp>
        <p:nvSpPr>
          <p:cNvPr id="4" name="Rectangle 3"/>
          <p:cNvSpPr/>
          <p:nvPr userDrawn="1"/>
        </p:nvSpPr>
        <p:spPr>
          <a:xfrm>
            <a:off x="0" y="-10005"/>
            <a:ext cx="4482000" cy="757126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5"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9" name="Picture Placeholder 9"/>
          <p:cNvSpPr>
            <a:spLocks noGrp="1"/>
          </p:cNvSpPr>
          <p:nvPr>
            <p:ph type="pic" sz="quarter" idx="14"/>
          </p:nvPr>
        </p:nvSpPr>
        <p:spPr>
          <a:xfrm>
            <a:off x="4482001"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1" name="Text Placeholder 21"/>
          <p:cNvSpPr>
            <a:spLocks noGrp="1"/>
          </p:cNvSpPr>
          <p:nvPr>
            <p:ph type="body" sz="quarter" idx="16" hasCustomPrompt="1"/>
          </p:nvPr>
        </p:nvSpPr>
        <p:spPr>
          <a:xfrm>
            <a:off x="9344689"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63860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9.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482001"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9344689"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50214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0.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482001"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9344689"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195473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1.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482001" y="-10004"/>
            <a:ext cx="4480475" cy="7571268"/>
          </a:xfrm>
          <a:prstGeom prst="rect">
            <a:avLst/>
          </a:prstGeom>
          <a:solidFill>
            <a:schemeClr val="accent5"/>
          </a:solidFill>
        </p:spPr>
        <p:txBody>
          <a:bodyPr/>
          <a:lstStyle>
            <a:lvl1pPr algn="ctr">
              <a:defRPr sz="1200" b="0" i="1">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9344689"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385641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2. Copy slide">
    <p:spTree>
      <p:nvGrpSpPr>
        <p:cNvPr id="1" name=""/>
        <p:cNvGrpSpPr/>
        <p:nvPr/>
      </p:nvGrpSpPr>
      <p:grpSpPr>
        <a:xfrm>
          <a:off x="0" y="0"/>
          <a:ext cx="0" cy="0"/>
          <a:chOff x="0" y="0"/>
          <a:chExt cx="0" cy="0"/>
        </a:xfrm>
      </p:grpSpPr>
      <p:sp>
        <p:nvSpPr>
          <p:cNvPr id="3" name="Rectangle 2"/>
          <p:cNvSpPr/>
          <p:nvPr userDrawn="1"/>
        </p:nvSpPr>
        <p:spPr>
          <a:xfrm>
            <a:off x="0" y="-10005"/>
            <a:ext cx="4482000" cy="7571268"/>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chemeClr val="bg1"/>
              </a:solidFill>
            </a:endParaRPr>
          </a:p>
        </p:txBody>
      </p:sp>
      <p:sp>
        <p:nvSpPr>
          <p:cNvPr id="4"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a:t>ENTER HEADER TEXT</a:t>
            </a:r>
          </a:p>
        </p:txBody>
      </p:sp>
      <p:sp>
        <p:nvSpPr>
          <p:cNvPr id="6"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a:t>Sub header (Arial, 12pt, Bold)</a:t>
            </a:r>
          </a:p>
        </p:txBody>
      </p:sp>
      <p:sp>
        <p:nvSpPr>
          <p:cNvPr id="7"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Picture Placeholder 9"/>
          <p:cNvSpPr>
            <a:spLocks noGrp="1"/>
          </p:cNvSpPr>
          <p:nvPr>
            <p:ph type="pic" sz="quarter" idx="14"/>
          </p:nvPr>
        </p:nvSpPr>
        <p:spPr>
          <a:xfrm>
            <a:off x="4482001" y="-10004"/>
            <a:ext cx="4480475" cy="7571268"/>
          </a:xfrm>
          <a:prstGeom prst="rect">
            <a:avLst/>
          </a:prstGeom>
          <a:solidFill>
            <a:schemeClr val="accent6"/>
          </a:solidFill>
        </p:spPr>
        <p:txBody>
          <a:bodyPr/>
          <a:lstStyle>
            <a:lvl1pPr algn="ctr">
              <a:defRPr sz="1200" b="0" i="1">
                <a:solidFill>
                  <a:schemeClr val="accent5"/>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9" name="Text Placeholder 18"/>
          <p:cNvSpPr>
            <a:spLocks noGrp="1"/>
          </p:cNvSpPr>
          <p:nvPr>
            <p:ph type="body" sz="quarter" idx="15" hasCustomPrompt="1"/>
          </p:nvPr>
        </p:nvSpPr>
        <p:spPr>
          <a:xfrm>
            <a:off x="934484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0" name="Text Placeholder 21"/>
          <p:cNvSpPr>
            <a:spLocks noGrp="1"/>
          </p:cNvSpPr>
          <p:nvPr>
            <p:ph type="body" sz="quarter" idx="16" hasCustomPrompt="1"/>
          </p:nvPr>
        </p:nvSpPr>
        <p:spPr>
          <a:xfrm>
            <a:off x="9344689"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00" y="6964869"/>
            <a:ext cx="1671832" cy="362395"/>
          </a:xfrm>
          <a:prstGeom prst="rect">
            <a:avLst/>
          </a:prstGeom>
        </p:spPr>
      </p:pic>
    </p:spTree>
    <p:extLst>
      <p:ext uri="{BB962C8B-B14F-4D97-AF65-F5344CB8AC3E}">
        <p14:creationId xmlns:p14="http://schemas.microsoft.com/office/powerpoint/2010/main" val="228335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3. Copy sl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7"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8" name="Text Placeholder 21"/>
          <p:cNvSpPr>
            <a:spLocks noGrp="1"/>
          </p:cNvSpPr>
          <p:nvPr>
            <p:ph type="body" sz="quarter" idx="13" hasCustomPrompt="1"/>
          </p:nvPr>
        </p:nvSpPr>
        <p:spPr>
          <a:xfrm>
            <a:off x="233364"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9" name="Picture Placeholder 9"/>
          <p:cNvSpPr>
            <a:spLocks noGrp="1"/>
          </p:cNvSpPr>
          <p:nvPr>
            <p:ph type="pic" sz="quarter" idx="14"/>
          </p:nvPr>
        </p:nvSpPr>
        <p:spPr>
          <a:xfrm>
            <a:off x="4481239" y="-1"/>
            <a:ext cx="4480475" cy="3780000"/>
          </a:xfrm>
          <a:prstGeom prst="rect">
            <a:avLst/>
          </a:prstGeom>
          <a:solidFill>
            <a:schemeClr val="accent5"/>
          </a:solidFill>
        </p:spPr>
        <p:txBody>
          <a:bodyPr/>
          <a:lstStyle>
            <a:lvl1pPr algn="ctr">
              <a:defRPr sz="1200" b="0" i="1">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10" name="Text Placeholder 18"/>
          <p:cNvSpPr>
            <a:spLocks noGrp="1"/>
          </p:cNvSpPr>
          <p:nvPr>
            <p:ph type="body" sz="quarter" idx="15" hasCustomPrompt="1"/>
          </p:nvPr>
        </p:nvSpPr>
        <p:spPr>
          <a:xfrm>
            <a:off x="934484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
        <p:nvSpPr>
          <p:cNvPr id="11" name="Text Placeholder 21"/>
          <p:cNvSpPr>
            <a:spLocks noGrp="1"/>
          </p:cNvSpPr>
          <p:nvPr>
            <p:ph type="body" sz="quarter" idx="16" hasCustomPrompt="1"/>
          </p:nvPr>
        </p:nvSpPr>
        <p:spPr>
          <a:xfrm>
            <a:off x="9344689" y="1487125"/>
            <a:ext cx="3768482" cy="684212"/>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14" name="Picture Placeholder 9"/>
          <p:cNvSpPr>
            <a:spLocks noGrp="1"/>
          </p:cNvSpPr>
          <p:nvPr>
            <p:ph type="pic" sz="quarter" idx="17"/>
          </p:nvPr>
        </p:nvSpPr>
        <p:spPr>
          <a:xfrm>
            <a:off x="4482001" y="3779999"/>
            <a:ext cx="4480475" cy="3780000"/>
          </a:xfrm>
          <a:prstGeom prst="rect">
            <a:avLst/>
          </a:prstGeom>
          <a:solidFill>
            <a:schemeClr val="accent6"/>
          </a:solidFill>
        </p:spPr>
        <p:txBody>
          <a:bodyPr/>
          <a:lstStyle>
            <a:lvl1pPr algn="ctr">
              <a:defRPr sz="1200" b="0" i="1">
                <a:solidFill>
                  <a:srgbClr val="FFFFF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Tree>
    <p:extLst>
      <p:ext uri="{BB962C8B-B14F-4D97-AF65-F5344CB8AC3E}">
        <p14:creationId xmlns:p14="http://schemas.microsoft.com/office/powerpoint/2010/main" val="151876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4.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5" y="234002"/>
            <a:ext cx="12413343" cy="300271"/>
          </a:xfrm>
          <a:prstGeom prst="rect">
            <a:avLst/>
          </a:prstGeom>
          <a:ln>
            <a:noFill/>
          </a:ln>
        </p:spPr>
        <p:txBody>
          <a:bodyPr vert="horz" wrap="none" lIns="0" tIns="0" rIns="0" bIns="0" rtlCol="0" anchor="ctr">
            <a:noAutofit/>
          </a:bodyPr>
          <a:lstStyle>
            <a:lvl1pPr algn="ctr">
              <a:defRPr sz="2799">
                <a:solidFill>
                  <a:srgbClr val="FFFFFF"/>
                </a:solidFill>
              </a:defRPr>
            </a:lvl1pPr>
          </a:lstStyle>
          <a:p>
            <a:r>
              <a:rPr lang="en-US"/>
              <a:t>ENTER HEADER TEXT</a:t>
            </a:r>
          </a:p>
        </p:txBody>
      </p:sp>
      <p:sp>
        <p:nvSpPr>
          <p:cNvPr id="5" name="Text Placeholder 18"/>
          <p:cNvSpPr>
            <a:spLocks noGrp="1"/>
          </p:cNvSpPr>
          <p:nvPr>
            <p:ph type="body" sz="quarter" idx="12" hasCustomPrompt="1"/>
          </p:nvPr>
        </p:nvSpPr>
        <p:spPr>
          <a:xfrm>
            <a:off x="3716585" y="904396"/>
            <a:ext cx="6009781" cy="222730"/>
          </a:xfrm>
          <a:prstGeom prst="rect">
            <a:avLst/>
          </a:prstGeom>
        </p:spPr>
        <p:txBody>
          <a:bodyPr lIns="0" tIns="0" rIns="0" bIns="0"/>
          <a:lstStyle>
            <a:lvl1pPr algn="ctr">
              <a:defRPr sz="1200" b="1" baseline="0">
                <a:solidFill>
                  <a:srgbClr val="FFFFFF"/>
                </a:solidFill>
              </a:defRPr>
            </a:lvl1pPr>
            <a:lvl2pPr>
              <a:defRPr sz="1200" b="0" baseline="0"/>
            </a:lvl2pPr>
          </a:lstStyle>
          <a:p>
            <a:pPr lvl="0"/>
            <a:r>
              <a:rPr lang="en-US"/>
              <a:t>Sub header (Arial, 12pt, Bold)</a:t>
            </a:r>
          </a:p>
        </p:txBody>
      </p:sp>
      <p:sp>
        <p:nvSpPr>
          <p:cNvPr id="6" name="Text Placeholder 21"/>
          <p:cNvSpPr>
            <a:spLocks noGrp="1"/>
          </p:cNvSpPr>
          <p:nvPr>
            <p:ph type="body" sz="quarter" idx="13" hasCustomPrompt="1"/>
          </p:nvPr>
        </p:nvSpPr>
        <p:spPr>
          <a:xfrm>
            <a:off x="762434" y="1487125"/>
            <a:ext cx="3600000" cy="5096555"/>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83116" y="6965458"/>
            <a:ext cx="1676720" cy="363608"/>
          </a:xfrm>
          <a:prstGeom prst="rect">
            <a:avLst/>
          </a:prstGeom>
        </p:spPr>
      </p:pic>
      <p:sp>
        <p:nvSpPr>
          <p:cNvPr id="8" name="Text Placeholder 21"/>
          <p:cNvSpPr>
            <a:spLocks noGrp="1"/>
          </p:cNvSpPr>
          <p:nvPr>
            <p:ph type="body" sz="quarter" idx="14" hasCustomPrompt="1"/>
          </p:nvPr>
        </p:nvSpPr>
        <p:spPr>
          <a:xfrm>
            <a:off x="4921475" y="1487125"/>
            <a:ext cx="3600000" cy="5096555"/>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9" name="Text Placeholder 21"/>
          <p:cNvSpPr>
            <a:spLocks noGrp="1"/>
          </p:cNvSpPr>
          <p:nvPr>
            <p:ph type="body" sz="quarter" idx="15" hasCustomPrompt="1"/>
          </p:nvPr>
        </p:nvSpPr>
        <p:spPr>
          <a:xfrm>
            <a:off x="9080516" y="1487125"/>
            <a:ext cx="3600000" cy="5094000"/>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Tree>
    <p:extLst>
      <p:ext uri="{BB962C8B-B14F-4D97-AF65-F5344CB8AC3E}">
        <p14:creationId xmlns:p14="http://schemas.microsoft.com/office/powerpoint/2010/main" val="175397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a:t>Sub copy</a:t>
            </a:r>
          </a:p>
          <a:p>
            <a:r>
              <a:rPr lang="en-US"/>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5. Copy slid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gray">
          <a:xfrm>
            <a:off x="514805" y="234002"/>
            <a:ext cx="12413343" cy="300271"/>
          </a:xfrm>
          <a:prstGeom prst="rect">
            <a:avLst/>
          </a:prstGeom>
          <a:ln>
            <a:noFill/>
          </a:ln>
        </p:spPr>
        <p:txBody>
          <a:bodyPr vert="horz" wrap="none" lIns="0" tIns="0" rIns="0" bIns="0" rtlCol="0" anchor="ctr">
            <a:noAutofit/>
          </a:bodyPr>
          <a:lstStyle>
            <a:lvl1pPr algn="ctr">
              <a:defRPr sz="2799">
                <a:solidFill>
                  <a:srgbClr val="FFFFFF"/>
                </a:solidFill>
              </a:defRPr>
            </a:lvl1pPr>
          </a:lstStyle>
          <a:p>
            <a:r>
              <a:rPr lang="en-US"/>
              <a:t>ENTER HEADER TEXT</a:t>
            </a:r>
          </a:p>
        </p:txBody>
      </p:sp>
      <p:sp>
        <p:nvSpPr>
          <p:cNvPr id="5" name="Text Placeholder 18"/>
          <p:cNvSpPr>
            <a:spLocks noGrp="1"/>
          </p:cNvSpPr>
          <p:nvPr>
            <p:ph type="body" sz="quarter" idx="12" hasCustomPrompt="1"/>
          </p:nvPr>
        </p:nvSpPr>
        <p:spPr>
          <a:xfrm>
            <a:off x="3716585" y="904396"/>
            <a:ext cx="6009781" cy="222730"/>
          </a:xfrm>
          <a:prstGeom prst="rect">
            <a:avLst/>
          </a:prstGeom>
        </p:spPr>
        <p:txBody>
          <a:bodyPr lIns="0" tIns="0" rIns="0" bIns="0"/>
          <a:lstStyle>
            <a:lvl1pPr algn="ctr">
              <a:defRPr sz="1200" b="1" baseline="0">
                <a:solidFill>
                  <a:srgbClr val="FFFFFF"/>
                </a:solidFill>
              </a:defRPr>
            </a:lvl1pPr>
            <a:lvl2pPr>
              <a:defRPr sz="1200" b="0" baseline="0"/>
            </a:lvl2pPr>
          </a:lstStyle>
          <a:p>
            <a:pPr lvl="0"/>
            <a:r>
              <a:rPr lang="en-US"/>
              <a:t>Sub header (Arial, 12pt, Bold)</a:t>
            </a:r>
          </a:p>
        </p:txBody>
      </p:sp>
      <p:sp>
        <p:nvSpPr>
          <p:cNvPr id="6" name="Text Placeholder 21"/>
          <p:cNvSpPr>
            <a:spLocks noGrp="1"/>
          </p:cNvSpPr>
          <p:nvPr>
            <p:ph type="body" sz="quarter" idx="13" hasCustomPrompt="1"/>
          </p:nvPr>
        </p:nvSpPr>
        <p:spPr>
          <a:xfrm>
            <a:off x="762434" y="1487125"/>
            <a:ext cx="3600000" cy="5096555"/>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Text Placeholder 21"/>
          <p:cNvSpPr>
            <a:spLocks noGrp="1"/>
          </p:cNvSpPr>
          <p:nvPr>
            <p:ph type="body" sz="quarter" idx="14" hasCustomPrompt="1"/>
          </p:nvPr>
        </p:nvSpPr>
        <p:spPr>
          <a:xfrm>
            <a:off x="4921475" y="1487125"/>
            <a:ext cx="3600000" cy="5096555"/>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9" name="Text Placeholder 21"/>
          <p:cNvSpPr>
            <a:spLocks noGrp="1"/>
          </p:cNvSpPr>
          <p:nvPr>
            <p:ph type="body" sz="quarter" idx="15" hasCustomPrompt="1"/>
          </p:nvPr>
        </p:nvSpPr>
        <p:spPr>
          <a:xfrm>
            <a:off x="9080516" y="1487125"/>
            <a:ext cx="3600000" cy="5094000"/>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Tree>
    <p:extLst>
      <p:ext uri="{BB962C8B-B14F-4D97-AF65-F5344CB8AC3E}">
        <p14:creationId xmlns:p14="http://schemas.microsoft.com/office/powerpoint/2010/main" val="183919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6. Copy slide">
    <p:spTree>
      <p:nvGrpSpPr>
        <p:cNvPr id="1" name=""/>
        <p:cNvGrpSpPr/>
        <p:nvPr/>
      </p:nvGrpSpPr>
      <p:grpSpPr>
        <a:xfrm>
          <a:off x="0" y="0"/>
          <a:ext cx="0" cy="0"/>
          <a:chOff x="0" y="0"/>
          <a:chExt cx="0" cy="0"/>
        </a:xfrm>
      </p:grpSpPr>
      <p:sp>
        <p:nvSpPr>
          <p:cNvPr id="6" name="Text Placeholder 21"/>
          <p:cNvSpPr>
            <a:spLocks noGrp="1"/>
          </p:cNvSpPr>
          <p:nvPr>
            <p:ph type="body" sz="quarter" idx="13" hasCustomPrompt="1"/>
          </p:nvPr>
        </p:nvSpPr>
        <p:spPr>
          <a:xfrm>
            <a:off x="762434" y="1487125"/>
            <a:ext cx="3600000" cy="5096555"/>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7" name="Text Placeholder 21"/>
          <p:cNvSpPr>
            <a:spLocks noGrp="1"/>
          </p:cNvSpPr>
          <p:nvPr>
            <p:ph type="body" sz="quarter" idx="14" hasCustomPrompt="1"/>
          </p:nvPr>
        </p:nvSpPr>
        <p:spPr>
          <a:xfrm>
            <a:off x="4921475" y="1487125"/>
            <a:ext cx="3600000" cy="5096555"/>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sp>
        <p:nvSpPr>
          <p:cNvPr id="8" name="Text Placeholder 21"/>
          <p:cNvSpPr>
            <a:spLocks noGrp="1"/>
          </p:cNvSpPr>
          <p:nvPr>
            <p:ph type="body" sz="quarter" idx="15" hasCustomPrompt="1"/>
          </p:nvPr>
        </p:nvSpPr>
        <p:spPr>
          <a:xfrm>
            <a:off x="9080516" y="1487125"/>
            <a:ext cx="3600000" cy="5094000"/>
          </a:xfrm>
          <a:prstGeom prst="rect">
            <a:avLst/>
          </a:prstGeom>
        </p:spPr>
        <p:txBody>
          <a:bodyPr lIns="0" tIns="0" rIns="0" bIns="0"/>
          <a:lstStyle>
            <a:lvl1pPr>
              <a:defRPr sz="1200" b="0" baseline="0">
                <a:solidFill>
                  <a:srgbClr val="FFFFFF"/>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a:t>Body copy (Arial, 12pt, Normal)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3716" y="6965458"/>
            <a:ext cx="1676720" cy="363608"/>
          </a:xfrm>
          <a:prstGeom prst="rect">
            <a:avLst/>
          </a:prstGeom>
        </p:spPr>
      </p:pic>
      <p:sp>
        <p:nvSpPr>
          <p:cNvPr id="10" name="Title Placeholder 1"/>
          <p:cNvSpPr>
            <a:spLocks noGrp="1"/>
          </p:cNvSpPr>
          <p:nvPr>
            <p:ph type="title" hasCustomPrompt="1"/>
          </p:nvPr>
        </p:nvSpPr>
        <p:spPr bwMode="gray">
          <a:xfrm>
            <a:off x="234000" y="234002"/>
            <a:ext cx="3767773" cy="300271"/>
          </a:xfrm>
          <a:prstGeom prst="rect">
            <a:avLst/>
          </a:prstGeom>
          <a:ln>
            <a:noFill/>
          </a:ln>
        </p:spPr>
        <p:txBody>
          <a:bodyPr vert="horz" wrap="none" lIns="0" tIns="0" rIns="0" bIns="0" rtlCol="0" anchor="ctr">
            <a:noAutofit/>
          </a:bodyPr>
          <a:lstStyle>
            <a:lvl1pPr>
              <a:defRPr sz="2799">
                <a:solidFill>
                  <a:srgbClr val="FFFFFF"/>
                </a:solidFill>
              </a:defRPr>
            </a:lvl1pPr>
          </a:lstStyle>
          <a:p>
            <a:r>
              <a:rPr lang="en-US"/>
              <a:t>ENTER HEADER TEXT</a:t>
            </a:r>
          </a:p>
        </p:txBody>
      </p:sp>
      <p:sp>
        <p:nvSpPr>
          <p:cNvPr id="12" name="Text Placeholder 18"/>
          <p:cNvSpPr>
            <a:spLocks noGrp="1"/>
          </p:cNvSpPr>
          <p:nvPr>
            <p:ph type="body" sz="quarter" idx="12" hasCustomPrompt="1"/>
          </p:nvPr>
        </p:nvSpPr>
        <p:spPr>
          <a:xfrm>
            <a:off x="233364" y="904396"/>
            <a:ext cx="3768173" cy="222730"/>
          </a:xfrm>
          <a:prstGeom prst="rect">
            <a:avLst/>
          </a:prstGeom>
        </p:spPr>
        <p:txBody>
          <a:bodyPr lIns="0" tIns="0" rIns="0" bIns="0"/>
          <a:lstStyle>
            <a:lvl1pPr>
              <a:defRPr sz="1200" b="1" baseline="0">
                <a:solidFill>
                  <a:srgbClr val="FFFFFF"/>
                </a:solidFill>
              </a:defRPr>
            </a:lvl1pPr>
            <a:lvl2pPr>
              <a:defRPr sz="1200" b="0" baseline="0"/>
            </a:lvl2pPr>
          </a:lstStyle>
          <a:p>
            <a:pPr lvl="0"/>
            <a:r>
              <a:rPr lang="en-US"/>
              <a:t>Sub header (Arial, 12pt, Bold)</a:t>
            </a:r>
          </a:p>
        </p:txBody>
      </p:sp>
    </p:spTree>
    <p:extLst>
      <p:ext uri="{BB962C8B-B14F-4D97-AF65-F5344CB8AC3E}">
        <p14:creationId xmlns:p14="http://schemas.microsoft.com/office/powerpoint/2010/main" val="135543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oleObject" Target="../embeddings/oleObject12.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13.xml"/><Relationship Id="rId2" Type="http://schemas.openxmlformats.org/officeDocument/2006/relationships/slideLayout" Target="../slideLayouts/slideLayout13.xml"/><Relationship Id="rId16" Type="http://schemas.openxmlformats.org/officeDocument/2006/relationships/theme" Target="../theme/theme2.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oleObject" Target="../embeddings/oleObject1.bin"/><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ags" Target="../tags/tag2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oleObject" Target="../embeddings/oleObject22.bin"/><Relationship Id="rId5" Type="http://schemas.openxmlformats.org/officeDocument/2006/relationships/slideLayout" Target="../slideLayouts/slideLayout41.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theme" Target="../theme/theme4.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image" Target="../media/image1.emf"/><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tags" Target="../tags/tag24.xml"/><Relationship Id="rId10" Type="http://schemas.openxmlformats.org/officeDocument/2006/relationships/slideLayout" Target="../slideLayouts/slideLayout46.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4" imgW="6350000" imgH="6350000" progId="">
                  <p:embed/>
                </p:oleObj>
              </mc:Choice>
              <mc:Fallback>
                <p:oleObj name="think-cell Slide" r:id="rId14" imgW="6350000" imgH="6350000" progId="">
                  <p:embed/>
                  <p:pic>
                    <p:nvPicPr>
                      <p:cNvPr id="8" name="Object 7"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8" imgW="6350000" imgH="6350000" progId="">
                  <p:embed/>
                </p:oleObj>
              </mc:Choice>
              <mc:Fallback>
                <p:oleObj name="think-cell Slide" r:id="rId18" imgW="6350000" imgH="6350000" progId="">
                  <p:embed/>
                  <p:pic>
                    <p:nvPicPr>
                      <p:cNvPr id="8" name="Object 7"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a:t>Larger Section Title</a:t>
            </a:r>
          </a:p>
          <a:p>
            <a:pPr lvl="1"/>
            <a:r>
              <a:rPr lang="en-US"/>
              <a:t>Larger body copy</a:t>
            </a:r>
          </a:p>
          <a:p>
            <a:pPr lvl="1"/>
            <a:endParaRPr lang="en-US"/>
          </a:p>
          <a:p>
            <a:pPr lvl="2"/>
            <a:r>
              <a:rPr lang="en-US"/>
              <a:t>Smaller Section Title</a:t>
            </a:r>
          </a:p>
          <a:p>
            <a:pPr lvl="3"/>
            <a:r>
              <a:rPr lang="en-US"/>
              <a:t>Smaller body copy</a:t>
            </a:r>
          </a:p>
          <a:p>
            <a:pPr lvl="4"/>
            <a:r>
              <a:rPr lang="en-US"/>
              <a:t>Reference copy and </a:t>
            </a:r>
            <a:r>
              <a:rPr lang="en-US" err="1"/>
              <a:t>infographic</a:t>
            </a:r>
            <a:r>
              <a:rPr lang="en-US"/>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 id="2147484058" r:id="rId13"/>
    <p:sldLayoutId id="2147484061" r:id="rId14"/>
    <p:sldLayoutId id="214748406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2"/>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3" imgW="6350000" imgH="6350000" progId="">
                  <p:embed/>
                </p:oleObj>
              </mc:Choice>
              <mc:Fallback>
                <p:oleObj name="think-cell Slide" r:id="rId13" imgW="6350000" imgH="6350000" progId="">
                  <p:embed/>
                  <p:pic>
                    <p:nvPicPr>
                      <p:cNvPr id="8" name="Object 7"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41990311"/>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7"/>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name="think-cell Slide" r:id="rId58" imgW="6350000" imgH="6350000" progId="">
                  <p:embed/>
                </p:oleObj>
              </mc:Choice>
              <mc:Fallback>
                <p:oleObj name="think-cell Slide" r:id="rId58" imgW="6350000" imgH="6350000" progId="">
                  <p:embed/>
                  <p:pic>
                    <p:nvPicPr>
                      <p:cNvPr id="8" name="Object 7" hidden="1"/>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21319733"/>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 id="2147484143" r:id="rId25"/>
    <p:sldLayoutId id="2147484144" r:id="rId26"/>
    <p:sldLayoutId id="2147484145" r:id="rId27"/>
    <p:sldLayoutId id="2147484146" r:id="rId28"/>
    <p:sldLayoutId id="2147484147" r:id="rId29"/>
    <p:sldLayoutId id="2147484148" r:id="rId30"/>
    <p:sldLayoutId id="2147484149" r:id="rId31"/>
    <p:sldLayoutId id="2147484150" r:id="rId32"/>
    <p:sldLayoutId id="2147484151" r:id="rId33"/>
    <p:sldLayoutId id="2147484152" r:id="rId34"/>
    <p:sldLayoutId id="2147484153" r:id="rId35"/>
    <p:sldLayoutId id="2147484154" r:id="rId36"/>
    <p:sldLayoutId id="2147484155" r:id="rId37"/>
    <p:sldLayoutId id="2147484156" r:id="rId38"/>
    <p:sldLayoutId id="2147484157" r:id="rId39"/>
    <p:sldLayoutId id="2147484158" r:id="rId40"/>
    <p:sldLayoutId id="2147484159" r:id="rId41"/>
    <p:sldLayoutId id="2147484160" r:id="rId42"/>
    <p:sldLayoutId id="2147484161" r:id="rId43"/>
    <p:sldLayoutId id="2147484162" r:id="rId44"/>
    <p:sldLayoutId id="2147484163" r:id="rId45"/>
    <p:sldLayoutId id="2147484164" r:id="rId46"/>
    <p:sldLayoutId id="2147484165" r:id="rId47"/>
    <p:sldLayoutId id="2147484166" r:id="rId48"/>
    <p:sldLayoutId id="2147484167" r:id="rId49"/>
    <p:sldLayoutId id="2147484168" r:id="rId50"/>
    <p:sldLayoutId id="2147484169" r:id="rId51"/>
    <p:sldLayoutId id="2147484170" r:id="rId52"/>
    <p:sldLayoutId id="2147484171" r:id="rId53"/>
    <p:sldLayoutId id="2147484172" r:id="rId54"/>
    <p:sldLayoutId id="2147484173"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61706" rtl="0" eaLnBrk="1" latinLnBrk="0" hangingPunct="1">
        <a:spcBef>
          <a:spcPct val="0"/>
        </a:spcBef>
        <a:buNone/>
        <a:defRPr sz="3799"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6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6.xml"/><Relationship Id="rId5" Type="http://schemas.openxmlformats.org/officeDocument/2006/relationships/image" Target="../media/image11.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 garden with trees and plants&#10;&#10;Description automatically generated">
            <a:extLst>
              <a:ext uri="{FF2B5EF4-FFF2-40B4-BE49-F238E27FC236}">
                <a16:creationId xmlns:a16="http://schemas.microsoft.com/office/drawing/2014/main" id="{5047203E-2080-8F9B-7E1D-9094BFACE6E9}"/>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0438" t="287" r="37786" b="685"/>
          <a:stretch/>
        </p:blipFill>
        <p:spPr>
          <a:xfrm rot="5400000">
            <a:off x="2940843" y="-2940846"/>
            <a:ext cx="7561265" cy="13442953"/>
          </a:xfrm>
          <a:prstGeom prst="rect">
            <a:avLst/>
          </a:prstGeom>
        </p:spPr>
      </p:pic>
      <p:sp>
        <p:nvSpPr>
          <p:cNvPr id="2" name="Text Placeholder 1"/>
          <p:cNvSpPr>
            <a:spLocks noGrp="1"/>
          </p:cNvSpPr>
          <p:nvPr>
            <p:ph type="body" sz="quarter" idx="10"/>
          </p:nvPr>
        </p:nvSpPr>
        <p:spPr>
          <a:xfrm>
            <a:off x="2574506" y="1673161"/>
            <a:ext cx="8293937" cy="1377109"/>
          </a:xfrm>
        </p:spPr>
        <p:txBody>
          <a:bodyPr/>
          <a:lstStyle/>
          <a:p>
            <a:r>
              <a:rPr lang="en-GB" sz="8800" dirty="0">
                <a:solidFill>
                  <a:srgbClr val="FB3449"/>
                </a:solidFill>
              </a:rPr>
              <a:t>OUTDOOR</a:t>
            </a:r>
            <a:r>
              <a:rPr lang="en-GB" sz="8800" dirty="0"/>
              <a:t> </a:t>
            </a:r>
            <a:r>
              <a:rPr lang="en-GB" sz="8800" dirty="0">
                <a:solidFill>
                  <a:srgbClr val="FB3449"/>
                </a:solidFill>
              </a:rPr>
              <a:t>CINEMA</a:t>
            </a:r>
          </a:p>
          <a:p>
            <a:r>
              <a:rPr lang="en-GB" sz="8800" dirty="0"/>
              <a:t>SUMMER SEASON</a:t>
            </a:r>
            <a:endParaRPr lang="en-US" sz="8800" dirty="0"/>
          </a:p>
        </p:txBody>
      </p:sp>
      <p:sp>
        <p:nvSpPr>
          <p:cNvPr id="7" name="Text Placeholder 6">
            <a:extLst>
              <a:ext uri="{FF2B5EF4-FFF2-40B4-BE49-F238E27FC236}">
                <a16:creationId xmlns:a16="http://schemas.microsoft.com/office/drawing/2014/main" id="{C8E7B44F-0C0A-6005-2F41-536C67E882BF}"/>
              </a:ext>
            </a:extLst>
          </p:cNvPr>
          <p:cNvSpPr>
            <a:spLocks noGrp="1"/>
          </p:cNvSpPr>
          <p:nvPr>
            <p:ph type="body" sz="quarter" idx="11"/>
          </p:nvPr>
        </p:nvSpPr>
        <p:spPr>
          <a:xfrm>
            <a:off x="3625704" y="4488923"/>
            <a:ext cx="6191539" cy="287731"/>
          </a:xfrm>
        </p:spPr>
        <p:txBody>
          <a:bodyPr/>
          <a:lstStyle/>
          <a:p>
            <a:r>
              <a:rPr lang="en-GB" sz="1600" dirty="0"/>
              <a:t>In partnership with Picturehouse Cinemas </a:t>
            </a:r>
          </a:p>
        </p:txBody>
      </p:sp>
      <p:pic>
        <p:nvPicPr>
          <p:cNvPr id="8" name="Picture 7">
            <a:extLst>
              <a:ext uri="{FF2B5EF4-FFF2-40B4-BE49-F238E27FC236}">
                <a16:creationId xmlns:a16="http://schemas.microsoft.com/office/drawing/2014/main" id="{1CAFF1E4-C910-C863-D5C3-7449C583A204}"/>
              </a:ext>
            </a:extLst>
          </p:cNvPr>
          <p:cNvPicPr>
            <a:picLocks noChangeAspect="1"/>
          </p:cNvPicPr>
          <p:nvPr/>
        </p:nvPicPr>
        <p:blipFill>
          <a:blip r:embed="rId4"/>
          <a:stretch>
            <a:fillRect/>
          </a:stretch>
        </p:blipFill>
        <p:spPr>
          <a:xfrm>
            <a:off x="5888366" y="6971046"/>
            <a:ext cx="1667418" cy="361950"/>
          </a:xfrm>
          <a:prstGeom prst="rect">
            <a:avLst/>
          </a:prstGeom>
        </p:spPr>
      </p:pic>
      <p:pic>
        <p:nvPicPr>
          <p:cNvPr id="1028" name="Picture 4" descr="Picturehouse autism friendly screenings - Dimensions">
            <a:extLst>
              <a:ext uri="{FF2B5EF4-FFF2-40B4-BE49-F238E27FC236}">
                <a16:creationId xmlns:a16="http://schemas.microsoft.com/office/drawing/2014/main" id="{68EAAA76-383B-D193-DF22-C83BFBFFB2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3105"/>
          <a:stretch/>
        </p:blipFill>
        <p:spPr bwMode="auto">
          <a:xfrm>
            <a:off x="5996831" y="4815566"/>
            <a:ext cx="1449284" cy="1273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34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 name="Picture 22" descr="A garden with trees and plants&#10;&#10;Description automatically generated">
            <a:extLst>
              <a:ext uri="{FF2B5EF4-FFF2-40B4-BE49-F238E27FC236}">
                <a16:creationId xmlns:a16="http://schemas.microsoft.com/office/drawing/2014/main" id="{DC1266FF-58EF-CCD6-FEE3-7210330468E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20438" t="287" r="37786" b="685"/>
          <a:stretch/>
        </p:blipFill>
        <p:spPr>
          <a:xfrm rot="5400000">
            <a:off x="2928919" y="-2940844"/>
            <a:ext cx="7561265" cy="13442953"/>
          </a:xfrm>
          <a:prstGeom prst="rect">
            <a:avLst/>
          </a:prstGeom>
        </p:spPr>
      </p:pic>
      <p:pic>
        <p:nvPicPr>
          <p:cNvPr id="16" name="Picture Placeholder 15" descr="A poster of a movie&#10;&#10;AI-generated content may be incorrect.">
            <a:extLst>
              <a:ext uri="{FF2B5EF4-FFF2-40B4-BE49-F238E27FC236}">
                <a16:creationId xmlns:a16="http://schemas.microsoft.com/office/drawing/2014/main" id="{B500F63E-2A9D-E38E-85B7-609AA6F14159}"/>
              </a:ext>
            </a:extLst>
          </p:cNvPr>
          <p:cNvPicPr>
            <a:picLocks noGrp="1" noChangeAspect="1"/>
          </p:cNvPicPr>
          <p:nvPr>
            <p:ph type="pic" sz="quarter" idx="14"/>
          </p:nvPr>
        </p:nvPicPr>
        <p:blipFill>
          <a:blip r:embed="rId3"/>
          <a:srcRect l="7" r="7"/>
          <a:stretch/>
        </p:blipFill>
        <p:spPr>
          <a:xfrm>
            <a:off x="313444" y="2214615"/>
            <a:ext cx="1906613" cy="2827147"/>
          </a:xfrm>
        </p:spPr>
      </p:pic>
      <p:pic>
        <p:nvPicPr>
          <p:cNvPr id="17" name="Picture Placeholder 16" descr="A video game cover&#10;&#10;AI-generated content may be incorrect.">
            <a:extLst>
              <a:ext uri="{FF2B5EF4-FFF2-40B4-BE49-F238E27FC236}">
                <a16:creationId xmlns:a16="http://schemas.microsoft.com/office/drawing/2014/main" id="{45CE4561-4BB1-006F-A1C5-738F2C8C2FE8}"/>
              </a:ext>
            </a:extLst>
          </p:cNvPr>
          <p:cNvPicPr>
            <a:picLocks noGrp="1" noChangeAspect="1"/>
          </p:cNvPicPr>
          <p:nvPr>
            <p:ph type="pic" sz="quarter" idx="28"/>
          </p:nvPr>
        </p:nvPicPr>
        <p:blipFill>
          <a:blip r:embed="rId4"/>
          <a:srcRect l="37" r="37"/>
          <a:stretch/>
        </p:blipFill>
        <p:spPr>
          <a:xfrm>
            <a:off x="2483318" y="2794853"/>
            <a:ext cx="1906613" cy="2827147"/>
          </a:xfrm>
        </p:spPr>
      </p:pic>
      <p:pic>
        <p:nvPicPr>
          <p:cNvPr id="18" name="Picture Placeholder 17" descr="A person in a white dress&#10;&#10;AI-generated content may be incorrect.">
            <a:extLst>
              <a:ext uri="{FF2B5EF4-FFF2-40B4-BE49-F238E27FC236}">
                <a16:creationId xmlns:a16="http://schemas.microsoft.com/office/drawing/2014/main" id="{84944241-7800-B8AD-C77F-645BC396FA00}"/>
              </a:ext>
            </a:extLst>
          </p:cNvPr>
          <p:cNvPicPr>
            <a:picLocks noGrp="1" noChangeAspect="1"/>
          </p:cNvPicPr>
          <p:nvPr>
            <p:ph type="pic" sz="quarter" idx="29"/>
          </p:nvPr>
        </p:nvPicPr>
        <p:blipFill>
          <a:blip r:embed="rId5"/>
          <a:srcRect l="179" r="179"/>
          <a:stretch/>
        </p:blipFill>
        <p:spPr>
          <a:xfrm>
            <a:off x="4653192" y="2214615"/>
            <a:ext cx="1906613" cy="2827147"/>
          </a:xfrm>
        </p:spPr>
      </p:pic>
      <p:pic>
        <p:nvPicPr>
          <p:cNvPr id="20" name="Picture Placeholder 19" descr="A person holding a microphone&#10;&#10;AI-generated content may be incorrect.">
            <a:extLst>
              <a:ext uri="{FF2B5EF4-FFF2-40B4-BE49-F238E27FC236}">
                <a16:creationId xmlns:a16="http://schemas.microsoft.com/office/drawing/2014/main" id="{AFEBEF5C-F004-07FC-6EA6-B34EE2F9478D}"/>
              </a:ext>
            </a:extLst>
          </p:cNvPr>
          <p:cNvPicPr>
            <a:picLocks noGrp="1" noChangeAspect="1"/>
          </p:cNvPicPr>
          <p:nvPr>
            <p:ph type="pic" sz="quarter" idx="30"/>
          </p:nvPr>
        </p:nvPicPr>
        <p:blipFill>
          <a:blip r:embed="rId6"/>
          <a:srcRect t="659" b="659"/>
          <a:stretch/>
        </p:blipFill>
        <p:spPr>
          <a:xfrm>
            <a:off x="6823067" y="2794852"/>
            <a:ext cx="1906613" cy="2827147"/>
          </a:xfrm>
        </p:spPr>
      </p:pic>
      <p:pic>
        <p:nvPicPr>
          <p:cNvPr id="21" name="Picture Placeholder 20" descr="A movie poster with a couple kissing&#10;&#10;AI-generated content may be incorrect.">
            <a:extLst>
              <a:ext uri="{FF2B5EF4-FFF2-40B4-BE49-F238E27FC236}">
                <a16:creationId xmlns:a16="http://schemas.microsoft.com/office/drawing/2014/main" id="{202C7A04-0476-6BB9-6425-41D2AED12606}"/>
              </a:ext>
            </a:extLst>
          </p:cNvPr>
          <p:cNvPicPr>
            <a:picLocks noGrp="1" noChangeAspect="1"/>
          </p:cNvPicPr>
          <p:nvPr>
            <p:ph type="pic" sz="quarter" idx="31"/>
          </p:nvPr>
        </p:nvPicPr>
        <p:blipFill>
          <a:blip r:embed="rId7"/>
          <a:srcRect l="99" r="99"/>
          <a:stretch/>
        </p:blipFill>
        <p:spPr>
          <a:xfrm>
            <a:off x="8992940" y="2214614"/>
            <a:ext cx="1906613" cy="2827147"/>
          </a:xfrm>
        </p:spPr>
      </p:pic>
      <p:pic>
        <p:nvPicPr>
          <p:cNvPr id="22" name="Picture Placeholder 21" descr="A poster of a shark&#10;&#10;AI-generated content may be incorrect.">
            <a:extLst>
              <a:ext uri="{FF2B5EF4-FFF2-40B4-BE49-F238E27FC236}">
                <a16:creationId xmlns:a16="http://schemas.microsoft.com/office/drawing/2014/main" id="{82AC8E42-029C-5BFF-E528-2B4BB544CD54}"/>
              </a:ext>
            </a:extLst>
          </p:cNvPr>
          <p:cNvPicPr>
            <a:picLocks noGrp="1" noChangeAspect="1"/>
          </p:cNvPicPr>
          <p:nvPr>
            <p:ph type="pic" sz="quarter" idx="32"/>
          </p:nvPr>
        </p:nvPicPr>
        <p:blipFill>
          <a:blip r:embed="rId8"/>
          <a:srcRect l="99" r="99"/>
          <a:stretch/>
        </p:blipFill>
        <p:spPr>
          <a:xfrm>
            <a:off x="11162815" y="2794852"/>
            <a:ext cx="1906613" cy="2827147"/>
          </a:xfrm>
        </p:spPr>
      </p:pic>
      <p:sp>
        <p:nvSpPr>
          <p:cNvPr id="15" name="Text Placeholder 14">
            <a:extLst>
              <a:ext uri="{FF2B5EF4-FFF2-40B4-BE49-F238E27FC236}">
                <a16:creationId xmlns:a16="http://schemas.microsoft.com/office/drawing/2014/main" id="{834F2C27-7999-AD2A-5D12-EA194DC6E4DC}"/>
              </a:ext>
            </a:extLst>
          </p:cNvPr>
          <p:cNvSpPr>
            <a:spLocks noGrp="1"/>
          </p:cNvSpPr>
          <p:nvPr>
            <p:ph type="body" sz="quarter" idx="12"/>
          </p:nvPr>
        </p:nvSpPr>
        <p:spPr>
          <a:xfrm>
            <a:off x="435088" y="1354834"/>
            <a:ext cx="10977157" cy="299773"/>
          </a:xfrm>
        </p:spPr>
        <p:txBody>
          <a:bodyPr lIns="0" tIns="0" rIns="0" bIns="0" anchor="t"/>
          <a:lstStyle/>
          <a:p>
            <a:r>
              <a:rPr lang="en-US" dirty="0">
                <a:cs typeface="Arial"/>
              </a:rPr>
              <a:t>The general programming for 2025 outdoor will include a mixture of recent releases, concert style films and cult--classics. Each genre will take the spotlight each day. There is scope for your brand to have influence on the titles shown.*</a:t>
            </a:r>
          </a:p>
        </p:txBody>
      </p:sp>
      <p:sp>
        <p:nvSpPr>
          <p:cNvPr id="25" name="TextBox 24">
            <a:extLst>
              <a:ext uri="{FF2B5EF4-FFF2-40B4-BE49-F238E27FC236}">
                <a16:creationId xmlns:a16="http://schemas.microsoft.com/office/drawing/2014/main" id="{A70606AF-E48F-B54B-14BC-A7158B239981}"/>
              </a:ext>
            </a:extLst>
          </p:cNvPr>
          <p:cNvSpPr txBox="1"/>
          <p:nvPr/>
        </p:nvSpPr>
        <p:spPr>
          <a:xfrm>
            <a:off x="2139250" y="6315005"/>
            <a:ext cx="8493735" cy="276999"/>
          </a:xfrm>
          <a:prstGeom prst="rect">
            <a:avLst/>
          </a:prstGeom>
          <a:noFill/>
          <a:ln>
            <a:noFill/>
          </a:ln>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200" i="1" dirty="0">
                <a:solidFill>
                  <a:srgbClr val="B9B9BB"/>
                </a:solidFill>
                <a:cs typeface="Arial"/>
              </a:rPr>
              <a:t>*Note that requests for specific film titles are to be approved by Picturehouse, and the brand must be onboard by 1st April. </a:t>
            </a:r>
            <a:r>
              <a:rPr lang="en-US" sz="1200" dirty="0">
                <a:solidFill>
                  <a:srgbClr val="000000"/>
                </a:solidFill>
                <a:cs typeface="Arial"/>
              </a:rPr>
              <a:t>​</a:t>
            </a:r>
            <a:endParaRPr lang="en-US" dirty="0"/>
          </a:p>
        </p:txBody>
      </p:sp>
      <p:sp>
        <p:nvSpPr>
          <p:cNvPr id="2" name="Text Placeholder 3">
            <a:extLst>
              <a:ext uri="{FF2B5EF4-FFF2-40B4-BE49-F238E27FC236}">
                <a16:creationId xmlns:a16="http://schemas.microsoft.com/office/drawing/2014/main" id="{7BAB37F3-4DDF-52E9-1073-9E3E41278B0A}"/>
              </a:ext>
            </a:extLst>
          </p:cNvPr>
          <p:cNvSpPr txBox="1">
            <a:spLocks/>
          </p:cNvSpPr>
          <p:nvPr/>
        </p:nvSpPr>
        <p:spPr bwMode="gray">
          <a:xfrm>
            <a:off x="435088" y="227157"/>
            <a:ext cx="8293937" cy="1377109"/>
          </a:xfrm>
          <a:prstGeom prst="rect">
            <a:avLst/>
          </a:prstGeom>
        </p:spPr>
        <p:txBody>
          <a:bodyPr vert="horz" wrap="none" lIns="0" tIns="0" rIns="0" bIns="0" rtlCol="0" anchor="t" anchorCtr="0">
            <a:noAutofit/>
          </a:bodyPr>
          <a:lstStyle>
            <a:lvl1pPr marL="0" indent="0" algn="ctr" defTabSz="961844" rtl="0" eaLnBrk="1" latinLnBrk="0" hangingPunct="1">
              <a:lnSpc>
                <a:spcPct val="100000"/>
              </a:lnSpc>
              <a:spcBef>
                <a:spcPts val="0"/>
              </a:spcBef>
              <a:buClr>
                <a:srgbClr val="FFFFFF"/>
              </a:buClr>
              <a:buSzPct val="100000"/>
              <a:buFont typeface="Arial"/>
              <a:buNone/>
              <a:defRPr sz="9999" b="0" kern="1200" baseline="0">
                <a:solidFill>
                  <a:srgbClr val="FFFFFF"/>
                </a:solidFill>
                <a:latin typeface="Impact" charset="0"/>
                <a:ea typeface="Impact" charset="0"/>
                <a:cs typeface="Impact" charset="0"/>
              </a:defRPr>
            </a:lvl1pPr>
            <a:lvl2pPr marL="0" indent="0" algn="ctr" defTabSz="961844" rtl="0" eaLnBrk="1" latinLnBrk="0" hangingPunct="1">
              <a:lnSpc>
                <a:spcPts val="1900"/>
              </a:lnSpc>
              <a:spcBef>
                <a:spcPts val="0"/>
              </a:spcBef>
              <a:buClr>
                <a:srgbClr val="FFFFFF"/>
              </a:buClr>
              <a:buSzPct val="100000"/>
              <a:buFont typeface="Arial"/>
              <a:buNone/>
              <a:defRPr sz="2000" b="0" kern="1200">
                <a:solidFill>
                  <a:srgbClr val="FFFFFF"/>
                </a:solidFill>
                <a:latin typeface="Impact" charset="0"/>
                <a:ea typeface="Impact" charset="0"/>
                <a:cs typeface="Impact" charset="0"/>
              </a:defRPr>
            </a:lvl2pPr>
            <a:lvl3pPr marL="0" indent="0" algn="ctr" defTabSz="961844" rtl="0" eaLnBrk="1" latinLnBrk="0" hangingPunct="1">
              <a:lnSpc>
                <a:spcPts val="1500"/>
              </a:lnSpc>
              <a:spcBef>
                <a:spcPts val="0"/>
              </a:spcBef>
              <a:buClr>
                <a:srgbClr val="FFFFFF"/>
              </a:buClr>
              <a:buSzPct val="100000"/>
              <a:buFont typeface="Arial"/>
              <a:buNone/>
              <a:tabLst/>
              <a:defRPr sz="2000" b="0" kern="1200" baseline="0">
                <a:solidFill>
                  <a:srgbClr val="FFFFFF"/>
                </a:solidFill>
                <a:latin typeface="Impact" charset="0"/>
                <a:ea typeface="Impact" charset="0"/>
                <a:cs typeface="Impact" charset="0"/>
              </a:defRPr>
            </a:lvl3pPr>
            <a:lvl4pPr marL="0" indent="0" algn="ctr" defTabSz="961844" rtl="0" eaLnBrk="1" latinLnBrk="0" hangingPunct="1">
              <a:lnSpc>
                <a:spcPts val="1600"/>
              </a:lnSpc>
              <a:spcBef>
                <a:spcPts val="0"/>
              </a:spcBef>
              <a:buClr>
                <a:srgbClr val="FFFFFF"/>
              </a:buClr>
              <a:buSzPct val="100000"/>
              <a:buFont typeface="Arial"/>
              <a:buNone/>
              <a:tabLst/>
              <a:defRPr sz="2000" b="0" kern="1200">
                <a:solidFill>
                  <a:srgbClr val="FFFFFF"/>
                </a:solidFill>
                <a:latin typeface="Impact" charset="0"/>
                <a:ea typeface="Impact" charset="0"/>
                <a:cs typeface="Impact" charset="0"/>
              </a:defRPr>
            </a:lvl4pPr>
            <a:lvl5pPr marL="0" indent="0" algn="ctr" defTabSz="961844" rtl="0" eaLnBrk="1" latinLnBrk="0" hangingPunct="1">
              <a:lnSpc>
                <a:spcPts val="1100"/>
              </a:lnSpc>
              <a:spcBef>
                <a:spcPts val="0"/>
              </a:spcBef>
              <a:buClr>
                <a:srgbClr val="FFFFFF"/>
              </a:buClr>
              <a:buSzPct val="100000"/>
              <a:buFont typeface="Arial"/>
              <a:buNone/>
              <a:tabLst/>
              <a:defRPr sz="2000" b="0" kern="1200">
                <a:solidFill>
                  <a:srgbClr val="FFFFFF"/>
                </a:solidFill>
                <a:latin typeface="Impact" charset="0"/>
                <a:ea typeface="Impact" charset="0"/>
                <a:cs typeface="Impact" charset="0"/>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l"/>
            <a:r>
              <a:rPr lang="en-GB" sz="4000" dirty="0">
                <a:latin typeface="Impact"/>
              </a:rPr>
              <a:t>WHAT FILMS TO EXPECT </a:t>
            </a:r>
            <a:r>
              <a:rPr lang="en-GB" sz="4000" dirty="0">
                <a:solidFill>
                  <a:srgbClr val="FB3449"/>
                </a:solidFill>
                <a:latin typeface="Impact"/>
              </a:rPr>
              <a:t>THIS YEAR</a:t>
            </a:r>
          </a:p>
        </p:txBody>
      </p:sp>
      <p:cxnSp>
        <p:nvCxnSpPr>
          <p:cNvPr id="5" name="Straight Connector 4">
            <a:extLst>
              <a:ext uri="{FF2B5EF4-FFF2-40B4-BE49-F238E27FC236}">
                <a16:creationId xmlns:a16="http://schemas.microsoft.com/office/drawing/2014/main" id="{0C887F41-1A4E-13BC-DCC7-5DA5E086A231}"/>
              </a:ext>
            </a:extLst>
          </p:cNvPr>
          <p:cNvCxnSpPr>
            <a:cxnSpLocks/>
          </p:cNvCxnSpPr>
          <p:nvPr/>
        </p:nvCxnSpPr>
        <p:spPr>
          <a:xfrm>
            <a:off x="0" y="1014068"/>
            <a:ext cx="729887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53FA9DB-019E-367A-247C-20E9FE75D586}"/>
              </a:ext>
            </a:extLst>
          </p:cNvPr>
          <p:cNvPicPr>
            <a:picLocks noChangeAspect="1"/>
          </p:cNvPicPr>
          <p:nvPr/>
        </p:nvPicPr>
        <p:blipFill>
          <a:blip r:embed="rId9"/>
          <a:stretch>
            <a:fillRect/>
          </a:stretch>
        </p:blipFill>
        <p:spPr>
          <a:xfrm>
            <a:off x="5888366" y="6971046"/>
            <a:ext cx="1667418" cy="361950"/>
          </a:xfrm>
          <a:prstGeom prst="rect">
            <a:avLst/>
          </a:prstGeom>
        </p:spPr>
      </p:pic>
    </p:spTree>
    <p:extLst>
      <p:ext uri="{BB962C8B-B14F-4D97-AF65-F5344CB8AC3E}">
        <p14:creationId xmlns:p14="http://schemas.microsoft.com/office/powerpoint/2010/main" val="284034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30E5EB6-C10B-B624-1CF3-CD82C8C0054E}"/>
            </a:ext>
          </a:extLst>
        </p:cNvPr>
        <p:cNvGrpSpPr/>
        <p:nvPr/>
      </p:nvGrpSpPr>
      <p:grpSpPr>
        <a:xfrm>
          <a:off x="0" y="0"/>
          <a:ext cx="0" cy="0"/>
          <a:chOff x="0" y="0"/>
          <a:chExt cx="0" cy="0"/>
        </a:xfrm>
      </p:grpSpPr>
      <p:pic>
        <p:nvPicPr>
          <p:cNvPr id="15" name="Picture 14" descr="A garden with trees and plants&#10;&#10;Description automatically generated">
            <a:extLst>
              <a:ext uri="{FF2B5EF4-FFF2-40B4-BE49-F238E27FC236}">
                <a16:creationId xmlns:a16="http://schemas.microsoft.com/office/drawing/2014/main" id="{E5D6540F-EA45-2A01-F034-4E82F86CFD6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0899" t="198" r="37733" b="468"/>
          <a:stretch/>
        </p:blipFill>
        <p:spPr>
          <a:xfrm rot="5400000">
            <a:off x="2978541" y="-3006543"/>
            <a:ext cx="7518999" cy="13532086"/>
          </a:xfrm>
          <a:prstGeom prst="rect">
            <a:avLst/>
          </a:prstGeom>
        </p:spPr>
      </p:pic>
      <p:sp>
        <p:nvSpPr>
          <p:cNvPr id="3" name="Title 2">
            <a:extLst>
              <a:ext uri="{FF2B5EF4-FFF2-40B4-BE49-F238E27FC236}">
                <a16:creationId xmlns:a16="http://schemas.microsoft.com/office/drawing/2014/main" id="{0798F1E9-E10C-97DA-6C9C-A5F30BA42C9C}"/>
              </a:ext>
            </a:extLst>
          </p:cNvPr>
          <p:cNvSpPr>
            <a:spLocks noGrp="1"/>
          </p:cNvSpPr>
          <p:nvPr>
            <p:ph type="title"/>
          </p:nvPr>
        </p:nvSpPr>
        <p:spPr>
          <a:xfrm>
            <a:off x="412076" y="415185"/>
            <a:ext cx="12413343" cy="300271"/>
          </a:xfrm>
        </p:spPr>
        <p:txBody>
          <a:bodyPr/>
          <a:lstStyle/>
          <a:p>
            <a:r>
              <a:rPr lang="en-GB" sz="4000" dirty="0"/>
              <a:t>Dates and locations</a:t>
            </a:r>
            <a:endParaRPr lang="en-US" sz="4000" dirty="0"/>
          </a:p>
        </p:txBody>
      </p:sp>
      <p:sp>
        <p:nvSpPr>
          <p:cNvPr id="4" name="Text Placeholder 3">
            <a:extLst>
              <a:ext uri="{FF2B5EF4-FFF2-40B4-BE49-F238E27FC236}">
                <a16:creationId xmlns:a16="http://schemas.microsoft.com/office/drawing/2014/main" id="{C6D65CFB-4526-1065-00C0-097E96FCE5D3}"/>
              </a:ext>
            </a:extLst>
          </p:cNvPr>
          <p:cNvSpPr>
            <a:spLocks noGrp="1"/>
          </p:cNvSpPr>
          <p:nvPr>
            <p:ph type="body" sz="quarter" idx="12"/>
          </p:nvPr>
        </p:nvSpPr>
        <p:spPr>
          <a:xfrm>
            <a:off x="412076" y="1286114"/>
            <a:ext cx="6009781" cy="796095"/>
          </a:xfrm>
        </p:spPr>
        <p:txBody>
          <a:bodyPr vert="horz" lIns="0" tIns="0" rIns="0" bIns="0" rtlCol="0" anchor="t">
            <a:noAutofit/>
          </a:bodyPr>
          <a:lstStyle/>
          <a:p>
            <a:r>
              <a:rPr lang="en-GB" dirty="0"/>
              <a:t>The season will spread across venues including London Gunnersbury, Brighton Preston Manor, Norwich Plantation Gardens and Greenwich Peninsula.</a:t>
            </a:r>
            <a:endParaRPr lang="en-GB" dirty="0">
              <a:highlight>
                <a:srgbClr val="FFFF00"/>
              </a:highlight>
              <a:cs typeface="Arial"/>
            </a:endParaRPr>
          </a:p>
        </p:txBody>
      </p:sp>
      <p:cxnSp>
        <p:nvCxnSpPr>
          <p:cNvPr id="7" name="Straight Connector 6">
            <a:extLst>
              <a:ext uri="{FF2B5EF4-FFF2-40B4-BE49-F238E27FC236}">
                <a16:creationId xmlns:a16="http://schemas.microsoft.com/office/drawing/2014/main" id="{A30818CF-7ED4-C7F7-49DD-F05AD0B4F489}"/>
              </a:ext>
            </a:extLst>
          </p:cNvPr>
          <p:cNvCxnSpPr>
            <a:cxnSpLocks/>
          </p:cNvCxnSpPr>
          <p:nvPr/>
        </p:nvCxnSpPr>
        <p:spPr>
          <a:xfrm>
            <a:off x="-10360" y="1005765"/>
            <a:ext cx="484361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2E94FD8F-01FF-AD62-A5BE-6D2F4C172252}"/>
              </a:ext>
            </a:extLst>
          </p:cNvPr>
          <p:cNvGraphicFramePr>
            <a:graphicFrameLocks noGrp="1"/>
          </p:cNvGraphicFramePr>
          <p:nvPr>
            <p:extLst>
              <p:ext uri="{D42A27DB-BD31-4B8C-83A1-F6EECF244321}">
                <p14:modId xmlns:p14="http://schemas.microsoft.com/office/powerpoint/2010/main" val="1852965751"/>
              </p:ext>
            </p:extLst>
          </p:nvPr>
        </p:nvGraphicFramePr>
        <p:xfrm>
          <a:off x="412076" y="2124185"/>
          <a:ext cx="3203158" cy="4491973"/>
        </p:xfrm>
        <a:graphic>
          <a:graphicData uri="http://schemas.openxmlformats.org/drawingml/2006/table">
            <a:tbl>
              <a:tblPr firstRow="1" bandRow="1">
                <a:tableStyleId>{912C8C85-51F0-491E-9774-3900AFEF0FD7}</a:tableStyleId>
              </a:tblPr>
              <a:tblGrid>
                <a:gridCol w="3203158">
                  <a:extLst>
                    <a:ext uri="{9D8B030D-6E8A-4147-A177-3AD203B41FA5}">
                      <a16:colId xmlns:a16="http://schemas.microsoft.com/office/drawing/2014/main" val="97789734"/>
                    </a:ext>
                  </a:extLst>
                </a:gridCol>
              </a:tblGrid>
              <a:tr h="280541">
                <a:tc>
                  <a:txBody>
                    <a:bodyPr/>
                    <a:lstStyle/>
                    <a:p>
                      <a:r>
                        <a:rPr lang="en-GB" sz="1200" dirty="0"/>
                        <a:t>Dates</a:t>
                      </a:r>
                    </a:p>
                  </a:txBody>
                  <a:tcPr>
                    <a:solidFill>
                      <a:srgbClr val="FFFFFF"/>
                    </a:solidFill>
                  </a:tcPr>
                </a:tc>
                <a:extLst>
                  <a:ext uri="{0D108BD9-81ED-4DB2-BD59-A6C34878D82A}">
                    <a16:rowId xmlns:a16="http://schemas.microsoft.com/office/drawing/2014/main" val="3764481616"/>
                  </a:ext>
                </a:extLst>
              </a:tr>
              <a:tr h="346619">
                <a:tc>
                  <a:txBody>
                    <a:bodyPr/>
                    <a:lstStyle/>
                    <a:p>
                      <a:r>
                        <a:rPr lang="en-GB" sz="1200" dirty="0">
                          <a:solidFill>
                            <a:srgbClr val="FFFFFF"/>
                          </a:solidFill>
                        </a:rPr>
                        <a:t>20</a:t>
                      </a:r>
                      <a:r>
                        <a:rPr lang="en-GB" sz="1200" baseline="30000" dirty="0">
                          <a:solidFill>
                            <a:srgbClr val="FFFFFF"/>
                          </a:solidFill>
                        </a:rPr>
                        <a:t>th</a:t>
                      </a:r>
                      <a:r>
                        <a:rPr lang="en-GB" sz="1200" dirty="0">
                          <a:solidFill>
                            <a:srgbClr val="FFFFFF"/>
                          </a:solidFill>
                        </a:rPr>
                        <a:t> June – 22</a:t>
                      </a:r>
                      <a:r>
                        <a:rPr lang="en-GB" sz="1200" baseline="30000" dirty="0">
                          <a:solidFill>
                            <a:srgbClr val="FFFFFF"/>
                          </a:solidFill>
                        </a:rPr>
                        <a:t>nd</a:t>
                      </a:r>
                      <a:r>
                        <a:rPr lang="en-GB" sz="1200" dirty="0">
                          <a:solidFill>
                            <a:srgbClr val="FFFFFF"/>
                          </a:solidFill>
                        </a:rPr>
                        <a:t> June</a:t>
                      </a:r>
                    </a:p>
                  </a:txBody>
                  <a:tcPr/>
                </a:tc>
                <a:extLst>
                  <a:ext uri="{0D108BD9-81ED-4DB2-BD59-A6C34878D82A}">
                    <a16:rowId xmlns:a16="http://schemas.microsoft.com/office/drawing/2014/main" val="1522008707"/>
                  </a:ext>
                </a:extLst>
              </a:tr>
              <a:tr h="346619">
                <a:tc>
                  <a:txBody>
                    <a:bodyPr/>
                    <a:lstStyle/>
                    <a:p>
                      <a:r>
                        <a:rPr lang="en-GB" sz="1200" dirty="0">
                          <a:solidFill>
                            <a:srgbClr val="FFFFFF"/>
                          </a:solidFill>
                        </a:rPr>
                        <a:t>27</a:t>
                      </a:r>
                      <a:r>
                        <a:rPr lang="en-GB" sz="1200" baseline="30000" dirty="0">
                          <a:solidFill>
                            <a:srgbClr val="FFFFFF"/>
                          </a:solidFill>
                        </a:rPr>
                        <a:t>th</a:t>
                      </a:r>
                      <a:r>
                        <a:rPr lang="en-GB" sz="1200" dirty="0">
                          <a:solidFill>
                            <a:srgbClr val="FFFFFF"/>
                          </a:solidFill>
                        </a:rPr>
                        <a:t> June – 29</a:t>
                      </a:r>
                      <a:r>
                        <a:rPr lang="en-GB" sz="1200" baseline="30000" dirty="0">
                          <a:solidFill>
                            <a:srgbClr val="FFFFFF"/>
                          </a:solidFill>
                        </a:rPr>
                        <a:t>th</a:t>
                      </a:r>
                      <a:r>
                        <a:rPr lang="en-GB" sz="1200" dirty="0">
                          <a:solidFill>
                            <a:srgbClr val="FFFFFF"/>
                          </a:solidFill>
                        </a:rPr>
                        <a:t> June </a:t>
                      </a:r>
                    </a:p>
                  </a:txBody>
                  <a:tcPr/>
                </a:tc>
                <a:extLst>
                  <a:ext uri="{0D108BD9-81ED-4DB2-BD59-A6C34878D82A}">
                    <a16:rowId xmlns:a16="http://schemas.microsoft.com/office/drawing/2014/main" val="1102994950"/>
                  </a:ext>
                </a:extLst>
              </a:tr>
              <a:tr h="346619">
                <a:tc>
                  <a:txBody>
                    <a:bodyPr/>
                    <a:lstStyle/>
                    <a:p>
                      <a:r>
                        <a:rPr lang="en-GB" sz="1200" dirty="0">
                          <a:solidFill>
                            <a:srgbClr val="FFFFFF"/>
                          </a:solidFill>
                        </a:rPr>
                        <a:t>4</a:t>
                      </a:r>
                      <a:r>
                        <a:rPr lang="en-GB" sz="1200" baseline="30000" dirty="0">
                          <a:solidFill>
                            <a:srgbClr val="FFFFFF"/>
                          </a:solidFill>
                        </a:rPr>
                        <a:t>th</a:t>
                      </a:r>
                      <a:r>
                        <a:rPr lang="en-GB" sz="1200" dirty="0">
                          <a:solidFill>
                            <a:srgbClr val="FFFFFF"/>
                          </a:solidFill>
                        </a:rPr>
                        <a:t> July – 6</a:t>
                      </a:r>
                      <a:r>
                        <a:rPr lang="en-GB" sz="1200" baseline="30000" dirty="0">
                          <a:solidFill>
                            <a:srgbClr val="FFFFFF"/>
                          </a:solidFill>
                        </a:rPr>
                        <a:t>th</a:t>
                      </a:r>
                      <a:r>
                        <a:rPr lang="en-GB" sz="1200" dirty="0">
                          <a:solidFill>
                            <a:srgbClr val="FFFFFF"/>
                          </a:solidFill>
                        </a:rPr>
                        <a:t> July</a:t>
                      </a:r>
                    </a:p>
                  </a:txBody>
                  <a:tcPr/>
                </a:tc>
                <a:extLst>
                  <a:ext uri="{0D108BD9-81ED-4DB2-BD59-A6C34878D82A}">
                    <a16:rowId xmlns:a16="http://schemas.microsoft.com/office/drawing/2014/main" val="656047718"/>
                  </a:ext>
                </a:extLst>
              </a:tr>
              <a:tr h="346619">
                <a:tc>
                  <a:txBody>
                    <a:bodyPr/>
                    <a:lstStyle/>
                    <a:p>
                      <a:r>
                        <a:rPr lang="en-GB" sz="1200" dirty="0">
                          <a:solidFill>
                            <a:srgbClr val="FFFFFF"/>
                          </a:solidFill>
                        </a:rPr>
                        <a:t>11</a:t>
                      </a:r>
                      <a:r>
                        <a:rPr lang="en-GB" sz="1200" baseline="30000" dirty="0">
                          <a:solidFill>
                            <a:srgbClr val="FFFFFF"/>
                          </a:solidFill>
                        </a:rPr>
                        <a:t>th</a:t>
                      </a:r>
                      <a:r>
                        <a:rPr lang="en-GB" sz="1200" dirty="0">
                          <a:solidFill>
                            <a:srgbClr val="FFFFFF"/>
                          </a:solidFill>
                        </a:rPr>
                        <a:t> July – 13</a:t>
                      </a:r>
                      <a:r>
                        <a:rPr lang="en-GB" sz="1200" baseline="30000" dirty="0">
                          <a:solidFill>
                            <a:srgbClr val="FFFFFF"/>
                          </a:solidFill>
                        </a:rPr>
                        <a:t>th</a:t>
                      </a:r>
                      <a:r>
                        <a:rPr lang="en-GB" sz="1200" dirty="0">
                          <a:solidFill>
                            <a:srgbClr val="FFFFFF"/>
                          </a:solidFill>
                        </a:rPr>
                        <a:t> July</a:t>
                      </a:r>
                    </a:p>
                  </a:txBody>
                  <a:tcPr/>
                </a:tc>
                <a:extLst>
                  <a:ext uri="{0D108BD9-81ED-4DB2-BD59-A6C34878D82A}">
                    <a16:rowId xmlns:a16="http://schemas.microsoft.com/office/drawing/2014/main" val="1267851014"/>
                  </a:ext>
                </a:extLst>
              </a:tr>
              <a:tr h="346619">
                <a:tc>
                  <a:txBody>
                    <a:bodyPr/>
                    <a:lstStyle/>
                    <a:p>
                      <a:r>
                        <a:rPr lang="en-GB" sz="1200" dirty="0">
                          <a:solidFill>
                            <a:srgbClr val="FFFFFF"/>
                          </a:solidFill>
                        </a:rPr>
                        <a:t>18</a:t>
                      </a:r>
                      <a:r>
                        <a:rPr lang="en-GB" sz="1200" baseline="30000" dirty="0">
                          <a:solidFill>
                            <a:srgbClr val="FFFFFF"/>
                          </a:solidFill>
                        </a:rPr>
                        <a:t>th</a:t>
                      </a:r>
                      <a:r>
                        <a:rPr lang="en-GB" sz="1200" dirty="0">
                          <a:solidFill>
                            <a:srgbClr val="FFFFFF"/>
                          </a:solidFill>
                        </a:rPr>
                        <a:t> July – 20</a:t>
                      </a:r>
                      <a:r>
                        <a:rPr lang="en-GB" sz="1200" baseline="30000" dirty="0">
                          <a:solidFill>
                            <a:srgbClr val="FFFFFF"/>
                          </a:solidFill>
                        </a:rPr>
                        <a:t>th</a:t>
                      </a:r>
                      <a:r>
                        <a:rPr lang="en-GB" sz="1200" dirty="0">
                          <a:solidFill>
                            <a:srgbClr val="FFFFFF"/>
                          </a:solidFill>
                        </a:rPr>
                        <a:t> July </a:t>
                      </a:r>
                    </a:p>
                  </a:txBody>
                  <a:tcPr/>
                </a:tc>
                <a:extLst>
                  <a:ext uri="{0D108BD9-81ED-4DB2-BD59-A6C34878D82A}">
                    <a16:rowId xmlns:a16="http://schemas.microsoft.com/office/drawing/2014/main" val="1451913802"/>
                  </a:ext>
                </a:extLst>
              </a:tr>
              <a:tr h="346619">
                <a:tc>
                  <a:txBody>
                    <a:bodyPr/>
                    <a:lstStyle/>
                    <a:p>
                      <a:r>
                        <a:rPr lang="en-GB" sz="1200" dirty="0">
                          <a:solidFill>
                            <a:srgbClr val="FFFFFF"/>
                          </a:solidFill>
                        </a:rPr>
                        <a:t>25</a:t>
                      </a:r>
                      <a:r>
                        <a:rPr lang="en-GB" sz="1200" baseline="30000" dirty="0">
                          <a:solidFill>
                            <a:srgbClr val="FFFFFF"/>
                          </a:solidFill>
                        </a:rPr>
                        <a:t>th</a:t>
                      </a:r>
                      <a:r>
                        <a:rPr lang="en-GB" sz="1200" dirty="0">
                          <a:solidFill>
                            <a:srgbClr val="FFFFFF"/>
                          </a:solidFill>
                        </a:rPr>
                        <a:t> July – 27</a:t>
                      </a:r>
                      <a:r>
                        <a:rPr lang="en-GB" sz="1200" baseline="30000" dirty="0">
                          <a:solidFill>
                            <a:srgbClr val="FFFFFF"/>
                          </a:solidFill>
                        </a:rPr>
                        <a:t>th</a:t>
                      </a:r>
                      <a:r>
                        <a:rPr lang="en-GB" sz="1200" dirty="0">
                          <a:solidFill>
                            <a:srgbClr val="FFFFFF"/>
                          </a:solidFill>
                        </a:rPr>
                        <a:t> July </a:t>
                      </a:r>
                    </a:p>
                  </a:txBody>
                  <a:tcPr/>
                </a:tc>
                <a:extLst>
                  <a:ext uri="{0D108BD9-81ED-4DB2-BD59-A6C34878D82A}">
                    <a16:rowId xmlns:a16="http://schemas.microsoft.com/office/drawing/2014/main" val="1935117458"/>
                  </a:ext>
                </a:extLst>
              </a:tr>
              <a:tr h="333885">
                <a:tc>
                  <a:txBody>
                    <a:bodyPr/>
                    <a:lstStyle/>
                    <a:p>
                      <a:r>
                        <a:rPr lang="en-GB" sz="1200" dirty="0">
                          <a:solidFill>
                            <a:srgbClr val="FFFFFF"/>
                          </a:solidFill>
                        </a:rPr>
                        <a:t>1</a:t>
                      </a:r>
                      <a:r>
                        <a:rPr lang="en-GB" sz="1200" baseline="30000" dirty="0">
                          <a:solidFill>
                            <a:srgbClr val="FFFFFF"/>
                          </a:solidFill>
                        </a:rPr>
                        <a:t>st</a:t>
                      </a:r>
                      <a:r>
                        <a:rPr lang="en-GB" sz="1200" dirty="0">
                          <a:solidFill>
                            <a:srgbClr val="FFFFFF"/>
                          </a:solidFill>
                        </a:rPr>
                        <a:t> August – 3</a:t>
                      </a:r>
                      <a:r>
                        <a:rPr lang="en-GB" sz="1200" baseline="30000" dirty="0">
                          <a:solidFill>
                            <a:srgbClr val="FFFFFF"/>
                          </a:solidFill>
                        </a:rPr>
                        <a:t>rd</a:t>
                      </a:r>
                      <a:r>
                        <a:rPr lang="en-GB" sz="1200" dirty="0">
                          <a:solidFill>
                            <a:srgbClr val="FFFFFF"/>
                          </a:solidFill>
                        </a:rPr>
                        <a:t> August </a:t>
                      </a:r>
                    </a:p>
                  </a:txBody>
                  <a:tcPr/>
                </a:tc>
                <a:extLst>
                  <a:ext uri="{0D108BD9-81ED-4DB2-BD59-A6C34878D82A}">
                    <a16:rowId xmlns:a16="http://schemas.microsoft.com/office/drawing/2014/main" val="2976042564"/>
                  </a:ext>
                </a:extLst>
              </a:tr>
              <a:tr h="346619">
                <a:tc>
                  <a:txBody>
                    <a:bodyPr/>
                    <a:lstStyle/>
                    <a:p>
                      <a:r>
                        <a:rPr lang="en-GB" sz="1200" dirty="0">
                          <a:solidFill>
                            <a:srgbClr val="FFFFFF"/>
                          </a:solidFill>
                        </a:rPr>
                        <a:t>8</a:t>
                      </a:r>
                      <a:r>
                        <a:rPr lang="en-GB" sz="1200" baseline="30000" dirty="0">
                          <a:solidFill>
                            <a:srgbClr val="FFFFFF"/>
                          </a:solidFill>
                        </a:rPr>
                        <a:t>th</a:t>
                      </a:r>
                      <a:r>
                        <a:rPr lang="en-GB" sz="1200" dirty="0">
                          <a:solidFill>
                            <a:srgbClr val="FFFFFF"/>
                          </a:solidFill>
                        </a:rPr>
                        <a:t> August – 10</a:t>
                      </a:r>
                      <a:r>
                        <a:rPr lang="en-GB" sz="1200" baseline="30000" dirty="0">
                          <a:solidFill>
                            <a:srgbClr val="FFFFFF"/>
                          </a:solidFill>
                        </a:rPr>
                        <a:t>th</a:t>
                      </a:r>
                      <a:r>
                        <a:rPr lang="en-GB" sz="1200" dirty="0">
                          <a:solidFill>
                            <a:srgbClr val="FFFFFF"/>
                          </a:solidFill>
                        </a:rPr>
                        <a:t> August </a:t>
                      </a:r>
                    </a:p>
                  </a:txBody>
                  <a:tcPr/>
                </a:tc>
                <a:extLst>
                  <a:ext uri="{0D108BD9-81ED-4DB2-BD59-A6C34878D82A}">
                    <a16:rowId xmlns:a16="http://schemas.microsoft.com/office/drawing/2014/main" val="1111201796"/>
                  </a:ext>
                </a:extLst>
              </a:tr>
              <a:tr h="346619">
                <a:tc>
                  <a:txBody>
                    <a:bodyPr/>
                    <a:lstStyle/>
                    <a:p>
                      <a:r>
                        <a:rPr lang="en-GB" sz="1200" dirty="0">
                          <a:solidFill>
                            <a:srgbClr val="FFFFFF"/>
                          </a:solidFill>
                        </a:rPr>
                        <a:t>15</a:t>
                      </a:r>
                      <a:r>
                        <a:rPr lang="en-GB" sz="1200" baseline="30000" dirty="0">
                          <a:solidFill>
                            <a:srgbClr val="FFFFFF"/>
                          </a:solidFill>
                        </a:rPr>
                        <a:t>th</a:t>
                      </a:r>
                      <a:r>
                        <a:rPr lang="en-GB" sz="1200" dirty="0">
                          <a:solidFill>
                            <a:srgbClr val="FFFFFF"/>
                          </a:solidFill>
                        </a:rPr>
                        <a:t> August – 17</a:t>
                      </a:r>
                      <a:r>
                        <a:rPr lang="en-GB" sz="1200" baseline="30000" dirty="0">
                          <a:solidFill>
                            <a:srgbClr val="FFFFFF"/>
                          </a:solidFill>
                        </a:rPr>
                        <a:t>th</a:t>
                      </a:r>
                      <a:r>
                        <a:rPr lang="en-GB" sz="1200" dirty="0">
                          <a:solidFill>
                            <a:srgbClr val="FFFFFF"/>
                          </a:solidFill>
                        </a:rPr>
                        <a:t> August </a:t>
                      </a:r>
                    </a:p>
                  </a:txBody>
                  <a:tcPr/>
                </a:tc>
                <a:extLst>
                  <a:ext uri="{0D108BD9-81ED-4DB2-BD59-A6C34878D82A}">
                    <a16:rowId xmlns:a16="http://schemas.microsoft.com/office/drawing/2014/main" val="3427500394"/>
                  </a:ext>
                </a:extLst>
              </a:tr>
              <a:tr h="411357">
                <a:tc>
                  <a:txBody>
                    <a:bodyPr/>
                    <a:lstStyle/>
                    <a:p>
                      <a:r>
                        <a:rPr lang="en-GB" sz="1200" dirty="0">
                          <a:solidFill>
                            <a:srgbClr val="FFFFFF"/>
                          </a:solidFill>
                        </a:rPr>
                        <a:t>22</a:t>
                      </a:r>
                      <a:r>
                        <a:rPr lang="en-GB" sz="1200" baseline="30000" dirty="0">
                          <a:solidFill>
                            <a:srgbClr val="FFFFFF"/>
                          </a:solidFill>
                        </a:rPr>
                        <a:t>nd</a:t>
                      </a:r>
                      <a:r>
                        <a:rPr lang="en-GB" sz="1200" dirty="0">
                          <a:solidFill>
                            <a:srgbClr val="FFFFFF"/>
                          </a:solidFill>
                        </a:rPr>
                        <a:t> August – 25</a:t>
                      </a:r>
                      <a:r>
                        <a:rPr lang="en-GB" sz="1200" baseline="30000" dirty="0">
                          <a:solidFill>
                            <a:srgbClr val="FFFFFF"/>
                          </a:solidFill>
                        </a:rPr>
                        <a:t>th</a:t>
                      </a:r>
                      <a:r>
                        <a:rPr lang="en-GB" sz="1200" dirty="0">
                          <a:solidFill>
                            <a:srgbClr val="FFFFFF"/>
                          </a:solidFill>
                        </a:rPr>
                        <a:t> August (4 days)</a:t>
                      </a:r>
                    </a:p>
                  </a:txBody>
                  <a:tcPr/>
                </a:tc>
                <a:extLst>
                  <a:ext uri="{0D108BD9-81ED-4DB2-BD59-A6C34878D82A}">
                    <a16:rowId xmlns:a16="http://schemas.microsoft.com/office/drawing/2014/main" val="155676841"/>
                  </a:ext>
                </a:extLst>
              </a:tr>
              <a:tr h="346619">
                <a:tc>
                  <a:txBody>
                    <a:bodyPr/>
                    <a:lstStyle/>
                    <a:p>
                      <a:r>
                        <a:rPr lang="en-GB" sz="1200" dirty="0">
                          <a:solidFill>
                            <a:srgbClr val="FFFFFF"/>
                          </a:solidFill>
                        </a:rPr>
                        <a:t>29</a:t>
                      </a:r>
                      <a:r>
                        <a:rPr lang="en-GB" sz="1200" baseline="30000" dirty="0">
                          <a:solidFill>
                            <a:srgbClr val="FFFFFF"/>
                          </a:solidFill>
                        </a:rPr>
                        <a:t>th</a:t>
                      </a:r>
                      <a:r>
                        <a:rPr lang="en-GB" sz="1200" dirty="0">
                          <a:solidFill>
                            <a:srgbClr val="FFFFFF"/>
                          </a:solidFill>
                        </a:rPr>
                        <a:t> August – 31</a:t>
                      </a:r>
                      <a:r>
                        <a:rPr lang="en-GB" sz="1200" baseline="30000" dirty="0">
                          <a:solidFill>
                            <a:srgbClr val="FFFFFF"/>
                          </a:solidFill>
                        </a:rPr>
                        <a:t>st</a:t>
                      </a:r>
                      <a:r>
                        <a:rPr lang="en-GB" sz="1200" dirty="0">
                          <a:solidFill>
                            <a:srgbClr val="FFFFFF"/>
                          </a:solidFill>
                        </a:rPr>
                        <a:t> August</a:t>
                      </a:r>
                    </a:p>
                  </a:txBody>
                  <a:tcPr/>
                </a:tc>
                <a:extLst>
                  <a:ext uri="{0D108BD9-81ED-4DB2-BD59-A6C34878D82A}">
                    <a16:rowId xmlns:a16="http://schemas.microsoft.com/office/drawing/2014/main" val="2814385369"/>
                  </a:ext>
                </a:extLst>
              </a:tr>
              <a:tr h="346619">
                <a:tc>
                  <a:txBody>
                    <a:bodyPr/>
                    <a:lstStyle/>
                    <a:p>
                      <a:r>
                        <a:rPr lang="en-GB" sz="1200" dirty="0">
                          <a:solidFill>
                            <a:srgbClr val="FFFFFF"/>
                          </a:solidFill>
                        </a:rPr>
                        <a:t>5</a:t>
                      </a:r>
                      <a:r>
                        <a:rPr lang="en-GB" sz="1200" baseline="30000" dirty="0">
                          <a:solidFill>
                            <a:srgbClr val="FFFFFF"/>
                          </a:solidFill>
                        </a:rPr>
                        <a:t>th</a:t>
                      </a:r>
                      <a:r>
                        <a:rPr lang="en-GB" sz="1200" dirty="0">
                          <a:solidFill>
                            <a:srgbClr val="FFFFFF"/>
                          </a:solidFill>
                        </a:rPr>
                        <a:t> September – 7</a:t>
                      </a:r>
                      <a:r>
                        <a:rPr lang="en-GB" sz="1200" baseline="30000" dirty="0">
                          <a:solidFill>
                            <a:srgbClr val="FFFFFF"/>
                          </a:solidFill>
                        </a:rPr>
                        <a:t>th</a:t>
                      </a:r>
                      <a:r>
                        <a:rPr lang="en-GB" sz="1200" dirty="0">
                          <a:solidFill>
                            <a:srgbClr val="FFFFFF"/>
                          </a:solidFill>
                        </a:rPr>
                        <a:t> September </a:t>
                      </a:r>
                    </a:p>
                  </a:txBody>
                  <a:tcPr/>
                </a:tc>
                <a:extLst>
                  <a:ext uri="{0D108BD9-81ED-4DB2-BD59-A6C34878D82A}">
                    <a16:rowId xmlns:a16="http://schemas.microsoft.com/office/drawing/2014/main" val="3922761633"/>
                  </a:ext>
                </a:extLst>
              </a:tr>
            </a:tbl>
          </a:graphicData>
        </a:graphic>
      </p:graphicFrame>
      <p:pic>
        <p:nvPicPr>
          <p:cNvPr id="2" name="Picture 1" descr="A group of people sitting in a lawn watching a movie&#10;&#10;AI-generated content may be incorrect.">
            <a:extLst>
              <a:ext uri="{FF2B5EF4-FFF2-40B4-BE49-F238E27FC236}">
                <a16:creationId xmlns:a16="http://schemas.microsoft.com/office/drawing/2014/main" id="{0B7ED243-9A1A-9BFD-1FB4-0B07B7BD9269}"/>
              </a:ext>
            </a:extLst>
          </p:cNvPr>
          <p:cNvPicPr>
            <a:picLocks noChangeAspect="1"/>
          </p:cNvPicPr>
          <p:nvPr/>
        </p:nvPicPr>
        <p:blipFill>
          <a:blip r:embed="rId4"/>
          <a:srcRect r="3063" b="210"/>
          <a:stretch/>
        </p:blipFill>
        <p:spPr>
          <a:xfrm>
            <a:off x="9502297" y="457336"/>
            <a:ext cx="3659504" cy="2781984"/>
          </a:xfrm>
          <a:prstGeom prst="rect">
            <a:avLst/>
          </a:prstGeom>
        </p:spPr>
      </p:pic>
      <p:pic>
        <p:nvPicPr>
          <p:cNvPr id="6" name="Picture 5" descr="A large screen in a park with a large screen and cranes in the background&#10;&#10;AI-generated content may be incorrect.">
            <a:extLst>
              <a:ext uri="{FF2B5EF4-FFF2-40B4-BE49-F238E27FC236}">
                <a16:creationId xmlns:a16="http://schemas.microsoft.com/office/drawing/2014/main" id="{61BE4C4C-5EC9-82E7-352D-B24988A7084C}"/>
              </a:ext>
            </a:extLst>
          </p:cNvPr>
          <p:cNvPicPr>
            <a:picLocks noChangeAspect="1"/>
          </p:cNvPicPr>
          <p:nvPr/>
        </p:nvPicPr>
        <p:blipFill>
          <a:blip r:embed="rId5"/>
          <a:stretch>
            <a:fillRect/>
          </a:stretch>
        </p:blipFill>
        <p:spPr>
          <a:xfrm>
            <a:off x="9587416" y="3301706"/>
            <a:ext cx="3581202" cy="3291367"/>
          </a:xfrm>
          <a:prstGeom prst="rect">
            <a:avLst/>
          </a:prstGeom>
        </p:spPr>
      </p:pic>
      <p:pic>
        <p:nvPicPr>
          <p:cNvPr id="8" name="Picture 7" descr="A group of people sitting in chairs in a park&#10;&#10;AI-generated content may be incorrect.">
            <a:extLst>
              <a:ext uri="{FF2B5EF4-FFF2-40B4-BE49-F238E27FC236}">
                <a16:creationId xmlns:a16="http://schemas.microsoft.com/office/drawing/2014/main" id="{415AFD06-178A-3FD7-1BA9-DC1AFD1D2149}"/>
              </a:ext>
            </a:extLst>
          </p:cNvPr>
          <p:cNvPicPr>
            <a:picLocks noChangeAspect="1"/>
          </p:cNvPicPr>
          <p:nvPr/>
        </p:nvPicPr>
        <p:blipFill>
          <a:blip r:embed="rId6"/>
          <a:srcRect l="1354" t="923" r="-9" b="244"/>
          <a:stretch/>
        </p:blipFill>
        <p:spPr>
          <a:xfrm>
            <a:off x="6503028" y="235"/>
            <a:ext cx="6932913" cy="7559081"/>
          </a:xfrm>
          <a:prstGeom prst="rect">
            <a:avLst/>
          </a:prstGeom>
        </p:spPr>
      </p:pic>
      <p:pic>
        <p:nvPicPr>
          <p:cNvPr id="5" name="Picture 4">
            <a:extLst>
              <a:ext uri="{FF2B5EF4-FFF2-40B4-BE49-F238E27FC236}">
                <a16:creationId xmlns:a16="http://schemas.microsoft.com/office/drawing/2014/main" id="{E6FAF2F5-7AA6-9333-BEBD-320282FC81C0}"/>
              </a:ext>
            </a:extLst>
          </p:cNvPr>
          <p:cNvPicPr>
            <a:picLocks noChangeAspect="1"/>
          </p:cNvPicPr>
          <p:nvPr/>
        </p:nvPicPr>
        <p:blipFill>
          <a:blip r:embed="rId7"/>
          <a:stretch>
            <a:fillRect/>
          </a:stretch>
        </p:blipFill>
        <p:spPr>
          <a:xfrm>
            <a:off x="412076" y="6971046"/>
            <a:ext cx="1667418" cy="361950"/>
          </a:xfrm>
          <a:prstGeom prst="rect">
            <a:avLst/>
          </a:prstGeom>
        </p:spPr>
      </p:pic>
    </p:spTree>
    <p:extLst>
      <p:ext uri="{BB962C8B-B14F-4D97-AF65-F5344CB8AC3E}">
        <p14:creationId xmlns:p14="http://schemas.microsoft.com/office/powerpoint/2010/main" val="20944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2B48719-972A-512E-E3AA-48C7E305C457}"/>
            </a:ext>
          </a:extLst>
        </p:cNvPr>
        <p:cNvGrpSpPr/>
        <p:nvPr/>
      </p:nvGrpSpPr>
      <p:grpSpPr>
        <a:xfrm>
          <a:off x="0" y="0"/>
          <a:ext cx="0" cy="0"/>
          <a:chOff x="0" y="0"/>
          <a:chExt cx="0" cy="0"/>
        </a:xfrm>
      </p:grpSpPr>
      <p:pic>
        <p:nvPicPr>
          <p:cNvPr id="4" name="Picture 3" descr="A garden with trees and plants&#10;&#10;Description automatically generated">
            <a:extLst>
              <a:ext uri="{FF2B5EF4-FFF2-40B4-BE49-F238E27FC236}">
                <a16:creationId xmlns:a16="http://schemas.microsoft.com/office/drawing/2014/main" id="{4E09C0C8-2274-235C-9E3A-7CAB5196565F}"/>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20438" t="287" r="37786" b="685"/>
          <a:stretch/>
        </p:blipFill>
        <p:spPr>
          <a:xfrm rot="5400000">
            <a:off x="2940843" y="-2940846"/>
            <a:ext cx="7561265" cy="13442953"/>
          </a:xfrm>
          <a:prstGeom prst="rect">
            <a:avLst/>
          </a:prstGeom>
        </p:spPr>
      </p:pic>
      <p:sp>
        <p:nvSpPr>
          <p:cNvPr id="2" name="Text Placeholder 1">
            <a:extLst>
              <a:ext uri="{FF2B5EF4-FFF2-40B4-BE49-F238E27FC236}">
                <a16:creationId xmlns:a16="http://schemas.microsoft.com/office/drawing/2014/main" id="{63B0A95A-8B6B-56B4-7469-16DCB6C81FE9}"/>
              </a:ext>
            </a:extLst>
          </p:cNvPr>
          <p:cNvSpPr>
            <a:spLocks noGrp="1"/>
          </p:cNvSpPr>
          <p:nvPr>
            <p:ph type="body" sz="quarter" idx="10"/>
          </p:nvPr>
        </p:nvSpPr>
        <p:spPr>
          <a:xfrm>
            <a:off x="2574044" y="2796174"/>
            <a:ext cx="8293937" cy="1377109"/>
          </a:xfrm>
        </p:spPr>
        <p:txBody>
          <a:bodyPr/>
          <a:lstStyle/>
          <a:p>
            <a:r>
              <a:rPr lang="en-GB" sz="12000" dirty="0"/>
              <a:t>CASE STUDIES</a:t>
            </a:r>
          </a:p>
        </p:txBody>
      </p:sp>
      <p:pic>
        <p:nvPicPr>
          <p:cNvPr id="3" name="Picture 2">
            <a:extLst>
              <a:ext uri="{FF2B5EF4-FFF2-40B4-BE49-F238E27FC236}">
                <a16:creationId xmlns:a16="http://schemas.microsoft.com/office/drawing/2014/main" id="{660E2FCD-55F7-8D38-F1E9-227B68FF3946}"/>
              </a:ext>
            </a:extLst>
          </p:cNvPr>
          <p:cNvPicPr>
            <a:picLocks noChangeAspect="1"/>
          </p:cNvPicPr>
          <p:nvPr/>
        </p:nvPicPr>
        <p:blipFill>
          <a:blip r:embed="rId3"/>
          <a:stretch>
            <a:fillRect/>
          </a:stretch>
        </p:blipFill>
        <p:spPr>
          <a:xfrm>
            <a:off x="5888366" y="6971046"/>
            <a:ext cx="1667418" cy="361950"/>
          </a:xfrm>
          <a:prstGeom prst="rect">
            <a:avLst/>
          </a:prstGeom>
        </p:spPr>
      </p:pic>
    </p:spTree>
    <p:extLst>
      <p:ext uri="{BB962C8B-B14F-4D97-AF65-F5344CB8AC3E}">
        <p14:creationId xmlns:p14="http://schemas.microsoft.com/office/powerpoint/2010/main" val="214323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6105AF6-8955-6C96-D0AD-C3B38B370790}"/>
              </a:ext>
            </a:extLst>
          </p:cNvPr>
          <p:cNvGrpSpPr/>
          <p:nvPr/>
        </p:nvGrpSpPr>
        <p:grpSpPr>
          <a:xfrm>
            <a:off x="6241433" y="-6544"/>
            <a:ext cx="7280110" cy="7567807"/>
            <a:chOff x="6575578" y="448469"/>
            <a:chExt cx="6437295" cy="6691685"/>
          </a:xfrm>
        </p:grpSpPr>
        <p:grpSp>
          <p:nvGrpSpPr>
            <p:cNvPr id="10" name="Group 9">
              <a:extLst>
                <a:ext uri="{FF2B5EF4-FFF2-40B4-BE49-F238E27FC236}">
                  <a16:creationId xmlns:a16="http://schemas.microsoft.com/office/drawing/2014/main" id="{938EF4EF-3DD8-A597-A332-B068C3AB8C98}"/>
                </a:ext>
              </a:extLst>
            </p:cNvPr>
            <p:cNvGrpSpPr/>
            <p:nvPr/>
          </p:nvGrpSpPr>
          <p:grpSpPr>
            <a:xfrm>
              <a:off x="6575578" y="448469"/>
              <a:ext cx="6369316" cy="4470699"/>
              <a:chOff x="6364864" y="665049"/>
              <a:chExt cx="5258482" cy="3545838"/>
            </a:xfrm>
          </p:grpSpPr>
          <p:pic>
            <p:nvPicPr>
              <p:cNvPr id="13" name="Picture Placeholder 6" descr="A balloon arch with text on it&#10;&#10;Description automatically generated">
                <a:extLst>
                  <a:ext uri="{FF2B5EF4-FFF2-40B4-BE49-F238E27FC236}">
                    <a16:creationId xmlns:a16="http://schemas.microsoft.com/office/drawing/2014/main" id="{47A0092D-C070-BDBC-53BF-EAB7B1EE27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54" r="13622" b="7854"/>
              <a:stretch/>
            </p:blipFill>
            <p:spPr bwMode="gray">
              <a:xfrm>
                <a:off x="6364864" y="665049"/>
                <a:ext cx="2535966" cy="1696724"/>
              </a:xfrm>
              <a:prstGeom prst="rect">
                <a:avLst/>
              </a:prstGeom>
              <a:ln w="6350" cmpd="sng">
                <a:noFill/>
                <a:prstDash val="lgDash"/>
              </a:ln>
            </p:spPr>
          </p:pic>
          <p:pic>
            <p:nvPicPr>
              <p:cNvPr id="14" name="Picture 2" descr="Little Moons Lands at Picturehouse Outdoor Cinema | LBBOnline">
                <a:extLst>
                  <a:ext uri="{FF2B5EF4-FFF2-40B4-BE49-F238E27FC236}">
                    <a16:creationId xmlns:a16="http://schemas.microsoft.com/office/drawing/2014/main" id="{6FD124F2-3527-6609-0078-36A0B90B9A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088"/>
              <a:stretch/>
            </p:blipFill>
            <p:spPr bwMode="auto">
              <a:xfrm>
                <a:off x="8886249" y="669638"/>
                <a:ext cx="2735845" cy="17138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D6B6E86-AB57-599F-A787-76DDA4999FF7}"/>
                  </a:ext>
                </a:extLst>
              </p:cNvPr>
              <p:cNvPicPr>
                <a:picLocks noChangeAspect="1"/>
              </p:cNvPicPr>
              <p:nvPr/>
            </p:nvPicPr>
            <p:blipFill rotWithShape="1">
              <a:blip r:embed="rId4"/>
              <a:srcRect l="10806" r="16618"/>
              <a:stretch/>
            </p:blipFill>
            <p:spPr>
              <a:xfrm>
                <a:off x="6366116" y="2351014"/>
                <a:ext cx="2562354" cy="1849115"/>
              </a:xfrm>
              <a:prstGeom prst="rect">
                <a:avLst/>
              </a:prstGeom>
            </p:spPr>
          </p:pic>
          <p:pic>
            <p:nvPicPr>
              <p:cNvPr id="16" name="Picture 15">
                <a:extLst>
                  <a:ext uri="{FF2B5EF4-FFF2-40B4-BE49-F238E27FC236}">
                    <a16:creationId xmlns:a16="http://schemas.microsoft.com/office/drawing/2014/main" id="{AFAAFC56-5745-381F-EC96-FC1A2379EA4F}"/>
                  </a:ext>
                </a:extLst>
              </p:cNvPr>
              <p:cNvPicPr>
                <a:picLocks noChangeAspect="1"/>
              </p:cNvPicPr>
              <p:nvPr/>
            </p:nvPicPr>
            <p:blipFill rotWithShape="1">
              <a:blip r:embed="rId5"/>
              <a:srcRect l="15461"/>
              <a:stretch/>
            </p:blipFill>
            <p:spPr>
              <a:xfrm>
                <a:off x="8886249" y="2361772"/>
                <a:ext cx="2737097" cy="1849115"/>
              </a:xfrm>
              <a:prstGeom prst="rect">
                <a:avLst/>
              </a:prstGeom>
            </p:spPr>
          </p:pic>
        </p:grpSp>
        <p:pic>
          <p:nvPicPr>
            <p:cNvPr id="11" name="Picture 10">
              <a:extLst>
                <a:ext uri="{FF2B5EF4-FFF2-40B4-BE49-F238E27FC236}">
                  <a16:creationId xmlns:a16="http://schemas.microsoft.com/office/drawing/2014/main" id="{57DDF6C5-07B5-354B-96B6-BFADC027051C}"/>
                </a:ext>
              </a:extLst>
            </p:cNvPr>
            <p:cNvPicPr>
              <a:picLocks noChangeAspect="1"/>
            </p:cNvPicPr>
            <p:nvPr/>
          </p:nvPicPr>
          <p:blipFill rotWithShape="1">
            <a:blip r:embed="rId6"/>
            <a:srcRect l="10800" r="21076"/>
            <a:stretch/>
          </p:blipFill>
          <p:spPr>
            <a:xfrm>
              <a:off x="6577091" y="4905604"/>
              <a:ext cx="3052505" cy="2234550"/>
            </a:xfrm>
            <a:prstGeom prst="rect">
              <a:avLst/>
            </a:prstGeom>
          </p:spPr>
        </p:pic>
        <p:pic>
          <p:nvPicPr>
            <p:cNvPr id="12" name="Picture 11">
              <a:extLst>
                <a:ext uri="{FF2B5EF4-FFF2-40B4-BE49-F238E27FC236}">
                  <a16:creationId xmlns:a16="http://schemas.microsoft.com/office/drawing/2014/main" id="{B71EE3A2-8C2C-D4DD-A1C8-FA2C47A2853E}"/>
                </a:ext>
              </a:extLst>
            </p:cNvPr>
            <p:cNvPicPr>
              <a:picLocks noChangeAspect="1"/>
            </p:cNvPicPr>
            <p:nvPr/>
          </p:nvPicPr>
          <p:blipFill rotWithShape="1">
            <a:blip r:embed="rId7"/>
            <a:srcRect l="17898" r="-1851"/>
            <a:stretch/>
          </p:blipFill>
          <p:spPr>
            <a:xfrm>
              <a:off x="9629596" y="4905604"/>
              <a:ext cx="3383277" cy="2228763"/>
            </a:xfrm>
            <a:prstGeom prst="rect">
              <a:avLst/>
            </a:prstGeom>
          </p:spPr>
        </p:pic>
      </p:grpSp>
      <p:sp>
        <p:nvSpPr>
          <p:cNvPr id="5" name="Title 4">
            <a:extLst>
              <a:ext uri="{FF2B5EF4-FFF2-40B4-BE49-F238E27FC236}">
                <a16:creationId xmlns:a16="http://schemas.microsoft.com/office/drawing/2014/main" id="{BC19B919-FD7D-97E6-B452-2F54D6A0B6EE}"/>
              </a:ext>
            </a:extLst>
          </p:cNvPr>
          <p:cNvSpPr>
            <a:spLocks noGrp="1"/>
          </p:cNvSpPr>
          <p:nvPr>
            <p:ph type="title"/>
          </p:nvPr>
        </p:nvSpPr>
        <p:spPr/>
        <p:txBody>
          <a:bodyPr/>
          <a:lstStyle/>
          <a:p>
            <a:r>
              <a:rPr lang="en-US" dirty="0">
                <a:solidFill>
                  <a:srgbClr val="FFFFFF"/>
                </a:solidFill>
              </a:rPr>
              <a:t>LITTLE MOONS</a:t>
            </a:r>
            <a:endParaRPr lang="en-US" dirty="0"/>
          </a:p>
        </p:txBody>
      </p:sp>
      <p:sp>
        <p:nvSpPr>
          <p:cNvPr id="7" name="Text Placeholder 6">
            <a:extLst>
              <a:ext uri="{FF2B5EF4-FFF2-40B4-BE49-F238E27FC236}">
                <a16:creationId xmlns:a16="http://schemas.microsoft.com/office/drawing/2014/main" id="{17992693-F8E8-8280-85DE-30C57A0D5951}"/>
              </a:ext>
            </a:extLst>
          </p:cNvPr>
          <p:cNvSpPr>
            <a:spLocks noGrp="1"/>
          </p:cNvSpPr>
          <p:nvPr>
            <p:ph type="body" sz="quarter" idx="12"/>
          </p:nvPr>
        </p:nvSpPr>
        <p:spPr>
          <a:xfrm>
            <a:off x="233363" y="768276"/>
            <a:ext cx="6009781" cy="222730"/>
          </a:xfrm>
        </p:spPr>
        <p:txBody>
          <a:bodyPr/>
          <a:lstStyle/>
          <a:p>
            <a:r>
              <a:rPr kumimoji="0" lang="en-US" sz="1200" b="1" i="0" u="none" strike="noStrike" kern="1200" cap="none" spc="0" normalizeH="0" baseline="0" noProof="0" dirty="0">
                <a:ln>
                  <a:noFill/>
                </a:ln>
                <a:solidFill>
                  <a:srgbClr val="FB3449"/>
                </a:solidFill>
                <a:effectLst/>
                <a:uLnTx/>
                <a:uFillTx/>
              </a:rPr>
              <a:t>Background</a:t>
            </a:r>
          </a:p>
        </p:txBody>
      </p:sp>
      <p:sp>
        <p:nvSpPr>
          <p:cNvPr id="8" name="Text Placeholder 7">
            <a:extLst>
              <a:ext uri="{FF2B5EF4-FFF2-40B4-BE49-F238E27FC236}">
                <a16:creationId xmlns:a16="http://schemas.microsoft.com/office/drawing/2014/main" id="{90620A07-9229-A263-4E1E-9D619D3AF8FE}"/>
              </a:ext>
            </a:extLst>
          </p:cNvPr>
          <p:cNvSpPr>
            <a:spLocks noGrp="1"/>
          </p:cNvSpPr>
          <p:nvPr>
            <p:ph type="body" sz="quarter" idx="13"/>
          </p:nvPr>
        </p:nvSpPr>
        <p:spPr>
          <a:xfrm>
            <a:off x="233363" y="1182840"/>
            <a:ext cx="5644923" cy="684212"/>
          </a:xfrm>
        </p:spPr>
        <p:txBody>
          <a:bodyPr/>
          <a:lstStyle/>
          <a:p>
            <a:r>
              <a:rPr lang="en-US" sz="1200" b="0" dirty="0">
                <a:solidFill>
                  <a:srgbClr val="FFFFFF"/>
                </a:solidFill>
              </a:rPr>
              <a:t>In partnership with Little Moons and Picturehouse, DCM Studios created a series of outdoor Cinema events which ran across the summer, drawing over 5,000 attendees, called Movies Under the Moonlight. </a:t>
            </a:r>
            <a:endParaRPr lang="en-US" sz="1200" b="0" dirty="0">
              <a:solidFill>
                <a:srgbClr val="C00000"/>
              </a:solidFill>
            </a:endParaRPr>
          </a:p>
          <a:p>
            <a:endParaRPr lang="en-US" sz="1200" dirty="0">
              <a:solidFill>
                <a:srgbClr val="C00000"/>
              </a:solidFill>
            </a:endParaRPr>
          </a:p>
          <a:p>
            <a:r>
              <a:rPr lang="en-US" sz="1200" b="1" dirty="0">
                <a:solidFill>
                  <a:srgbClr val="FB3449"/>
                </a:solidFill>
              </a:rPr>
              <a:t>Idea</a:t>
            </a:r>
          </a:p>
          <a:p>
            <a:endParaRPr lang="en-US" sz="1200" b="0" dirty="0">
              <a:solidFill>
                <a:srgbClr val="FFFFFF"/>
              </a:solidFill>
            </a:endParaRPr>
          </a:p>
          <a:p>
            <a:r>
              <a:rPr lang="en-US" sz="1200" b="0" dirty="0">
                <a:solidFill>
                  <a:srgbClr val="FFFFFF"/>
                </a:solidFill>
              </a:rPr>
              <a:t>Little Moons created a series of interactive pop-up events decorated with branded items. This was supported by a layer of screentime running in Picturehouse cinemas across the summer, showcasing the brand’s 2x 20” hero ads alongside an Outdoor Cinema promotional trailer. </a:t>
            </a:r>
          </a:p>
          <a:p>
            <a:endParaRPr lang="en-US" dirty="0"/>
          </a:p>
        </p:txBody>
      </p:sp>
      <p:pic>
        <p:nvPicPr>
          <p:cNvPr id="2" name="Picture 1">
            <a:extLst>
              <a:ext uri="{FF2B5EF4-FFF2-40B4-BE49-F238E27FC236}">
                <a16:creationId xmlns:a16="http://schemas.microsoft.com/office/drawing/2014/main" id="{DCF76734-A9A6-74EC-B190-29509181B16E}"/>
              </a:ext>
            </a:extLst>
          </p:cNvPr>
          <p:cNvPicPr>
            <a:picLocks noChangeAspect="1"/>
          </p:cNvPicPr>
          <p:nvPr/>
        </p:nvPicPr>
        <p:blipFill>
          <a:blip r:embed="rId8"/>
          <a:stretch>
            <a:fillRect/>
          </a:stretch>
        </p:blipFill>
        <p:spPr>
          <a:xfrm>
            <a:off x="233363" y="6971046"/>
            <a:ext cx="1667418" cy="361950"/>
          </a:xfrm>
          <a:prstGeom prst="rect">
            <a:avLst/>
          </a:prstGeom>
        </p:spPr>
      </p:pic>
    </p:spTree>
    <p:extLst>
      <p:ext uri="{BB962C8B-B14F-4D97-AF65-F5344CB8AC3E}">
        <p14:creationId xmlns:p14="http://schemas.microsoft.com/office/powerpoint/2010/main" val="247019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EC21B-BB91-4DD3-E847-86E2835EE7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063A2CE-EF86-F1D8-49CB-300CC702151A}"/>
              </a:ext>
            </a:extLst>
          </p:cNvPr>
          <p:cNvSpPr>
            <a:spLocks noGrp="1"/>
          </p:cNvSpPr>
          <p:nvPr>
            <p:ph type="title"/>
          </p:nvPr>
        </p:nvSpPr>
        <p:spPr/>
        <p:txBody>
          <a:body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FFFFFF"/>
                </a:solidFill>
                <a:effectLst/>
                <a:uLnTx/>
                <a:uFillTx/>
                <a:latin typeface="Impact"/>
                <a:ea typeface="+mj-ea"/>
                <a:cs typeface="+mj-cs"/>
              </a:rPr>
              <a:t>LEFFE</a:t>
            </a:r>
          </a:p>
        </p:txBody>
      </p:sp>
      <p:sp>
        <p:nvSpPr>
          <p:cNvPr id="7" name="Text Placeholder 6">
            <a:extLst>
              <a:ext uri="{FF2B5EF4-FFF2-40B4-BE49-F238E27FC236}">
                <a16:creationId xmlns:a16="http://schemas.microsoft.com/office/drawing/2014/main" id="{6978D8F1-871A-98E4-CC03-1B5B475A030E}"/>
              </a:ext>
            </a:extLst>
          </p:cNvPr>
          <p:cNvSpPr>
            <a:spLocks noGrp="1"/>
          </p:cNvSpPr>
          <p:nvPr>
            <p:ph type="body" sz="quarter" idx="12"/>
          </p:nvPr>
        </p:nvSpPr>
        <p:spPr>
          <a:xfrm>
            <a:off x="233363" y="768275"/>
            <a:ext cx="6009781" cy="222730"/>
          </a:xfrm>
        </p:spPr>
        <p:txBody>
          <a:bodyPr/>
          <a:lstStyle/>
          <a:p>
            <a:r>
              <a:rPr kumimoji="0" lang="en-US" sz="1200" b="1" i="0" u="none" strike="noStrike" kern="1200" cap="none" spc="0" normalizeH="0" baseline="0" noProof="0" dirty="0">
                <a:ln>
                  <a:noFill/>
                </a:ln>
                <a:solidFill>
                  <a:srgbClr val="FB3449"/>
                </a:solidFill>
                <a:effectLst/>
                <a:uLnTx/>
                <a:uFillTx/>
              </a:rPr>
              <a:t>Background</a:t>
            </a:r>
          </a:p>
        </p:txBody>
      </p:sp>
      <p:sp>
        <p:nvSpPr>
          <p:cNvPr id="8" name="Text Placeholder 7">
            <a:extLst>
              <a:ext uri="{FF2B5EF4-FFF2-40B4-BE49-F238E27FC236}">
                <a16:creationId xmlns:a16="http://schemas.microsoft.com/office/drawing/2014/main" id="{D4A71500-487D-25CF-32BE-99F98ECE07D8}"/>
              </a:ext>
            </a:extLst>
          </p:cNvPr>
          <p:cNvSpPr>
            <a:spLocks noGrp="1"/>
          </p:cNvSpPr>
          <p:nvPr>
            <p:ph type="body" sz="quarter" idx="13"/>
          </p:nvPr>
        </p:nvSpPr>
        <p:spPr>
          <a:xfrm>
            <a:off x="233363" y="1214373"/>
            <a:ext cx="6010275" cy="3862115"/>
          </a:xfrm>
        </p:spPr>
        <p:txBody>
          <a:bodyPr/>
          <a:lstStyle/>
          <a:p>
            <a:pPr algn="l" rtl="0" fontAlgn="base">
              <a:lnSpc>
                <a:spcPct val="100000"/>
              </a:lnSpc>
            </a:pPr>
            <a:r>
              <a:rPr lang="en-GB" sz="1200" b="0" i="0" u="none" strike="noStrike" dirty="0">
                <a:solidFill>
                  <a:srgbClr val="FFFFFF"/>
                </a:solidFill>
                <a:effectLst/>
                <a:latin typeface="Arial" panose="020B0604020202020204" pitchFamily="34" charset="0"/>
              </a:rPr>
              <a:t>Leffe needed to stand out among the crowd as a premium craft beer and allow guests to taste the product for themselves in an interrupted environment.</a:t>
            </a:r>
          </a:p>
          <a:p>
            <a:pPr algn="l" rtl="0" fontAlgn="base">
              <a:lnSpc>
                <a:spcPct val="100000"/>
              </a:lnSpc>
            </a:pPr>
            <a:endParaRPr kumimoji="0" lang="en-US" sz="1200" b="1" i="0" u="none" strike="noStrike" kern="1200" cap="none" spc="0" normalizeH="0" baseline="0" noProof="0" dirty="0">
              <a:ln>
                <a:noFill/>
              </a:ln>
              <a:solidFill>
                <a:srgbClr val="C00000"/>
              </a:solidFill>
              <a:effectLst/>
              <a:uLnTx/>
              <a:uFillTx/>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B3449"/>
                </a:solidFill>
                <a:effectLst/>
                <a:uLnTx/>
                <a:uFillTx/>
              </a:rPr>
              <a:t>Idea</a:t>
            </a:r>
          </a:p>
          <a:p>
            <a:pPr algn="l" rtl="0" fontAlgn="base">
              <a:lnSpc>
                <a:spcPct val="100000"/>
              </a:lnSpc>
            </a:pPr>
            <a:endParaRPr lang="en-GB" sz="1200" b="0" dirty="0">
              <a:solidFill>
                <a:srgbClr val="FFFFFF"/>
              </a:solidFill>
            </a:endParaRPr>
          </a:p>
          <a:p>
            <a:pPr algn="l" rtl="0" fontAlgn="base">
              <a:lnSpc>
                <a:spcPct val="100000"/>
              </a:lnSpc>
            </a:pPr>
            <a:r>
              <a:rPr lang="en-GB" sz="1200" b="0" dirty="0">
                <a:solidFill>
                  <a:srgbClr val="FFFFFF"/>
                </a:solidFill>
              </a:rPr>
              <a:t>At each event Leffe was paired with fine cheese and cured meats allowing cinemagoers to taste their way through the history of Leffe. Branded Leffe deck chairs, blankets and popcorn boxes added to the cultural experience and ensured the brand was central to the pop-up experience.</a:t>
            </a:r>
            <a:r>
              <a:rPr lang="en-US" sz="1200" b="0" dirty="0">
                <a:solidFill>
                  <a:srgbClr val="FFFFFF"/>
                </a:solidFill>
              </a:rPr>
              <a:t>​</a:t>
            </a:r>
          </a:p>
          <a:p>
            <a:pPr algn="l" rtl="0" fontAlgn="base">
              <a:lnSpc>
                <a:spcPct val="100000"/>
              </a:lnSpc>
            </a:pPr>
            <a:endParaRPr lang="en-US" sz="1200" b="0" dirty="0">
              <a:solidFill>
                <a:srgbClr val="FFFFFF"/>
              </a:solidFill>
            </a:endParaRPr>
          </a:p>
          <a:p>
            <a:pPr algn="l" rtl="0" fontAlgn="base">
              <a:lnSpc>
                <a:spcPct val="100000"/>
              </a:lnSpc>
            </a:pPr>
            <a:r>
              <a:rPr lang="en-GB" sz="1200" b="0" dirty="0">
                <a:solidFill>
                  <a:srgbClr val="FFFFFF"/>
                </a:solidFill>
              </a:rPr>
              <a:t>Before the feature film began, audiences were served a Leffe and left to savour the taste, while being shown the 10-minute film, with no distractions.</a:t>
            </a:r>
            <a:r>
              <a:rPr lang="en-US" sz="1200" b="0" dirty="0">
                <a:solidFill>
                  <a:srgbClr val="FFFFFF"/>
                </a:solidFill>
              </a:rPr>
              <a:t>​</a:t>
            </a:r>
          </a:p>
          <a:p>
            <a:endParaRPr lang="en-US" dirty="0"/>
          </a:p>
        </p:txBody>
      </p:sp>
      <p:pic>
        <p:nvPicPr>
          <p:cNvPr id="6" name="Picture Placeholder 5" descr="A group of chairs on grass&#10;&#10;Description automatically generated">
            <a:extLst>
              <a:ext uri="{FF2B5EF4-FFF2-40B4-BE49-F238E27FC236}">
                <a16:creationId xmlns:a16="http://schemas.microsoft.com/office/drawing/2014/main" id="{6B635750-B4F4-81CF-FA7C-7E4C5ADF11A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553" r="5553"/>
          <a:stretch>
            <a:fillRect/>
          </a:stretch>
        </p:blipFill>
        <p:spPr/>
      </p:pic>
    </p:spTree>
    <p:extLst>
      <p:ext uri="{BB962C8B-B14F-4D97-AF65-F5344CB8AC3E}">
        <p14:creationId xmlns:p14="http://schemas.microsoft.com/office/powerpoint/2010/main" val="22085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9DC6A-276B-ACE6-9100-47397FCEE9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01E37AB-6D42-F3EA-35A6-434C4CBFC0B7}"/>
              </a:ext>
            </a:extLst>
          </p:cNvPr>
          <p:cNvSpPr>
            <a:spLocks noGrp="1"/>
          </p:cNvSpPr>
          <p:nvPr>
            <p:ph type="title"/>
          </p:nvPr>
        </p:nvSpPr>
        <p:spPr/>
        <p:txBody>
          <a:body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FFFFFF"/>
                </a:solidFill>
                <a:effectLst/>
                <a:uLnTx/>
                <a:uFillTx/>
                <a:latin typeface="Impact"/>
                <a:ea typeface="+mj-ea"/>
                <a:cs typeface="+mj-cs"/>
              </a:rPr>
              <a:t>MASTERCARD</a:t>
            </a:r>
          </a:p>
        </p:txBody>
      </p:sp>
      <p:sp>
        <p:nvSpPr>
          <p:cNvPr id="10" name="Text Placeholder 4">
            <a:extLst>
              <a:ext uri="{FF2B5EF4-FFF2-40B4-BE49-F238E27FC236}">
                <a16:creationId xmlns:a16="http://schemas.microsoft.com/office/drawing/2014/main" id="{662CDA5B-1FA5-A44A-93FE-7F3EA98DB1BB}"/>
              </a:ext>
            </a:extLst>
          </p:cNvPr>
          <p:cNvSpPr txBox="1">
            <a:spLocks noGrp="1"/>
          </p:cNvSpPr>
          <p:nvPr>
            <p:ph type="body" sz="quarter" idx="12"/>
          </p:nvPr>
        </p:nvSpPr>
        <p:spPr>
          <a:xfrm>
            <a:off x="234000" y="768275"/>
            <a:ext cx="6010275" cy="222250"/>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B3449"/>
                </a:solidFill>
                <a:effectLst/>
                <a:uLnTx/>
                <a:uFillTx/>
                <a:latin typeface="Arial"/>
                <a:ea typeface="+mn-ea"/>
                <a:cs typeface="+mn-cs"/>
              </a:rPr>
              <a:t>Background</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We were approached by Mastercard who wanted to engage with an affluent audience through key calendar moments.</a:t>
            </a:r>
            <a:endParaRPr kumimoji="0" lang="en-US" sz="1200" b="0" i="0" u="none" strike="noStrike" kern="1200" cap="none" spc="0" normalizeH="0" baseline="0" noProof="0" dirty="0">
              <a:ln>
                <a:noFill/>
              </a:ln>
              <a:solidFill>
                <a:srgbClr val="C00000"/>
              </a:solidFill>
              <a:effectLst/>
              <a:uLnTx/>
              <a:uFillTx/>
              <a:latin typeface="Arial"/>
              <a:ea typeface="+mn-ea"/>
              <a:cs typeface="+mn-cs"/>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US" sz="1200" b="1" i="0" u="none" strike="noStrike" kern="1200" cap="none" spc="0" normalizeH="0" baseline="0" noProof="0" dirty="0">
              <a:ln>
                <a:noFill/>
              </a:ln>
              <a:solidFill>
                <a:srgbClr val="C00000"/>
              </a:solidFill>
              <a:effectLst/>
              <a:uLnTx/>
              <a:uFillTx/>
              <a:latin typeface="Arial"/>
              <a:ea typeface="+mn-ea"/>
              <a:cs typeface="+mn-cs"/>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200" b="1" i="0" u="none" strike="noStrike" kern="1200" cap="none" spc="0" normalizeH="0" baseline="0" noProof="0" dirty="0">
                <a:ln>
                  <a:noFill/>
                </a:ln>
                <a:solidFill>
                  <a:srgbClr val="FB3449"/>
                </a:solidFill>
                <a:effectLst/>
                <a:uLnTx/>
                <a:uFillTx/>
                <a:latin typeface="Arial"/>
                <a:ea typeface="+mn-ea"/>
                <a:cs typeface="+mn-cs"/>
              </a:rPr>
              <a:t>Idea</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From 10am Monday 20 May until 10am on Thursday 23 May 2024 Mastercard cardholders had access to a presale window to purchase priceless Mastercard ticket packages. The ticket package includes premium seating, a complimentary popcorn, drink, and £18 food voucher to enjoy.  Mastercard also sat across all pre-show comms via Barbican’s online assets.</a:t>
            </a:r>
          </a:p>
        </p:txBody>
      </p:sp>
      <p:pic>
        <p:nvPicPr>
          <p:cNvPr id="13" name="Picture 12">
            <a:extLst>
              <a:ext uri="{FF2B5EF4-FFF2-40B4-BE49-F238E27FC236}">
                <a16:creationId xmlns:a16="http://schemas.microsoft.com/office/drawing/2014/main" id="{2F79017D-EE65-B03D-B4F2-89E3A1ED9FA8}"/>
              </a:ext>
            </a:extLst>
          </p:cNvPr>
          <p:cNvPicPr>
            <a:picLocks noChangeAspect="1"/>
          </p:cNvPicPr>
          <p:nvPr/>
        </p:nvPicPr>
        <p:blipFill>
          <a:blip r:embed="rId2"/>
          <a:srcRect l="11804" t="18767"/>
          <a:stretch/>
        </p:blipFill>
        <p:spPr>
          <a:xfrm>
            <a:off x="6721475" y="0"/>
            <a:ext cx="6721475" cy="4555049"/>
          </a:xfrm>
          <a:prstGeom prst="rect">
            <a:avLst/>
          </a:prstGeom>
        </p:spPr>
      </p:pic>
      <p:pic>
        <p:nvPicPr>
          <p:cNvPr id="14" name="Picture 13">
            <a:extLst>
              <a:ext uri="{FF2B5EF4-FFF2-40B4-BE49-F238E27FC236}">
                <a16:creationId xmlns:a16="http://schemas.microsoft.com/office/drawing/2014/main" id="{E08265F7-8EAE-CBC8-9DDF-0DFE44A86876}"/>
              </a:ext>
            </a:extLst>
          </p:cNvPr>
          <p:cNvPicPr>
            <a:picLocks noChangeAspect="1"/>
          </p:cNvPicPr>
          <p:nvPr/>
        </p:nvPicPr>
        <p:blipFill>
          <a:blip r:embed="rId3"/>
          <a:srcRect b="23153"/>
          <a:stretch/>
        </p:blipFill>
        <p:spPr>
          <a:xfrm>
            <a:off x="6721475" y="3780630"/>
            <a:ext cx="6721474" cy="3780633"/>
          </a:xfrm>
          <a:prstGeom prst="rect">
            <a:avLst/>
          </a:prstGeom>
        </p:spPr>
      </p:pic>
    </p:spTree>
    <p:extLst>
      <p:ext uri="{BB962C8B-B14F-4D97-AF65-F5344CB8AC3E}">
        <p14:creationId xmlns:p14="http://schemas.microsoft.com/office/powerpoint/2010/main" val="137567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3FC5507-B573-57BE-7744-053F0351A1B2}"/>
            </a:ext>
          </a:extLst>
        </p:cNvPr>
        <p:cNvGrpSpPr/>
        <p:nvPr/>
      </p:nvGrpSpPr>
      <p:grpSpPr>
        <a:xfrm>
          <a:off x="0" y="0"/>
          <a:ext cx="0" cy="0"/>
          <a:chOff x="0" y="0"/>
          <a:chExt cx="0" cy="0"/>
        </a:xfrm>
      </p:grpSpPr>
      <p:pic>
        <p:nvPicPr>
          <p:cNvPr id="8" name="Picture 7" descr="A garden with trees and plants&#10;&#10;Description automatically generated">
            <a:extLst>
              <a:ext uri="{FF2B5EF4-FFF2-40B4-BE49-F238E27FC236}">
                <a16:creationId xmlns:a16="http://schemas.microsoft.com/office/drawing/2014/main" id="{7629FBF2-9B39-C194-3CE2-B88E4BA8DA2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20438" t="287" r="37786" b="685"/>
          <a:stretch/>
        </p:blipFill>
        <p:spPr>
          <a:xfrm rot="5400000">
            <a:off x="2940843" y="-2940844"/>
            <a:ext cx="7561265" cy="13442953"/>
          </a:xfrm>
          <a:prstGeom prst="rect">
            <a:avLst/>
          </a:prstGeom>
        </p:spPr>
      </p:pic>
      <p:sp>
        <p:nvSpPr>
          <p:cNvPr id="2" name="Text Placeholder 1">
            <a:extLst>
              <a:ext uri="{FF2B5EF4-FFF2-40B4-BE49-F238E27FC236}">
                <a16:creationId xmlns:a16="http://schemas.microsoft.com/office/drawing/2014/main" id="{A243DE3E-5487-D21F-EC74-1B46645C828A}"/>
              </a:ext>
            </a:extLst>
          </p:cNvPr>
          <p:cNvSpPr>
            <a:spLocks noGrp="1"/>
          </p:cNvSpPr>
          <p:nvPr>
            <p:ph type="body" sz="quarter" idx="10"/>
          </p:nvPr>
        </p:nvSpPr>
        <p:spPr>
          <a:xfrm>
            <a:off x="2574506" y="2934421"/>
            <a:ext cx="8293937" cy="1377109"/>
          </a:xfrm>
        </p:spPr>
        <p:txBody>
          <a:bodyPr/>
          <a:lstStyle/>
          <a:p>
            <a:r>
              <a:rPr lang="en-GB" sz="12000" dirty="0"/>
              <a:t>APPENDIX</a:t>
            </a:r>
            <a:endParaRPr lang="en-US" sz="12000" dirty="0"/>
          </a:p>
        </p:txBody>
      </p:sp>
      <p:pic>
        <p:nvPicPr>
          <p:cNvPr id="3" name="Picture 2">
            <a:extLst>
              <a:ext uri="{FF2B5EF4-FFF2-40B4-BE49-F238E27FC236}">
                <a16:creationId xmlns:a16="http://schemas.microsoft.com/office/drawing/2014/main" id="{9101B8AA-8BE3-5D76-910B-4704415B95BE}"/>
              </a:ext>
            </a:extLst>
          </p:cNvPr>
          <p:cNvPicPr>
            <a:picLocks noChangeAspect="1"/>
          </p:cNvPicPr>
          <p:nvPr/>
        </p:nvPicPr>
        <p:blipFill>
          <a:blip r:embed="rId4"/>
          <a:stretch>
            <a:fillRect/>
          </a:stretch>
        </p:blipFill>
        <p:spPr>
          <a:xfrm>
            <a:off x="5888366" y="6971046"/>
            <a:ext cx="1667418" cy="361950"/>
          </a:xfrm>
          <a:prstGeom prst="rect">
            <a:avLst/>
          </a:prstGeom>
        </p:spPr>
      </p:pic>
    </p:spTree>
    <p:extLst>
      <p:ext uri="{BB962C8B-B14F-4D97-AF65-F5344CB8AC3E}">
        <p14:creationId xmlns:p14="http://schemas.microsoft.com/office/powerpoint/2010/main" val="262718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184275" y="192970"/>
            <a:ext cx="12413343" cy="285585"/>
          </a:xfrm>
          <a:prstGeom prst="rect">
            <a:avLst/>
          </a:prstGeom>
        </p:spPr>
        <p:txBody>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GB" dirty="0">
                <a:solidFill>
                  <a:srgbClr val="FFFFFF"/>
                </a:solidFill>
              </a:rPr>
              <a:t>THE PICTUREHOUSE AUDIENCE</a:t>
            </a:r>
            <a:endParaRPr lang="en-US" b="1" dirty="0">
              <a:solidFill>
                <a:srgbClr val="FFFFFF"/>
              </a:solidFill>
            </a:endParaRPr>
          </a:p>
        </p:txBody>
      </p:sp>
      <p:sp>
        <p:nvSpPr>
          <p:cNvPr id="11" name="Rectangle 10">
            <a:extLst>
              <a:ext uri="{FF2B5EF4-FFF2-40B4-BE49-F238E27FC236}">
                <a16:creationId xmlns:a16="http://schemas.microsoft.com/office/drawing/2014/main" id="{9552F7D8-3CA1-4A5D-8DF2-1B9D45863DD9}"/>
              </a:ext>
            </a:extLst>
          </p:cNvPr>
          <p:cNvSpPr/>
          <p:nvPr/>
        </p:nvSpPr>
        <p:spPr>
          <a:xfrm>
            <a:off x="4635253" y="1969753"/>
            <a:ext cx="4144902" cy="4298851"/>
          </a:xfrm>
          <a:prstGeom prst="rect">
            <a:avLst/>
          </a:prstGeom>
          <a:solidFill>
            <a:schemeClr val="bg1"/>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61720" rtl="0" eaLnBrk="1" fontAlgn="auto" latinLnBrk="0" hangingPunct="1">
              <a:lnSpc>
                <a:spcPct val="100000"/>
              </a:lnSpc>
              <a:spcBef>
                <a:spcPts val="0"/>
              </a:spcBef>
              <a:spcAft>
                <a:spcPts val="0"/>
              </a:spcAft>
              <a:buClrTx/>
              <a:buSzTx/>
              <a:buFontTx/>
              <a:buNone/>
              <a:tabLst/>
              <a:defRPr/>
            </a:pPr>
            <a:endParaRPr kumimoji="0" lang="en-GB" sz="1344"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 Placeholder 7">
            <a:extLst>
              <a:ext uri="{FF2B5EF4-FFF2-40B4-BE49-F238E27FC236}">
                <a16:creationId xmlns:a16="http://schemas.microsoft.com/office/drawing/2014/main" id="{73598B04-00EE-48B8-8924-5329A5CAACA7}"/>
              </a:ext>
            </a:extLst>
          </p:cNvPr>
          <p:cNvSpPr txBox="1">
            <a:spLocks/>
          </p:cNvSpPr>
          <p:nvPr/>
        </p:nvSpPr>
        <p:spPr bwMode="gray">
          <a:xfrm>
            <a:off x="394864" y="1398145"/>
            <a:ext cx="4036622" cy="214058"/>
          </a:xfrm>
          <a:prstGeom prst="rect">
            <a:avLst/>
          </a:prstGeom>
        </p:spPr>
        <p:txBody>
          <a:bodyPr vert="horz" lIns="0" tIns="0" rIns="0" bIns="0" rtlCol="0">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rgbClr val="FFFFFF"/>
                </a:solidFill>
              </a:rPr>
              <a:t>Demographics</a:t>
            </a:r>
          </a:p>
          <a:p>
            <a:r>
              <a:rPr lang="en-GB" sz="1400" dirty="0">
                <a:solidFill>
                  <a:srgbClr val="FFFFFF"/>
                </a:solidFill>
              </a:rPr>
              <a:t>A highly affluent younger-skewing audience</a:t>
            </a:r>
          </a:p>
        </p:txBody>
      </p:sp>
      <p:sp>
        <p:nvSpPr>
          <p:cNvPr id="13" name="Text Placeholder 11">
            <a:extLst>
              <a:ext uri="{FF2B5EF4-FFF2-40B4-BE49-F238E27FC236}">
                <a16:creationId xmlns:a16="http://schemas.microsoft.com/office/drawing/2014/main" id="{FF68EEAC-B9A7-4B07-811E-A55DAFF56F09}"/>
              </a:ext>
            </a:extLst>
          </p:cNvPr>
          <p:cNvSpPr txBox="1">
            <a:spLocks/>
          </p:cNvSpPr>
          <p:nvPr/>
        </p:nvSpPr>
        <p:spPr bwMode="gray">
          <a:xfrm>
            <a:off x="4635253" y="1398145"/>
            <a:ext cx="4036622" cy="214058"/>
          </a:xfrm>
          <a:prstGeom prst="rect">
            <a:avLst/>
          </a:prstGeom>
        </p:spPr>
        <p:txBody>
          <a:bodyPr vert="horz" lIns="0" tIns="0" rIns="0" bIns="0" rtlCol="0">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rgbClr val="FFFFFF"/>
                </a:solidFill>
              </a:rPr>
              <a:t>Lifestyle</a:t>
            </a:r>
          </a:p>
          <a:p>
            <a:r>
              <a:rPr lang="en-GB" sz="1400" dirty="0">
                <a:solidFill>
                  <a:srgbClr val="FFFFFF"/>
                </a:solidFill>
              </a:rPr>
              <a:t>Discerning and engaged</a:t>
            </a:r>
          </a:p>
        </p:txBody>
      </p:sp>
      <p:sp>
        <p:nvSpPr>
          <p:cNvPr id="14" name="Text Placeholder 13">
            <a:extLst>
              <a:ext uri="{FF2B5EF4-FFF2-40B4-BE49-F238E27FC236}">
                <a16:creationId xmlns:a16="http://schemas.microsoft.com/office/drawing/2014/main" id="{2162A53C-563D-4051-AEE7-AE78F7EF5286}"/>
              </a:ext>
            </a:extLst>
          </p:cNvPr>
          <p:cNvSpPr txBox="1">
            <a:spLocks/>
          </p:cNvSpPr>
          <p:nvPr/>
        </p:nvSpPr>
        <p:spPr bwMode="gray">
          <a:xfrm>
            <a:off x="8967802" y="1398145"/>
            <a:ext cx="4036622" cy="214058"/>
          </a:xfrm>
          <a:prstGeom prst="rect">
            <a:avLst/>
          </a:prstGeom>
        </p:spPr>
        <p:txBody>
          <a:bodyPr vert="horz" lIns="0" tIns="0" rIns="0" bIns="0" rtlCol="0">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rgbClr val="FFFFFF"/>
                </a:solidFill>
              </a:rPr>
              <a:t>Media habits</a:t>
            </a:r>
          </a:p>
          <a:p>
            <a:r>
              <a:rPr lang="en-GB" sz="1400" dirty="0">
                <a:solidFill>
                  <a:srgbClr val="FFFFFF"/>
                </a:solidFill>
              </a:rPr>
              <a:t>Seeking interesting &amp; premium content</a:t>
            </a:r>
          </a:p>
        </p:txBody>
      </p:sp>
      <p:sp>
        <p:nvSpPr>
          <p:cNvPr id="15" name="Text Placeholder 6">
            <a:extLst>
              <a:ext uri="{FF2B5EF4-FFF2-40B4-BE49-F238E27FC236}">
                <a16:creationId xmlns:a16="http://schemas.microsoft.com/office/drawing/2014/main" id="{1F0CFF91-E42F-4AEF-AFB6-96BC21798E76}"/>
              </a:ext>
            </a:extLst>
          </p:cNvPr>
          <p:cNvSpPr txBox="1">
            <a:spLocks/>
          </p:cNvSpPr>
          <p:nvPr/>
        </p:nvSpPr>
        <p:spPr bwMode="gray">
          <a:xfrm>
            <a:off x="7342315" y="7100307"/>
            <a:ext cx="5977219" cy="308472"/>
          </a:xfrm>
          <a:prstGeom prst="rect">
            <a:avLst/>
          </a:prstGeom>
        </p:spPr>
        <p:txBody>
          <a:bodyPr vert="horz" lIns="0" tIns="0" rIns="0" bIns="0" rtlCol="0">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r">
              <a:lnSpc>
                <a:spcPts val="860"/>
              </a:lnSpc>
            </a:pPr>
            <a:r>
              <a:rPr lang="en-GB" sz="800" b="0" dirty="0">
                <a:solidFill>
                  <a:srgbClr val="FFFFFF"/>
                </a:solidFill>
              </a:rPr>
              <a:t>Source: GB TGI July 2022 (Jun 2021 – May 2022) </a:t>
            </a:r>
          </a:p>
          <a:p>
            <a:pPr algn="r">
              <a:lnSpc>
                <a:spcPts val="860"/>
              </a:lnSpc>
            </a:pPr>
            <a:r>
              <a:rPr lang="en-GB" sz="800" b="0" dirty="0">
                <a:solidFill>
                  <a:srgbClr val="FFFFFF"/>
                </a:solidFill>
              </a:rPr>
              <a:t>Picturehouse = Cinema most visited often</a:t>
            </a:r>
          </a:p>
          <a:p>
            <a:pPr algn="r">
              <a:lnSpc>
                <a:spcPts val="860"/>
              </a:lnSpc>
            </a:pPr>
            <a:r>
              <a:rPr lang="en-GB" sz="800" b="0" dirty="0">
                <a:solidFill>
                  <a:srgbClr val="FFFFFF"/>
                </a:solidFill>
              </a:rPr>
              <a:t>Index vs. average GB adult</a:t>
            </a:r>
          </a:p>
        </p:txBody>
      </p:sp>
      <p:graphicFrame>
        <p:nvGraphicFramePr>
          <p:cNvPr id="16" name="Table 15">
            <a:extLst>
              <a:ext uri="{FF2B5EF4-FFF2-40B4-BE49-F238E27FC236}">
                <a16:creationId xmlns:a16="http://schemas.microsoft.com/office/drawing/2014/main" id="{3BAAB594-8B6D-4C89-A030-17AD02889AB8}"/>
              </a:ext>
            </a:extLst>
          </p:cNvPr>
          <p:cNvGraphicFramePr>
            <a:graphicFrameLocks noGrp="1"/>
          </p:cNvGraphicFramePr>
          <p:nvPr>
            <p:extLst>
              <p:ext uri="{D42A27DB-BD31-4B8C-83A1-F6EECF244321}">
                <p14:modId xmlns:p14="http://schemas.microsoft.com/office/powerpoint/2010/main" val="836815826"/>
              </p:ext>
            </p:extLst>
          </p:nvPr>
        </p:nvGraphicFramePr>
        <p:xfrm>
          <a:off x="394864" y="1969753"/>
          <a:ext cx="4052746" cy="4315249"/>
        </p:xfrm>
        <a:graphic>
          <a:graphicData uri="http://schemas.openxmlformats.org/drawingml/2006/table">
            <a:tbl>
              <a:tblPr>
                <a:tableStyleId>{5C22544A-7EE6-4342-B048-85BDC9FD1C3A}</a:tableStyleId>
              </a:tblPr>
              <a:tblGrid>
                <a:gridCol w="767623">
                  <a:extLst>
                    <a:ext uri="{9D8B030D-6E8A-4147-A177-3AD203B41FA5}">
                      <a16:colId xmlns:a16="http://schemas.microsoft.com/office/drawing/2014/main" val="3573705866"/>
                    </a:ext>
                  </a:extLst>
                </a:gridCol>
                <a:gridCol w="1648326">
                  <a:extLst>
                    <a:ext uri="{9D8B030D-6E8A-4147-A177-3AD203B41FA5}">
                      <a16:colId xmlns:a16="http://schemas.microsoft.com/office/drawing/2014/main" val="3768285908"/>
                    </a:ext>
                  </a:extLst>
                </a:gridCol>
                <a:gridCol w="1636797">
                  <a:extLst>
                    <a:ext uri="{9D8B030D-6E8A-4147-A177-3AD203B41FA5}">
                      <a16:colId xmlns:a16="http://schemas.microsoft.com/office/drawing/2014/main" val="3768755172"/>
                    </a:ext>
                  </a:extLst>
                </a:gridCol>
              </a:tblGrid>
              <a:tr h="630548">
                <a:tc>
                  <a:txBody>
                    <a:bodyPr/>
                    <a:lstStyle/>
                    <a:p>
                      <a:pPr>
                        <a:lnSpc>
                          <a:spcPts val="1500"/>
                        </a:lnSpc>
                      </a:pPr>
                      <a:endParaRPr lang="en-GB" sz="1500" dirty="0">
                        <a:ln>
                          <a:noFill/>
                        </a:ln>
                        <a:solidFill>
                          <a:srgbClr val="FFFFFF"/>
                        </a:solidFill>
                      </a:endParaRPr>
                    </a:p>
                  </a:txBody>
                  <a:tcPr marL="88336" marR="88336" marT="44167" marB="44167">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pPr>
                      <a:r>
                        <a:rPr lang="en-GB" sz="1200" b="1" baseline="0" dirty="0">
                          <a:ln>
                            <a:noFill/>
                          </a:ln>
                          <a:solidFill>
                            <a:srgbClr val="FFFFFF"/>
                          </a:solidFill>
                        </a:rPr>
                        <a:t>Regular Picturehouse cinemagoer</a:t>
                      </a:r>
                      <a:endParaRPr lang="en-GB" sz="1200" b="1" baseline="30000" dirty="0">
                        <a:ln>
                          <a:noFill/>
                        </a:ln>
                        <a:solidFill>
                          <a:srgbClr val="FFFFFF"/>
                        </a:solidFill>
                      </a:endParaRPr>
                    </a:p>
                  </a:txBody>
                  <a:tcPr marL="173889" marR="88336" marT="44167" marB="441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pPr>
                      <a:r>
                        <a:rPr lang="en-GB" sz="1200" b="1" dirty="0">
                          <a:ln>
                            <a:noFill/>
                          </a:ln>
                          <a:solidFill>
                            <a:srgbClr val="FFFFFF"/>
                          </a:solidFill>
                        </a:rPr>
                        <a:t>GB Profile</a:t>
                      </a:r>
                      <a:endParaRPr lang="en-GB" sz="1200" baseline="30000" dirty="0">
                        <a:ln>
                          <a:noFill/>
                        </a:ln>
                        <a:solidFill>
                          <a:srgbClr val="FFFFFF"/>
                        </a:solidFill>
                      </a:endParaRPr>
                    </a:p>
                  </a:txBody>
                  <a:tcPr marL="173889" marR="88336" marT="44167" marB="44167"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366705"/>
                  </a:ext>
                </a:extLst>
              </a:tr>
              <a:tr h="733661">
                <a:tc>
                  <a:txBody>
                    <a:bodyPr/>
                    <a:lstStyle/>
                    <a:p>
                      <a:pPr algn="ctr">
                        <a:lnSpc>
                          <a:spcPts val="1500"/>
                        </a:lnSpc>
                      </a:pPr>
                      <a:r>
                        <a:rPr lang="en-GB" sz="1200" b="1" dirty="0">
                          <a:ln>
                            <a:noFill/>
                          </a:ln>
                          <a:solidFill>
                            <a:srgbClr val="FFFFFF"/>
                          </a:solidFill>
                        </a:rPr>
                        <a:t>15-34</a:t>
                      </a:r>
                    </a:p>
                  </a:txBody>
                  <a:tcPr marL="0"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000" b="1" kern="1200" dirty="0">
                          <a:ln>
                            <a:noFill/>
                          </a:ln>
                          <a:solidFill>
                            <a:srgbClr val="FFFFFF"/>
                          </a:solidFill>
                          <a:latin typeface="+mn-lt"/>
                          <a:ea typeface="+mn-ea"/>
                          <a:cs typeface="+mn-cs"/>
                        </a:rPr>
                        <a:t>35%</a:t>
                      </a:r>
                    </a:p>
                  </a:txBody>
                  <a:tcPr marL="173889"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000" b="1" kern="1200" dirty="0">
                          <a:ln>
                            <a:noFill/>
                          </a:ln>
                          <a:solidFill>
                            <a:srgbClr val="FFFFFF"/>
                          </a:solidFill>
                          <a:latin typeface="+mn-lt"/>
                          <a:ea typeface="+mn-ea"/>
                          <a:cs typeface="+mn-cs"/>
                        </a:rPr>
                        <a:t>30%</a:t>
                      </a:r>
                    </a:p>
                  </a:txBody>
                  <a:tcPr marL="173889"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711343"/>
                  </a:ext>
                </a:extLst>
              </a:tr>
              <a:tr h="733661">
                <a:tc>
                  <a:txBody>
                    <a:bodyPr/>
                    <a:lstStyle/>
                    <a:p>
                      <a:pPr algn="ctr">
                        <a:lnSpc>
                          <a:spcPts val="1500"/>
                        </a:lnSpc>
                      </a:pPr>
                      <a:r>
                        <a:rPr lang="en-GB" sz="1200" b="1" dirty="0">
                          <a:ln>
                            <a:noFill/>
                          </a:ln>
                          <a:solidFill>
                            <a:srgbClr val="FFFFFF"/>
                          </a:solidFill>
                        </a:rPr>
                        <a:t>35-54</a:t>
                      </a:r>
                    </a:p>
                  </a:txBody>
                  <a:tcPr marL="0"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000" b="1" kern="1200" dirty="0">
                          <a:ln>
                            <a:noFill/>
                          </a:ln>
                          <a:solidFill>
                            <a:srgbClr val="FFFFFF"/>
                          </a:solidFill>
                          <a:latin typeface="+mn-lt"/>
                          <a:ea typeface="+mn-ea"/>
                          <a:cs typeface="+mn-cs"/>
                        </a:rPr>
                        <a:t>33%</a:t>
                      </a:r>
                    </a:p>
                  </a:txBody>
                  <a:tcPr marL="173889"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000" b="1" kern="1200" dirty="0">
                          <a:ln>
                            <a:noFill/>
                          </a:ln>
                          <a:solidFill>
                            <a:srgbClr val="FFFFFF"/>
                          </a:solidFill>
                          <a:latin typeface="+mn-lt"/>
                          <a:ea typeface="+mn-ea"/>
                          <a:cs typeface="+mn-cs"/>
                        </a:rPr>
                        <a:t>31%</a:t>
                      </a:r>
                    </a:p>
                  </a:txBody>
                  <a:tcPr marL="173889"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485437"/>
                  </a:ext>
                </a:extLst>
              </a:tr>
              <a:tr h="733661">
                <a:tc>
                  <a:txBody>
                    <a:bodyPr/>
                    <a:lstStyle/>
                    <a:p>
                      <a:pPr algn="ctr">
                        <a:lnSpc>
                          <a:spcPts val="1500"/>
                        </a:lnSpc>
                      </a:pPr>
                      <a:r>
                        <a:rPr lang="en-GB" sz="1200" b="1" dirty="0">
                          <a:ln>
                            <a:noFill/>
                          </a:ln>
                          <a:solidFill>
                            <a:srgbClr val="FFFFFF"/>
                          </a:solidFill>
                        </a:rPr>
                        <a:t>55+</a:t>
                      </a:r>
                    </a:p>
                  </a:txBody>
                  <a:tcPr marL="0"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3000" b="1" kern="1200" dirty="0">
                          <a:ln>
                            <a:noFill/>
                          </a:ln>
                          <a:solidFill>
                            <a:srgbClr val="FFFFFF"/>
                          </a:solidFill>
                          <a:latin typeface="+mn-lt"/>
                          <a:ea typeface="+mn-ea"/>
                          <a:cs typeface="+mn-cs"/>
                        </a:rPr>
                        <a:t>32%</a:t>
                      </a:r>
                    </a:p>
                  </a:txBody>
                  <a:tcPr marL="173889"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000" b="1" kern="1200" dirty="0">
                          <a:ln>
                            <a:noFill/>
                          </a:ln>
                          <a:solidFill>
                            <a:srgbClr val="FFFFFF"/>
                          </a:solidFill>
                          <a:latin typeface="+mn-lt"/>
                          <a:ea typeface="+mn-ea"/>
                          <a:cs typeface="+mn-cs"/>
                        </a:rPr>
                        <a:t>38%</a:t>
                      </a:r>
                    </a:p>
                  </a:txBody>
                  <a:tcPr marL="173889"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9086588"/>
                  </a:ext>
                </a:extLst>
              </a:tr>
              <a:tr h="733661">
                <a:tc>
                  <a:txBody>
                    <a:bodyPr/>
                    <a:lstStyle/>
                    <a:p>
                      <a:pPr algn="ctr">
                        <a:lnSpc>
                          <a:spcPts val="1500"/>
                        </a:lnSpc>
                      </a:pPr>
                      <a:r>
                        <a:rPr lang="en-GB" sz="1200" b="1" dirty="0">
                          <a:ln>
                            <a:noFill/>
                          </a:ln>
                          <a:solidFill>
                            <a:srgbClr val="FFFFFF"/>
                          </a:solidFill>
                        </a:rPr>
                        <a:t>ABC1</a:t>
                      </a:r>
                    </a:p>
                  </a:txBody>
                  <a:tcPr marL="0"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3000" b="1" kern="1200" dirty="0">
                          <a:ln>
                            <a:noFill/>
                          </a:ln>
                          <a:solidFill>
                            <a:srgbClr val="FFFFFF"/>
                          </a:solidFill>
                          <a:latin typeface="+mn-lt"/>
                          <a:ea typeface="+mn-ea"/>
                          <a:cs typeface="+mn-cs"/>
                        </a:rPr>
                        <a:t>67%</a:t>
                      </a:r>
                    </a:p>
                  </a:txBody>
                  <a:tcPr marL="173889"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000" b="1" kern="1200" dirty="0">
                          <a:ln>
                            <a:noFill/>
                          </a:ln>
                          <a:solidFill>
                            <a:srgbClr val="FFFFFF"/>
                          </a:solidFill>
                          <a:latin typeface="+mn-lt"/>
                          <a:ea typeface="+mn-ea"/>
                          <a:cs typeface="+mn-cs"/>
                        </a:rPr>
                        <a:t>27%</a:t>
                      </a:r>
                    </a:p>
                  </a:txBody>
                  <a:tcPr marL="173889"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254408"/>
                  </a:ext>
                </a:extLst>
              </a:tr>
              <a:tr h="733661">
                <a:tc>
                  <a:txBody>
                    <a:bodyPr/>
                    <a:lstStyle/>
                    <a:p>
                      <a:pPr algn="ctr">
                        <a:lnSpc>
                          <a:spcPts val="1500"/>
                        </a:lnSpc>
                      </a:pPr>
                      <a:r>
                        <a:rPr lang="en-GB" sz="1200" b="1" dirty="0">
                          <a:ln>
                            <a:noFill/>
                          </a:ln>
                          <a:solidFill>
                            <a:srgbClr val="FFFFFF"/>
                          </a:solidFill>
                        </a:rPr>
                        <a:t>&gt; £50k</a:t>
                      </a:r>
                    </a:p>
                  </a:txBody>
                  <a:tcPr marL="0"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3000" b="1" kern="1200" dirty="0">
                          <a:ln>
                            <a:noFill/>
                          </a:ln>
                          <a:solidFill>
                            <a:srgbClr val="FFFFFF"/>
                          </a:solidFill>
                          <a:latin typeface="+mn-lt"/>
                          <a:ea typeface="+mn-ea"/>
                          <a:cs typeface="+mn-cs"/>
                        </a:rPr>
                        <a:t>26%</a:t>
                      </a:r>
                    </a:p>
                  </a:txBody>
                  <a:tcPr marL="173889"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000" b="1" kern="1200" dirty="0">
                          <a:ln>
                            <a:noFill/>
                          </a:ln>
                          <a:solidFill>
                            <a:srgbClr val="FFFFFF"/>
                          </a:solidFill>
                          <a:latin typeface="+mn-lt"/>
                          <a:ea typeface="+mn-ea"/>
                          <a:cs typeface="+mn-cs"/>
                        </a:rPr>
                        <a:t>17%</a:t>
                      </a:r>
                    </a:p>
                  </a:txBody>
                  <a:tcPr marL="173889" marR="88336" marT="44167" marB="44167"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745459"/>
                  </a:ext>
                </a:extLst>
              </a:tr>
            </a:tbl>
          </a:graphicData>
        </a:graphic>
      </p:graphicFrame>
      <p:graphicFrame>
        <p:nvGraphicFramePr>
          <p:cNvPr id="17" name="Table 16">
            <a:extLst>
              <a:ext uri="{FF2B5EF4-FFF2-40B4-BE49-F238E27FC236}">
                <a16:creationId xmlns:a16="http://schemas.microsoft.com/office/drawing/2014/main" id="{90BB26A3-FCA1-49C8-8DD9-42025570698B}"/>
              </a:ext>
            </a:extLst>
          </p:cNvPr>
          <p:cNvGraphicFramePr>
            <a:graphicFrameLocks noGrp="1"/>
          </p:cNvGraphicFramePr>
          <p:nvPr>
            <p:extLst>
              <p:ext uri="{D42A27DB-BD31-4B8C-83A1-F6EECF244321}">
                <p14:modId xmlns:p14="http://schemas.microsoft.com/office/powerpoint/2010/main" val="2929437590"/>
              </p:ext>
            </p:extLst>
          </p:nvPr>
        </p:nvGraphicFramePr>
        <p:xfrm>
          <a:off x="4691324" y="1971657"/>
          <a:ext cx="4036622" cy="4235779"/>
        </p:xfrm>
        <a:graphic>
          <a:graphicData uri="http://schemas.openxmlformats.org/drawingml/2006/table">
            <a:tbl>
              <a:tblPr firstRow="1" bandRow="1">
                <a:tableStyleId>{5C22544A-7EE6-4342-B048-85BDC9FD1C3A}</a:tableStyleId>
              </a:tblPr>
              <a:tblGrid>
                <a:gridCol w="4036622">
                  <a:extLst>
                    <a:ext uri="{9D8B030D-6E8A-4147-A177-3AD203B41FA5}">
                      <a16:colId xmlns:a16="http://schemas.microsoft.com/office/drawing/2014/main" val="3838071793"/>
                    </a:ext>
                  </a:extLst>
                </a:gridCol>
              </a:tblGrid>
              <a:tr h="1588682">
                <a:tc>
                  <a:txBody>
                    <a:bodyPr/>
                    <a:lstStyle/>
                    <a:p>
                      <a:pPr algn="ctr"/>
                      <a:r>
                        <a:rPr lang="en-GB" sz="1900" b="1" dirty="0">
                          <a:solidFill>
                            <a:srgbClr val="FFFFFF"/>
                          </a:solidFill>
                        </a:rPr>
                        <a:t>I pay attention to where the products I purchase are made/grown</a:t>
                      </a:r>
                    </a:p>
                    <a:p>
                      <a:pPr algn="ctr"/>
                      <a:r>
                        <a:rPr lang="en-GB" sz="1000" b="0" dirty="0">
                          <a:solidFill>
                            <a:srgbClr val="FFFFFF"/>
                          </a:solidFill>
                        </a:rPr>
                        <a:t>(Index: 115)</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594339"/>
                  </a:ext>
                </a:extLst>
              </a:tr>
              <a:tr h="1323549">
                <a:tc>
                  <a:txBody>
                    <a:bodyPr/>
                    <a:lstStyle/>
                    <a:p>
                      <a:pPr algn="ctr"/>
                      <a:r>
                        <a:rPr lang="en-GB" sz="1900" b="1" dirty="0">
                          <a:solidFill>
                            <a:srgbClr val="FFFFFF"/>
                          </a:solidFill>
                        </a:rPr>
                        <a:t>I would be prepared to pay more for environmentally friendly products</a:t>
                      </a:r>
                    </a:p>
                    <a:p>
                      <a:pPr algn="ctr"/>
                      <a:r>
                        <a:rPr lang="en-GB" sz="1000" b="0" dirty="0">
                          <a:solidFill>
                            <a:srgbClr val="FFFFFF"/>
                          </a:solidFill>
                        </a:rPr>
                        <a:t>(Index: 134)</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4960348"/>
                  </a:ext>
                </a:extLst>
              </a:tr>
              <a:tr h="1323548">
                <a:tc>
                  <a:txBody>
                    <a:bodyPr/>
                    <a:lstStyle/>
                    <a:p>
                      <a:pPr algn="ctr"/>
                      <a:r>
                        <a:rPr lang="en-GB" sz="1900" b="1" dirty="0">
                          <a:solidFill>
                            <a:srgbClr val="FFFFFF"/>
                          </a:solidFill>
                        </a:rPr>
                        <a:t>Have visited music concert or theatre in last 12 months</a:t>
                      </a:r>
                    </a:p>
                    <a:p>
                      <a:pPr algn="ctr"/>
                      <a:r>
                        <a:rPr lang="en-GB" sz="1000" b="0" dirty="0">
                          <a:solidFill>
                            <a:srgbClr val="FFFFFF"/>
                          </a:solidFill>
                        </a:rPr>
                        <a:t>(Index: 226)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6060638"/>
                  </a:ext>
                </a:extLst>
              </a:tr>
            </a:tbl>
          </a:graphicData>
        </a:graphic>
      </p:graphicFrame>
      <p:pic>
        <p:nvPicPr>
          <p:cNvPr id="23" name="Picture 22">
            <a:extLst>
              <a:ext uri="{FF2B5EF4-FFF2-40B4-BE49-F238E27FC236}">
                <a16:creationId xmlns:a16="http://schemas.microsoft.com/office/drawing/2014/main" id="{0CFDB3E9-234F-43D3-85C6-CC9092D6401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0000" y1="73158" x2="20000" y2="73158"/>
                        <a14:foregroundMark x1="30526" y1="75263" x2="30526" y2="75263"/>
                        <a14:foregroundMark x1="43684" y1="76842" x2="43684" y2="76842"/>
                        <a14:foregroundMark x1="62105" y1="75263" x2="62105" y2="75263"/>
                        <a14:foregroundMark x1="70526" y1="76842" x2="70526" y2="76842"/>
                        <a14:foregroundMark x1="77368" y1="78421" x2="77368" y2="78421"/>
                        <a14:foregroundMark x1="50000" y1="72632" x2="50000" y2="72632"/>
                        <a14:foregroundMark x1="21053" y1="76842" x2="21053" y2="76842"/>
                        <a14:backgroundMark x1="52632" y1="75789" x2="52632" y2="75789"/>
                        <a14:backgroundMark x1="31053" y1="75263" x2="31053" y2="75263"/>
                        <a14:backgroundMark x1="21053" y1="74737" x2="21053" y2="74737"/>
                        <a14:backgroundMark x1="48947" y1="79474" x2="48947" y2="79474"/>
                        <a14:backgroundMark x1="76842" y1="78421" x2="76842" y2="80000"/>
                        <a14:backgroundMark x1="46842" y1="78421" x2="51053" y2="80526"/>
                      </a14:backgroundRemoval>
                    </a14:imgEffect>
                  </a14:imgLayer>
                </a14:imgProps>
              </a:ext>
              <a:ext uri="{28A0092B-C50C-407E-A947-70E740481C1C}">
                <a14:useLocalDpi xmlns:a14="http://schemas.microsoft.com/office/drawing/2010/main" val="0"/>
              </a:ext>
            </a:extLst>
          </a:blip>
          <a:stretch>
            <a:fillRect/>
          </a:stretch>
        </p:blipFill>
        <p:spPr>
          <a:xfrm>
            <a:off x="11692661" y="4462007"/>
            <a:ext cx="679722" cy="679722"/>
          </a:xfrm>
          <a:prstGeom prst="rect">
            <a:avLst/>
          </a:prstGeom>
        </p:spPr>
      </p:pic>
      <p:pic>
        <p:nvPicPr>
          <p:cNvPr id="1026" name="Picture 2" descr="THE NEW NETFLIX LOGO WHITE PNG IN 2024 - eDigital Agency">
            <a:extLst>
              <a:ext uri="{FF2B5EF4-FFF2-40B4-BE49-F238E27FC236}">
                <a16:creationId xmlns:a16="http://schemas.microsoft.com/office/drawing/2014/main" id="{37B3315D-59A5-7272-6829-4161AC85E1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3445" y="2397377"/>
            <a:ext cx="1173796" cy="3182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m4 logo | Film logo, ? logo, Company logo">
            <a:extLst>
              <a:ext uri="{FF2B5EF4-FFF2-40B4-BE49-F238E27FC236}">
                <a16:creationId xmlns:a16="http://schemas.microsoft.com/office/drawing/2014/main" id="{AFA48F7E-F1D0-3C08-9C1D-CD07520FEE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91174" y="2249994"/>
            <a:ext cx="792170" cy="7816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About – Rowdy">
            <a:extLst>
              <a:ext uri="{FF2B5EF4-FFF2-40B4-BE49-F238E27FC236}">
                <a16:creationId xmlns:a16="http://schemas.microsoft.com/office/drawing/2014/main" id="{9EF41AC3-1A70-1892-D46E-1B810D587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241" y="2579320"/>
            <a:ext cx="1489172" cy="8366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ogo and Brand Assets — Spotify">
            <a:extLst>
              <a:ext uri="{FF2B5EF4-FFF2-40B4-BE49-F238E27FC236}">
                <a16:creationId xmlns:a16="http://schemas.microsoft.com/office/drawing/2014/main" id="{D630837B-2FD8-3C11-3E86-493C092DE0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29464" y="3722283"/>
            <a:ext cx="1406116" cy="4214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arketMakers - The Guardian">
            <a:extLst>
              <a:ext uri="{FF2B5EF4-FFF2-40B4-BE49-F238E27FC236}">
                <a16:creationId xmlns:a16="http://schemas.microsoft.com/office/drawing/2014/main" id="{F843E475-BD79-D3AA-F591-8CE153E65D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9191" y="4383110"/>
            <a:ext cx="1489171" cy="6164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ime Out Logo and symbol, meaning, history, PNG, brand">
            <a:extLst>
              <a:ext uri="{FF2B5EF4-FFF2-40B4-BE49-F238E27FC236}">
                <a16:creationId xmlns:a16="http://schemas.microsoft.com/office/drawing/2014/main" id="{A3D37EC1-942F-E064-04E8-46C56E9EB6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3445" y="5239616"/>
            <a:ext cx="1359636" cy="7647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edia Partners - London Evening Standard White Logo, HD Png Download -  999x408(#3150828) | PNG.ToolXoX.com">
            <a:extLst>
              <a:ext uri="{FF2B5EF4-FFF2-40B4-BE49-F238E27FC236}">
                <a16:creationId xmlns:a16="http://schemas.microsoft.com/office/drawing/2014/main" id="{9E89D109-9330-CFB2-D23B-D4480F6552E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04356" y="5461315"/>
            <a:ext cx="1359637" cy="55514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BC Radio 6 Music London UK - MyTUNEiN">
            <a:extLst>
              <a:ext uri="{FF2B5EF4-FFF2-40B4-BE49-F238E27FC236}">
                <a16:creationId xmlns:a16="http://schemas.microsoft.com/office/drawing/2014/main" id="{19AB600D-F910-D566-1D9D-ED47F847945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88404" y="2965262"/>
            <a:ext cx="1388724" cy="138872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51A557EC-9E45-4A38-6781-908E69FE49B9}"/>
              </a:ext>
            </a:extLst>
          </p:cNvPr>
          <p:cNvCxnSpPr>
            <a:cxnSpLocks/>
          </p:cNvCxnSpPr>
          <p:nvPr/>
        </p:nvCxnSpPr>
        <p:spPr>
          <a:xfrm>
            <a:off x="353" y="817173"/>
            <a:ext cx="469097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93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4B333-FD29-9ABD-8BCF-BCD0EC4963EB}"/>
            </a:ext>
          </a:extLst>
        </p:cNvPr>
        <p:cNvGrpSpPr/>
        <p:nvPr/>
      </p:nvGrpSpPr>
      <p:grpSpPr>
        <a:xfrm>
          <a:off x="0" y="0"/>
          <a:ext cx="0" cy="0"/>
          <a:chOff x="0" y="0"/>
          <a:chExt cx="0" cy="0"/>
        </a:xfrm>
      </p:grpSpPr>
      <p:pic>
        <p:nvPicPr>
          <p:cNvPr id="15364" name="Picture 4" descr="Little Moons Lands at Picturehouse Outdoor Cinema - Celluloid Junkie">
            <a:extLst>
              <a:ext uri="{FF2B5EF4-FFF2-40B4-BE49-F238E27FC236}">
                <a16:creationId xmlns:a16="http://schemas.microsoft.com/office/drawing/2014/main" id="{9B8666A5-779C-FC2A-78B3-B68BF35B2D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703"/>
          <a:stretch/>
        </p:blipFill>
        <p:spPr bwMode="auto">
          <a:xfrm>
            <a:off x="0" y="-2"/>
            <a:ext cx="9104119" cy="75612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DDD19A-D215-13EA-EF64-E6C910D30EA6}"/>
              </a:ext>
            </a:extLst>
          </p:cNvPr>
          <p:cNvSpPr>
            <a:spLocks noGrp="1"/>
          </p:cNvSpPr>
          <p:nvPr>
            <p:ph type="title"/>
          </p:nvPr>
        </p:nvSpPr>
        <p:spPr/>
        <p:txBody>
          <a:bodyPr/>
          <a:lstStyle/>
          <a:p>
            <a:r>
              <a:rPr lang="en-GB" dirty="0"/>
              <a:t>PICTUREHOUSE | INSTAGRAM</a:t>
            </a:r>
          </a:p>
        </p:txBody>
      </p:sp>
      <p:sp>
        <p:nvSpPr>
          <p:cNvPr id="3" name="Text Placeholder 2">
            <a:extLst>
              <a:ext uri="{FF2B5EF4-FFF2-40B4-BE49-F238E27FC236}">
                <a16:creationId xmlns:a16="http://schemas.microsoft.com/office/drawing/2014/main" id="{C09CBC76-C855-7640-4104-CBD9DBA87C64}"/>
              </a:ext>
            </a:extLst>
          </p:cNvPr>
          <p:cNvSpPr>
            <a:spLocks noGrp="1"/>
          </p:cNvSpPr>
          <p:nvPr>
            <p:ph type="body" sz="quarter" idx="12"/>
          </p:nvPr>
        </p:nvSpPr>
        <p:spPr>
          <a:xfrm>
            <a:off x="574695" y="630091"/>
            <a:ext cx="2091036" cy="300271"/>
          </a:xfrm>
        </p:spPr>
        <p:txBody>
          <a:bodyPr/>
          <a:lstStyle/>
          <a:p>
            <a:r>
              <a:rPr lang="en-GB" sz="1323" dirty="0"/>
              <a:t>@PICTUREHOUSES</a:t>
            </a:r>
          </a:p>
        </p:txBody>
      </p:sp>
      <p:grpSp>
        <p:nvGrpSpPr>
          <p:cNvPr id="11" name="Group 10">
            <a:extLst>
              <a:ext uri="{FF2B5EF4-FFF2-40B4-BE49-F238E27FC236}">
                <a16:creationId xmlns:a16="http://schemas.microsoft.com/office/drawing/2014/main" id="{EB8CA751-EC11-EA17-9432-687C3AE06ED0}"/>
              </a:ext>
            </a:extLst>
          </p:cNvPr>
          <p:cNvGrpSpPr/>
          <p:nvPr/>
        </p:nvGrpSpPr>
        <p:grpSpPr>
          <a:xfrm>
            <a:off x="9080162" y="-1"/>
            <a:ext cx="4480748" cy="7561263"/>
            <a:chOff x="4095109" y="-12452"/>
            <a:chExt cx="4064000" cy="6858000"/>
          </a:xfrm>
        </p:grpSpPr>
        <p:sp>
          <p:nvSpPr>
            <p:cNvPr id="8" name="Rectangle 7">
              <a:extLst>
                <a:ext uri="{FF2B5EF4-FFF2-40B4-BE49-F238E27FC236}">
                  <a16:creationId xmlns:a16="http://schemas.microsoft.com/office/drawing/2014/main" id="{FC516394-9267-9946-2077-4577E41CCB0B}"/>
                </a:ext>
              </a:extLst>
            </p:cNvPr>
            <p:cNvSpPr/>
            <p:nvPr/>
          </p:nvSpPr>
          <p:spPr>
            <a:xfrm>
              <a:off x="4095109" y="-12452"/>
              <a:ext cx="4064000" cy="6858000"/>
            </a:xfrm>
            <a:prstGeom prst="rect">
              <a:avLst/>
            </a:prstGeom>
            <a:solidFill>
              <a:schemeClr val="bg1">
                <a:lumMod val="85000"/>
                <a:lumOff val="1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1008126"/>
              <a:endParaRPr lang="en-GB" sz="1985" dirty="0">
                <a:solidFill>
                  <a:srgbClr val="000000"/>
                </a:solidFill>
                <a:latin typeface="Arial"/>
              </a:endParaRPr>
            </a:p>
          </p:txBody>
        </p:sp>
        <p:sp>
          <p:nvSpPr>
            <p:cNvPr id="16" name="TextBox 15">
              <a:extLst>
                <a:ext uri="{FF2B5EF4-FFF2-40B4-BE49-F238E27FC236}">
                  <a16:creationId xmlns:a16="http://schemas.microsoft.com/office/drawing/2014/main" id="{8B14554D-AA47-FD76-0A72-9804175EA87F}"/>
                </a:ext>
              </a:extLst>
            </p:cNvPr>
            <p:cNvSpPr txBox="1"/>
            <p:nvPr/>
          </p:nvSpPr>
          <p:spPr>
            <a:xfrm>
              <a:off x="4224147" y="3960675"/>
              <a:ext cx="3652504" cy="1886594"/>
            </a:xfrm>
            <a:prstGeom prst="rect">
              <a:avLst/>
            </a:prstGeom>
            <a:noFill/>
            <a:ln>
              <a:noFill/>
            </a:ln>
          </p:spPr>
          <p:txBody>
            <a:bodyPr wrap="square">
              <a:spAutoFit/>
            </a:bodyPr>
            <a:lstStyle/>
            <a:p>
              <a:pPr defTabSz="1008126">
                <a:lnSpc>
                  <a:spcPts val="1488"/>
                </a:lnSpc>
                <a:spcAft>
                  <a:spcPts val="662"/>
                </a:spcAft>
              </a:pPr>
              <a:r>
                <a:rPr lang="en-GB" sz="1544" b="1" cap="all" dirty="0">
                  <a:solidFill>
                    <a:srgbClr val="FFFFFF"/>
                  </a:solidFill>
                  <a:latin typeface="Arial"/>
                </a:rPr>
                <a:t>Estimated Reach</a:t>
              </a:r>
              <a:endParaRPr lang="en-GB" sz="1544" dirty="0">
                <a:solidFill>
                  <a:srgbClr val="FFFFFF"/>
                </a:solidFill>
                <a:latin typeface="Arial"/>
              </a:endParaRPr>
            </a:p>
            <a:p>
              <a:pPr defTabSz="1008126">
                <a:lnSpc>
                  <a:spcPts val="1488"/>
                </a:lnSpc>
                <a:spcAft>
                  <a:spcPts val="662"/>
                </a:spcAft>
              </a:pPr>
              <a:r>
                <a:rPr lang="en-GB" sz="1544" b="1" dirty="0">
                  <a:solidFill>
                    <a:srgbClr val="FFFFFF"/>
                  </a:solidFill>
                  <a:latin typeface="Arial"/>
                </a:rPr>
                <a:t>Post: 1.4k-4.2k </a:t>
              </a:r>
              <a:r>
                <a:rPr lang="en-GB" sz="1544" dirty="0">
                  <a:solidFill>
                    <a:srgbClr val="FFFFFF"/>
                  </a:solidFill>
                  <a:latin typeface="Arial"/>
                </a:rPr>
                <a:t>Average</a:t>
              </a:r>
            </a:p>
            <a:p>
              <a:pPr defTabSz="1008126">
                <a:lnSpc>
                  <a:spcPts val="1654"/>
                </a:lnSpc>
                <a:spcAft>
                  <a:spcPts val="1323"/>
                </a:spcAft>
              </a:pPr>
              <a:r>
                <a:rPr lang="en-GB" sz="1544" dirty="0">
                  <a:solidFill>
                    <a:srgbClr val="FFFFFF"/>
                  </a:solidFill>
                  <a:latin typeface="Arial"/>
                </a:rPr>
                <a:t>Posts are seen by an estimated 9.29% of the account’s followers</a:t>
              </a:r>
            </a:p>
            <a:p>
              <a:pPr defTabSz="1008126">
                <a:lnSpc>
                  <a:spcPts val="1654"/>
                </a:lnSpc>
                <a:spcAft>
                  <a:spcPts val="1323"/>
                </a:spcAft>
              </a:pPr>
              <a:r>
                <a:rPr lang="en-GB" sz="1544" b="1" dirty="0">
                  <a:solidFill>
                    <a:srgbClr val="FFFFFF"/>
                  </a:solidFill>
                  <a:latin typeface="Arial"/>
                </a:rPr>
                <a:t>Stories: 410-1.2k</a:t>
              </a:r>
            </a:p>
            <a:p>
              <a:pPr defTabSz="1008126">
                <a:lnSpc>
                  <a:spcPts val="1654"/>
                </a:lnSpc>
                <a:spcAft>
                  <a:spcPts val="1323"/>
                </a:spcAft>
              </a:pPr>
              <a:r>
                <a:rPr lang="en-GB" sz="1544" dirty="0">
                  <a:solidFill>
                    <a:srgbClr val="FFFFFF"/>
                  </a:solidFill>
                  <a:latin typeface="Arial"/>
                </a:rPr>
                <a:t>Stories are seen by an estimated 2.71% of the account’s followers</a:t>
              </a:r>
            </a:p>
          </p:txBody>
        </p:sp>
        <p:sp>
          <p:nvSpPr>
            <p:cNvPr id="20" name="TextBox 19">
              <a:extLst>
                <a:ext uri="{FF2B5EF4-FFF2-40B4-BE49-F238E27FC236}">
                  <a16:creationId xmlns:a16="http://schemas.microsoft.com/office/drawing/2014/main" id="{A8EDE289-2BDA-5665-CF09-E2D676C8D289}"/>
                </a:ext>
              </a:extLst>
            </p:cNvPr>
            <p:cNvSpPr txBox="1"/>
            <p:nvPr/>
          </p:nvSpPr>
          <p:spPr>
            <a:xfrm>
              <a:off x="4234122" y="2136122"/>
              <a:ext cx="3817678" cy="1359813"/>
            </a:xfrm>
            <a:prstGeom prst="rect">
              <a:avLst/>
            </a:prstGeom>
            <a:noFill/>
            <a:ln>
              <a:noFill/>
            </a:ln>
          </p:spPr>
          <p:txBody>
            <a:bodyPr wrap="square" lIns="91440" tIns="45720" rIns="91440" bIns="45720" anchor="t">
              <a:spAutoFit/>
            </a:bodyPr>
            <a:lstStyle/>
            <a:p>
              <a:pPr defTabSz="1008126">
                <a:lnSpc>
                  <a:spcPts val="1654"/>
                </a:lnSpc>
                <a:spcAft>
                  <a:spcPts val="1323"/>
                </a:spcAft>
              </a:pPr>
              <a:r>
                <a:rPr lang="en-GB" sz="1500" b="1" dirty="0">
                  <a:solidFill>
                    <a:srgbClr val="FFFFFF"/>
                  </a:solidFill>
                  <a:latin typeface="Arial"/>
                </a:rPr>
                <a:t>ACCOUNT GROWTH RATE </a:t>
              </a:r>
              <a:r>
                <a:rPr lang="en-GB" sz="1500" b="1" dirty="0">
                  <a:solidFill>
                    <a:srgbClr val="00B050"/>
                  </a:solidFill>
                  <a:latin typeface="Arial"/>
                </a:rPr>
                <a:t>(Excellent)</a:t>
              </a:r>
            </a:p>
            <a:p>
              <a:pPr defTabSz="1008126">
                <a:lnSpc>
                  <a:spcPts val="1654"/>
                </a:lnSpc>
                <a:spcAft>
                  <a:spcPts val="1323"/>
                </a:spcAft>
              </a:pPr>
              <a:r>
                <a:rPr lang="en-GB" sz="1500" b="1" dirty="0">
                  <a:solidFill>
                    <a:srgbClr val="00B050"/>
                  </a:solidFill>
                  <a:latin typeface="Arial"/>
                </a:rPr>
                <a:t>31.59%</a:t>
              </a:r>
              <a:endParaRPr lang="en-GB" sz="1500" b="1" dirty="0">
                <a:solidFill>
                  <a:srgbClr val="00B050"/>
                </a:solidFill>
                <a:latin typeface="Arial"/>
                <a:cs typeface="Arial"/>
              </a:endParaRPr>
            </a:p>
            <a:p>
              <a:pPr defTabSz="1008126">
                <a:lnSpc>
                  <a:spcPts val="1654"/>
                </a:lnSpc>
                <a:spcAft>
                  <a:spcPts val="1323"/>
                </a:spcAft>
              </a:pPr>
              <a:r>
                <a:rPr lang="en-GB" sz="1300" b="1" dirty="0">
                  <a:solidFill>
                    <a:srgbClr val="FFFFFF"/>
                  </a:solidFill>
                  <a:latin typeface="Arial"/>
                </a:rPr>
                <a:t>Yearly growth rate is significantly higher than the average for similar accounts, which typically grow by 15.59%</a:t>
              </a:r>
              <a:endParaRPr lang="en-GB" sz="1300" b="1" dirty="0">
                <a:solidFill>
                  <a:srgbClr val="FFFFFF"/>
                </a:solidFill>
                <a:latin typeface="Arial"/>
                <a:cs typeface="Arial"/>
              </a:endParaRPr>
            </a:p>
          </p:txBody>
        </p:sp>
      </p:grpSp>
      <p:pic>
        <p:nvPicPr>
          <p:cNvPr id="12292" name="Picture 4" descr="Instagram White Icons – Free Download SVG, PNG, GIF">
            <a:extLst>
              <a:ext uri="{FF2B5EF4-FFF2-40B4-BE49-F238E27FC236}">
                <a16:creationId xmlns:a16="http://schemas.microsoft.com/office/drawing/2014/main" id="{EC68756A-3762-5408-4671-1FC755C5E0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133" y="600230"/>
            <a:ext cx="300271" cy="300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421CC6-8F0A-AFBC-21BB-3DA1F7FBA146}"/>
              </a:ext>
            </a:extLst>
          </p:cNvPr>
          <p:cNvPicPr>
            <a:picLocks noChangeAspect="1"/>
          </p:cNvPicPr>
          <p:nvPr/>
        </p:nvPicPr>
        <p:blipFill>
          <a:blip r:embed="rId4">
            <a:clrChange>
              <a:clrFrom>
                <a:srgbClr val="FFFFFF"/>
              </a:clrFrom>
              <a:clrTo>
                <a:srgbClr val="FFFFFF">
                  <a:alpha val="0"/>
                </a:srgbClr>
              </a:clrTo>
            </a:clrChange>
            <a:lum bright="70000" contrast="-70000"/>
          </a:blip>
          <a:srcRect t="32786" b="3348"/>
          <a:stretch/>
        </p:blipFill>
        <p:spPr>
          <a:xfrm>
            <a:off x="9080163" y="234001"/>
            <a:ext cx="4302322" cy="1820874"/>
          </a:xfrm>
          <a:prstGeom prst="rect">
            <a:avLst/>
          </a:prstGeom>
        </p:spPr>
      </p:pic>
      <p:sp>
        <p:nvSpPr>
          <p:cNvPr id="6" name="TextBox 5">
            <a:extLst>
              <a:ext uri="{FF2B5EF4-FFF2-40B4-BE49-F238E27FC236}">
                <a16:creationId xmlns:a16="http://schemas.microsoft.com/office/drawing/2014/main" id="{F87B19E4-39F9-3B48-8E8F-9225AAE438E5}"/>
              </a:ext>
            </a:extLst>
          </p:cNvPr>
          <p:cNvSpPr txBox="1"/>
          <p:nvPr/>
        </p:nvSpPr>
        <p:spPr>
          <a:xfrm>
            <a:off x="6321796" y="384136"/>
            <a:ext cx="2674447" cy="5488810"/>
          </a:xfrm>
          <a:prstGeom prst="rect">
            <a:avLst/>
          </a:prstGeom>
          <a:noFill/>
          <a:ln>
            <a:noFill/>
          </a:ln>
        </p:spPr>
        <p:txBody>
          <a:bodyPr wrap="square" lIns="91440" tIns="45720" rIns="91440" bIns="45720" rtlCol="0" anchor="t">
            <a:spAutoFit/>
          </a:bodyPr>
          <a:lstStyle/>
          <a:p>
            <a:pPr algn="ctr" defTabSz="1008126"/>
            <a:r>
              <a:rPr lang="en-GB" sz="3950" b="1" dirty="0">
                <a:solidFill>
                  <a:srgbClr val="FFFFFF"/>
                </a:solidFill>
                <a:latin typeface="Arial"/>
              </a:rPr>
              <a:t>30.3k</a:t>
            </a:r>
          </a:p>
          <a:p>
            <a:pPr algn="ctr" defTabSz="1008126"/>
            <a:r>
              <a:rPr lang="en-GB" sz="1500" b="1" dirty="0">
                <a:solidFill>
                  <a:srgbClr val="FFFFFF"/>
                </a:solidFill>
                <a:latin typeface="Arial"/>
              </a:rPr>
              <a:t>FOLLOWERS</a:t>
            </a:r>
            <a:endParaRPr lang="en-GB" sz="1500" b="1" dirty="0">
              <a:solidFill>
                <a:srgbClr val="FFFFFF"/>
              </a:solidFill>
              <a:latin typeface="Arial"/>
              <a:cs typeface="Arial"/>
            </a:endParaRPr>
          </a:p>
          <a:p>
            <a:pPr algn="ctr" defTabSz="1008126"/>
            <a:endParaRPr lang="en-GB" sz="1544" b="1" dirty="0">
              <a:solidFill>
                <a:srgbClr val="FFFFFF"/>
              </a:solidFill>
              <a:latin typeface="Arial"/>
            </a:endParaRPr>
          </a:p>
          <a:p>
            <a:pPr algn="ctr" defTabSz="1008126"/>
            <a:r>
              <a:rPr lang="en-GB" sz="3950" b="1" dirty="0">
                <a:solidFill>
                  <a:srgbClr val="FFFFFF"/>
                </a:solidFill>
                <a:latin typeface="Arial"/>
              </a:rPr>
              <a:t>159</a:t>
            </a:r>
            <a:endParaRPr lang="en-GB" sz="3950" b="1" dirty="0">
              <a:solidFill>
                <a:srgbClr val="FFFFFF"/>
              </a:solidFill>
              <a:latin typeface="Arial"/>
              <a:cs typeface="Arial"/>
            </a:endParaRPr>
          </a:p>
          <a:p>
            <a:pPr algn="ctr" defTabSz="1008126"/>
            <a:r>
              <a:rPr lang="en-GB" sz="1500" b="1" dirty="0">
                <a:solidFill>
                  <a:srgbClr val="FFFFFF"/>
                </a:solidFill>
                <a:latin typeface="Arial"/>
              </a:rPr>
              <a:t>AVERAGE LIKES / POST</a:t>
            </a:r>
            <a:endParaRPr lang="en-GB" sz="1500" b="1" dirty="0">
              <a:solidFill>
                <a:srgbClr val="FFFFFF"/>
              </a:solidFill>
              <a:latin typeface="Arial"/>
              <a:cs typeface="Arial"/>
            </a:endParaRPr>
          </a:p>
          <a:p>
            <a:pPr algn="ctr" defTabSz="1008126"/>
            <a:endParaRPr lang="en-GB" sz="1544" b="1" dirty="0">
              <a:solidFill>
                <a:srgbClr val="FFFFFF"/>
              </a:solidFill>
              <a:latin typeface="Arial"/>
            </a:endParaRPr>
          </a:p>
          <a:p>
            <a:pPr algn="ctr" defTabSz="1008126"/>
            <a:r>
              <a:rPr lang="en-GB" sz="3950" b="1" dirty="0">
                <a:solidFill>
                  <a:srgbClr val="FFFFFF"/>
                </a:solidFill>
                <a:latin typeface="Arial"/>
              </a:rPr>
              <a:t>3.9k</a:t>
            </a:r>
            <a:endParaRPr lang="en-GB" sz="3950" b="1" dirty="0">
              <a:solidFill>
                <a:srgbClr val="FFFFFF"/>
              </a:solidFill>
              <a:latin typeface="Arial"/>
              <a:cs typeface="Arial"/>
            </a:endParaRPr>
          </a:p>
          <a:p>
            <a:pPr algn="ctr" defTabSz="1008126"/>
            <a:r>
              <a:rPr lang="en-GB" sz="1500" b="1" dirty="0">
                <a:solidFill>
                  <a:srgbClr val="FFFFFF"/>
                </a:solidFill>
                <a:latin typeface="Arial"/>
              </a:rPr>
              <a:t>AVERAGE VIEWS / POST</a:t>
            </a:r>
            <a:endParaRPr lang="en-GB" sz="1500" b="1" dirty="0">
              <a:solidFill>
                <a:srgbClr val="FFFFFF"/>
              </a:solidFill>
              <a:latin typeface="Arial"/>
              <a:cs typeface="Arial"/>
            </a:endParaRPr>
          </a:p>
          <a:p>
            <a:pPr algn="ctr" defTabSz="1008126"/>
            <a:endParaRPr lang="en-GB" sz="1544" b="1" dirty="0">
              <a:solidFill>
                <a:srgbClr val="FFFFFF"/>
              </a:solidFill>
              <a:latin typeface="Arial"/>
            </a:endParaRPr>
          </a:p>
          <a:p>
            <a:pPr algn="ctr" defTabSz="1008126"/>
            <a:endParaRPr lang="en-GB" sz="1544" b="1" dirty="0">
              <a:solidFill>
                <a:srgbClr val="FFFFFF"/>
              </a:solidFill>
              <a:latin typeface="Arial"/>
              <a:cs typeface="Arial"/>
            </a:endParaRPr>
          </a:p>
          <a:p>
            <a:pPr algn="ctr" defTabSz="1008126"/>
            <a:r>
              <a:rPr lang="en-GB" sz="3950" b="1" dirty="0">
                <a:solidFill>
                  <a:srgbClr val="FFFFFF"/>
                </a:solidFill>
                <a:latin typeface="Arial"/>
              </a:rPr>
              <a:t>2.8k</a:t>
            </a:r>
            <a:endParaRPr lang="en-GB" sz="3950" b="1" dirty="0">
              <a:solidFill>
                <a:srgbClr val="FFFFFF"/>
              </a:solidFill>
              <a:latin typeface="Arial"/>
              <a:cs typeface="Arial"/>
            </a:endParaRPr>
          </a:p>
          <a:p>
            <a:pPr algn="ctr" defTabSz="1008126"/>
            <a:r>
              <a:rPr lang="en-GB" sz="1500" b="1" dirty="0">
                <a:solidFill>
                  <a:srgbClr val="FFFFFF"/>
                </a:solidFill>
                <a:latin typeface="Arial"/>
              </a:rPr>
              <a:t>AV. ESTIMATED REACH</a:t>
            </a:r>
            <a:endParaRPr lang="en-GB" sz="1500" b="1" dirty="0">
              <a:solidFill>
                <a:srgbClr val="FFFFFF"/>
              </a:solidFill>
              <a:latin typeface="Arial"/>
              <a:cs typeface="Arial"/>
            </a:endParaRPr>
          </a:p>
          <a:p>
            <a:pPr algn="ctr" defTabSz="1008126"/>
            <a:endParaRPr lang="en-GB" sz="1544" b="1" dirty="0">
              <a:solidFill>
                <a:srgbClr val="FFFFFF"/>
              </a:solidFill>
              <a:latin typeface="Arial"/>
            </a:endParaRPr>
          </a:p>
          <a:p>
            <a:pPr algn="ctr" defTabSz="1008126"/>
            <a:endParaRPr lang="en-GB" sz="1544" b="1" dirty="0">
              <a:solidFill>
                <a:srgbClr val="FFFFFF"/>
              </a:solidFill>
              <a:latin typeface="Arial"/>
            </a:endParaRPr>
          </a:p>
          <a:p>
            <a:pPr algn="ctr" defTabSz="1008126"/>
            <a:endParaRPr lang="en-GB" sz="1544" b="1" dirty="0">
              <a:solidFill>
                <a:srgbClr val="FFFFFF"/>
              </a:solidFill>
              <a:latin typeface="Arial"/>
            </a:endParaRPr>
          </a:p>
          <a:p>
            <a:pPr algn="ctr" defTabSz="1008126"/>
            <a:endParaRPr lang="en-GB" sz="2205" b="1" dirty="0">
              <a:solidFill>
                <a:srgbClr val="FFFFFF"/>
              </a:solidFill>
              <a:latin typeface="Arial"/>
            </a:endParaRPr>
          </a:p>
        </p:txBody>
      </p:sp>
      <p:pic>
        <p:nvPicPr>
          <p:cNvPr id="5" name="Picture 4">
            <a:extLst>
              <a:ext uri="{FF2B5EF4-FFF2-40B4-BE49-F238E27FC236}">
                <a16:creationId xmlns:a16="http://schemas.microsoft.com/office/drawing/2014/main" id="{E82EDE8A-325B-32B7-0609-27F8ADEC2665}"/>
              </a:ext>
            </a:extLst>
          </p:cNvPr>
          <p:cNvPicPr>
            <a:picLocks noChangeAspect="1"/>
          </p:cNvPicPr>
          <p:nvPr/>
        </p:nvPicPr>
        <p:blipFill>
          <a:blip r:embed="rId5"/>
          <a:stretch>
            <a:fillRect/>
          </a:stretch>
        </p:blipFill>
        <p:spPr>
          <a:xfrm>
            <a:off x="5888366" y="6971046"/>
            <a:ext cx="1667418" cy="361950"/>
          </a:xfrm>
          <a:prstGeom prst="rect">
            <a:avLst/>
          </a:prstGeom>
        </p:spPr>
      </p:pic>
    </p:spTree>
    <p:extLst>
      <p:ext uri="{BB962C8B-B14F-4D97-AF65-F5344CB8AC3E}">
        <p14:creationId xmlns:p14="http://schemas.microsoft.com/office/powerpoint/2010/main" val="198891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5D675-E83A-74D3-AAE8-485CB9D3127C}"/>
            </a:ext>
          </a:extLst>
        </p:cNvPr>
        <p:cNvGrpSpPr/>
        <p:nvPr/>
      </p:nvGrpSpPr>
      <p:grpSpPr>
        <a:xfrm>
          <a:off x="0" y="0"/>
          <a:ext cx="0" cy="0"/>
          <a:chOff x="0" y="0"/>
          <a:chExt cx="0" cy="0"/>
        </a:xfrm>
      </p:grpSpPr>
      <p:sp>
        <p:nvSpPr>
          <p:cNvPr id="10" name="Title 2">
            <a:extLst>
              <a:ext uri="{FF2B5EF4-FFF2-40B4-BE49-F238E27FC236}">
                <a16:creationId xmlns:a16="http://schemas.microsoft.com/office/drawing/2014/main" id="{C4719DFD-7E9F-E47D-2941-D0B1BD043830}"/>
              </a:ext>
            </a:extLst>
          </p:cNvPr>
          <p:cNvSpPr txBox="1">
            <a:spLocks/>
          </p:cNvSpPr>
          <p:nvPr/>
        </p:nvSpPr>
        <p:spPr>
          <a:xfrm>
            <a:off x="212850" y="156299"/>
            <a:ext cx="12413343" cy="285585"/>
          </a:xfrm>
          <a:prstGeom prst="rect">
            <a:avLst/>
          </a:prstGeom>
        </p:spPr>
        <p:txBody>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GB" dirty="0">
                <a:solidFill>
                  <a:srgbClr val="FFFFFF"/>
                </a:solidFill>
              </a:rPr>
              <a:t>THE barbican AUDIENCE</a:t>
            </a:r>
            <a:endParaRPr lang="en-US" b="1" dirty="0">
              <a:solidFill>
                <a:srgbClr val="FFFFFF"/>
              </a:solidFill>
            </a:endParaRPr>
          </a:p>
        </p:txBody>
      </p:sp>
      <p:sp>
        <p:nvSpPr>
          <p:cNvPr id="12" name="Text Placeholder 7">
            <a:extLst>
              <a:ext uri="{FF2B5EF4-FFF2-40B4-BE49-F238E27FC236}">
                <a16:creationId xmlns:a16="http://schemas.microsoft.com/office/drawing/2014/main" id="{169F8A42-EDED-97CB-EB85-ED62F6EB7FA8}"/>
              </a:ext>
            </a:extLst>
          </p:cNvPr>
          <p:cNvSpPr txBox="1">
            <a:spLocks/>
          </p:cNvSpPr>
          <p:nvPr/>
        </p:nvSpPr>
        <p:spPr bwMode="gray">
          <a:xfrm>
            <a:off x="394864" y="1398144"/>
            <a:ext cx="4036622" cy="1567117"/>
          </a:xfrm>
          <a:prstGeom prst="rect">
            <a:avLst/>
          </a:prstGeom>
        </p:spPr>
        <p:txBody>
          <a:bodyPr vert="horz" lIns="0" tIns="0" rIns="0" bIns="0" rtlCol="0">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rgbClr val="FFFFFF"/>
                </a:solidFill>
              </a:rPr>
              <a:t>Visitors</a:t>
            </a:r>
          </a:p>
          <a:p>
            <a:r>
              <a:rPr lang="en-GB" sz="1400" dirty="0">
                <a:solidFill>
                  <a:srgbClr val="FFFFFF"/>
                </a:solidFill>
              </a:rPr>
              <a:t>High proportion of visitors to the Barbican purchase outdoor tickets</a:t>
            </a:r>
          </a:p>
        </p:txBody>
      </p:sp>
      <p:sp>
        <p:nvSpPr>
          <p:cNvPr id="13" name="Text Placeholder 11">
            <a:extLst>
              <a:ext uri="{FF2B5EF4-FFF2-40B4-BE49-F238E27FC236}">
                <a16:creationId xmlns:a16="http://schemas.microsoft.com/office/drawing/2014/main" id="{8D3D785D-610B-1C9A-14EF-EBDCDB4A1149}"/>
              </a:ext>
            </a:extLst>
          </p:cNvPr>
          <p:cNvSpPr txBox="1">
            <a:spLocks/>
          </p:cNvSpPr>
          <p:nvPr/>
        </p:nvSpPr>
        <p:spPr bwMode="gray">
          <a:xfrm>
            <a:off x="5075938" y="1456341"/>
            <a:ext cx="4036622" cy="214058"/>
          </a:xfrm>
          <a:prstGeom prst="rect">
            <a:avLst/>
          </a:prstGeom>
        </p:spPr>
        <p:txBody>
          <a:bodyPr vert="horz" lIns="0" tIns="0" rIns="0" bIns="0" rtlCol="0">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rgbClr val="FFFFFF"/>
                </a:solidFill>
              </a:rPr>
              <a:t>Audience</a:t>
            </a:r>
          </a:p>
          <a:p>
            <a:r>
              <a:rPr lang="en-GB" sz="1400" dirty="0">
                <a:solidFill>
                  <a:srgbClr val="FFFFFF"/>
                </a:solidFill>
              </a:rPr>
              <a:t>Highly affluent and intentional</a:t>
            </a:r>
          </a:p>
        </p:txBody>
      </p:sp>
      <p:sp>
        <p:nvSpPr>
          <p:cNvPr id="14" name="Text Placeholder 13">
            <a:extLst>
              <a:ext uri="{FF2B5EF4-FFF2-40B4-BE49-F238E27FC236}">
                <a16:creationId xmlns:a16="http://schemas.microsoft.com/office/drawing/2014/main" id="{BFA018BA-CCDC-1017-D847-16119E94ACDB}"/>
              </a:ext>
            </a:extLst>
          </p:cNvPr>
          <p:cNvSpPr txBox="1">
            <a:spLocks/>
          </p:cNvSpPr>
          <p:nvPr/>
        </p:nvSpPr>
        <p:spPr bwMode="gray">
          <a:xfrm>
            <a:off x="9112560" y="1589770"/>
            <a:ext cx="4036622" cy="214058"/>
          </a:xfrm>
          <a:prstGeom prst="rect">
            <a:avLst/>
          </a:prstGeom>
        </p:spPr>
        <p:txBody>
          <a:bodyPr vert="horz" lIns="0" tIns="0" rIns="0" bIns="0" rtlCol="0">
            <a:noAutofit/>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rgbClr val="FFFFFF"/>
                </a:solidFill>
              </a:rPr>
              <a:t>Audience Insights</a:t>
            </a:r>
          </a:p>
          <a:p>
            <a:r>
              <a:rPr lang="en-GB" sz="1400" dirty="0">
                <a:solidFill>
                  <a:srgbClr val="FFFFFF"/>
                </a:solidFill>
              </a:rPr>
              <a:t>An engaged audience</a:t>
            </a:r>
          </a:p>
        </p:txBody>
      </p:sp>
      <p:cxnSp>
        <p:nvCxnSpPr>
          <p:cNvPr id="18" name="Straight Connector 17">
            <a:extLst>
              <a:ext uri="{FF2B5EF4-FFF2-40B4-BE49-F238E27FC236}">
                <a16:creationId xmlns:a16="http://schemas.microsoft.com/office/drawing/2014/main" id="{46A1191B-F6AD-712F-E45A-4E6E8217FA5C}"/>
              </a:ext>
            </a:extLst>
          </p:cNvPr>
          <p:cNvCxnSpPr>
            <a:cxnSpLocks/>
          </p:cNvCxnSpPr>
          <p:nvPr/>
        </p:nvCxnSpPr>
        <p:spPr>
          <a:xfrm>
            <a:off x="353" y="817173"/>
            <a:ext cx="469097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BA565CC7-3D9D-4D0A-B889-4A2A58A7147C}"/>
              </a:ext>
            </a:extLst>
          </p:cNvPr>
          <p:cNvSpPr/>
          <p:nvPr/>
        </p:nvSpPr>
        <p:spPr>
          <a:xfrm>
            <a:off x="600667" y="2579320"/>
            <a:ext cx="3511296" cy="3437141"/>
          </a:xfrm>
          <a:prstGeom prst="ellipse">
            <a:avLst/>
          </a:prstGeom>
          <a:noFill/>
          <a:ln w="5715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3" name="Oval 2">
            <a:extLst>
              <a:ext uri="{FF2B5EF4-FFF2-40B4-BE49-F238E27FC236}">
                <a16:creationId xmlns:a16="http://schemas.microsoft.com/office/drawing/2014/main" id="{DF96846C-9E3B-527E-C8FA-908D7BE7CD39}"/>
              </a:ext>
            </a:extLst>
          </p:cNvPr>
          <p:cNvSpPr/>
          <p:nvPr/>
        </p:nvSpPr>
        <p:spPr>
          <a:xfrm>
            <a:off x="1308415" y="3765144"/>
            <a:ext cx="2095799" cy="2176343"/>
          </a:xfrm>
          <a:prstGeom prst="ellipse">
            <a:avLst/>
          </a:prstGeom>
          <a:noFill/>
          <a:ln w="38100">
            <a:solidFill>
              <a:srgbClr val="FFFFFF"/>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4" name="TextBox 3">
            <a:extLst>
              <a:ext uri="{FF2B5EF4-FFF2-40B4-BE49-F238E27FC236}">
                <a16:creationId xmlns:a16="http://schemas.microsoft.com/office/drawing/2014/main" id="{D9B1068F-DEFA-C798-8E42-2ED2F32DDD6E}"/>
              </a:ext>
            </a:extLst>
          </p:cNvPr>
          <p:cNvSpPr txBox="1"/>
          <p:nvPr/>
        </p:nvSpPr>
        <p:spPr>
          <a:xfrm>
            <a:off x="1736290" y="2841509"/>
            <a:ext cx="1219095" cy="523220"/>
          </a:xfrm>
          <a:prstGeom prst="rect">
            <a:avLst/>
          </a:prstGeom>
          <a:noFill/>
          <a:ln>
            <a:noFill/>
          </a:ln>
        </p:spPr>
        <p:txBody>
          <a:bodyPr wrap="square" rtlCol="0">
            <a:spAutoFit/>
          </a:bodyPr>
          <a:lstStyle/>
          <a:p>
            <a:pPr algn="ctr"/>
            <a:r>
              <a:rPr lang="en-GB" sz="1400" b="1" dirty="0">
                <a:solidFill>
                  <a:srgbClr val="FFFFFF"/>
                </a:solidFill>
              </a:rPr>
              <a:t>1.5m </a:t>
            </a:r>
          </a:p>
          <a:p>
            <a:pPr algn="ctr"/>
            <a:r>
              <a:rPr lang="en-GB" sz="1400" b="1" dirty="0">
                <a:solidFill>
                  <a:srgbClr val="FFFFFF"/>
                </a:solidFill>
              </a:rPr>
              <a:t>Visitors</a:t>
            </a:r>
          </a:p>
        </p:txBody>
      </p:sp>
      <p:sp>
        <p:nvSpPr>
          <p:cNvPr id="5" name="TextBox 4">
            <a:extLst>
              <a:ext uri="{FF2B5EF4-FFF2-40B4-BE49-F238E27FC236}">
                <a16:creationId xmlns:a16="http://schemas.microsoft.com/office/drawing/2014/main" id="{F009B1AF-6C62-94F6-22BF-25AD53A8980D}"/>
              </a:ext>
            </a:extLst>
          </p:cNvPr>
          <p:cNvSpPr txBox="1"/>
          <p:nvPr/>
        </p:nvSpPr>
        <p:spPr>
          <a:xfrm>
            <a:off x="1254112" y="4462007"/>
            <a:ext cx="2318126" cy="523220"/>
          </a:xfrm>
          <a:prstGeom prst="rect">
            <a:avLst/>
          </a:prstGeom>
          <a:noFill/>
          <a:ln>
            <a:noFill/>
          </a:ln>
        </p:spPr>
        <p:txBody>
          <a:bodyPr wrap="square" rtlCol="0">
            <a:spAutoFit/>
          </a:bodyPr>
          <a:lstStyle/>
          <a:p>
            <a:pPr algn="ctr"/>
            <a:r>
              <a:rPr lang="en-GB" sz="1400" b="1" dirty="0">
                <a:solidFill>
                  <a:srgbClr val="FFFFFF"/>
                </a:solidFill>
              </a:rPr>
              <a:t>1m </a:t>
            </a:r>
          </a:p>
          <a:p>
            <a:pPr algn="ctr"/>
            <a:r>
              <a:rPr lang="en-GB" sz="1400" b="1" dirty="0">
                <a:solidFill>
                  <a:srgbClr val="FFFFFF"/>
                </a:solidFill>
              </a:rPr>
              <a:t>Ticket Buyers</a:t>
            </a:r>
          </a:p>
        </p:txBody>
      </p:sp>
      <p:sp>
        <p:nvSpPr>
          <p:cNvPr id="6" name="Rectangle 5">
            <a:extLst>
              <a:ext uri="{FF2B5EF4-FFF2-40B4-BE49-F238E27FC236}">
                <a16:creationId xmlns:a16="http://schemas.microsoft.com/office/drawing/2014/main" id="{B3366579-B112-0EF3-B94F-0B79892707A4}"/>
              </a:ext>
            </a:extLst>
          </p:cNvPr>
          <p:cNvSpPr/>
          <p:nvPr/>
        </p:nvSpPr>
        <p:spPr>
          <a:xfrm>
            <a:off x="600668" y="6268604"/>
            <a:ext cx="1763710" cy="929033"/>
          </a:xfrm>
          <a:prstGeom prst="rect">
            <a:avLst/>
          </a:prstGeom>
          <a:noFill/>
          <a:ln w="3810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dirty="0">
                <a:solidFill>
                  <a:srgbClr val="FFFFFF"/>
                </a:solidFill>
                <a:latin typeface="Aptos" panose="020B0004020202020204" pitchFamily="34" charset="0"/>
              </a:rPr>
              <a:t>56% Female</a:t>
            </a:r>
          </a:p>
        </p:txBody>
      </p:sp>
      <p:sp>
        <p:nvSpPr>
          <p:cNvPr id="8" name="Rectangle 7">
            <a:extLst>
              <a:ext uri="{FF2B5EF4-FFF2-40B4-BE49-F238E27FC236}">
                <a16:creationId xmlns:a16="http://schemas.microsoft.com/office/drawing/2014/main" id="{8966AC24-59E0-9776-AE73-7CEA82279339}"/>
              </a:ext>
            </a:extLst>
          </p:cNvPr>
          <p:cNvSpPr/>
          <p:nvPr/>
        </p:nvSpPr>
        <p:spPr>
          <a:xfrm>
            <a:off x="2364378" y="6263483"/>
            <a:ext cx="1763710" cy="929033"/>
          </a:xfrm>
          <a:prstGeom prst="rect">
            <a:avLst/>
          </a:prstGeom>
          <a:noFill/>
          <a:ln w="3810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dirty="0">
                <a:solidFill>
                  <a:srgbClr val="FFFFFF"/>
                </a:solidFill>
                <a:latin typeface="Aptos" panose="020B0004020202020204" pitchFamily="34" charset="0"/>
              </a:rPr>
              <a:t>44% Male</a:t>
            </a:r>
          </a:p>
        </p:txBody>
      </p:sp>
      <p:sp>
        <p:nvSpPr>
          <p:cNvPr id="27" name="TextBox 26">
            <a:extLst>
              <a:ext uri="{FF2B5EF4-FFF2-40B4-BE49-F238E27FC236}">
                <a16:creationId xmlns:a16="http://schemas.microsoft.com/office/drawing/2014/main" id="{091C7813-994A-F3FE-7FA3-A3A68949264D}"/>
              </a:ext>
            </a:extLst>
          </p:cNvPr>
          <p:cNvSpPr txBox="1"/>
          <p:nvPr/>
        </p:nvSpPr>
        <p:spPr>
          <a:xfrm>
            <a:off x="9054195" y="2293165"/>
            <a:ext cx="3928166" cy="3785652"/>
          </a:xfrm>
          <a:prstGeom prst="rect">
            <a:avLst/>
          </a:prstGeom>
          <a:noFill/>
          <a:ln>
            <a:noFill/>
          </a:ln>
        </p:spPr>
        <p:txBody>
          <a:bodyPr wrap="square" rtlCol="0">
            <a:spAutoFit/>
          </a:bodyPr>
          <a:lstStyle/>
          <a:p>
            <a:endParaRPr lang="en-US" sz="1600" dirty="0">
              <a:solidFill>
                <a:srgbClr val="FFFFFF"/>
              </a:solidFill>
              <a:latin typeface="Aptos" panose="020B0004020202020204" pitchFamily="34" charset="0"/>
            </a:endParaRPr>
          </a:p>
          <a:p>
            <a:r>
              <a:rPr lang="en-US" sz="1600" b="0" i="0" u="none" strike="noStrike" baseline="0" dirty="0">
                <a:solidFill>
                  <a:srgbClr val="FFFFFF"/>
                </a:solidFill>
              </a:rPr>
              <a:t>Average attendance:</a:t>
            </a:r>
          </a:p>
          <a:p>
            <a:r>
              <a:rPr lang="en-US" sz="1600" b="0" i="0" u="none" strike="noStrike" baseline="0" dirty="0">
                <a:solidFill>
                  <a:srgbClr val="FFFFFF"/>
                </a:solidFill>
              </a:rPr>
              <a:t>525 seats out of 650 –5 sell out shows</a:t>
            </a:r>
          </a:p>
          <a:p>
            <a:endParaRPr lang="en-US" sz="1600" b="0" i="0" u="none" strike="noStrike" baseline="0" dirty="0">
              <a:solidFill>
                <a:srgbClr val="FFFFFF"/>
              </a:solidFill>
            </a:endParaRPr>
          </a:p>
          <a:p>
            <a:r>
              <a:rPr lang="en-US" sz="1600" b="0" i="0" u="none" strike="noStrike" baseline="0" dirty="0">
                <a:solidFill>
                  <a:srgbClr val="FFFFFF"/>
                </a:solidFill>
              </a:rPr>
              <a:t>Average of two tickets booked per transaction</a:t>
            </a:r>
          </a:p>
          <a:p>
            <a:endParaRPr lang="en-US" sz="1600" b="0" i="0" u="none" strike="noStrike" baseline="0" dirty="0">
              <a:solidFill>
                <a:srgbClr val="FFFFFF"/>
              </a:solidFill>
            </a:endParaRPr>
          </a:p>
          <a:p>
            <a:r>
              <a:rPr lang="en-US" sz="1600" b="0" i="0" u="none" strike="noStrike" baseline="0" dirty="0">
                <a:solidFill>
                  <a:srgbClr val="FFFFFF"/>
                </a:solidFill>
              </a:rPr>
              <a:t>30% Barbican first time bookers</a:t>
            </a:r>
          </a:p>
          <a:p>
            <a:endParaRPr lang="en-US" sz="1600" b="0" i="0" u="none" strike="noStrike" baseline="0" dirty="0">
              <a:solidFill>
                <a:srgbClr val="FFFFFF"/>
              </a:solidFill>
            </a:endParaRPr>
          </a:p>
          <a:p>
            <a:r>
              <a:rPr lang="en-US" sz="1600" b="0" i="0" u="none" strike="noStrike" baseline="0" dirty="0">
                <a:solidFill>
                  <a:srgbClr val="FFFFFF"/>
                </a:solidFill>
              </a:rPr>
              <a:t>28% booked more than one film (20% booked 2)</a:t>
            </a:r>
          </a:p>
          <a:p>
            <a:endParaRPr lang="en-US" sz="1600" b="0" i="0" u="none" strike="noStrike" baseline="0" dirty="0">
              <a:solidFill>
                <a:srgbClr val="FFFFFF"/>
              </a:solidFill>
            </a:endParaRPr>
          </a:p>
          <a:p>
            <a:r>
              <a:rPr lang="en-US" sz="1600" b="0" i="0" u="none" strike="noStrike" baseline="0" dirty="0">
                <a:solidFill>
                  <a:srgbClr val="FFFFFF"/>
                </a:solidFill>
              </a:rPr>
              <a:t>People book early: 45% of bookers booked up to 5 weeks before each screening</a:t>
            </a:r>
          </a:p>
        </p:txBody>
      </p:sp>
      <p:graphicFrame>
        <p:nvGraphicFramePr>
          <p:cNvPr id="28" name="Table 27">
            <a:extLst>
              <a:ext uri="{FF2B5EF4-FFF2-40B4-BE49-F238E27FC236}">
                <a16:creationId xmlns:a16="http://schemas.microsoft.com/office/drawing/2014/main" id="{7DD2DDE4-7BF9-2F26-D54F-C5970A002843}"/>
              </a:ext>
            </a:extLst>
          </p:cNvPr>
          <p:cNvGraphicFramePr>
            <a:graphicFrameLocks noGrp="1"/>
          </p:cNvGraphicFramePr>
          <p:nvPr>
            <p:extLst>
              <p:ext uri="{D42A27DB-BD31-4B8C-83A1-F6EECF244321}">
                <p14:modId xmlns:p14="http://schemas.microsoft.com/office/powerpoint/2010/main" val="2215958936"/>
              </p:ext>
            </p:extLst>
          </p:nvPr>
        </p:nvGraphicFramePr>
        <p:xfrm>
          <a:off x="5075938" y="2449027"/>
          <a:ext cx="3043882" cy="3943282"/>
        </p:xfrm>
        <a:graphic>
          <a:graphicData uri="http://schemas.openxmlformats.org/drawingml/2006/table">
            <a:tbl>
              <a:tblPr>
                <a:tableStyleId>{5C22544A-7EE6-4342-B048-85BDC9FD1C3A}</a:tableStyleId>
              </a:tblPr>
              <a:tblGrid>
                <a:gridCol w="967136">
                  <a:extLst>
                    <a:ext uri="{9D8B030D-6E8A-4147-A177-3AD203B41FA5}">
                      <a16:colId xmlns:a16="http://schemas.microsoft.com/office/drawing/2014/main" val="3573705866"/>
                    </a:ext>
                  </a:extLst>
                </a:gridCol>
                <a:gridCol w="2076746">
                  <a:extLst>
                    <a:ext uri="{9D8B030D-6E8A-4147-A177-3AD203B41FA5}">
                      <a16:colId xmlns:a16="http://schemas.microsoft.com/office/drawing/2014/main" val="3768285908"/>
                    </a:ext>
                  </a:extLst>
                </a:gridCol>
              </a:tblGrid>
              <a:tr h="274977">
                <a:tc gridSpan="2">
                  <a:txBody>
                    <a:bodyPr/>
                    <a:lstStyle/>
                    <a:p>
                      <a:pPr algn="ctr">
                        <a:lnSpc>
                          <a:spcPts val="1500"/>
                        </a:lnSpc>
                      </a:pPr>
                      <a:r>
                        <a:rPr lang="en-GB" sz="1200" b="1" baseline="0" dirty="0">
                          <a:ln>
                            <a:noFill/>
                          </a:ln>
                          <a:solidFill>
                            <a:srgbClr val="FFFFFF"/>
                          </a:solidFill>
                        </a:rPr>
                        <a:t>Audience Breakdown</a:t>
                      </a:r>
                      <a:endParaRPr lang="en-GB" sz="1200" b="1" baseline="30000" dirty="0">
                        <a:ln>
                          <a:noFill/>
                        </a:ln>
                        <a:solidFill>
                          <a:srgbClr val="FFFFFF"/>
                        </a:solidFill>
                      </a:endParaRPr>
                    </a:p>
                  </a:txBody>
                  <a:tcPr marL="88336" marR="88336" marT="44167" marB="441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173889" marR="88336" marT="44167" marB="441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366705"/>
                  </a:ext>
                </a:extLst>
              </a:tr>
              <a:tr h="733661">
                <a:tc>
                  <a:txBody>
                    <a:bodyPr/>
                    <a:lstStyle/>
                    <a:p>
                      <a:pPr algn="ctr">
                        <a:lnSpc>
                          <a:spcPts val="1500"/>
                        </a:lnSpc>
                      </a:pPr>
                      <a:r>
                        <a:rPr lang="en-GB" sz="1200" b="1" dirty="0">
                          <a:ln>
                            <a:noFill/>
                          </a:ln>
                          <a:solidFill>
                            <a:srgbClr val="FFFFFF"/>
                          </a:solidFill>
                        </a:rPr>
                        <a:t>Under 25</a:t>
                      </a:r>
                    </a:p>
                  </a:txBody>
                  <a:tcPr marL="0" marR="88336" marT="44167" marB="441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000" b="1" kern="1200" dirty="0">
                          <a:ln>
                            <a:noFill/>
                          </a:ln>
                          <a:solidFill>
                            <a:srgbClr val="FFFFFF"/>
                          </a:solidFill>
                          <a:latin typeface="+mn-lt"/>
                          <a:ea typeface="+mn-ea"/>
                          <a:cs typeface="+mn-cs"/>
                        </a:rPr>
                        <a:t>38%</a:t>
                      </a:r>
                    </a:p>
                  </a:txBody>
                  <a:tcPr marL="173889"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711343"/>
                  </a:ext>
                </a:extLst>
              </a:tr>
              <a:tr h="733661">
                <a:tc>
                  <a:txBody>
                    <a:bodyPr/>
                    <a:lstStyle/>
                    <a:p>
                      <a:pPr algn="ctr">
                        <a:lnSpc>
                          <a:spcPts val="1500"/>
                        </a:lnSpc>
                      </a:pPr>
                      <a:r>
                        <a:rPr lang="en-GB" sz="1200" b="1" dirty="0">
                          <a:ln>
                            <a:noFill/>
                          </a:ln>
                          <a:solidFill>
                            <a:srgbClr val="FFFFFF"/>
                          </a:solidFill>
                        </a:rPr>
                        <a:t>25-54</a:t>
                      </a:r>
                    </a:p>
                  </a:txBody>
                  <a:tcPr marL="0" marR="88336" marT="44167" marB="441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3000" b="1" kern="1200" dirty="0">
                          <a:ln>
                            <a:noFill/>
                          </a:ln>
                          <a:solidFill>
                            <a:srgbClr val="FFFFFF"/>
                          </a:solidFill>
                          <a:latin typeface="+mn-lt"/>
                          <a:ea typeface="+mn-ea"/>
                          <a:cs typeface="+mn-cs"/>
                        </a:rPr>
                        <a:t>54%</a:t>
                      </a:r>
                    </a:p>
                  </a:txBody>
                  <a:tcPr marL="173889"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485437"/>
                  </a:ext>
                </a:extLst>
              </a:tr>
              <a:tr h="733661">
                <a:tc>
                  <a:txBody>
                    <a:bodyPr/>
                    <a:lstStyle/>
                    <a:p>
                      <a:pPr algn="ctr">
                        <a:lnSpc>
                          <a:spcPts val="1500"/>
                        </a:lnSpc>
                      </a:pPr>
                      <a:r>
                        <a:rPr lang="en-GB" sz="1200" b="1" dirty="0">
                          <a:ln>
                            <a:noFill/>
                          </a:ln>
                          <a:solidFill>
                            <a:srgbClr val="FFFFFF"/>
                          </a:solidFill>
                        </a:rPr>
                        <a:t>London Based</a:t>
                      </a:r>
                    </a:p>
                  </a:txBody>
                  <a:tcPr marL="0" marR="88336" marT="44167" marB="441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3000" b="1" kern="1200" dirty="0">
                          <a:ln>
                            <a:noFill/>
                          </a:ln>
                          <a:solidFill>
                            <a:srgbClr val="FFFFFF"/>
                          </a:solidFill>
                          <a:latin typeface="+mn-lt"/>
                          <a:ea typeface="+mn-ea"/>
                          <a:cs typeface="+mn-cs"/>
                        </a:rPr>
                        <a:t>75%</a:t>
                      </a:r>
                    </a:p>
                  </a:txBody>
                  <a:tcPr marL="173889" marR="88336" marT="44167" marB="441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9086588"/>
                  </a:ext>
                </a:extLst>
              </a:tr>
              <a:tr h="733661">
                <a:tc>
                  <a:txBody>
                    <a:bodyPr/>
                    <a:lstStyle/>
                    <a:p>
                      <a:pPr algn="ctr">
                        <a:lnSpc>
                          <a:spcPts val="1500"/>
                        </a:lnSpc>
                      </a:pPr>
                      <a:r>
                        <a:rPr lang="en-GB" sz="1200" b="1" dirty="0">
                          <a:ln>
                            <a:noFill/>
                          </a:ln>
                          <a:solidFill>
                            <a:srgbClr val="FFFFFF"/>
                          </a:solidFill>
                        </a:rPr>
                        <a:t>Income £50l+</a:t>
                      </a:r>
                    </a:p>
                  </a:txBody>
                  <a:tcPr marL="0" marR="88336" marT="44167" marB="441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3000" b="1" kern="1200" dirty="0">
                          <a:ln>
                            <a:noFill/>
                          </a:ln>
                          <a:solidFill>
                            <a:srgbClr val="FFFFFF"/>
                          </a:solidFill>
                          <a:latin typeface="+mn-lt"/>
                          <a:ea typeface="+mn-ea"/>
                          <a:cs typeface="+mn-cs"/>
                        </a:rPr>
                        <a:t>38%</a:t>
                      </a:r>
                    </a:p>
                  </a:txBody>
                  <a:tcPr marL="173889" marR="88336" marT="44167" marB="441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254408"/>
                  </a:ext>
                </a:extLst>
              </a:tr>
              <a:tr h="733661">
                <a:tc>
                  <a:txBody>
                    <a:bodyPr/>
                    <a:lstStyle/>
                    <a:p>
                      <a:pPr algn="ctr">
                        <a:lnSpc>
                          <a:spcPts val="1500"/>
                        </a:lnSpc>
                      </a:pPr>
                      <a:r>
                        <a:rPr lang="en-GB" sz="1200" b="1" dirty="0">
                          <a:ln>
                            <a:noFill/>
                          </a:ln>
                          <a:solidFill>
                            <a:srgbClr val="FFFFFF"/>
                          </a:solidFill>
                        </a:rPr>
                        <a:t>Income £100k+</a:t>
                      </a:r>
                    </a:p>
                  </a:txBody>
                  <a:tcPr marL="0" marR="88336" marT="44167" marB="441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3000" b="1" kern="1200" dirty="0">
                          <a:ln>
                            <a:noFill/>
                          </a:ln>
                          <a:solidFill>
                            <a:srgbClr val="FFFFFF"/>
                          </a:solidFill>
                          <a:latin typeface="+mn-lt"/>
                          <a:ea typeface="+mn-ea"/>
                          <a:cs typeface="+mn-cs"/>
                        </a:rPr>
                        <a:t>39%</a:t>
                      </a:r>
                    </a:p>
                  </a:txBody>
                  <a:tcPr marL="173889" marR="88336" marT="44167" marB="4416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745459"/>
                  </a:ext>
                </a:extLst>
              </a:tr>
            </a:tbl>
          </a:graphicData>
        </a:graphic>
      </p:graphicFrame>
    </p:spTree>
    <p:extLst>
      <p:ext uri="{BB962C8B-B14F-4D97-AF65-F5344CB8AC3E}">
        <p14:creationId xmlns:p14="http://schemas.microsoft.com/office/powerpoint/2010/main" val="9003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901F320-FDAD-8D83-17F1-A6F9CAFC04FF}"/>
            </a:ext>
          </a:extLst>
        </p:cNvPr>
        <p:cNvGrpSpPr/>
        <p:nvPr/>
      </p:nvGrpSpPr>
      <p:grpSpPr>
        <a:xfrm>
          <a:off x="0" y="0"/>
          <a:ext cx="0" cy="0"/>
          <a:chOff x="0" y="0"/>
          <a:chExt cx="0" cy="0"/>
        </a:xfrm>
      </p:grpSpPr>
      <p:pic>
        <p:nvPicPr>
          <p:cNvPr id="9" name="Picture 8" descr="A garden with a light coming out of it&#10;&#10;Description automatically generated">
            <a:extLst>
              <a:ext uri="{FF2B5EF4-FFF2-40B4-BE49-F238E27FC236}">
                <a16:creationId xmlns:a16="http://schemas.microsoft.com/office/drawing/2014/main" id="{8E3F2624-77BE-2692-82BF-4279FB6F4C38}"/>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b="25297"/>
          <a:stretch/>
        </p:blipFill>
        <p:spPr>
          <a:xfrm>
            <a:off x="0" y="0"/>
            <a:ext cx="13442950" cy="7561264"/>
          </a:xfrm>
          <a:prstGeom prst="rect">
            <a:avLst/>
          </a:prstGeom>
        </p:spPr>
      </p:pic>
      <p:sp>
        <p:nvSpPr>
          <p:cNvPr id="2" name="Text Placeholder 1">
            <a:extLst>
              <a:ext uri="{FF2B5EF4-FFF2-40B4-BE49-F238E27FC236}">
                <a16:creationId xmlns:a16="http://schemas.microsoft.com/office/drawing/2014/main" id="{7AAC3E8D-52FD-E071-7619-AE5ED19BD1EC}"/>
              </a:ext>
            </a:extLst>
          </p:cNvPr>
          <p:cNvSpPr>
            <a:spLocks noGrp="1"/>
          </p:cNvSpPr>
          <p:nvPr>
            <p:ph type="body" sz="quarter" idx="10"/>
          </p:nvPr>
        </p:nvSpPr>
        <p:spPr>
          <a:xfrm>
            <a:off x="3239181" y="2064584"/>
            <a:ext cx="6963664" cy="3432094"/>
          </a:xfrm>
        </p:spPr>
        <p:txBody>
          <a:bodyPr/>
          <a:lstStyle/>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r>
              <a:rPr lang="en-US" sz="5400" dirty="0">
                <a:latin typeface="+mj-lt"/>
                <a:ea typeface="+mn-ea"/>
                <a:cs typeface="+mn-cs"/>
              </a:rPr>
              <a:t>ENGAGE </a:t>
            </a:r>
            <a:r>
              <a:rPr lang="en-US" sz="5400" dirty="0">
                <a:solidFill>
                  <a:srgbClr val="FB3449"/>
                </a:solidFill>
                <a:latin typeface="+mj-lt"/>
                <a:ea typeface="+mn-ea"/>
                <a:cs typeface="+mn-cs"/>
              </a:rPr>
              <a:t>UPMARKET AUDIENCES </a:t>
            </a:r>
            <a:r>
              <a:rPr lang="en-US" sz="5400" dirty="0">
                <a:latin typeface="+mj-lt"/>
                <a:ea typeface="+mn-ea"/>
                <a:cs typeface="+mn-cs"/>
              </a:rPr>
              <a:t>AND </a:t>
            </a:r>
          </a:p>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r>
              <a:rPr lang="en-US" sz="5400" dirty="0">
                <a:latin typeface="+mj-lt"/>
                <a:ea typeface="+mn-ea"/>
                <a:cs typeface="+mn-cs"/>
              </a:rPr>
              <a:t>ALIGN WITH </a:t>
            </a:r>
            <a:r>
              <a:rPr lang="en-US" sz="5400" dirty="0">
                <a:solidFill>
                  <a:srgbClr val="FB3449"/>
                </a:solidFill>
                <a:latin typeface="+mj-lt"/>
                <a:ea typeface="+mn-ea"/>
                <a:cs typeface="+mn-cs"/>
              </a:rPr>
              <a:t>FILM CULTURE </a:t>
            </a:r>
            <a:r>
              <a:rPr lang="en-US" sz="5400" dirty="0">
                <a:latin typeface="+mj-lt"/>
                <a:ea typeface="+mn-ea"/>
                <a:cs typeface="+mn-cs"/>
              </a:rPr>
              <a:t>THIS SUMMER </a:t>
            </a:r>
          </a:p>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r>
              <a:rPr lang="en-US" sz="5400" dirty="0">
                <a:latin typeface="+mj-lt"/>
                <a:ea typeface="+mn-ea"/>
                <a:cs typeface="+mn-cs"/>
              </a:rPr>
              <a:t>THROUGH </a:t>
            </a:r>
            <a:r>
              <a:rPr lang="en-US" sz="5400" dirty="0">
                <a:solidFill>
                  <a:srgbClr val="FB3449"/>
                </a:solidFill>
                <a:latin typeface="+mj-lt"/>
                <a:ea typeface="+mn-ea"/>
                <a:cs typeface="+mn-cs"/>
              </a:rPr>
              <a:t>OUTDOOR CINEMA </a:t>
            </a:r>
            <a:r>
              <a:rPr lang="en-US" sz="5400" dirty="0">
                <a:latin typeface="+mj-lt"/>
                <a:ea typeface="+mn-ea"/>
                <a:cs typeface="+mn-cs"/>
              </a:rPr>
              <a:t>PACKAGES </a:t>
            </a:r>
          </a:p>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r>
              <a:rPr lang="en-US" sz="5400" dirty="0">
                <a:latin typeface="+mj-lt"/>
                <a:ea typeface="+mn-ea"/>
                <a:cs typeface="+mn-cs"/>
              </a:rPr>
              <a:t>TAILORED TO YOUR OBJECTIVES</a:t>
            </a:r>
          </a:p>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endParaRPr lang="en-US" sz="5400" dirty="0">
              <a:latin typeface="+mj-lt"/>
              <a:ea typeface="+mn-ea"/>
              <a:cs typeface="+mn-cs"/>
            </a:endParaRPr>
          </a:p>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endParaRPr lang="en-US" sz="5400" dirty="0">
              <a:latin typeface="+mj-lt"/>
              <a:ea typeface="+mn-ea"/>
              <a:cs typeface="+mn-cs"/>
            </a:endParaRPr>
          </a:p>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endParaRPr lang="en-US" sz="5400" dirty="0">
              <a:latin typeface="+mj-lt"/>
              <a:ea typeface="+mn-ea"/>
              <a:cs typeface="+mn-cs"/>
            </a:endParaRPr>
          </a:p>
          <a:p>
            <a:pPr marL="0" marR="0" lvl="0" indent="0" algn="ctr" defTabSz="1060433" rtl="0" eaLnBrk="1" fontAlgn="auto" latinLnBrk="0" hangingPunct="1">
              <a:lnSpc>
                <a:spcPct val="100000"/>
              </a:lnSpc>
              <a:spcBef>
                <a:spcPts val="0"/>
              </a:spcBef>
              <a:spcAft>
                <a:spcPts val="0"/>
              </a:spcAft>
              <a:buClr>
                <a:srgbClr val="FFFFFF"/>
              </a:buClr>
              <a:buSzPct val="100000"/>
              <a:buFont typeface="Arial"/>
              <a:buNone/>
              <a:tabLst/>
              <a:defRPr/>
            </a:pPr>
            <a:endParaRPr lang="en-US" sz="5400" dirty="0">
              <a:latin typeface="+mj-lt"/>
              <a:ea typeface="+mn-ea"/>
              <a:cs typeface="+mn-cs"/>
            </a:endParaRPr>
          </a:p>
        </p:txBody>
      </p:sp>
      <p:pic>
        <p:nvPicPr>
          <p:cNvPr id="3" name="Picture 2">
            <a:extLst>
              <a:ext uri="{FF2B5EF4-FFF2-40B4-BE49-F238E27FC236}">
                <a16:creationId xmlns:a16="http://schemas.microsoft.com/office/drawing/2014/main" id="{77114398-E194-66B4-3131-8B8C462E7B5E}"/>
              </a:ext>
            </a:extLst>
          </p:cNvPr>
          <p:cNvPicPr>
            <a:picLocks noChangeAspect="1"/>
          </p:cNvPicPr>
          <p:nvPr/>
        </p:nvPicPr>
        <p:blipFill>
          <a:blip r:embed="rId3"/>
          <a:stretch>
            <a:fillRect/>
          </a:stretch>
        </p:blipFill>
        <p:spPr>
          <a:xfrm>
            <a:off x="5888366" y="6971046"/>
            <a:ext cx="1667418" cy="361950"/>
          </a:xfrm>
          <a:prstGeom prst="rect">
            <a:avLst/>
          </a:prstGeom>
        </p:spPr>
      </p:pic>
    </p:spTree>
    <p:extLst>
      <p:ext uri="{BB962C8B-B14F-4D97-AF65-F5344CB8AC3E}">
        <p14:creationId xmlns:p14="http://schemas.microsoft.com/office/powerpoint/2010/main" val="422433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descr="A garden with trees and plants&#10;&#10;Description automatically generated">
            <a:extLst>
              <a:ext uri="{FF2B5EF4-FFF2-40B4-BE49-F238E27FC236}">
                <a16:creationId xmlns:a16="http://schemas.microsoft.com/office/drawing/2014/main" id="{92A85652-6C32-5500-1C59-351795DCCCA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0438" t="287" r="37786" b="685"/>
          <a:stretch/>
        </p:blipFill>
        <p:spPr>
          <a:xfrm rot="5400000">
            <a:off x="2940844" y="-2940844"/>
            <a:ext cx="7561265" cy="13442953"/>
          </a:xfrm>
          <a:prstGeom prst="rect">
            <a:avLst/>
          </a:prstGeom>
        </p:spPr>
      </p:pic>
      <p:sp>
        <p:nvSpPr>
          <p:cNvPr id="2" name="Text Placeholder 1">
            <a:extLst>
              <a:ext uri="{FF2B5EF4-FFF2-40B4-BE49-F238E27FC236}">
                <a16:creationId xmlns:a16="http://schemas.microsoft.com/office/drawing/2014/main" id="{7A9E6BA9-863E-10BC-15C1-58D571F64830}"/>
              </a:ext>
            </a:extLst>
          </p:cNvPr>
          <p:cNvSpPr>
            <a:spLocks noGrp="1"/>
          </p:cNvSpPr>
          <p:nvPr>
            <p:ph type="body" sz="quarter" idx="10"/>
          </p:nvPr>
        </p:nvSpPr>
        <p:spPr>
          <a:xfrm>
            <a:off x="2574044" y="744410"/>
            <a:ext cx="8293937" cy="1377109"/>
          </a:xfrm>
        </p:spPr>
        <p:txBody>
          <a:bodyPr/>
          <a:lstStyle/>
          <a:p>
            <a:r>
              <a:rPr lang="en-GB" sz="4000" dirty="0"/>
              <a:t>DISCOVER THE GREAT OPPORTUNITIES AVAILABLE </a:t>
            </a:r>
          </a:p>
        </p:txBody>
      </p:sp>
      <p:graphicFrame>
        <p:nvGraphicFramePr>
          <p:cNvPr id="10" name="Table 9">
            <a:extLst>
              <a:ext uri="{FF2B5EF4-FFF2-40B4-BE49-F238E27FC236}">
                <a16:creationId xmlns:a16="http://schemas.microsoft.com/office/drawing/2014/main" id="{DFCC0DC5-AE27-47E3-12F0-8B9750C5FC06}"/>
              </a:ext>
            </a:extLst>
          </p:cNvPr>
          <p:cNvGraphicFramePr>
            <a:graphicFrameLocks noGrp="1"/>
          </p:cNvGraphicFramePr>
          <p:nvPr>
            <p:extLst>
              <p:ext uri="{D42A27DB-BD31-4B8C-83A1-F6EECF244321}">
                <p14:modId xmlns:p14="http://schemas.microsoft.com/office/powerpoint/2010/main" val="3153374747"/>
              </p:ext>
            </p:extLst>
          </p:nvPr>
        </p:nvGraphicFramePr>
        <p:xfrm>
          <a:off x="260885" y="1936591"/>
          <a:ext cx="12921179" cy="3688080"/>
        </p:xfrm>
        <a:graphic>
          <a:graphicData uri="http://schemas.openxmlformats.org/drawingml/2006/table">
            <a:tbl>
              <a:tblPr firstRow="1" bandRow="1">
                <a:tableStyleId>{0E3FDE45-AF77-4B5C-9715-49D594BDF05E}</a:tableStyleId>
              </a:tblPr>
              <a:tblGrid>
                <a:gridCol w="3209731">
                  <a:extLst>
                    <a:ext uri="{9D8B030D-6E8A-4147-A177-3AD203B41FA5}">
                      <a16:colId xmlns:a16="http://schemas.microsoft.com/office/drawing/2014/main" val="2057516020"/>
                    </a:ext>
                  </a:extLst>
                </a:gridCol>
                <a:gridCol w="3265714">
                  <a:extLst>
                    <a:ext uri="{9D8B030D-6E8A-4147-A177-3AD203B41FA5}">
                      <a16:colId xmlns:a16="http://schemas.microsoft.com/office/drawing/2014/main" val="2109585735"/>
                    </a:ext>
                  </a:extLst>
                </a:gridCol>
                <a:gridCol w="3265715">
                  <a:extLst>
                    <a:ext uri="{9D8B030D-6E8A-4147-A177-3AD203B41FA5}">
                      <a16:colId xmlns:a16="http://schemas.microsoft.com/office/drawing/2014/main" val="2722581439"/>
                    </a:ext>
                  </a:extLst>
                </a:gridCol>
                <a:gridCol w="3180019">
                  <a:extLst>
                    <a:ext uri="{9D8B030D-6E8A-4147-A177-3AD203B41FA5}">
                      <a16:colId xmlns:a16="http://schemas.microsoft.com/office/drawing/2014/main" val="2066459790"/>
                    </a:ext>
                  </a:extLst>
                </a:gridCol>
              </a:tblGrid>
              <a:tr h="3637680">
                <a:tc>
                  <a:txBody>
                    <a:bodyPr/>
                    <a:lstStyle/>
                    <a:p>
                      <a:pPr algn="ctr"/>
                      <a:endParaRPr lang="en-GB" sz="2400" b="0" dirty="0">
                        <a:solidFill>
                          <a:srgbClr val="FFFFFF"/>
                        </a:solidFill>
                        <a:latin typeface="+mj-lt"/>
                      </a:endParaRPr>
                    </a:p>
                    <a:p>
                      <a:pPr algn="ctr"/>
                      <a:r>
                        <a:rPr lang="en-GB" sz="2400" b="0" dirty="0">
                          <a:solidFill>
                            <a:srgbClr val="FB3449"/>
                          </a:solidFill>
                          <a:latin typeface="+mj-lt"/>
                        </a:rPr>
                        <a:t>HEADLINE</a:t>
                      </a:r>
                      <a:r>
                        <a:rPr lang="en-GB" sz="2400" b="0" dirty="0">
                          <a:solidFill>
                            <a:srgbClr val="FFFFFF"/>
                          </a:solidFill>
                          <a:latin typeface="+mj-lt"/>
                        </a:rPr>
                        <a:t> </a:t>
                      </a:r>
                    </a:p>
                    <a:p>
                      <a:pPr algn="ctr"/>
                      <a:r>
                        <a:rPr lang="en-GB" sz="2400" b="0" dirty="0">
                          <a:solidFill>
                            <a:srgbClr val="FFFFFF"/>
                          </a:solidFill>
                          <a:latin typeface="+mj-lt"/>
                        </a:rPr>
                        <a:t>PARTNER</a:t>
                      </a:r>
                    </a:p>
                    <a:p>
                      <a:pPr algn="ctr"/>
                      <a:endParaRPr lang="en-GB" sz="1600" b="0" dirty="0">
                        <a:solidFill>
                          <a:srgbClr val="FFFFFF"/>
                        </a:solidFill>
                      </a:endParaRPr>
                    </a:p>
                    <a:p>
                      <a:pPr algn="ctr"/>
                      <a:r>
                        <a:rPr lang="en-GB" sz="1600" b="0" dirty="0">
                          <a:solidFill>
                            <a:srgbClr val="FFFFFF"/>
                          </a:solidFill>
                        </a:rPr>
                        <a:t>The top brand visibility and immersive branding opportunities. </a:t>
                      </a:r>
                    </a:p>
                    <a:p>
                      <a:pPr algn="ctr"/>
                      <a:endParaRPr lang="en-GB" sz="1800" b="0" dirty="0">
                        <a:solidFill>
                          <a:srgbClr val="FFFFFF"/>
                        </a:solidFill>
                      </a:endParaRPr>
                    </a:p>
                    <a:p>
                      <a:pPr algn="ctr"/>
                      <a:endParaRPr lang="en-GB" sz="1600" b="1" dirty="0">
                        <a:solidFill>
                          <a:srgbClr val="FFFFFF"/>
                        </a:solidFill>
                      </a:endParaRPr>
                    </a:p>
                    <a:p>
                      <a:pPr algn="ctr"/>
                      <a:r>
                        <a:rPr lang="en-GB" sz="1600" b="1" dirty="0">
                          <a:solidFill>
                            <a:srgbClr val="FFFFFF"/>
                          </a:solidFill>
                        </a:rPr>
                        <a:t>£170K + net</a:t>
                      </a:r>
                    </a:p>
                    <a:p>
                      <a:pPr algn="ctr"/>
                      <a:endParaRPr lang="en-GB" sz="1600" b="1" dirty="0">
                        <a:solidFill>
                          <a:srgbClr val="FFFFFF"/>
                        </a:solidFill>
                      </a:endParaRP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0" kern="1200" dirty="0">
                          <a:solidFill>
                            <a:srgbClr val="FFFFFF"/>
                          </a:solidFill>
                          <a:latin typeface="+mn-lt"/>
                          <a:ea typeface="+mn-ea"/>
                          <a:cs typeface="+mn-cs"/>
                        </a:rPr>
                        <a:t>(inc. £50K production budget to be allocated)*</a:t>
                      </a:r>
                      <a:endParaRPr lang="en-GB" sz="1600" b="1" dirty="0">
                        <a:solidFill>
                          <a:srgbClr val="FFFFFF"/>
                        </a:solidFill>
                        <a:latin typeface="+mn-lt"/>
                      </a:endParaRPr>
                    </a:p>
                  </a:txBody>
                  <a:tcPr>
                    <a:lnR w="12700" cap="flat" cmpd="sng" algn="ctr">
                      <a:solidFill>
                        <a:srgbClr val="C00000"/>
                      </a:solidFill>
                      <a:prstDash val="solid"/>
                      <a:round/>
                      <a:headEnd type="none" w="med" len="med"/>
                      <a:tailEnd type="none" w="med" len="med"/>
                    </a:lnR>
                  </a:tcPr>
                </a:tc>
                <a:tc>
                  <a:txBody>
                    <a:bodyPr/>
                    <a:lstStyle/>
                    <a:p>
                      <a:pPr algn="ctr"/>
                      <a:endParaRPr lang="en-GB" sz="2400" b="0" dirty="0">
                        <a:solidFill>
                          <a:srgbClr val="FFFFFF"/>
                        </a:solidFill>
                        <a:latin typeface="+mj-lt"/>
                      </a:endParaRPr>
                    </a:p>
                    <a:p>
                      <a:pPr algn="ctr"/>
                      <a:r>
                        <a:rPr lang="en-GB" sz="2400" b="0" dirty="0">
                          <a:solidFill>
                            <a:srgbClr val="FB3449"/>
                          </a:solidFill>
                          <a:latin typeface="+mj-lt"/>
                        </a:rPr>
                        <a:t>SUPPORTING</a:t>
                      </a:r>
                      <a:r>
                        <a:rPr lang="en-GB" sz="2400" b="0" dirty="0">
                          <a:solidFill>
                            <a:srgbClr val="FFFFFF"/>
                          </a:solidFill>
                          <a:latin typeface="+mj-lt"/>
                        </a:rPr>
                        <a:t> </a:t>
                      </a:r>
                    </a:p>
                    <a:p>
                      <a:pPr algn="ctr"/>
                      <a:r>
                        <a:rPr lang="en-GB" sz="2400" b="0" dirty="0">
                          <a:solidFill>
                            <a:srgbClr val="FFFFFF"/>
                          </a:solidFill>
                          <a:latin typeface="+mj-lt"/>
                        </a:rPr>
                        <a:t>PARTNER</a:t>
                      </a:r>
                    </a:p>
                    <a:p>
                      <a:pPr marL="0" marR="0" lvl="0" indent="0" algn="ctr" defTabSz="961844" rtl="0" eaLnBrk="1" fontAlgn="auto" latinLnBrk="0" hangingPunct="1">
                        <a:lnSpc>
                          <a:spcPct val="100000"/>
                        </a:lnSpc>
                        <a:spcBef>
                          <a:spcPts val="0"/>
                        </a:spcBef>
                        <a:spcAft>
                          <a:spcPts val="0"/>
                        </a:spcAft>
                        <a:buClrTx/>
                        <a:buSzTx/>
                        <a:buFontTx/>
                        <a:buNone/>
                        <a:tabLst/>
                        <a:defRPr/>
                      </a:pPr>
                      <a:endParaRPr lang="en-GB" sz="1600" b="0" dirty="0">
                        <a:solidFill>
                          <a:srgbClr val="FFFFFF"/>
                        </a:solidFill>
                      </a:endParaRP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600" b="0" dirty="0">
                          <a:solidFill>
                            <a:srgbClr val="FFFFFF"/>
                          </a:solidFill>
                        </a:rPr>
                        <a:t>High visibility to sit alongside other brands with event and branding opportunities.</a:t>
                      </a:r>
                    </a:p>
                    <a:p>
                      <a:pPr marL="0" marR="0" lvl="0" indent="0" algn="ctr" defTabSz="961844" rtl="0" eaLnBrk="1" fontAlgn="auto" latinLnBrk="0" hangingPunct="1">
                        <a:lnSpc>
                          <a:spcPct val="100000"/>
                        </a:lnSpc>
                        <a:spcBef>
                          <a:spcPts val="0"/>
                        </a:spcBef>
                        <a:spcAft>
                          <a:spcPts val="0"/>
                        </a:spcAft>
                        <a:buClrTx/>
                        <a:buSzTx/>
                        <a:buFontTx/>
                        <a:buNone/>
                        <a:tabLst/>
                        <a:defRPr/>
                      </a:pPr>
                      <a:endParaRPr lang="en-GB" sz="1600" b="1" dirty="0">
                        <a:solidFill>
                          <a:srgbClr val="FFFFFF"/>
                        </a:solidFill>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lang="en-GB" sz="1600" b="1" dirty="0">
                        <a:solidFill>
                          <a:srgbClr val="FFFFFF"/>
                        </a:solidFill>
                      </a:endParaRP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600" b="1" dirty="0">
                          <a:solidFill>
                            <a:srgbClr val="FFFFFF"/>
                          </a:solidFill>
                        </a:rPr>
                        <a:t>£110K net</a:t>
                      </a:r>
                    </a:p>
                    <a:p>
                      <a:pPr marL="0" marR="0" lvl="0" indent="0" algn="ctr" defTabSz="961844" rtl="0" eaLnBrk="1" fontAlgn="auto" latinLnBrk="0" hangingPunct="1">
                        <a:lnSpc>
                          <a:spcPct val="100000"/>
                        </a:lnSpc>
                        <a:spcBef>
                          <a:spcPts val="0"/>
                        </a:spcBef>
                        <a:spcAft>
                          <a:spcPts val="0"/>
                        </a:spcAft>
                        <a:buClrTx/>
                        <a:buSzTx/>
                        <a:buFontTx/>
                        <a:buNone/>
                        <a:tabLst/>
                        <a:defRPr/>
                      </a:pPr>
                      <a:endParaRPr lang="en-GB" sz="1600" b="1" dirty="0">
                        <a:solidFill>
                          <a:srgbClr val="FFFFFF"/>
                        </a:solidFill>
                      </a:endParaRP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0" kern="1200" dirty="0">
                          <a:solidFill>
                            <a:srgbClr val="FFFFFF"/>
                          </a:solidFill>
                          <a:latin typeface="+mn-lt"/>
                          <a:ea typeface="+mn-ea"/>
                          <a:cs typeface="+mn-cs"/>
                        </a:rPr>
                        <a:t>(inc. £30K production budget to be allocated)</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algn="ctr"/>
                      <a:endParaRPr lang="en-GB" sz="2400" b="0" dirty="0">
                        <a:solidFill>
                          <a:srgbClr val="FFFFFF"/>
                        </a:solidFill>
                        <a:latin typeface="+mj-lt"/>
                      </a:endParaRPr>
                    </a:p>
                    <a:p>
                      <a:pPr algn="ctr"/>
                      <a:r>
                        <a:rPr lang="en-GB" sz="2400" b="0" dirty="0">
                          <a:solidFill>
                            <a:srgbClr val="FFFFFF"/>
                          </a:solidFill>
                          <a:latin typeface="+mj-lt"/>
                        </a:rPr>
                        <a:t>OFFICIAL </a:t>
                      </a:r>
                      <a:r>
                        <a:rPr lang="en-GB" sz="2400" b="0" dirty="0">
                          <a:solidFill>
                            <a:srgbClr val="FB3449"/>
                          </a:solidFill>
                          <a:latin typeface="+mj-lt"/>
                        </a:rPr>
                        <a:t>FOOD/DRINK </a:t>
                      </a:r>
                      <a:r>
                        <a:rPr lang="en-GB" sz="2400" b="0" dirty="0">
                          <a:solidFill>
                            <a:srgbClr val="FFFFFF"/>
                          </a:solidFill>
                          <a:latin typeface="+mj-lt"/>
                        </a:rPr>
                        <a:t>PARTNER </a:t>
                      </a:r>
                    </a:p>
                    <a:p>
                      <a:pPr algn="ctr"/>
                      <a:endParaRPr lang="en-GB" sz="1600" b="0" dirty="0">
                        <a:solidFill>
                          <a:srgbClr val="FFFFFF"/>
                        </a:solidFill>
                        <a:latin typeface="+mn-lt"/>
                      </a:endParaRPr>
                    </a:p>
                    <a:p>
                      <a:pPr algn="ctr"/>
                      <a:r>
                        <a:rPr lang="en-GB" sz="1600" b="0" dirty="0">
                          <a:solidFill>
                            <a:srgbClr val="FFFFFF"/>
                          </a:solidFill>
                          <a:latin typeface="+mn-lt"/>
                        </a:rPr>
                        <a:t>The official food or drink sponsor to own the space.</a:t>
                      </a:r>
                    </a:p>
                    <a:p>
                      <a:pPr marL="0" marR="0" lvl="0" indent="0" algn="ctr" defTabSz="961844" rtl="0" eaLnBrk="1" fontAlgn="auto" latinLnBrk="0" hangingPunct="1">
                        <a:lnSpc>
                          <a:spcPct val="100000"/>
                        </a:lnSpc>
                        <a:spcBef>
                          <a:spcPts val="0"/>
                        </a:spcBef>
                        <a:spcAft>
                          <a:spcPts val="0"/>
                        </a:spcAft>
                        <a:buClrTx/>
                        <a:buSzTx/>
                        <a:buFontTx/>
                        <a:buNone/>
                        <a:tabLst/>
                        <a:defRPr/>
                      </a:pPr>
                      <a:endParaRPr lang="en-GB" sz="1600" b="1" dirty="0">
                        <a:solidFill>
                          <a:srgbClr val="FFFFFF"/>
                        </a:solidFill>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lang="en-GB" sz="1600" b="1" dirty="0">
                        <a:solidFill>
                          <a:srgbClr val="FFFFFF"/>
                        </a:solidFill>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lang="en-GB" sz="1600" b="1" dirty="0">
                        <a:solidFill>
                          <a:srgbClr val="FFFFFF"/>
                        </a:solidFill>
                      </a:endParaRP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600" b="1" dirty="0">
                          <a:solidFill>
                            <a:srgbClr val="FFFFFF"/>
                          </a:solidFill>
                        </a:rPr>
                        <a:t>£55K net</a:t>
                      </a:r>
                    </a:p>
                    <a:p>
                      <a:pPr marL="0" marR="0" lvl="0" indent="0" algn="ctr" defTabSz="961844" rtl="0" eaLnBrk="1" fontAlgn="auto" latinLnBrk="0" hangingPunct="1">
                        <a:lnSpc>
                          <a:spcPct val="100000"/>
                        </a:lnSpc>
                        <a:spcBef>
                          <a:spcPts val="0"/>
                        </a:spcBef>
                        <a:spcAft>
                          <a:spcPts val="0"/>
                        </a:spcAft>
                        <a:buClrTx/>
                        <a:buSzTx/>
                        <a:buFontTx/>
                        <a:buNone/>
                        <a:tabLst/>
                        <a:defRPr/>
                      </a:pPr>
                      <a:endParaRPr lang="en-GB" sz="1600" b="0" dirty="0">
                        <a:solidFill>
                          <a:srgbClr val="FFFFFF"/>
                        </a:solidFill>
                        <a:latin typeface="+mn-lt"/>
                      </a:endParaRP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0" dirty="0">
                          <a:solidFill>
                            <a:srgbClr val="FFFFFF"/>
                          </a:solidFill>
                          <a:latin typeface="+mn-lt"/>
                        </a:rPr>
                        <a:t>(inc. </a:t>
                      </a:r>
                      <a:r>
                        <a:rPr lang="en-GB" sz="1200" b="0" dirty="0">
                          <a:solidFill>
                            <a:srgbClr val="FFFFFF"/>
                          </a:solidFill>
                        </a:rPr>
                        <a:t>£20K production </a:t>
                      </a:r>
                      <a:r>
                        <a:rPr lang="en-GB" sz="1200" b="0" kern="1200" dirty="0">
                          <a:solidFill>
                            <a:srgbClr val="FFFFFF"/>
                          </a:solidFill>
                          <a:latin typeface="+mn-lt"/>
                          <a:ea typeface="+mn-ea"/>
                          <a:cs typeface="+mn-cs"/>
                        </a:rPr>
                        <a:t>budget to be allocated</a:t>
                      </a:r>
                      <a:r>
                        <a:rPr lang="en-GB" sz="1200" b="0" dirty="0">
                          <a:solidFill>
                            <a:srgbClr val="FFFFFF"/>
                          </a:solidFill>
                        </a:rPr>
                        <a:t>)</a:t>
                      </a: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tcPr>
                </a:tc>
                <a:tc>
                  <a:txBody>
                    <a:bodyPr/>
                    <a:lstStyle/>
                    <a:p>
                      <a:pPr algn="ctr"/>
                      <a:endParaRPr lang="en-GB" sz="2400" b="0" dirty="0">
                        <a:solidFill>
                          <a:srgbClr val="FFFFFF"/>
                        </a:solidFill>
                        <a:latin typeface="+mj-lt"/>
                      </a:endParaRPr>
                    </a:p>
                    <a:p>
                      <a:pPr algn="ctr"/>
                      <a:r>
                        <a:rPr lang="en-GB" sz="2400" b="0" dirty="0">
                          <a:solidFill>
                            <a:srgbClr val="FB3449"/>
                          </a:solidFill>
                          <a:latin typeface="+mj-lt"/>
                        </a:rPr>
                        <a:t>SAMPLING/SCREENTIME </a:t>
                      </a:r>
                      <a:r>
                        <a:rPr lang="en-GB" sz="2400" b="0" dirty="0">
                          <a:solidFill>
                            <a:srgbClr val="FFFFFF"/>
                          </a:solidFill>
                          <a:latin typeface="+mj-lt"/>
                        </a:rPr>
                        <a:t>PARTNER</a:t>
                      </a:r>
                    </a:p>
                    <a:p>
                      <a:pPr algn="ctr"/>
                      <a:endParaRPr lang="en-GB" sz="1600" b="1" dirty="0">
                        <a:solidFill>
                          <a:srgbClr val="FFFFFF"/>
                        </a:solidFill>
                        <a:latin typeface="+mn-lt"/>
                      </a:endParaRPr>
                    </a:p>
                    <a:p>
                      <a:pPr algn="ctr"/>
                      <a:r>
                        <a:rPr lang="en-GB" sz="1600" b="0" dirty="0">
                          <a:solidFill>
                            <a:srgbClr val="FFFFFF"/>
                          </a:solidFill>
                          <a:latin typeface="+mn-lt"/>
                        </a:rPr>
                        <a:t>Opportunity to sample your brands product across each location.</a:t>
                      </a:r>
                    </a:p>
                    <a:p>
                      <a:pPr algn="ctr"/>
                      <a:endParaRPr lang="en-GB" sz="1600" b="1" dirty="0">
                        <a:solidFill>
                          <a:srgbClr val="FFFFFF"/>
                        </a:solidFill>
                        <a:latin typeface="+mn-lt"/>
                      </a:endParaRPr>
                    </a:p>
                    <a:p>
                      <a:pPr algn="ctr"/>
                      <a:endParaRPr lang="en-GB" sz="1600" b="1" dirty="0">
                        <a:solidFill>
                          <a:srgbClr val="FFFFFF"/>
                        </a:solidFill>
                        <a:latin typeface="+mn-lt"/>
                      </a:endParaRPr>
                    </a:p>
                    <a:p>
                      <a:pPr algn="ctr"/>
                      <a:r>
                        <a:rPr lang="en-GB" sz="1600" b="1" dirty="0">
                          <a:solidFill>
                            <a:srgbClr val="FFFFFF"/>
                          </a:solidFill>
                          <a:latin typeface="+mn-lt"/>
                        </a:rPr>
                        <a:t>£20k net + stock</a:t>
                      </a:r>
                    </a:p>
                    <a:p>
                      <a:pPr algn="ctr"/>
                      <a:endParaRPr lang="en-GB" sz="1600" b="1" dirty="0">
                        <a:solidFill>
                          <a:srgbClr val="FFFFFF"/>
                        </a:solidFill>
                        <a:latin typeface="+mn-lt"/>
                      </a:endParaRPr>
                    </a:p>
                    <a:p>
                      <a:pPr algn="ctr"/>
                      <a:r>
                        <a:rPr lang="en-GB" sz="1200" b="0" dirty="0">
                          <a:solidFill>
                            <a:srgbClr val="FFFFFF"/>
                          </a:solidFill>
                          <a:latin typeface="+mn-lt"/>
                        </a:rPr>
                        <a:t>(Sampling or Screentime only.</a:t>
                      </a:r>
                    </a:p>
                    <a:p>
                      <a:pPr algn="ctr"/>
                      <a:r>
                        <a:rPr lang="en-GB" sz="1200" b="0" dirty="0">
                          <a:solidFill>
                            <a:srgbClr val="FFFFFF"/>
                          </a:solidFill>
                          <a:latin typeface="+mn-lt"/>
                        </a:rPr>
                        <a:t>excludes all off screen media)</a:t>
                      </a:r>
                    </a:p>
                    <a:p>
                      <a:pPr algn="ctr"/>
                      <a:endParaRPr lang="en-GB" sz="1200" b="1" dirty="0">
                        <a:solidFill>
                          <a:srgbClr val="FFFFFF"/>
                        </a:solidFill>
                        <a:latin typeface="+mn-lt"/>
                      </a:endParaRPr>
                    </a:p>
                  </a:txBody>
                  <a:tcPr>
                    <a:lnL w="12700" cap="flat" cmpd="sng" algn="ctr">
                      <a:solidFill>
                        <a:srgbClr val="C00000"/>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838260512"/>
                  </a:ext>
                </a:extLst>
              </a:tr>
            </a:tbl>
          </a:graphicData>
        </a:graphic>
      </p:graphicFrame>
      <p:sp>
        <p:nvSpPr>
          <p:cNvPr id="11" name="Google Shape;411;p48">
            <a:extLst>
              <a:ext uri="{FF2B5EF4-FFF2-40B4-BE49-F238E27FC236}">
                <a16:creationId xmlns:a16="http://schemas.microsoft.com/office/drawing/2014/main" id="{1053DF84-656F-1D6D-866F-5B7C2A3770A7}"/>
              </a:ext>
            </a:extLst>
          </p:cNvPr>
          <p:cNvSpPr txBox="1"/>
          <p:nvPr/>
        </p:nvSpPr>
        <p:spPr>
          <a:xfrm>
            <a:off x="1143000" y="5722698"/>
            <a:ext cx="11521440" cy="40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80000"/>
              </a:lnSpc>
            </a:pPr>
            <a:r>
              <a:rPr lang="en" sz="1200" i="1" dirty="0">
                <a:solidFill>
                  <a:schemeClr val="accent6">
                    <a:lumMod val="60000"/>
                    <a:lumOff val="40000"/>
                  </a:schemeClr>
                </a:solidFill>
                <a:latin typeface="+mn-lt"/>
                <a:ea typeface="Open Sans"/>
                <a:cs typeface="Open Sans"/>
                <a:sym typeface="Open Sans"/>
              </a:rPr>
              <a:t>*Note that this cost may vary dependent on the brief provided</a:t>
            </a:r>
            <a:endParaRPr lang="en" sz="1200" i="1" dirty="0">
              <a:solidFill>
                <a:schemeClr val="accent6">
                  <a:lumMod val="60000"/>
                  <a:lumOff val="40000"/>
                </a:schemeClr>
              </a:solidFill>
              <a:latin typeface="+mn-lt"/>
              <a:ea typeface="Open Sans"/>
              <a:cs typeface="Open Sans"/>
            </a:endParaRPr>
          </a:p>
        </p:txBody>
      </p:sp>
      <p:pic>
        <p:nvPicPr>
          <p:cNvPr id="4" name="Picture 3">
            <a:extLst>
              <a:ext uri="{FF2B5EF4-FFF2-40B4-BE49-F238E27FC236}">
                <a16:creationId xmlns:a16="http://schemas.microsoft.com/office/drawing/2014/main" id="{1827B07E-E06F-2F76-ED2D-179D1814CE71}"/>
              </a:ext>
            </a:extLst>
          </p:cNvPr>
          <p:cNvPicPr>
            <a:picLocks noChangeAspect="1"/>
          </p:cNvPicPr>
          <p:nvPr/>
        </p:nvPicPr>
        <p:blipFill>
          <a:blip r:embed="rId4"/>
          <a:stretch>
            <a:fillRect/>
          </a:stretch>
        </p:blipFill>
        <p:spPr>
          <a:xfrm>
            <a:off x="5888366" y="6971046"/>
            <a:ext cx="1667418" cy="361950"/>
          </a:xfrm>
          <a:prstGeom prst="rect">
            <a:avLst/>
          </a:prstGeom>
        </p:spPr>
      </p:pic>
    </p:spTree>
    <p:extLst>
      <p:ext uri="{BB962C8B-B14F-4D97-AF65-F5344CB8AC3E}">
        <p14:creationId xmlns:p14="http://schemas.microsoft.com/office/powerpoint/2010/main" val="153089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A garden with trees and plants&#10;&#10;Description automatically generated">
            <a:extLst>
              <a:ext uri="{FF2B5EF4-FFF2-40B4-BE49-F238E27FC236}">
                <a16:creationId xmlns:a16="http://schemas.microsoft.com/office/drawing/2014/main" id="{C6C04090-AAF9-32FF-86C0-0FB9F0E15205}"/>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0438" t="287" r="37786" b="685"/>
          <a:stretch/>
        </p:blipFill>
        <p:spPr>
          <a:xfrm rot="5400000">
            <a:off x="2940844" y="-2940846"/>
            <a:ext cx="7561265" cy="13442953"/>
          </a:xfrm>
          <a:prstGeom prst="rect">
            <a:avLst/>
          </a:prstGeom>
        </p:spPr>
      </p:pic>
      <p:sp>
        <p:nvSpPr>
          <p:cNvPr id="8" name="Google Shape;375;p44">
            <a:extLst>
              <a:ext uri="{FF2B5EF4-FFF2-40B4-BE49-F238E27FC236}">
                <a16:creationId xmlns:a16="http://schemas.microsoft.com/office/drawing/2014/main" id="{3DBD0B3C-6DBF-40E7-5CFF-4B6A1F0943BE}"/>
              </a:ext>
            </a:extLst>
          </p:cNvPr>
          <p:cNvSpPr txBox="1">
            <a:spLocks noGrp="1"/>
          </p:cNvSpPr>
          <p:nvPr/>
        </p:nvSpPr>
        <p:spPr>
          <a:xfrm>
            <a:off x="435088" y="1375833"/>
            <a:ext cx="8829674" cy="50034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FFFFF"/>
              </a:buClr>
              <a:buSzPts val="1800"/>
              <a:buFont typeface="Open Sans Light"/>
              <a:buChar char="●"/>
              <a:defRPr sz="1800" b="0" i="0" u="none" strike="noStrike" cap="none">
                <a:solidFill>
                  <a:srgbClr val="FFFFFF"/>
                </a:solidFill>
                <a:latin typeface="Open Sans Light"/>
                <a:ea typeface="Open Sans Light"/>
                <a:cs typeface="Open Sans Light"/>
                <a:sym typeface="Open Sans Light"/>
              </a:defRPr>
            </a:lvl1pPr>
            <a:lvl2pPr marL="914400" marR="0" lvl="1"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2pPr>
            <a:lvl3pPr marL="1371600" marR="0" lvl="2"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3pPr>
            <a:lvl4pPr marL="1828800" marR="0" lvl="3"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4pPr>
            <a:lvl5pPr marL="2286000" marR="0" lvl="4"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5pPr>
            <a:lvl6pPr marL="2743200" marR="0" lvl="5"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6pPr>
            <a:lvl7pPr marL="3200400" marR="0" lvl="6"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7pPr>
            <a:lvl8pPr marL="3657600" marR="0" lvl="7"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8pPr>
            <a:lvl9pPr marL="4114800" marR="0" lvl="8" indent="-317500" algn="l" rtl="0">
              <a:lnSpc>
                <a:spcPct val="115000"/>
              </a:lnSpc>
              <a:spcBef>
                <a:spcPts val="1600"/>
              </a:spcBef>
              <a:spcAft>
                <a:spcPts val="160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9pPr>
          </a:lstStyle>
          <a:p>
            <a:pPr marL="0" indent="0">
              <a:buNone/>
            </a:pPr>
            <a:r>
              <a:rPr lang="en-GB" sz="2000" b="1" i="1" dirty="0">
                <a:latin typeface="+mn-lt"/>
                <a:sym typeface="Oswald Light"/>
              </a:rPr>
              <a:t>Top level sponsorship that unlocks exclusivity of this tier.</a:t>
            </a:r>
          </a:p>
          <a:p>
            <a:pPr marL="0" lvl="0" indent="0" algn="l" rtl="0">
              <a:spcBef>
                <a:spcPts val="0"/>
              </a:spcBef>
              <a:spcAft>
                <a:spcPts val="0"/>
              </a:spcAft>
              <a:buNone/>
            </a:pPr>
            <a:endParaRPr lang="en-GB" sz="2000" dirty="0">
              <a:latin typeface="+mn-lt"/>
              <a:sym typeface="Oswald Light"/>
            </a:endParaRPr>
          </a:p>
          <a:p>
            <a:pPr marL="0" lvl="0" indent="0" algn="l" rtl="0">
              <a:spcBef>
                <a:spcPts val="0"/>
              </a:spcBef>
              <a:spcAft>
                <a:spcPts val="0"/>
              </a:spcAft>
              <a:buNone/>
            </a:pPr>
            <a:r>
              <a:rPr lang="en-GB" sz="2000" u="sng" dirty="0">
                <a:latin typeface="+mn-lt"/>
                <a:sym typeface="Oswald Light"/>
              </a:rPr>
              <a:t>Partnership Promotion</a:t>
            </a:r>
            <a:endParaRPr lang="en-GB" sz="2000" u="sng" dirty="0">
              <a:latin typeface="+mn-lt"/>
            </a:endParaRPr>
          </a:p>
          <a:p>
            <a:pPr marL="0" indent="0">
              <a:buNone/>
            </a:pPr>
            <a:r>
              <a:rPr lang="en-GB" sz="2000" dirty="0">
                <a:latin typeface="+mn-lt"/>
              </a:rPr>
              <a:t>Package of 30” screentime media to run in reel in Picturehouse cinemas across the summer</a:t>
            </a:r>
            <a:endParaRPr lang="en-GB" sz="2000" b="1" dirty="0">
              <a:latin typeface="+mn-lt"/>
            </a:endParaRPr>
          </a:p>
          <a:p>
            <a:pPr marL="0" indent="0">
              <a:buNone/>
            </a:pPr>
            <a:r>
              <a:rPr lang="en-GB" sz="2000" dirty="0">
                <a:latin typeface="+mn-lt"/>
              </a:rPr>
              <a:t>Logo inclusion on co-branded Outdoor Cinema Trailer running in premium marketing reel</a:t>
            </a:r>
          </a:p>
          <a:p>
            <a:pPr marL="0" indent="0">
              <a:buNone/>
            </a:pPr>
            <a:r>
              <a:rPr lang="en-US" sz="2000" dirty="0">
                <a:latin typeface="+mn-lt"/>
              </a:rPr>
              <a:t>Co-branded assets across Picturehouse CRM, Display, Social channels</a:t>
            </a:r>
          </a:p>
          <a:p>
            <a:pPr marL="0" indent="0">
              <a:buNone/>
            </a:pPr>
            <a:r>
              <a:rPr lang="en-US" sz="2000" dirty="0">
                <a:latin typeface="+mn-lt"/>
              </a:rPr>
              <a:t>Brand inclusion in press release </a:t>
            </a:r>
          </a:p>
          <a:p>
            <a:pPr marL="0" indent="0">
              <a:buNone/>
            </a:pPr>
            <a:endParaRPr lang="en-GB" sz="2000" dirty="0">
              <a:latin typeface="+mn-lt"/>
            </a:endParaRPr>
          </a:p>
          <a:p>
            <a:pPr marL="0" indent="0">
              <a:buNone/>
            </a:pPr>
            <a:r>
              <a:rPr lang="en-GB" sz="2000" u="sng" dirty="0">
                <a:latin typeface="+mn-lt"/>
              </a:rPr>
              <a:t>Event Presence</a:t>
            </a:r>
          </a:p>
          <a:p>
            <a:pPr marL="0" indent="0">
              <a:buNone/>
            </a:pPr>
            <a:r>
              <a:rPr lang="en-GB" sz="2000" dirty="0">
                <a:latin typeface="+mn-lt"/>
              </a:rPr>
              <a:t>Up to 60” screentime media running in the Gold spot ahead of all showings*</a:t>
            </a:r>
          </a:p>
          <a:p>
            <a:pPr marL="0" indent="0">
              <a:lnSpc>
                <a:spcPct val="114999"/>
              </a:lnSpc>
              <a:buNone/>
            </a:pPr>
            <a:r>
              <a:rPr lang="en-GB" sz="2000" dirty="0">
                <a:latin typeface="+mn-lt"/>
              </a:rPr>
              <a:t>Experiential activity</a:t>
            </a:r>
          </a:p>
          <a:p>
            <a:pPr marL="0" indent="0">
              <a:lnSpc>
                <a:spcPct val="114999"/>
              </a:lnSpc>
              <a:buNone/>
            </a:pPr>
            <a:r>
              <a:rPr lang="en-GB" sz="2000" dirty="0">
                <a:latin typeface="+mn-lt"/>
              </a:rPr>
              <a:t>x150 complimentary tickets</a:t>
            </a:r>
            <a:endParaRPr lang="en-GB" dirty="0">
              <a:latin typeface="+mn-lt"/>
              <a:sym typeface="Oswald Light"/>
            </a:endParaRPr>
          </a:p>
          <a:p>
            <a:pPr marL="0" lvl="0" indent="0" algn="l" rtl="0">
              <a:spcBef>
                <a:spcPts val="0"/>
              </a:spcBef>
              <a:spcAft>
                <a:spcPts val="0"/>
              </a:spcAft>
              <a:buNone/>
            </a:pPr>
            <a:endParaRPr lang="en-GB" dirty="0">
              <a:latin typeface="+mn-lt"/>
              <a:sym typeface="Oswald Light"/>
            </a:endParaRPr>
          </a:p>
          <a:p>
            <a:pPr marL="0" lvl="0" indent="0" algn="l" rtl="0">
              <a:spcBef>
                <a:spcPts val="0"/>
              </a:spcBef>
              <a:spcAft>
                <a:spcPts val="0"/>
              </a:spcAft>
              <a:buNone/>
            </a:pPr>
            <a:endParaRPr lang="en" sz="1600" dirty="0">
              <a:highlight>
                <a:srgbClr val="FF0000"/>
              </a:highlight>
              <a:latin typeface="+mn-lt"/>
              <a:ea typeface="Oswald Light"/>
              <a:cs typeface="Oswald Light"/>
              <a:sym typeface="Oswald Light"/>
            </a:endParaRPr>
          </a:p>
          <a:p>
            <a:pPr marL="0" lvl="0" indent="0" algn="l" rtl="0">
              <a:spcBef>
                <a:spcPts val="0"/>
              </a:spcBef>
              <a:spcAft>
                <a:spcPts val="0"/>
              </a:spcAft>
              <a:buNone/>
            </a:pPr>
            <a:endParaRPr lang="en" sz="1600" dirty="0">
              <a:highlight>
                <a:srgbClr val="FF0000"/>
              </a:highlight>
              <a:latin typeface="+mn-lt"/>
              <a:ea typeface="Oswald Light"/>
              <a:cs typeface="Oswald Light"/>
              <a:sym typeface="Oswald Light"/>
            </a:endParaRPr>
          </a:p>
          <a:p>
            <a:pPr marL="0" lvl="0" indent="0" algn="l" rtl="0">
              <a:spcBef>
                <a:spcPts val="1600"/>
              </a:spcBef>
              <a:spcAft>
                <a:spcPts val="0"/>
              </a:spcAft>
              <a:buNone/>
            </a:pPr>
            <a:endParaRPr sz="1600" dirty="0">
              <a:latin typeface="Oswald Light"/>
              <a:ea typeface="Oswald Light"/>
              <a:cs typeface="Oswald Light"/>
              <a:sym typeface="Oswald Light"/>
            </a:endParaRPr>
          </a:p>
          <a:p>
            <a:pPr marL="0" lvl="0" indent="0" algn="l" rtl="0">
              <a:spcBef>
                <a:spcPts val="1600"/>
              </a:spcBef>
              <a:spcAft>
                <a:spcPts val="1600"/>
              </a:spcAft>
              <a:buNone/>
            </a:pPr>
            <a:endParaRPr sz="1200" i="1" dirty="0">
              <a:latin typeface="Oswald Light"/>
              <a:ea typeface="Oswald Light"/>
              <a:cs typeface="Oswald Light"/>
              <a:sym typeface="Oswald Light"/>
            </a:endParaRPr>
          </a:p>
        </p:txBody>
      </p:sp>
      <p:sp>
        <p:nvSpPr>
          <p:cNvPr id="6" name="TextBox 5">
            <a:extLst>
              <a:ext uri="{FF2B5EF4-FFF2-40B4-BE49-F238E27FC236}">
                <a16:creationId xmlns:a16="http://schemas.microsoft.com/office/drawing/2014/main" id="{5756EE4C-697F-57C5-C0F4-1266923CEE30}"/>
              </a:ext>
            </a:extLst>
          </p:cNvPr>
          <p:cNvSpPr txBox="1"/>
          <p:nvPr/>
        </p:nvSpPr>
        <p:spPr>
          <a:xfrm>
            <a:off x="8670472" y="6675837"/>
            <a:ext cx="4604657" cy="261610"/>
          </a:xfrm>
          <a:prstGeom prst="rect">
            <a:avLst/>
          </a:prstGeom>
          <a:noFill/>
          <a:ln>
            <a:noFill/>
          </a:ln>
        </p:spPr>
        <p:txBody>
          <a:bodyPr wrap="square">
            <a:spAutoFit/>
          </a:bodyPr>
          <a:lstStyle/>
          <a:p>
            <a:pPr algn="r"/>
            <a:r>
              <a:rPr lang="en-GB" sz="1100" dirty="0">
                <a:solidFill>
                  <a:srgbClr val="FFFFFF"/>
                </a:solidFill>
              </a:rPr>
              <a:t>*</a:t>
            </a:r>
            <a:r>
              <a:rPr lang="en-GB" sz="1100" dirty="0">
                <a:solidFill>
                  <a:srgbClr val="FFFFFF"/>
                </a:solidFill>
                <a:latin typeface="+mn-lt"/>
              </a:rPr>
              <a:t>HFSS / Alcohol restrictions apply</a:t>
            </a:r>
            <a:endParaRPr lang="en-US" sz="1200" dirty="0">
              <a:solidFill>
                <a:srgbClr val="FFFFFF"/>
              </a:solidFill>
            </a:endParaRPr>
          </a:p>
        </p:txBody>
      </p:sp>
      <p:sp>
        <p:nvSpPr>
          <p:cNvPr id="11" name="Text Placeholder 3">
            <a:extLst>
              <a:ext uri="{FF2B5EF4-FFF2-40B4-BE49-F238E27FC236}">
                <a16:creationId xmlns:a16="http://schemas.microsoft.com/office/drawing/2014/main" id="{4C0F99D3-7772-E38D-BB6B-016E44997B86}"/>
              </a:ext>
            </a:extLst>
          </p:cNvPr>
          <p:cNvSpPr>
            <a:spLocks noGrp="1"/>
          </p:cNvSpPr>
          <p:nvPr>
            <p:ph type="body" sz="quarter" idx="10"/>
          </p:nvPr>
        </p:nvSpPr>
        <p:spPr>
          <a:xfrm>
            <a:off x="435088" y="227157"/>
            <a:ext cx="8293937" cy="1377109"/>
          </a:xfrm>
        </p:spPr>
        <p:txBody>
          <a:bodyPr/>
          <a:lstStyle/>
          <a:p>
            <a:pPr algn="l"/>
            <a:r>
              <a:rPr lang="en-GB" sz="4000" dirty="0">
                <a:latin typeface="Impact"/>
              </a:rPr>
              <a:t>BECOME THE </a:t>
            </a:r>
            <a:r>
              <a:rPr lang="en-GB" sz="4000" dirty="0">
                <a:solidFill>
                  <a:srgbClr val="FB3449"/>
                </a:solidFill>
                <a:latin typeface="Impact"/>
              </a:rPr>
              <a:t>HEADLINE PARTNER</a:t>
            </a:r>
          </a:p>
        </p:txBody>
      </p:sp>
      <p:cxnSp>
        <p:nvCxnSpPr>
          <p:cNvPr id="17" name="Straight Connector 16">
            <a:extLst>
              <a:ext uri="{FF2B5EF4-FFF2-40B4-BE49-F238E27FC236}">
                <a16:creationId xmlns:a16="http://schemas.microsoft.com/office/drawing/2014/main" id="{00FB3936-FD94-6B36-6D9D-82755FA0BB3D}"/>
              </a:ext>
            </a:extLst>
          </p:cNvPr>
          <p:cNvCxnSpPr>
            <a:cxnSpLocks/>
          </p:cNvCxnSpPr>
          <p:nvPr/>
        </p:nvCxnSpPr>
        <p:spPr>
          <a:xfrm>
            <a:off x="0" y="1014068"/>
            <a:ext cx="69723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AAC3717-06B2-45D1-6DD8-F630C3E5DF6A}"/>
              </a:ext>
            </a:extLst>
          </p:cNvPr>
          <p:cNvSpPr txBox="1"/>
          <p:nvPr/>
        </p:nvSpPr>
        <p:spPr>
          <a:xfrm>
            <a:off x="9704287" y="1375833"/>
            <a:ext cx="2996867" cy="1446550"/>
          </a:xfrm>
          <a:prstGeom prst="rect">
            <a:avLst/>
          </a:prstGeom>
          <a:noFill/>
          <a:ln>
            <a:noFill/>
          </a:ln>
        </p:spPr>
        <p:txBody>
          <a:bodyPr wrap="square" rtlCol="0">
            <a:spAutoFit/>
          </a:bodyPr>
          <a:lstStyle/>
          <a:p>
            <a:pPr algn="ctr"/>
            <a:r>
              <a:rPr lang="en-GB" sz="4400" dirty="0">
                <a:solidFill>
                  <a:srgbClr val="FB3449"/>
                </a:solidFill>
                <a:latin typeface="+mj-lt"/>
              </a:rPr>
              <a:t>920k</a:t>
            </a:r>
          </a:p>
          <a:p>
            <a:pPr algn="ctr"/>
            <a:r>
              <a:rPr lang="en-GB" sz="4400" dirty="0">
                <a:solidFill>
                  <a:srgbClr val="FFFFFF"/>
                </a:solidFill>
                <a:latin typeface="+mj-lt"/>
              </a:rPr>
              <a:t>ADMISSIONS</a:t>
            </a:r>
          </a:p>
        </p:txBody>
      </p:sp>
      <p:sp>
        <p:nvSpPr>
          <p:cNvPr id="12" name="TextBox 11">
            <a:extLst>
              <a:ext uri="{FF2B5EF4-FFF2-40B4-BE49-F238E27FC236}">
                <a16:creationId xmlns:a16="http://schemas.microsoft.com/office/drawing/2014/main" id="{F72629C2-73EE-791C-D087-539809D65500}"/>
              </a:ext>
            </a:extLst>
          </p:cNvPr>
          <p:cNvSpPr txBox="1"/>
          <p:nvPr/>
        </p:nvSpPr>
        <p:spPr>
          <a:xfrm>
            <a:off x="9699849" y="3546516"/>
            <a:ext cx="3308013" cy="1446550"/>
          </a:xfrm>
          <a:prstGeom prst="rect">
            <a:avLst/>
          </a:prstGeom>
          <a:noFill/>
          <a:ln>
            <a:noFill/>
          </a:ln>
        </p:spPr>
        <p:txBody>
          <a:bodyPr wrap="square" rtlCol="0">
            <a:spAutoFit/>
          </a:bodyPr>
          <a:lstStyle/>
          <a:p>
            <a:pPr algn="ctr"/>
            <a:r>
              <a:rPr lang="en-GB" sz="4400" dirty="0">
                <a:solidFill>
                  <a:srgbClr val="FB3449"/>
                </a:solidFill>
                <a:latin typeface="+mj-lt"/>
              </a:rPr>
              <a:t>7.1m</a:t>
            </a:r>
          </a:p>
          <a:p>
            <a:pPr algn="ctr"/>
            <a:r>
              <a:rPr lang="en-GB" sz="4400" dirty="0">
                <a:solidFill>
                  <a:srgbClr val="FFFFFF"/>
                </a:solidFill>
                <a:latin typeface="+mj-lt"/>
              </a:rPr>
              <a:t>IMPRESSIONS</a:t>
            </a:r>
          </a:p>
        </p:txBody>
      </p:sp>
      <p:pic>
        <p:nvPicPr>
          <p:cNvPr id="2" name="Picture 1">
            <a:extLst>
              <a:ext uri="{FF2B5EF4-FFF2-40B4-BE49-F238E27FC236}">
                <a16:creationId xmlns:a16="http://schemas.microsoft.com/office/drawing/2014/main" id="{85BCA4EB-794E-605B-FA23-A37CAEE807E3}"/>
              </a:ext>
            </a:extLst>
          </p:cNvPr>
          <p:cNvPicPr>
            <a:picLocks noChangeAspect="1"/>
          </p:cNvPicPr>
          <p:nvPr/>
        </p:nvPicPr>
        <p:blipFill>
          <a:blip r:embed="rId4"/>
          <a:stretch>
            <a:fillRect/>
          </a:stretch>
        </p:blipFill>
        <p:spPr>
          <a:xfrm>
            <a:off x="5888366" y="6971046"/>
            <a:ext cx="1667418" cy="361950"/>
          </a:xfrm>
          <a:prstGeom prst="rect">
            <a:avLst/>
          </a:prstGeom>
        </p:spPr>
      </p:pic>
    </p:spTree>
    <p:extLst>
      <p:ext uri="{BB962C8B-B14F-4D97-AF65-F5344CB8AC3E}">
        <p14:creationId xmlns:p14="http://schemas.microsoft.com/office/powerpoint/2010/main" val="47654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0C6D7D8-DC37-C842-8020-5A88F468F4A4}"/>
            </a:ext>
          </a:extLst>
        </p:cNvPr>
        <p:cNvGrpSpPr/>
        <p:nvPr/>
      </p:nvGrpSpPr>
      <p:grpSpPr>
        <a:xfrm>
          <a:off x="0" y="0"/>
          <a:ext cx="0" cy="0"/>
          <a:chOff x="0" y="0"/>
          <a:chExt cx="0" cy="0"/>
        </a:xfrm>
      </p:grpSpPr>
      <p:pic>
        <p:nvPicPr>
          <p:cNvPr id="1030" name="Picture 6" descr="Moulin Rouge! Secret Cinema review: A liberal dream come true | The  Independent | The Independent">
            <a:extLst>
              <a:ext uri="{FF2B5EF4-FFF2-40B4-BE49-F238E27FC236}">
                <a16:creationId xmlns:a16="http://schemas.microsoft.com/office/drawing/2014/main" id="{D6AD2001-BF7B-DB83-498B-B32BB6B7ED79}"/>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b="15529"/>
          <a:stretch/>
        </p:blipFill>
        <p:spPr bwMode="auto">
          <a:xfrm>
            <a:off x="11926" y="0"/>
            <a:ext cx="13442950" cy="7561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EB44BD62-2713-6762-80A3-14E6EB7F23DB}"/>
              </a:ext>
            </a:extLst>
          </p:cNvPr>
          <p:cNvSpPr>
            <a:spLocks noGrp="1"/>
          </p:cNvSpPr>
          <p:nvPr>
            <p:ph type="body" sz="quarter" idx="10"/>
          </p:nvPr>
        </p:nvSpPr>
        <p:spPr>
          <a:xfrm>
            <a:off x="2574506" y="644809"/>
            <a:ext cx="8293937" cy="1377109"/>
          </a:xfrm>
        </p:spPr>
        <p:txBody>
          <a:bodyPr/>
          <a:lstStyle/>
          <a:p>
            <a:r>
              <a:rPr lang="en-GB" sz="4400" dirty="0"/>
              <a:t>SECRET CINEMA </a:t>
            </a:r>
          </a:p>
        </p:txBody>
      </p:sp>
      <p:pic>
        <p:nvPicPr>
          <p:cNvPr id="1026" name="Picture 2" descr="Studio Secret Cinema">
            <a:extLst>
              <a:ext uri="{FF2B5EF4-FFF2-40B4-BE49-F238E27FC236}">
                <a16:creationId xmlns:a16="http://schemas.microsoft.com/office/drawing/2014/main" id="{7455A1F3-4CF3-FD75-D751-CA38DF6F64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1396" y="6054608"/>
            <a:ext cx="1520156" cy="64765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75;p44">
            <a:extLst>
              <a:ext uri="{FF2B5EF4-FFF2-40B4-BE49-F238E27FC236}">
                <a16:creationId xmlns:a16="http://schemas.microsoft.com/office/drawing/2014/main" id="{65ED4FCB-4EE2-95B9-3F4C-7BAEFFA95756}"/>
              </a:ext>
            </a:extLst>
          </p:cNvPr>
          <p:cNvSpPr txBox="1">
            <a:spLocks noGrp="1"/>
          </p:cNvSpPr>
          <p:nvPr/>
        </p:nvSpPr>
        <p:spPr>
          <a:xfrm>
            <a:off x="2055371" y="1567974"/>
            <a:ext cx="8654670" cy="51266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FFFFF"/>
              </a:buClr>
              <a:buSzPts val="1800"/>
              <a:buFont typeface="Open Sans Light"/>
              <a:buChar char="●"/>
              <a:defRPr sz="1800" b="0" i="0" u="none" strike="noStrike" cap="none">
                <a:solidFill>
                  <a:srgbClr val="FFFFFF"/>
                </a:solidFill>
                <a:latin typeface="Open Sans Light"/>
                <a:ea typeface="Open Sans Light"/>
                <a:cs typeface="Open Sans Light"/>
                <a:sym typeface="Open Sans Light"/>
              </a:defRPr>
            </a:lvl1pPr>
            <a:lvl2pPr marL="914400" marR="0" lvl="1"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2pPr>
            <a:lvl3pPr marL="1371600" marR="0" lvl="2"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3pPr>
            <a:lvl4pPr marL="1828800" marR="0" lvl="3"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4pPr>
            <a:lvl5pPr marL="2286000" marR="0" lvl="4"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5pPr>
            <a:lvl6pPr marL="2743200" marR="0" lvl="5"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6pPr>
            <a:lvl7pPr marL="3200400" marR="0" lvl="6"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7pPr>
            <a:lvl8pPr marL="3657600" marR="0" lvl="7"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8pPr>
            <a:lvl9pPr marL="4114800" marR="0" lvl="8" indent="-317500" algn="l" rtl="0">
              <a:lnSpc>
                <a:spcPct val="115000"/>
              </a:lnSpc>
              <a:spcBef>
                <a:spcPts val="1600"/>
              </a:spcBef>
              <a:spcAft>
                <a:spcPts val="160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9pPr>
          </a:lstStyle>
          <a:p>
            <a:pPr algn="ctr">
              <a:lnSpc>
                <a:spcPct val="114999"/>
              </a:lnSpc>
              <a:buNone/>
            </a:pPr>
            <a:r>
              <a:rPr lang="en-US" sz="1400" dirty="0">
                <a:latin typeface="Arial"/>
              </a:rPr>
              <a:t>Secret Cinema is a trusted partner of DCM Studios, specializing in immersive and theatrical experiences.</a:t>
            </a:r>
          </a:p>
          <a:p>
            <a:pPr algn="ctr">
              <a:lnSpc>
                <a:spcPct val="114999"/>
              </a:lnSpc>
              <a:buNone/>
            </a:pPr>
            <a:r>
              <a:rPr lang="en-US" sz="1400" dirty="0">
                <a:latin typeface="Arial"/>
              </a:rPr>
              <a:t>Through this partnership, each production is one-of-a-kind, and the opportunities </a:t>
            </a:r>
          </a:p>
          <a:p>
            <a:pPr algn="ctr">
              <a:lnSpc>
                <a:spcPct val="114999"/>
              </a:lnSpc>
              <a:buNone/>
            </a:pPr>
            <a:r>
              <a:rPr lang="en-US" sz="1400" dirty="0">
                <a:latin typeface="Arial"/>
              </a:rPr>
              <a:t>for collaboration are tailored to your needs.</a:t>
            </a:r>
          </a:p>
          <a:p>
            <a:pPr algn="ctr">
              <a:lnSpc>
                <a:spcPct val="114999"/>
              </a:lnSpc>
              <a:buNone/>
            </a:pPr>
            <a:endParaRPr lang="en-US" sz="1400" dirty="0">
              <a:latin typeface="Arial"/>
            </a:endParaRPr>
          </a:p>
          <a:p>
            <a:pPr algn="ctr">
              <a:lnSpc>
                <a:spcPct val="114999"/>
              </a:lnSpc>
              <a:buNone/>
            </a:pPr>
            <a:r>
              <a:rPr lang="en-US" sz="1400" dirty="0">
                <a:latin typeface="Arial"/>
              </a:rPr>
              <a:t>We collaborate with skilled producers and marketers who craft authentic brand experiences.</a:t>
            </a:r>
          </a:p>
          <a:p>
            <a:pPr algn="ctr">
              <a:lnSpc>
                <a:spcPct val="114999"/>
              </a:lnSpc>
              <a:buNone/>
            </a:pPr>
            <a:r>
              <a:rPr lang="en-US" sz="1400" dirty="0">
                <a:latin typeface="Arial"/>
              </a:rPr>
              <a:t>Our goal is to seamlessly integrate your brand’s values and messaging into the fabric of the show, creating unforgettable moments and unique experiences.</a:t>
            </a:r>
          </a:p>
          <a:p>
            <a:pPr algn="ctr">
              <a:lnSpc>
                <a:spcPct val="114999"/>
              </a:lnSpc>
              <a:buNone/>
            </a:pPr>
            <a:endParaRPr lang="en-US" sz="1400" dirty="0">
              <a:latin typeface="Arial"/>
            </a:endParaRPr>
          </a:p>
          <a:p>
            <a:pPr algn="ctr">
              <a:lnSpc>
                <a:spcPct val="114999"/>
              </a:lnSpc>
              <a:buNone/>
            </a:pPr>
            <a:r>
              <a:rPr lang="en-US" sz="1400" dirty="0">
                <a:latin typeface="Arial"/>
              </a:rPr>
              <a:t>Over the past 17 years, Secret Cinema has brought over 60 stories to life, </a:t>
            </a:r>
          </a:p>
          <a:p>
            <a:pPr algn="ctr">
              <a:lnSpc>
                <a:spcPct val="114999"/>
              </a:lnSpc>
              <a:buNone/>
            </a:pPr>
            <a:r>
              <a:rPr lang="en-US" sz="1400" dirty="0">
                <a:latin typeface="Arial"/>
              </a:rPr>
              <a:t>captivating more than 1.5 million audience members.</a:t>
            </a:r>
          </a:p>
          <a:p>
            <a:pPr algn="ctr">
              <a:lnSpc>
                <a:spcPct val="114999"/>
              </a:lnSpc>
              <a:buNone/>
            </a:pPr>
            <a:endParaRPr lang="en-US" sz="1400" dirty="0">
              <a:latin typeface="Arial"/>
            </a:endParaRPr>
          </a:p>
          <a:p>
            <a:pPr algn="ctr">
              <a:lnSpc>
                <a:spcPct val="114999"/>
              </a:lnSpc>
              <a:buNone/>
            </a:pPr>
            <a:r>
              <a:rPr lang="en-US" sz="1400" dirty="0">
                <a:latin typeface="Arial"/>
              </a:rPr>
              <a:t>As the headline sponsor, you’ll have the opportunity to partner with Secret Cinema</a:t>
            </a:r>
          </a:p>
          <a:p>
            <a:pPr algn="ctr">
              <a:lnSpc>
                <a:spcPct val="114999"/>
              </a:lnSpc>
              <a:buNone/>
            </a:pPr>
            <a:r>
              <a:rPr lang="en-US" sz="1400" dirty="0">
                <a:latin typeface="Arial"/>
              </a:rPr>
              <a:t> and create something truly exceptional.</a:t>
            </a:r>
            <a:endParaRPr lang="en-US" dirty="0"/>
          </a:p>
          <a:p>
            <a:pPr algn="ctr">
              <a:lnSpc>
                <a:spcPct val="114999"/>
              </a:lnSpc>
              <a:buNone/>
            </a:pPr>
            <a:endParaRPr lang="en-US" sz="1400" u="none" strike="noStrike" kern="1200" cap="none" spc="0" normalizeH="0" baseline="0" noProof="0" dirty="0">
              <a:ln>
                <a:noFill/>
              </a:ln>
              <a:solidFill>
                <a:srgbClr val="FFFFFF"/>
              </a:solidFill>
              <a:effectLst/>
              <a:uLnTx/>
              <a:uFillTx/>
              <a:latin typeface="Arial"/>
            </a:endParaRPr>
          </a:p>
          <a:p>
            <a:pPr algn="ctr">
              <a:lnSpc>
                <a:spcPct val="114999"/>
              </a:lnSpc>
              <a:buNone/>
              <a:defRPr/>
            </a:pPr>
            <a:r>
              <a:rPr lang="en-US" sz="1400" dirty="0">
                <a:latin typeface="Arial"/>
              </a:rPr>
              <a:t>Becoming the headline partner unlocks the opportunity to work with Secret Cinema*</a:t>
            </a:r>
          </a:p>
          <a:p>
            <a:pPr algn="ctr">
              <a:lnSpc>
                <a:spcPct val="114999"/>
              </a:lnSpc>
              <a:buNone/>
              <a:defRPr/>
            </a:pPr>
            <a:endParaRPr lang="en-US" sz="1400" dirty="0">
              <a:latin typeface="Arial"/>
            </a:endParaRPr>
          </a:p>
          <a:p>
            <a:pPr algn="ctr">
              <a:lnSpc>
                <a:spcPct val="114999"/>
              </a:lnSpc>
              <a:buNone/>
              <a:defRPr/>
            </a:pPr>
            <a:r>
              <a:rPr lang="en-US" sz="1200" i="1" dirty="0">
                <a:solidFill>
                  <a:schemeClr val="accent6">
                    <a:lumMod val="60000"/>
                    <a:lumOff val="40000"/>
                  </a:schemeClr>
                </a:solidFill>
                <a:latin typeface="Arial"/>
              </a:rPr>
              <a:t>*cost may vary based off the brief</a:t>
            </a:r>
            <a:endParaRPr lang="en-US" sz="1200" i="1" dirty="0">
              <a:solidFill>
                <a:schemeClr val="accent6">
                  <a:lumMod val="60000"/>
                  <a:lumOff val="40000"/>
                </a:schemeClr>
              </a:solidFill>
            </a:endParaRPr>
          </a:p>
          <a:p>
            <a:pPr marL="114300" indent="0" algn="ctr">
              <a:lnSpc>
                <a:spcPct val="114999"/>
              </a:lnSpc>
              <a:spcAft>
                <a:spcPts val="750"/>
              </a:spcAft>
              <a:buNone/>
              <a:defRPr/>
            </a:pPr>
            <a:endParaRPr lang="en-US" sz="1400" dirty="0">
              <a:latin typeface="Arial"/>
            </a:endParaRPr>
          </a:p>
          <a:p>
            <a:pPr marL="114300" indent="0" algn="ctr">
              <a:lnSpc>
                <a:spcPct val="114999"/>
              </a:lnSpc>
              <a:spcAft>
                <a:spcPts val="750"/>
              </a:spcAft>
              <a:buNone/>
              <a:defRPr/>
            </a:pPr>
            <a:endParaRPr lang="en-US" sz="1400" dirty="0">
              <a:latin typeface="Arial"/>
            </a:endParaRPr>
          </a:p>
          <a:p>
            <a:pPr marL="114300" indent="0" algn="ctr">
              <a:spcAft>
                <a:spcPts val="750"/>
              </a:spcAft>
              <a:buNone/>
              <a:defRPr/>
            </a:pPr>
            <a:endParaRPr lang="en-US" sz="1400" b="1" i="1" dirty="0">
              <a:latin typeface="Arial"/>
            </a:endParaRPr>
          </a:p>
          <a:p>
            <a:pPr marL="0" indent="0" algn="ctr">
              <a:spcBef>
                <a:spcPts val="1600"/>
              </a:spcBef>
              <a:spcAft>
                <a:spcPts val="1600"/>
              </a:spcAft>
              <a:buNone/>
              <a:defRPr/>
            </a:pPr>
            <a:endParaRPr lang="en-US" sz="1200" i="1" dirty="0">
              <a:latin typeface="Oswald Light"/>
            </a:endParaRPr>
          </a:p>
        </p:txBody>
      </p:sp>
      <p:pic>
        <p:nvPicPr>
          <p:cNvPr id="5" name="Picture 4">
            <a:extLst>
              <a:ext uri="{FF2B5EF4-FFF2-40B4-BE49-F238E27FC236}">
                <a16:creationId xmlns:a16="http://schemas.microsoft.com/office/drawing/2014/main" id="{AC3401CE-CAEB-99AD-B5FC-90EAEE40C15F}"/>
              </a:ext>
            </a:extLst>
          </p:cNvPr>
          <p:cNvPicPr>
            <a:picLocks noChangeAspect="1"/>
          </p:cNvPicPr>
          <p:nvPr/>
        </p:nvPicPr>
        <p:blipFill>
          <a:blip r:embed="rId5"/>
          <a:stretch>
            <a:fillRect/>
          </a:stretch>
        </p:blipFill>
        <p:spPr>
          <a:xfrm>
            <a:off x="5888366" y="6971046"/>
            <a:ext cx="1667418" cy="361950"/>
          </a:xfrm>
          <a:prstGeom prst="rect">
            <a:avLst/>
          </a:prstGeom>
        </p:spPr>
      </p:pic>
    </p:spTree>
    <p:extLst>
      <p:ext uri="{BB962C8B-B14F-4D97-AF65-F5344CB8AC3E}">
        <p14:creationId xmlns:p14="http://schemas.microsoft.com/office/powerpoint/2010/main" val="7601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7275759-E44F-3568-8D24-2E84029607BF}"/>
            </a:ext>
          </a:extLst>
        </p:cNvPr>
        <p:cNvGrpSpPr/>
        <p:nvPr/>
      </p:nvGrpSpPr>
      <p:grpSpPr>
        <a:xfrm>
          <a:off x="0" y="0"/>
          <a:ext cx="0" cy="0"/>
          <a:chOff x="0" y="0"/>
          <a:chExt cx="0" cy="0"/>
        </a:xfrm>
      </p:grpSpPr>
      <p:pic>
        <p:nvPicPr>
          <p:cNvPr id="2" name="Picture 1" descr="A garden with trees and plants&#10;&#10;Description automatically generated">
            <a:extLst>
              <a:ext uri="{FF2B5EF4-FFF2-40B4-BE49-F238E27FC236}">
                <a16:creationId xmlns:a16="http://schemas.microsoft.com/office/drawing/2014/main" id="{0DC32F95-4321-570E-95AB-B8936A39936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0438" t="287" r="37786" b="685"/>
          <a:stretch/>
        </p:blipFill>
        <p:spPr>
          <a:xfrm rot="5400000">
            <a:off x="2932004" y="-2940846"/>
            <a:ext cx="7561265" cy="13442953"/>
          </a:xfrm>
          <a:prstGeom prst="rect">
            <a:avLst/>
          </a:prstGeom>
        </p:spPr>
      </p:pic>
      <p:sp>
        <p:nvSpPr>
          <p:cNvPr id="4" name="Text Placeholder 3">
            <a:extLst>
              <a:ext uri="{FF2B5EF4-FFF2-40B4-BE49-F238E27FC236}">
                <a16:creationId xmlns:a16="http://schemas.microsoft.com/office/drawing/2014/main" id="{5F3B8073-4EBA-54D3-43B3-E9137FADE2F8}"/>
              </a:ext>
            </a:extLst>
          </p:cNvPr>
          <p:cNvSpPr>
            <a:spLocks noGrp="1"/>
          </p:cNvSpPr>
          <p:nvPr>
            <p:ph type="body" sz="quarter" idx="10"/>
          </p:nvPr>
        </p:nvSpPr>
        <p:spPr>
          <a:xfrm>
            <a:off x="435088" y="227157"/>
            <a:ext cx="8293937" cy="1377109"/>
          </a:xfrm>
        </p:spPr>
        <p:txBody>
          <a:bodyPr/>
          <a:lstStyle/>
          <a:p>
            <a:pPr algn="l"/>
            <a:r>
              <a:rPr lang="en-GB" sz="4000" dirty="0">
                <a:latin typeface="Impact"/>
              </a:rPr>
              <a:t>BECOME THE </a:t>
            </a:r>
            <a:r>
              <a:rPr lang="en-GB" sz="4000" dirty="0">
                <a:solidFill>
                  <a:srgbClr val="FB3449"/>
                </a:solidFill>
                <a:latin typeface="Impact"/>
              </a:rPr>
              <a:t>SUPPORTING PARTNER</a:t>
            </a:r>
          </a:p>
        </p:txBody>
      </p:sp>
      <p:sp>
        <p:nvSpPr>
          <p:cNvPr id="8" name="Google Shape;375;p44">
            <a:extLst>
              <a:ext uri="{FF2B5EF4-FFF2-40B4-BE49-F238E27FC236}">
                <a16:creationId xmlns:a16="http://schemas.microsoft.com/office/drawing/2014/main" id="{C66E2B63-A05C-190F-2061-30742CF0FB36}"/>
              </a:ext>
            </a:extLst>
          </p:cNvPr>
          <p:cNvSpPr txBox="1">
            <a:spLocks noGrp="1"/>
          </p:cNvSpPr>
          <p:nvPr/>
        </p:nvSpPr>
        <p:spPr>
          <a:xfrm>
            <a:off x="431043" y="1393331"/>
            <a:ext cx="8618816" cy="393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FFFFF"/>
              </a:buClr>
              <a:buSzPts val="1800"/>
              <a:buFont typeface="Open Sans Light"/>
              <a:buChar char="●"/>
              <a:defRPr sz="1800" b="0" i="0" u="none" strike="noStrike" cap="none">
                <a:solidFill>
                  <a:srgbClr val="FFFFFF"/>
                </a:solidFill>
                <a:latin typeface="Open Sans Light"/>
                <a:ea typeface="Open Sans Light"/>
                <a:cs typeface="Open Sans Light"/>
                <a:sym typeface="Open Sans Light"/>
              </a:defRPr>
            </a:lvl1pPr>
            <a:lvl2pPr marL="914400" marR="0" lvl="1"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2pPr>
            <a:lvl3pPr marL="1371600" marR="0" lvl="2"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3pPr>
            <a:lvl4pPr marL="1828800" marR="0" lvl="3"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4pPr>
            <a:lvl5pPr marL="2286000" marR="0" lvl="4"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5pPr>
            <a:lvl6pPr marL="2743200" marR="0" lvl="5"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6pPr>
            <a:lvl7pPr marL="3200400" marR="0" lvl="6"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7pPr>
            <a:lvl8pPr marL="3657600" marR="0" lvl="7"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8pPr>
            <a:lvl9pPr marL="4114800" marR="0" lvl="8" indent="-317500" algn="l" rtl="0">
              <a:lnSpc>
                <a:spcPct val="115000"/>
              </a:lnSpc>
              <a:spcBef>
                <a:spcPts val="1600"/>
              </a:spcBef>
              <a:spcAft>
                <a:spcPts val="160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9pPr>
          </a:lstStyle>
          <a:p>
            <a:pPr marL="0" lvl="0" indent="0" algn="l" rtl="0">
              <a:spcBef>
                <a:spcPts val="0"/>
              </a:spcBef>
              <a:spcAft>
                <a:spcPts val="0"/>
              </a:spcAft>
              <a:buNone/>
            </a:pPr>
            <a:r>
              <a:rPr lang="en-GB" sz="2000" b="1" i="1" dirty="0">
                <a:latin typeface="+mn-lt"/>
                <a:sym typeface="Oswald Light"/>
              </a:rPr>
              <a:t>High visibility branding and category exclusivity across the summer season:</a:t>
            </a:r>
          </a:p>
          <a:p>
            <a:pPr marL="0" lvl="0" indent="0" algn="l" rtl="0">
              <a:spcBef>
                <a:spcPts val="0"/>
              </a:spcBef>
              <a:spcAft>
                <a:spcPts val="0"/>
              </a:spcAft>
              <a:buNone/>
            </a:pPr>
            <a:endParaRPr lang="en-GB" sz="2000" b="1" i="1" dirty="0">
              <a:latin typeface="+mn-lt"/>
              <a:sym typeface="Oswald Light"/>
            </a:endParaRPr>
          </a:p>
          <a:p>
            <a:pPr marL="0" lvl="0" indent="0" algn="l" rtl="0">
              <a:spcBef>
                <a:spcPts val="0"/>
              </a:spcBef>
              <a:spcAft>
                <a:spcPts val="0"/>
              </a:spcAft>
              <a:buNone/>
            </a:pPr>
            <a:r>
              <a:rPr lang="en-GB" sz="2000" u="sng" dirty="0">
                <a:latin typeface="+mn-lt"/>
                <a:sym typeface="Oswald Light"/>
              </a:rPr>
              <a:t>Partnership Promotion</a:t>
            </a:r>
          </a:p>
          <a:p>
            <a:pPr marL="0" indent="0">
              <a:buNone/>
            </a:pPr>
            <a:r>
              <a:rPr lang="en-GB" sz="2000" dirty="0">
                <a:latin typeface="+mn-lt"/>
              </a:rPr>
              <a:t>Package of 30” screentime media to run in reel in Picturehouse cinemas across the summer</a:t>
            </a:r>
          </a:p>
          <a:p>
            <a:pPr marL="0" indent="0">
              <a:buNone/>
            </a:pPr>
            <a:r>
              <a:rPr lang="en-GB" sz="2000" dirty="0">
                <a:latin typeface="+mn-lt"/>
              </a:rPr>
              <a:t>Logo inclusion on co-branded Outdoor Cinema Trailer running in premium marketing reel</a:t>
            </a:r>
          </a:p>
          <a:p>
            <a:pPr marL="0" indent="0">
              <a:buNone/>
            </a:pPr>
            <a:r>
              <a:rPr lang="en-US" sz="2000" dirty="0">
                <a:latin typeface="+mn-lt"/>
              </a:rPr>
              <a:t>Co-branded assets across Picturehouse CRM, Display, Social channels</a:t>
            </a:r>
          </a:p>
          <a:p>
            <a:pPr marL="0" indent="0">
              <a:buNone/>
            </a:pPr>
            <a:r>
              <a:rPr lang="en-US" sz="2000" dirty="0">
                <a:latin typeface="+mn-lt"/>
              </a:rPr>
              <a:t>Brand inclusion in press release </a:t>
            </a:r>
          </a:p>
          <a:p>
            <a:pPr marL="0" indent="0">
              <a:buNone/>
            </a:pPr>
            <a:endParaRPr lang="en-GB" sz="2000" dirty="0">
              <a:latin typeface="+mn-lt"/>
            </a:endParaRPr>
          </a:p>
          <a:p>
            <a:pPr marL="0" indent="0">
              <a:buNone/>
            </a:pPr>
            <a:r>
              <a:rPr lang="en-GB" sz="2000" u="sng" dirty="0">
                <a:latin typeface="+mn-lt"/>
              </a:rPr>
              <a:t>Event Presence</a:t>
            </a:r>
          </a:p>
          <a:p>
            <a:pPr marL="0" indent="0">
              <a:buNone/>
            </a:pPr>
            <a:r>
              <a:rPr lang="en-GB" sz="2000" dirty="0">
                <a:latin typeface="+mn-lt"/>
              </a:rPr>
              <a:t>Up to 60” screentime media running in a Premium position ahead of all showings*</a:t>
            </a:r>
          </a:p>
          <a:p>
            <a:pPr marL="0" indent="0">
              <a:buNone/>
            </a:pPr>
            <a:r>
              <a:rPr lang="en-GB" sz="2000" dirty="0">
                <a:latin typeface="+mn-lt"/>
              </a:rPr>
              <a:t>Activation and sampling opportunities across the event season</a:t>
            </a:r>
          </a:p>
          <a:p>
            <a:pPr marL="0" indent="0">
              <a:buNone/>
            </a:pPr>
            <a:r>
              <a:rPr lang="en-GB" sz="2000" dirty="0">
                <a:latin typeface="+mn-lt"/>
              </a:rPr>
              <a:t>x110 complimentary tickets</a:t>
            </a:r>
            <a:endParaRPr lang="en-GB" sz="2000" dirty="0">
              <a:solidFill>
                <a:srgbClr val="FFFFFF"/>
              </a:solidFill>
              <a:latin typeface="+mn-lt"/>
            </a:endParaRPr>
          </a:p>
          <a:p>
            <a:pPr algn="ctr"/>
            <a:endParaRPr lang="en-GB" dirty="0">
              <a:solidFill>
                <a:srgbClr val="FFFFFF"/>
              </a:solidFill>
            </a:endParaRPr>
          </a:p>
          <a:p>
            <a:pPr marL="0" lvl="0" indent="0" algn="l" rtl="0">
              <a:spcBef>
                <a:spcPts val="0"/>
              </a:spcBef>
              <a:spcAft>
                <a:spcPts val="0"/>
              </a:spcAft>
              <a:buNone/>
            </a:pPr>
            <a:endParaRPr lang="en-GB" sz="1600" dirty="0">
              <a:highlight>
                <a:srgbClr val="FF0000"/>
              </a:highlight>
              <a:latin typeface="+mn-lt"/>
              <a:ea typeface="Oswald Light"/>
              <a:cs typeface="Oswald Light"/>
              <a:sym typeface="Oswald Light"/>
            </a:endParaRPr>
          </a:p>
          <a:p>
            <a:pPr marL="0" lvl="0" indent="0" algn="l" rtl="0">
              <a:spcBef>
                <a:spcPts val="0"/>
              </a:spcBef>
              <a:spcAft>
                <a:spcPts val="0"/>
              </a:spcAft>
              <a:buNone/>
            </a:pPr>
            <a:endParaRPr sz="1600" dirty="0">
              <a:latin typeface="Oswald Light"/>
              <a:ea typeface="Oswald Light"/>
              <a:cs typeface="Oswald Light"/>
              <a:sym typeface="Oswald Light"/>
            </a:endParaRPr>
          </a:p>
          <a:p>
            <a:pPr marL="0" lvl="0" indent="0" algn="l" rtl="0">
              <a:spcBef>
                <a:spcPts val="1600"/>
              </a:spcBef>
              <a:spcAft>
                <a:spcPts val="1600"/>
              </a:spcAft>
              <a:buNone/>
            </a:pPr>
            <a:endParaRPr sz="1200" i="1" dirty="0">
              <a:latin typeface="Oswald Light"/>
              <a:ea typeface="Oswald Light"/>
              <a:cs typeface="Oswald Light"/>
              <a:sym typeface="Oswald Light"/>
            </a:endParaRPr>
          </a:p>
        </p:txBody>
      </p:sp>
      <p:sp>
        <p:nvSpPr>
          <p:cNvPr id="6" name="TextBox 5">
            <a:extLst>
              <a:ext uri="{FF2B5EF4-FFF2-40B4-BE49-F238E27FC236}">
                <a16:creationId xmlns:a16="http://schemas.microsoft.com/office/drawing/2014/main" id="{DCE0E1D0-A818-4EFF-2CA0-F8FE769163D3}"/>
              </a:ext>
            </a:extLst>
          </p:cNvPr>
          <p:cNvSpPr txBox="1"/>
          <p:nvPr/>
        </p:nvSpPr>
        <p:spPr>
          <a:xfrm>
            <a:off x="8670472" y="7106761"/>
            <a:ext cx="4604657" cy="261610"/>
          </a:xfrm>
          <a:prstGeom prst="rect">
            <a:avLst/>
          </a:prstGeom>
          <a:noFill/>
          <a:ln>
            <a:noFill/>
          </a:ln>
        </p:spPr>
        <p:txBody>
          <a:bodyPr wrap="square">
            <a:spAutoFit/>
          </a:bodyPr>
          <a:lstStyle/>
          <a:p>
            <a:pPr algn="r"/>
            <a:r>
              <a:rPr lang="en-GB" sz="1100" dirty="0">
                <a:solidFill>
                  <a:srgbClr val="FFFFFF"/>
                </a:solidFill>
              </a:rPr>
              <a:t>*</a:t>
            </a:r>
            <a:r>
              <a:rPr lang="en-GB" sz="1100" dirty="0">
                <a:solidFill>
                  <a:srgbClr val="FFFFFF"/>
                </a:solidFill>
                <a:latin typeface="+mn-lt"/>
              </a:rPr>
              <a:t>HFSS / Alcohol restrictions apply</a:t>
            </a:r>
            <a:endParaRPr lang="en-US" sz="1200" dirty="0">
              <a:solidFill>
                <a:srgbClr val="FFFFFF"/>
              </a:solidFill>
            </a:endParaRPr>
          </a:p>
        </p:txBody>
      </p:sp>
      <p:cxnSp>
        <p:nvCxnSpPr>
          <p:cNvPr id="14" name="Straight Connector 13">
            <a:extLst>
              <a:ext uri="{FF2B5EF4-FFF2-40B4-BE49-F238E27FC236}">
                <a16:creationId xmlns:a16="http://schemas.microsoft.com/office/drawing/2014/main" id="{1C89D48F-5826-D52F-7198-3672CFCE5143}"/>
              </a:ext>
            </a:extLst>
          </p:cNvPr>
          <p:cNvCxnSpPr>
            <a:cxnSpLocks/>
          </p:cNvCxnSpPr>
          <p:nvPr/>
        </p:nvCxnSpPr>
        <p:spPr>
          <a:xfrm>
            <a:off x="0" y="1014068"/>
            <a:ext cx="7554103"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4A8832-28EF-FCD2-578E-F72F283363F0}"/>
              </a:ext>
            </a:extLst>
          </p:cNvPr>
          <p:cNvSpPr txBox="1"/>
          <p:nvPr/>
        </p:nvSpPr>
        <p:spPr>
          <a:xfrm>
            <a:off x="9782819" y="1934330"/>
            <a:ext cx="2996867" cy="1446550"/>
          </a:xfrm>
          <a:prstGeom prst="rect">
            <a:avLst/>
          </a:prstGeom>
          <a:noFill/>
          <a:ln>
            <a:noFill/>
          </a:ln>
        </p:spPr>
        <p:txBody>
          <a:bodyPr wrap="square" rtlCol="0">
            <a:spAutoFit/>
          </a:bodyPr>
          <a:lstStyle/>
          <a:p>
            <a:pPr algn="ctr"/>
            <a:r>
              <a:rPr lang="en-GB" sz="4400" dirty="0">
                <a:solidFill>
                  <a:srgbClr val="FB3449"/>
                </a:solidFill>
                <a:latin typeface="+mj-lt"/>
              </a:rPr>
              <a:t>675k</a:t>
            </a:r>
          </a:p>
          <a:p>
            <a:pPr algn="ctr"/>
            <a:r>
              <a:rPr lang="en-GB" sz="4400" dirty="0">
                <a:solidFill>
                  <a:srgbClr val="FFFFFF"/>
                </a:solidFill>
                <a:latin typeface="+mj-lt"/>
              </a:rPr>
              <a:t>ADMISSIONS</a:t>
            </a:r>
          </a:p>
        </p:txBody>
      </p:sp>
      <p:sp>
        <p:nvSpPr>
          <p:cNvPr id="12" name="TextBox 11">
            <a:extLst>
              <a:ext uri="{FF2B5EF4-FFF2-40B4-BE49-F238E27FC236}">
                <a16:creationId xmlns:a16="http://schemas.microsoft.com/office/drawing/2014/main" id="{84758E8A-5B80-E05F-BD00-B7246C04F747}"/>
              </a:ext>
            </a:extLst>
          </p:cNvPr>
          <p:cNvSpPr txBox="1"/>
          <p:nvPr/>
        </p:nvSpPr>
        <p:spPr>
          <a:xfrm>
            <a:off x="9704286" y="4271545"/>
            <a:ext cx="3307621" cy="1446550"/>
          </a:xfrm>
          <a:prstGeom prst="rect">
            <a:avLst/>
          </a:prstGeom>
          <a:noFill/>
          <a:ln>
            <a:noFill/>
          </a:ln>
        </p:spPr>
        <p:txBody>
          <a:bodyPr wrap="square" rtlCol="0">
            <a:spAutoFit/>
          </a:bodyPr>
          <a:lstStyle/>
          <a:p>
            <a:pPr algn="ctr"/>
            <a:r>
              <a:rPr lang="en-GB" sz="4400" dirty="0">
                <a:solidFill>
                  <a:srgbClr val="FB3449"/>
                </a:solidFill>
                <a:latin typeface="+mj-lt"/>
              </a:rPr>
              <a:t>6m</a:t>
            </a:r>
          </a:p>
          <a:p>
            <a:pPr algn="ctr"/>
            <a:r>
              <a:rPr lang="en-GB" sz="4400" dirty="0">
                <a:solidFill>
                  <a:srgbClr val="FFFFFF"/>
                </a:solidFill>
                <a:latin typeface="+mj-lt"/>
              </a:rPr>
              <a:t>IMPRESSIONS</a:t>
            </a:r>
          </a:p>
        </p:txBody>
      </p:sp>
      <p:pic>
        <p:nvPicPr>
          <p:cNvPr id="3" name="Picture 2">
            <a:extLst>
              <a:ext uri="{FF2B5EF4-FFF2-40B4-BE49-F238E27FC236}">
                <a16:creationId xmlns:a16="http://schemas.microsoft.com/office/drawing/2014/main" id="{D209D9F0-AE4B-2ACB-0C32-196AA9AC0E7A}"/>
              </a:ext>
            </a:extLst>
          </p:cNvPr>
          <p:cNvPicPr>
            <a:picLocks noChangeAspect="1"/>
          </p:cNvPicPr>
          <p:nvPr/>
        </p:nvPicPr>
        <p:blipFill>
          <a:blip r:embed="rId4"/>
          <a:stretch>
            <a:fillRect/>
          </a:stretch>
        </p:blipFill>
        <p:spPr>
          <a:xfrm>
            <a:off x="5888366" y="6971046"/>
            <a:ext cx="1667418" cy="361950"/>
          </a:xfrm>
          <a:prstGeom prst="rect">
            <a:avLst/>
          </a:prstGeom>
        </p:spPr>
      </p:pic>
    </p:spTree>
    <p:extLst>
      <p:ext uri="{BB962C8B-B14F-4D97-AF65-F5344CB8AC3E}">
        <p14:creationId xmlns:p14="http://schemas.microsoft.com/office/powerpoint/2010/main" val="332114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2B8B593-8B41-2028-C540-C16CAEEB33A8}"/>
            </a:ext>
          </a:extLst>
        </p:cNvPr>
        <p:cNvGrpSpPr/>
        <p:nvPr/>
      </p:nvGrpSpPr>
      <p:grpSpPr>
        <a:xfrm>
          <a:off x="0" y="0"/>
          <a:ext cx="0" cy="0"/>
          <a:chOff x="0" y="0"/>
          <a:chExt cx="0" cy="0"/>
        </a:xfrm>
      </p:grpSpPr>
      <p:pic>
        <p:nvPicPr>
          <p:cNvPr id="2" name="Picture 1" descr="A garden with trees and plants&#10;&#10;Description automatically generated">
            <a:extLst>
              <a:ext uri="{FF2B5EF4-FFF2-40B4-BE49-F238E27FC236}">
                <a16:creationId xmlns:a16="http://schemas.microsoft.com/office/drawing/2014/main" id="{5693ED19-AD1D-E9AC-EFD7-8D7668100DE6}"/>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20438" t="287" r="37786" b="685"/>
          <a:stretch/>
        </p:blipFill>
        <p:spPr>
          <a:xfrm rot="5400000">
            <a:off x="2928918" y="-2940846"/>
            <a:ext cx="7561265" cy="13442953"/>
          </a:xfrm>
          <a:prstGeom prst="rect">
            <a:avLst/>
          </a:prstGeom>
        </p:spPr>
      </p:pic>
      <p:sp>
        <p:nvSpPr>
          <p:cNvPr id="3" name="Google Shape;375;p44">
            <a:extLst>
              <a:ext uri="{FF2B5EF4-FFF2-40B4-BE49-F238E27FC236}">
                <a16:creationId xmlns:a16="http://schemas.microsoft.com/office/drawing/2014/main" id="{ADF15BFD-7EC9-2C76-8828-99BBA32F6E0A}"/>
              </a:ext>
            </a:extLst>
          </p:cNvPr>
          <p:cNvSpPr txBox="1">
            <a:spLocks noGrp="1"/>
          </p:cNvSpPr>
          <p:nvPr/>
        </p:nvSpPr>
        <p:spPr>
          <a:xfrm>
            <a:off x="315876" y="1604266"/>
            <a:ext cx="7508776" cy="393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FFFFF"/>
              </a:buClr>
              <a:buSzPts val="1800"/>
              <a:buFont typeface="Open Sans Light"/>
              <a:buChar char="●"/>
              <a:defRPr sz="1800" b="0" i="0" u="none" strike="noStrike" cap="none">
                <a:solidFill>
                  <a:srgbClr val="FFFFFF"/>
                </a:solidFill>
                <a:latin typeface="Open Sans Light"/>
                <a:ea typeface="Open Sans Light"/>
                <a:cs typeface="Open Sans Light"/>
                <a:sym typeface="Open Sans Light"/>
              </a:defRPr>
            </a:lvl1pPr>
            <a:lvl2pPr marL="914400" marR="0" lvl="1"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2pPr>
            <a:lvl3pPr marL="1371600" marR="0" lvl="2"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3pPr>
            <a:lvl4pPr marL="1828800" marR="0" lvl="3"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4pPr>
            <a:lvl5pPr marL="2286000" marR="0" lvl="4"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5pPr>
            <a:lvl6pPr marL="2743200" marR="0" lvl="5"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6pPr>
            <a:lvl7pPr marL="3200400" marR="0" lvl="6"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7pPr>
            <a:lvl8pPr marL="3657600" marR="0" lvl="7" indent="-317500" algn="l" rtl="0">
              <a:lnSpc>
                <a:spcPct val="115000"/>
              </a:lnSpc>
              <a:spcBef>
                <a:spcPts val="1600"/>
              </a:spcBef>
              <a:spcAft>
                <a:spcPts val="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8pPr>
            <a:lvl9pPr marL="4114800" marR="0" lvl="8" indent="-317500" algn="l" rtl="0">
              <a:lnSpc>
                <a:spcPct val="115000"/>
              </a:lnSpc>
              <a:spcBef>
                <a:spcPts val="1600"/>
              </a:spcBef>
              <a:spcAft>
                <a:spcPts val="1600"/>
              </a:spcAft>
              <a:buClr>
                <a:srgbClr val="FFFFFF"/>
              </a:buClr>
              <a:buSzPts val="1400"/>
              <a:buFont typeface="Open Sans Light"/>
              <a:buChar char="■"/>
              <a:defRPr sz="1400" b="0" i="0" u="none" strike="noStrike" cap="none">
                <a:solidFill>
                  <a:srgbClr val="FFFFFF"/>
                </a:solidFill>
                <a:latin typeface="Open Sans Light"/>
                <a:ea typeface="Open Sans Light"/>
                <a:cs typeface="Open Sans Light"/>
                <a:sym typeface="Open Sans Light"/>
              </a:defRPr>
            </a:lvl9pPr>
          </a:lstStyle>
          <a:p>
            <a:pPr marL="0" lvl="0" indent="0" algn="l" rtl="0">
              <a:spcBef>
                <a:spcPts val="0"/>
              </a:spcBef>
              <a:spcAft>
                <a:spcPts val="0"/>
              </a:spcAft>
              <a:buNone/>
            </a:pPr>
            <a:r>
              <a:rPr lang="en-GB" sz="2000" b="1" i="1" dirty="0">
                <a:latin typeface="+mn-lt"/>
                <a:sym typeface="Oswald Light"/>
              </a:rPr>
              <a:t>The official food / drinks partner across the summer season:</a:t>
            </a:r>
          </a:p>
          <a:p>
            <a:pPr marL="0" lvl="0" indent="0" algn="l" rtl="0">
              <a:spcBef>
                <a:spcPts val="0"/>
              </a:spcBef>
              <a:spcAft>
                <a:spcPts val="0"/>
              </a:spcAft>
              <a:buNone/>
            </a:pPr>
            <a:endParaRPr lang="en-GB" sz="2000" b="1" i="1" dirty="0">
              <a:latin typeface="+mn-lt"/>
              <a:sym typeface="Oswald Light"/>
            </a:endParaRPr>
          </a:p>
          <a:p>
            <a:pPr marL="0" lvl="0" indent="0" algn="l" rtl="0">
              <a:spcBef>
                <a:spcPts val="0"/>
              </a:spcBef>
              <a:spcAft>
                <a:spcPts val="0"/>
              </a:spcAft>
              <a:buNone/>
            </a:pPr>
            <a:r>
              <a:rPr lang="en-GB" sz="2000" u="sng" dirty="0">
                <a:latin typeface="+mn-lt"/>
                <a:sym typeface="Oswald Light"/>
              </a:rPr>
              <a:t>Partnership Promotion</a:t>
            </a:r>
          </a:p>
          <a:p>
            <a:pPr marL="0" indent="0">
              <a:buNone/>
            </a:pPr>
            <a:r>
              <a:rPr lang="en-GB" sz="2000" dirty="0">
                <a:latin typeface="+mn-lt"/>
              </a:rPr>
              <a:t>Logo inclusion on co-branded Outdoor Cinema Trailer running in premium marketing reel</a:t>
            </a:r>
          </a:p>
          <a:p>
            <a:pPr marL="0" indent="0">
              <a:buNone/>
            </a:pPr>
            <a:r>
              <a:rPr lang="en-US" sz="2000" dirty="0">
                <a:latin typeface="+mn-lt"/>
              </a:rPr>
              <a:t>Co-branded assets across Picturehouse CRM, Display, Social channels</a:t>
            </a:r>
          </a:p>
          <a:p>
            <a:pPr marL="0" indent="0">
              <a:buNone/>
            </a:pPr>
            <a:endParaRPr lang="en-GB" sz="2000" dirty="0">
              <a:latin typeface="+mn-lt"/>
            </a:endParaRPr>
          </a:p>
          <a:p>
            <a:pPr marL="0" indent="0">
              <a:buNone/>
            </a:pPr>
            <a:r>
              <a:rPr lang="en-GB" sz="2000" u="sng" dirty="0">
                <a:latin typeface="+mn-lt"/>
              </a:rPr>
              <a:t>Event Presence</a:t>
            </a:r>
          </a:p>
          <a:p>
            <a:pPr marL="0" indent="0">
              <a:buNone/>
            </a:pPr>
            <a:r>
              <a:rPr lang="en-GB" sz="2000" dirty="0">
                <a:latin typeface="+mn-lt"/>
              </a:rPr>
              <a:t>30” screentime media running in reel ahead of all showings*</a:t>
            </a:r>
          </a:p>
          <a:p>
            <a:pPr marL="0" indent="0">
              <a:buNone/>
            </a:pPr>
            <a:r>
              <a:rPr lang="en-GB" sz="2000" dirty="0">
                <a:latin typeface="+mn-lt"/>
              </a:rPr>
              <a:t>Activation and sampling opportunities across the event season</a:t>
            </a:r>
          </a:p>
          <a:p>
            <a:pPr marL="0" indent="0">
              <a:buNone/>
            </a:pPr>
            <a:r>
              <a:rPr lang="en-GB" sz="2000" dirty="0">
                <a:latin typeface="+mn-lt"/>
              </a:rPr>
              <a:t>75 complimentary tickets </a:t>
            </a:r>
          </a:p>
          <a:p>
            <a:pPr marL="0" lvl="0" indent="0" algn="l" rtl="0">
              <a:spcBef>
                <a:spcPts val="0"/>
              </a:spcBef>
              <a:spcAft>
                <a:spcPts val="0"/>
              </a:spcAft>
              <a:buNone/>
            </a:pPr>
            <a:endParaRPr lang="en-GB" sz="2000" dirty="0">
              <a:latin typeface="+mn-lt"/>
              <a:sym typeface="Oswald Light"/>
            </a:endParaRPr>
          </a:p>
          <a:p>
            <a:pPr algn="ctr"/>
            <a:endParaRPr lang="en-GB" dirty="0">
              <a:solidFill>
                <a:srgbClr val="FFFFFF"/>
              </a:solidFill>
            </a:endParaRPr>
          </a:p>
          <a:p>
            <a:pPr marL="0" lvl="0" indent="0" algn="l" rtl="0">
              <a:spcBef>
                <a:spcPts val="0"/>
              </a:spcBef>
              <a:spcAft>
                <a:spcPts val="0"/>
              </a:spcAft>
              <a:buNone/>
            </a:pPr>
            <a:endParaRPr lang="en-GB" sz="1600" dirty="0">
              <a:highlight>
                <a:srgbClr val="FF0000"/>
              </a:highlight>
              <a:latin typeface="+mn-lt"/>
              <a:ea typeface="Oswald Light"/>
              <a:cs typeface="Oswald Light"/>
              <a:sym typeface="Oswald Light"/>
            </a:endParaRPr>
          </a:p>
          <a:p>
            <a:pPr marL="0" lvl="0" indent="0" algn="l" rtl="0">
              <a:spcBef>
                <a:spcPts val="0"/>
              </a:spcBef>
              <a:spcAft>
                <a:spcPts val="0"/>
              </a:spcAft>
              <a:buNone/>
            </a:pPr>
            <a:endParaRPr sz="1600" dirty="0">
              <a:latin typeface="Oswald Light"/>
              <a:ea typeface="Oswald Light"/>
              <a:cs typeface="Oswald Light"/>
              <a:sym typeface="Oswald Light"/>
            </a:endParaRPr>
          </a:p>
          <a:p>
            <a:pPr marL="0" lvl="0" indent="0" algn="l" rtl="0">
              <a:spcBef>
                <a:spcPts val="1600"/>
              </a:spcBef>
              <a:spcAft>
                <a:spcPts val="1600"/>
              </a:spcAft>
              <a:buNone/>
            </a:pPr>
            <a:endParaRPr sz="1200" i="1" dirty="0">
              <a:latin typeface="Oswald Light"/>
              <a:ea typeface="Oswald Light"/>
              <a:cs typeface="Oswald Light"/>
              <a:sym typeface="Oswald Light"/>
            </a:endParaRPr>
          </a:p>
        </p:txBody>
      </p:sp>
      <p:sp>
        <p:nvSpPr>
          <p:cNvPr id="7" name="TextBox 6">
            <a:extLst>
              <a:ext uri="{FF2B5EF4-FFF2-40B4-BE49-F238E27FC236}">
                <a16:creationId xmlns:a16="http://schemas.microsoft.com/office/drawing/2014/main" id="{D14B2E3D-2667-886B-CF36-36AC4AB7F0E6}"/>
              </a:ext>
            </a:extLst>
          </p:cNvPr>
          <p:cNvSpPr txBox="1"/>
          <p:nvPr/>
        </p:nvSpPr>
        <p:spPr>
          <a:xfrm>
            <a:off x="8762667" y="7225274"/>
            <a:ext cx="4604657" cy="215444"/>
          </a:xfrm>
          <a:prstGeom prst="rect">
            <a:avLst/>
          </a:prstGeom>
          <a:noFill/>
          <a:ln>
            <a:noFill/>
          </a:ln>
        </p:spPr>
        <p:txBody>
          <a:bodyPr wrap="square">
            <a:spAutoFit/>
          </a:bodyPr>
          <a:lstStyle/>
          <a:p>
            <a:pPr algn="r"/>
            <a:r>
              <a:rPr lang="en-GB" sz="800" dirty="0">
                <a:solidFill>
                  <a:srgbClr val="FFFFFF"/>
                </a:solidFill>
              </a:rPr>
              <a:t>*</a:t>
            </a:r>
            <a:r>
              <a:rPr lang="en-GB" sz="800" dirty="0">
                <a:solidFill>
                  <a:srgbClr val="FFFFFF"/>
                </a:solidFill>
                <a:latin typeface="+mn-lt"/>
              </a:rPr>
              <a:t>HFSS / Alcohol restrictions apply</a:t>
            </a:r>
            <a:endParaRPr lang="en-US" sz="900" dirty="0">
              <a:solidFill>
                <a:srgbClr val="FFFFFF"/>
              </a:solidFill>
            </a:endParaRPr>
          </a:p>
        </p:txBody>
      </p:sp>
      <p:sp>
        <p:nvSpPr>
          <p:cNvPr id="10" name="Text Placeholder 3">
            <a:extLst>
              <a:ext uri="{FF2B5EF4-FFF2-40B4-BE49-F238E27FC236}">
                <a16:creationId xmlns:a16="http://schemas.microsoft.com/office/drawing/2014/main" id="{C6E0FB4F-E6B4-DEF0-63BD-16FA43F5D64D}"/>
              </a:ext>
            </a:extLst>
          </p:cNvPr>
          <p:cNvSpPr txBox="1">
            <a:spLocks/>
          </p:cNvSpPr>
          <p:nvPr/>
        </p:nvSpPr>
        <p:spPr bwMode="gray">
          <a:xfrm>
            <a:off x="435088" y="227157"/>
            <a:ext cx="8293937" cy="1377109"/>
          </a:xfrm>
          <a:prstGeom prst="rect">
            <a:avLst/>
          </a:prstGeom>
        </p:spPr>
        <p:txBody>
          <a:bodyPr vert="horz" wrap="none" lIns="0" tIns="0" rIns="0" bIns="0" rtlCol="0" anchor="t" anchorCtr="0">
            <a:noAutofit/>
          </a:bodyPr>
          <a:lstStyle>
            <a:lvl1pPr marL="0" indent="0" algn="ctr" defTabSz="961844" rtl="0" eaLnBrk="1" latinLnBrk="0" hangingPunct="1">
              <a:lnSpc>
                <a:spcPct val="100000"/>
              </a:lnSpc>
              <a:spcBef>
                <a:spcPts val="0"/>
              </a:spcBef>
              <a:buClr>
                <a:srgbClr val="FFFFFF"/>
              </a:buClr>
              <a:buSzPct val="100000"/>
              <a:buFont typeface="Arial"/>
              <a:buNone/>
              <a:defRPr sz="9999" b="0" kern="1200" baseline="0">
                <a:solidFill>
                  <a:srgbClr val="FFFFFF"/>
                </a:solidFill>
                <a:latin typeface="Impact" charset="0"/>
                <a:ea typeface="Impact" charset="0"/>
                <a:cs typeface="Impact" charset="0"/>
              </a:defRPr>
            </a:lvl1pPr>
            <a:lvl2pPr marL="0" indent="0" algn="ctr" defTabSz="961844" rtl="0" eaLnBrk="1" latinLnBrk="0" hangingPunct="1">
              <a:lnSpc>
                <a:spcPts val="1900"/>
              </a:lnSpc>
              <a:spcBef>
                <a:spcPts val="0"/>
              </a:spcBef>
              <a:buClr>
                <a:srgbClr val="FFFFFF"/>
              </a:buClr>
              <a:buSzPct val="100000"/>
              <a:buFont typeface="Arial"/>
              <a:buNone/>
              <a:defRPr sz="2000" b="0" kern="1200">
                <a:solidFill>
                  <a:srgbClr val="FFFFFF"/>
                </a:solidFill>
                <a:latin typeface="Impact" charset="0"/>
                <a:ea typeface="Impact" charset="0"/>
                <a:cs typeface="Impact" charset="0"/>
              </a:defRPr>
            </a:lvl2pPr>
            <a:lvl3pPr marL="0" indent="0" algn="ctr" defTabSz="961844" rtl="0" eaLnBrk="1" latinLnBrk="0" hangingPunct="1">
              <a:lnSpc>
                <a:spcPts val="1500"/>
              </a:lnSpc>
              <a:spcBef>
                <a:spcPts val="0"/>
              </a:spcBef>
              <a:buClr>
                <a:srgbClr val="FFFFFF"/>
              </a:buClr>
              <a:buSzPct val="100000"/>
              <a:buFont typeface="Arial"/>
              <a:buNone/>
              <a:tabLst/>
              <a:defRPr sz="2000" b="0" kern="1200" baseline="0">
                <a:solidFill>
                  <a:srgbClr val="FFFFFF"/>
                </a:solidFill>
                <a:latin typeface="Impact" charset="0"/>
                <a:ea typeface="Impact" charset="0"/>
                <a:cs typeface="Impact" charset="0"/>
              </a:defRPr>
            </a:lvl3pPr>
            <a:lvl4pPr marL="0" indent="0" algn="ctr" defTabSz="961844" rtl="0" eaLnBrk="1" latinLnBrk="0" hangingPunct="1">
              <a:lnSpc>
                <a:spcPts val="1600"/>
              </a:lnSpc>
              <a:spcBef>
                <a:spcPts val="0"/>
              </a:spcBef>
              <a:buClr>
                <a:srgbClr val="FFFFFF"/>
              </a:buClr>
              <a:buSzPct val="100000"/>
              <a:buFont typeface="Arial"/>
              <a:buNone/>
              <a:tabLst/>
              <a:defRPr sz="2000" b="0" kern="1200">
                <a:solidFill>
                  <a:srgbClr val="FFFFFF"/>
                </a:solidFill>
                <a:latin typeface="Impact" charset="0"/>
                <a:ea typeface="Impact" charset="0"/>
                <a:cs typeface="Impact" charset="0"/>
              </a:defRPr>
            </a:lvl4pPr>
            <a:lvl5pPr marL="0" indent="0" algn="ctr" defTabSz="961844" rtl="0" eaLnBrk="1" latinLnBrk="0" hangingPunct="1">
              <a:lnSpc>
                <a:spcPts val="1100"/>
              </a:lnSpc>
              <a:spcBef>
                <a:spcPts val="0"/>
              </a:spcBef>
              <a:buClr>
                <a:srgbClr val="FFFFFF"/>
              </a:buClr>
              <a:buSzPct val="100000"/>
              <a:buFont typeface="Arial"/>
              <a:buNone/>
              <a:tabLst/>
              <a:defRPr sz="2000" b="0" kern="1200">
                <a:solidFill>
                  <a:srgbClr val="FFFFFF"/>
                </a:solidFill>
                <a:latin typeface="Impact" charset="0"/>
                <a:ea typeface="Impact" charset="0"/>
                <a:cs typeface="Impact" charset="0"/>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l"/>
            <a:r>
              <a:rPr lang="en-GB" sz="4000" dirty="0">
                <a:latin typeface="Impact"/>
              </a:rPr>
              <a:t>BECOME THE OFFICIAL </a:t>
            </a:r>
            <a:r>
              <a:rPr lang="en-GB" sz="4000" dirty="0">
                <a:solidFill>
                  <a:srgbClr val="FB3449"/>
                </a:solidFill>
                <a:latin typeface="Impact"/>
              </a:rPr>
              <a:t>FOOD/DRINKS PARTNER</a:t>
            </a:r>
          </a:p>
        </p:txBody>
      </p:sp>
      <p:cxnSp>
        <p:nvCxnSpPr>
          <p:cNvPr id="13" name="Straight Connector 12">
            <a:extLst>
              <a:ext uri="{FF2B5EF4-FFF2-40B4-BE49-F238E27FC236}">
                <a16:creationId xmlns:a16="http://schemas.microsoft.com/office/drawing/2014/main" id="{F1EA0944-509A-5B13-6AA4-2B404A4CA291}"/>
              </a:ext>
            </a:extLst>
          </p:cNvPr>
          <p:cNvCxnSpPr>
            <a:cxnSpLocks/>
          </p:cNvCxnSpPr>
          <p:nvPr/>
        </p:nvCxnSpPr>
        <p:spPr>
          <a:xfrm>
            <a:off x="0" y="1014068"/>
            <a:ext cx="9650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6038F43-B855-8FC9-FEC6-0C0603B4DEA1}"/>
              </a:ext>
            </a:extLst>
          </p:cNvPr>
          <p:cNvSpPr txBox="1"/>
          <p:nvPr/>
        </p:nvSpPr>
        <p:spPr>
          <a:xfrm>
            <a:off x="9472065" y="1934330"/>
            <a:ext cx="3307621" cy="1446550"/>
          </a:xfrm>
          <a:prstGeom prst="rect">
            <a:avLst/>
          </a:prstGeom>
          <a:noFill/>
          <a:ln>
            <a:noFill/>
          </a:ln>
        </p:spPr>
        <p:txBody>
          <a:bodyPr wrap="square" rtlCol="0">
            <a:spAutoFit/>
          </a:bodyPr>
          <a:lstStyle/>
          <a:p>
            <a:pPr algn="ctr"/>
            <a:r>
              <a:rPr lang="en-GB" sz="4400" dirty="0">
                <a:solidFill>
                  <a:srgbClr val="FB3449"/>
                </a:solidFill>
                <a:latin typeface="+mj-lt"/>
              </a:rPr>
              <a:t>205k</a:t>
            </a:r>
          </a:p>
          <a:p>
            <a:pPr algn="ctr"/>
            <a:r>
              <a:rPr lang="en-GB" sz="4400" dirty="0">
                <a:solidFill>
                  <a:srgbClr val="FFFFFF"/>
                </a:solidFill>
                <a:latin typeface="+mj-lt"/>
              </a:rPr>
              <a:t>ADMISSIONS</a:t>
            </a:r>
          </a:p>
        </p:txBody>
      </p:sp>
      <p:sp>
        <p:nvSpPr>
          <p:cNvPr id="8" name="TextBox 7">
            <a:extLst>
              <a:ext uri="{FF2B5EF4-FFF2-40B4-BE49-F238E27FC236}">
                <a16:creationId xmlns:a16="http://schemas.microsoft.com/office/drawing/2014/main" id="{D93E37B2-8023-61C7-A103-77DD9F4F2B06}"/>
              </a:ext>
            </a:extLst>
          </p:cNvPr>
          <p:cNvSpPr txBox="1"/>
          <p:nvPr/>
        </p:nvSpPr>
        <p:spPr>
          <a:xfrm>
            <a:off x="9601193" y="4339128"/>
            <a:ext cx="3307621" cy="1446550"/>
          </a:xfrm>
          <a:prstGeom prst="rect">
            <a:avLst/>
          </a:prstGeom>
          <a:noFill/>
          <a:ln>
            <a:noFill/>
          </a:ln>
        </p:spPr>
        <p:txBody>
          <a:bodyPr wrap="square" rtlCol="0">
            <a:spAutoFit/>
          </a:bodyPr>
          <a:lstStyle/>
          <a:p>
            <a:pPr algn="ctr"/>
            <a:r>
              <a:rPr lang="en-GB" sz="4400" dirty="0">
                <a:solidFill>
                  <a:srgbClr val="FB3449"/>
                </a:solidFill>
                <a:latin typeface="+mj-lt"/>
              </a:rPr>
              <a:t>2.5m</a:t>
            </a:r>
          </a:p>
          <a:p>
            <a:pPr algn="ctr"/>
            <a:r>
              <a:rPr lang="en-GB" sz="4400" dirty="0">
                <a:solidFill>
                  <a:srgbClr val="FFFFFF"/>
                </a:solidFill>
                <a:latin typeface="+mj-lt"/>
              </a:rPr>
              <a:t>IMPRESSIONS</a:t>
            </a:r>
          </a:p>
        </p:txBody>
      </p:sp>
      <p:pic>
        <p:nvPicPr>
          <p:cNvPr id="4" name="Picture 3">
            <a:extLst>
              <a:ext uri="{FF2B5EF4-FFF2-40B4-BE49-F238E27FC236}">
                <a16:creationId xmlns:a16="http://schemas.microsoft.com/office/drawing/2014/main" id="{9C732287-0618-533D-6D98-5D3C27FFA5F6}"/>
              </a:ext>
            </a:extLst>
          </p:cNvPr>
          <p:cNvPicPr>
            <a:picLocks noChangeAspect="1"/>
          </p:cNvPicPr>
          <p:nvPr/>
        </p:nvPicPr>
        <p:blipFill>
          <a:blip r:embed="rId4"/>
          <a:stretch>
            <a:fillRect/>
          </a:stretch>
        </p:blipFill>
        <p:spPr>
          <a:xfrm>
            <a:off x="5888366" y="6971046"/>
            <a:ext cx="1667418" cy="361950"/>
          </a:xfrm>
          <a:prstGeom prst="rect">
            <a:avLst/>
          </a:prstGeom>
        </p:spPr>
      </p:pic>
    </p:spTree>
    <p:extLst>
      <p:ext uri="{BB962C8B-B14F-4D97-AF65-F5344CB8AC3E}">
        <p14:creationId xmlns:p14="http://schemas.microsoft.com/office/powerpoint/2010/main" val="197635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F1DC87D-729C-DB19-03F4-0100B954DE8A}"/>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2365" b="77637"/>
          <a:stretch/>
        </p:blipFill>
        <p:spPr bwMode="auto">
          <a:xfrm>
            <a:off x="0" y="-1"/>
            <a:ext cx="13442950" cy="150894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a:extLst>
              <a:ext uri="{FF2B5EF4-FFF2-40B4-BE49-F238E27FC236}">
                <a16:creationId xmlns:a16="http://schemas.microsoft.com/office/drawing/2014/main" id="{2C9A915F-921A-0B98-C3D9-BD417698FC75}"/>
              </a:ext>
            </a:extLst>
          </p:cNvPr>
          <p:cNvSpPr txBox="1">
            <a:spLocks/>
          </p:cNvSpPr>
          <p:nvPr/>
        </p:nvSpPr>
        <p:spPr bwMode="gray">
          <a:xfrm>
            <a:off x="785197" y="599309"/>
            <a:ext cx="11871849" cy="300271"/>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algn="ctr">
              <a:defRPr/>
            </a:pPr>
            <a:r>
              <a:rPr lang="en-US" sz="4000" dirty="0">
                <a:solidFill>
                  <a:srgbClr val="FFFFFF"/>
                </a:solidFill>
                <a:latin typeface="Impact"/>
              </a:rPr>
              <a:t>ADDITIONAL OPPORTUNITIES with </a:t>
            </a:r>
            <a:r>
              <a:rPr lang="en-US" sz="4000" dirty="0">
                <a:solidFill>
                  <a:srgbClr val="FB3449"/>
                </a:solidFill>
                <a:latin typeface="Impact"/>
              </a:rPr>
              <a:t>the barbican </a:t>
            </a:r>
            <a:endParaRPr lang="en-US" dirty="0">
              <a:solidFill>
                <a:srgbClr val="FB3449"/>
              </a:solidFill>
            </a:endParaRPr>
          </a:p>
        </p:txBody>
      </p:sp>
      <p:sp>
        <p:nvSpPr>
          <p:cNvPr id="14" name="Rectangle 13">
            <a:extLst>
              <a:ext uri="{FF2B5EF4-FFF2-40B4-BE49-F238E27FC236}">
                <a16:creationId xmlns:a16="http://schemas.microsoft.com/office/drawing/2014/main" id="{788C3BE0-D718-F72C-DF7C-BA6873B4A785}"/>
              </a:ext>
            </a:extLst>
          </p:cNvPr>
          <p:cNvSpPr/>
          <p:nvPr/>
        </p:nvSpPr>
        <p:spPr>
          <a:xfrm>
            <a:off x="-11000" y="1497201"/>
            <a:ext cx="13453950" cy="6064061"/>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3DA9E9EA-C832-E7A5-9CD1-D64F9CC45478}"/>
              </a:ext>
            </a:extLst>
          </p:cNvPr>
          <p:cNvSpPr/>
          <p:nvPr/>
        </p:nvSpPr>
        <p:spPr>
          <a:xfrm>
            <a:off x="166899" y="1678812"/>
            <a:ext cx="13082376" cy="5712587"/>
          </a:xfrm>
          <a:prstGeom prst="rect">
            <a:avLst/>
          </a:prstGeom>
          <a:solidFill>
            <a:srgbClr val="1C1C1C"/>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1C1C1C"/>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49F3D5E1-295F-8E1C-D754-0028EE6425FB}"/>
              </a:ext>
            </a:extLst>
          </p:cNvPr>
          <p:cNvPicPr>
            <a:picLocks noChangeAspect="1"/>
          </p:cNvPicPr>
          <p:nvPr/>
        </p:nvPicPr>
        <p:blipFill rotWithShape="1">
          <a:blip r:embed="rId4"/>
          <a:srcRect l="18775" t="1865" r="19210" b="216"/>
          <a:stretch/>
        </p:blipFill>
        <p:spPr>
          <a:xfrm>
            <a:off x="7650482" y="1961952"/>
            <a:ext cx="5290181" cy="5169457"/>
          </a:xfrm>
          <a:prstGeom prst="rect">
            <a:avLst/>
          </a:prstGeom>
        </p:spPr>
      </p:pic>
      <p:sp>
        <p:nvSpPr>
          <p:cNvPr id="17" name="Text Placeholder 3">
            <a:extLst>
              <a:ext uri="{FF2B5EF4-FFF2-40B4-BE49-F238E27FC236}">
                <a16:creationId xmlns:a16="http://schemas.microsoft.com/office/drawing/2014/main" id="{606CF9CC-7F9A-2838-349F-DC10B360B9A1}"/>
              </a:ext>
            </a:extLst>
          </p:cNvPr>
          <p:cNvSpPr txBox="1">
            <a:spLocks/>
          </p:cNvSpPr>
          <p:nvPr/>
        </p:nvSpPr>
        <p:spPr>
          <a:xfrm>
            <a:off x="677864" y="2106569"/>
            <a:ext cx="6461654" cy="2035608"/>
          </a:xfrm>
          <a:prstGeom prst="rect">
            <a:avLst/>
          </a:prstGeom>
        </p:spPr>
        <p:txBody>
          <a:bodyPr lIns="91440" tIns="45720" rIns="91440" bIns="45720" anchor="t"/>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defTabSz="1060433">
              <a:lnSpc>
                <a:spcPct val="100000"/>
              </a:lnSpc>
              <a:defRPr/>
            </a:pPr>
            <a:endParaRPr lang="en-US" sz="1600" dirty="0">
              <a:solidFill>
                <a:srgbClr val="FFFFFF"/>
              </a:solidFill>
              <a:cs typeface="Arial"/>
            </a:endParaRPr>
          </a:p>
          <a:p>
            <a:pPr algn="ctr" defTabSz="1060433">
              <a:lnSpc>
                <a:spcPct val="100000"/>
              </a:lnSpc>
              <a:defRPr/>
            </a:pPr>
            <a:r>
              <a:rPr lang="en-US" sz="2000" dirty="0">
                <a:solidFill>
                  <a:srgbClr val="FFFFFF"/>
                </a:solidFill>
                <a:latin typeface="Arial"/>
                <a:cs typeface="Arial"/>
              </a:rPr>
              <a:t>Collaborate with The Barbican to extend your outdoor season.</a:t>
            </a:r>
          </a:p>
          <a:p>
            <a:pPr algn="ctr" defTabSz="1060433">
              <a:lnSpc>
                <a:spcPct val="100000"/>
              </a:lnSpc>
              <a:defRPr/>
            </a:pPr>
            <a:endParaRPr lang="en-US" sz="2000" dirty="0">
              <a:solidFill>
                <a:srgbClr val="FFFFFF"/>
              </a:solidFill>
              <a:latin typeface="Arial"/>
              <a:cs typeface="Arial"/>
            </a:endParaRPr>
          </a:p>
          <a:p>
            <a:pPr algn="ctr" defTabSz="1060433">
              <a:lnSpc>
                <a:spcPct val="100000"/>
              </a:lnSpc>
              <a:defRPr/>
            </a:pPr>
            <a:r>
              <a:rPr lang="en-US" sz="2000" b="0" dirty="0">
                <a:solidFill>
                  <a:srgbClr val="FFFFFF"/>
                </a:solidFill>
                <a:latin typeface="Arial"/>
                <a:cs typeface="Arial"/>
              </a:rPr>
              <a:t>A truly unique outdoor cinema event attracting over 6,000 people and reaching over 3m at London's iconic Barbican Centre.</a:t>
            </a:r>
          </a:p>
          <a:p>
            <a:pPr algn="ctr" defTabSz="1060433">
              <a:lnSpc>
                <a:spcPct val="100000"/>
              </a:lnSpc>
              <a:defRPr/>
            </a:pPr>
            <a:endParaRPr lang="en-US" sz="2000" b="0" dirty="0">
              <a:solidFill>
                <a:srgbClr val="FFFFFF"/>
              </a:solidFill>
              <a:latin typeface="Arial"/>
              <a:cs typeface="Arial"/>
            </a:endParaRPr>
          </a:p>
          <a:p>
            <a:pPr algn="ctr" defTabSz="1060433">
              <a:lnSpc>
                <a:spcPct val="100000"/>
              </a:lnSpc>
              <a:defRPr/>
            </a:pPr>
            <a:r>
              <a:rPr lang="en-US" sz="2000" b="0" dirty="0">
                <a:solidFill>
                  <a:srgbClr val="FFFFFF"/>
                </a:solidFill>
                <a:latin typeface="Arial"/>
                <a:cs typeface="Arial"/>
              </a:rPr>
              <a:t>Align your band with one of London's Flagship Public Film Events through the delivery of brand marketing assets including prominent brand visibility across the outdoor cinema's marketing campaign.</a:t>
            </a:r>
            <a:endParaRPr lang="en-US" sz="2000" b="0" i="0" u="none" strike="noStrike" kern="1200" cap="none" spc="0" normalizeH="0" baseline="0" noProof="0" dirty="0">
              <a:ln>
                <a:noFill/>
              </a:ln>
              <a:solidFill>
                <a:srgbClr val="FFFFFF"/>
              </a:solidFill>
              <a:effectLst/>
              <a:uLnTx/>
              <a:uFillTx/>
              <a:latin typeface="Arial"/>
              <a:cs typeface="Arial"/>
            </a:endParaRPr>
          </a:p>
          <a:p>
            <a:pPr algn="ctr" defTabSz="1060433">
              <a:lnSpc>
                <a:spcPct val="100000"/>
              </a:lnSpc>
              <a:defRPr/>
            </a:pPr>
            <a:endParaRPr lang="en-US" sz="2000" b="0" dirty="0">
              <a:solidFill>
                <a:srgbClr val="FFFFFF"/>
              </a:solidFill>
              <a:latin typeface="Arial"/>
              <a:cs typeface="Arial"/>
            </a:endParaRPr>
          </a:p>
          <a:p>
            <a:pPr algn="ctr" defTabSz="1060433">
              <a:lnSpc>
                <a:spcPct val="100000"/>
              </a:lnSpc>
              <a:defRPr/>
            </a:pPr>
            <a:endParaRPr lang="en-US" sz="2000" dirty="0">
              <a:solidFill>
                <a:srgbClr val="FFFFFF"/>
              </a:solidFill>
              <a:latin typeface="Arial"/>
              <a:cs typeface="Arial"/>
            </a:endParaRPr>
          </a:p>
          <a:p>
            <a:pPr algn="ctr" defTabSz="1060433">
              <a:lnSpc>
                <a:spcPct val="100000"/>
              </a:lnSpc>
              <a:defRPr/>
            </a:pPr>
            <a:endParaRPr lang="en-US" sz="2000" dirty="0">
              <a:solidFill>
                <a:srgbClr val="FFFFFF"/>
              </a:solidFill>
              <a:latin typeface="Arial"/>
              <a:cs typeface="Arial"/>
            </a:endParaRPr>
          </a:p>
          <a:p>
            <a:pPr algn="ctr" defTabSz="1060433">
              <a:lnSpc>
                <a:spcPct val="100000"/>
              </a:lnSpc>
              <a:defRPr/>
            </a:pPr>
            <a:endParaRPr lang="en-US" sz="2000" dirty="0">
              <a:solidFill>
                <a:srgbClr val="FFFFFF"/>
              </a:solidFill>
              <a:latin typeface="Arial"/>
              <a:cs typeface="Arial"/>
            </a:endParaRPr>
          </a:p>
          <a:p>
            <a:pPr algn="ctr" defTabSz="1060433">
              <a:lnSpc>
                <a:spcPct val="100000"/>
              </a:lnSpc>
              <a:defRPr/>
            </a:pPr>
            <a:endParaRPr lang="en-US" sz="2000" dirty="0">
              <a:solidFill>
                <a:srgbClr val="FFFFFF"/>
              </a:solidFill>
              <a:latin typeface="Arial"/>
              <a:cs typeface="Arial"/>
            </a:endParaRPr>
          </a:p>
          <a:p>
            <a:pPr algn="ctr" defTabSz="1060433">
              <a:lnSpc>
                <a:spcPct val="100000"/>
              </a:lnSpc>
              <a:defRPr/>
            </a:pPr>
            <a:endParaRPr lang="en-US" sz="2000" dirty="0">
              <a:solidFill>
                <a:srgbClr val="FB3449"/>
              </a:solidFill>
              <a:latin typeface="Arial"/>
              <a:cs typeface="Arial"/>
            </a:endParaRPr>
          </a:p>
          <a:p>
            <a:pPr algn="ctr" defTabSz="1060433">
              <a:lnSpc>
                <a:spcPct val="100000"/>
              </a:lnSpc>
              <a:defRPr/>
            </a:pPr>
            <a:endParaRPr lang="en-US" sz="2000" dirty="0">
              <a:solidFill>
                <a:srgbClr val="FB3449"/>
              </a:solidFill>
              <a:latin typeface="Arial"/>
              <a:cs typeface="Arial"/>
            </a:endParaRPr>
          </a:p>
        </p:txBody>
      </p:sp>
      <p:pic>
        <p:nvPicPr>
          <p:cNvPr id="2" name="Picture 1">
            <a:extLst>
              <a:ext uri="{FF2B5EF4-FFF2-40B4-BE49-F238E27FC236}">
                <a16:creationId xmlns:a16="http://schemas.microsoft.com/office/drawing/2014/main" id="{5405B570-5B27-0DA7-C80B-716D3E461185}"/>
              </a:ext>
            </a:extLst>
          </p:cNvPr>
          <p:cNvPicPr>
            <a:picLocks noChangeAspect="1"/>
          </p:cNvPicPr>
          <p:nvPr/>
        </p:nvPicPr>
        <p:blipFill>
          <a:blip r:embed="rId5"/>
          <a:stretch>
            <a:fillRect/>
          </a:stretch>
        </p:blipFill>
        <p:spPr>
          <a:xfrm>
            <a:off x="3074982" y="6769459"/>
            <a:ext cx="1667418" cy="361950"/>
          </a:xfrm>
          <a:prstGeom prst="rect">
            <a:avLst/>
          </a:prstGeom>
        </p:spPr>
      </p:pic>
    </p:spTree>
    <p:extLst>
      <p:ext uri="{BB962C8B-B14F-4D97-AF65-F5344CB8AC3E}">
        <p14:creationId xmlns:p14="http://schemas.microsoft.com/office/powerpoint/2010/main" val="296519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 garden with trees and plants&#10;&#10;Description automatically generated">
            <a:extLst>
              <a:ext uri="{FF2B5EF4-FFF2-40B4-BE49-F238E27FC236}">
                <a16:creationId xmlns:a16="http://schemas.microsoft.com/office/drawing/2014/main" id="{5047203E-2080-8F9B-7E1D-9094BFACE6E9}"/>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0438" t="287" r="37786" b="685"/>
          <a:stretch/>
        </p:blipFill>
        <p:spPr>
          <a:xfrm rot="5400000">
            <a:off x="2940843" y="-2940846"/>
            <a:ext cx="7561265" cy="13442953"/>
          </a:xfrm>
          <a:prstGeom prst="rect">
            <a:avLst/>
          </a:prstGeom>
        </p:spPr>
      </p:pic>
      <p:sp>
        <p:nvSpPr>
          <p:cNvPr id="2" name="Text Placeholder 1"/>
          <p:cNvSpPr>
            <a:spLocks noGrp="1"/>
          </p:cNvSpPr>
          <p:nvPr>
            <p:ph type="body" sz="quarter" idx="10"/>
          </p:nvPr>
        </p:nvSpPr>
        <p:spPr>
          <a:xfrm>
            <a:off x="2574508" y="2795143"/>
            <a:ext cx="8293937" cy="1377109"/>
          </a:xfrm>
        </p:spPr>
        <p:txBody>
          <a:bodyPr/>
          <a:lstStyle/>
          <a:p>
            <a:r>
              <a:rPr lang="en-GB" sz="11900" dirty="0">
                <a:latin typeface="Impact"/>
              </a:rPr>
              <a:t>THE DETAILS</a:t>
            </a:r>
            <a:endParaRPr lang="en-GB" sz="11900" dirty="0"/>
          </a:p>
        </p:txBody>
      </p:sp>
      <p:pic>
        <p:nvPicPr>
          <p:cNvPr id="3" name="Picture 2">
            <a:extLst>
              <a:ext uri="{FF2B5EF4-FFF2-40B4-BE49-F238E27FC236}">
                <a16:creationId xmlns:a16="http://schemas.microsoft.com/office/drawing/2014/main" id="{3BFAE045-75F4-72C9-5976-2AC9B7353AAD}"/>
              </a:ext>
            </a:extLst>
          </p:cNvPr>
          <p:cNvPicPr>
            <a:picLocks noChangeAspect="1"/>
          </p:cNvPicPr>
          <p:nvPr/>
        </p:nvPicPr>
        <p:blipFill>
          <a:blip r:embed="rId4"/>
          <a:stretch>
            <a:fillRect/>
          </a:stretch>
        </p:blipFill>
        <p:spPr>
          <a:xfrm>
            <a:off x="5888366" y="6971046"/>
            <a:ext cx="1667418" cy="361950"/>
          </a:xfrm>
          <a:prstGeom prst="rect">
            <a:avLst/>
          </a:prstGeom>
        </p:spPr>
      </p:pic>
    </p:spTree>
    <p:extLst>
      <p:ext uri="{BB962C8B-B14F-4D97-AF65-F5344CB8AC3E}">
        <p14:creationId xmlns:p14="http://schemas.microsoft.com/office/powerpoint/2010/main" val="200989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FF1E3786-749D-4DD9-A37A-1B44706264E2}"/>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F13A7EBE-5640-476D-A968-3B5A22AEFF50}"/>
    </a:ext>
  </a:extLst>
</a:theme>
</file>

<file path=ppt/theme/theme3.xml><?xml version="1.0" encoding="utf-8"?>
<a:theme xmlns:a="http://schemas.openxmlformats.org/drawingml/2006/main" name="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4.xml><?xml version="1.0" encoding="utf-8"?>
<a:theme xmlns:a="http://schemas.openxmlformats.org/drawingml/2006/main" name="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guidelines template" id="{87256BC9-73FD-4D77-80FC-E924A3151104}" vid="{6CDAC647-88F0-4712-AB22-504B6711469D}"/>
    </a:ext>
  </a:extLst>
</a:theme>
</file>

<file path=ppt/theme/theme5.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1681</TotalTime>
  <Words>1510</Words>
  <Application>Microsoft Office PowerPoint</Application>
  <PresentationFormat>Custom</PresentationFormat>
  <Paragraphs>295</Paragraphs>
  <Slides>19</Slides>
  <Notes>10</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19</vt:i4>
      </vt:variant>
    </vt:vector>
  </HeadingPairs>
  <TitlesOfParts>
    <vt:vector size="31" baseType="lpstr">
      <vt:lpstr>Aptos</vt:lpstr>
      <vt:lpstr>Arial</vt:lpstr>
      <vt:lpstr>Calibri</vt:lpstr>
      <vt:lpstr>Century Gothic</vt:lpstr>
      <vt:lpstr>Impact</vt:lpstr>
      <vt:lpstr>Oswald Light</vt:lpstr>
      <vt:lpstr>Wingdings</vt:lpstr>
      <vt:lpstr>Divider Slides</vt:lpstr>
      <vt:lpstr>Statement Slides</vt:lpstr>
      <vt:lpstr>INTRO SLIDES</vt:lpstr>
      <vt:lpstr>1_COPY SLIDES</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Dates and locations</vt:lpstr>
      <vt:lpstr>PowerPoint Presentation</vt:lpstr>
      <vt:lpstr>LITTLE MOONS</vt:lpstr>
      <vt:lpstr>LEFFE</vt:lpstr>
      <vt:lpstr>MASTERCARD</vt:lpstr>
      <vt:lpstr>PowerPoint Presentation</vt:lpstr>
      <vt:lpstr>PowerPoint Presentation</vt:lpstr>
      <vt:lpstr>PICTUREHOUSE | INSTAGRAM</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Kenya Williams</dc:creator>
  <cp:lastModifiedBy>Scott Meenan</cp:lastModifiedBy>
  <cp:revision>415</cp:revision>
  <dcterms:created xsi:type="dcterms:W3CDTF">2024-02-16T11:37:55Z</dcterms:created>
  <dcterms:modified xsi:type="dcterms:W3CDTF">2025-01-28T15:14:07Z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