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90332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8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YQ7ZXOXHZ2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hlinkClick r:id="rId2"/>
            <a:extLst>
              <a:ext uri="{FF2B5EF4-FFF2-40B4-BE49-F238E27FC236}">
                <a16:creationId xmlns:a16="http://schemas.microsoft.com/office/drawing/2014/main" id="{DC2EAEF4-030F-4E42-89F6-AC5CE3A571B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14" r="991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8 April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Colin Firth, Matthew </a:t>
            </a:r>
            <a:r>
              <a:rPr lang="en-US" dirty="0" err="1">
                <a:solidFill>
                  <a:schemeClr val="accent6"/>
                </a:solidFill>
              </a:rPr>
              <a:t>Mcfadyen</a:t>
            </a:r>
            <a:r>
              <a:rPr lang="en-US" dirty="0">
                <a:solidFill>
                  <a:schemeClr val="accent6"/>
                </a:solidFill>
              </a:rPr>
              <a:t>, Kelly Macdonald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John Madden (</a:t>
            </a:r>
            <a:r>
              <a:rPr lang="en-US" i="1" dirty="0">
                <a:solidFill>
                  <a:schemeClr val="accent6"/>
                </a:solidFill>
              </a:rPr>
              <a:t>Miss Sloane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Six Minutes To Midnight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Colin Firth leads a prestige British cast in this unusual but exciting premise, from a director with a big history of major awards (including 7 Oscars for </a:t>
            </a:r>
            <a:r>
              <a:rPr lang="en-US" i="1" dirty="0">
                <a:solidFill>
                  <a:schemeClr val="accent6"/>
                </a:solidFill>
              </a:rPr>
              <a:t>Shakespeare In Love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Adults Index: 158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During World War 2, two intelligence officers use a corpse and false papers to outwit German troops.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Operation Mincemeat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</a:t>
            </a:r>
            <a:r>
              <a:rPr lang="en-GB" sz="1400" dirty="0">
                <a:solidFill>
                  <a:schemeClr val="accent6"/>
                </a:solidFill>
              </a:rPr>
              <a:t> very different war story…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199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Operation Mincemeat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Operation Mincemeat</dc:description>
  <cp:lastModifiedBy/>
  <cp:revision>1</cp:revision>
  <dcterms:created xsi:type="dcterms:W3CDTF">2019-03-25T11:13:20Z</dcterms:created>
  <dcterms:modified xsi:type="dcterms:W3CDTF">2022-01-19T16:57:24Z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Operation Mincemeat</vt:lpwstr>
  </property>
</Properties>
</file>