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slideLayouts/slideLayout68.xml" ContentType="application/vnd.openxmlformats-officedocument.presentationml.slideLayout+xml"/>
  <Override PartName="/ppt/theme/theme8.xml" ContentType="application/vnd.openxmlformats-officedocument.theme+xml"/>
  <Override PartName="/ppt/tags/tag73.xml" ContentType="application/vnd.openxmlformats-officedocument.presentationml.tags+xml"/>
  <Override PartName="/ppt/tags/tag74.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ags/tag75.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7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Lst>
  <p:notesMasterIdLst>
    <p:notesMasterId r:id="rId12"/>
  </p:notesMasterIdLst>
  <p:handoutMasterIdLst>
    <p:handoutMasterId r:id="rId13"/>
  </p:handoutMasterIdLst>
  <p:sldIdLst>
    <p:sldId id="257" r:id="rId11"/>
  </p:sldIdLst>
  <p:sldSz cx="10080625" cy="7561263"/>
  <p:notesSz cx="6858000" cy="9144000"/>
  <p:custDataLst>
    <p:tags r:id="rId14"/>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953" userDrawn="1">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703" userDrawn="1">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8C8"/>
    <a:srgbClr val="8547AD"/>
    <a:srgbClr val="33006F"/>
    <a:srgbClr val="FB3449"/>
    <a:srgbClr val="0099A8"/>
    <a:srgbClr val="FFFFFF"/>
    <a:srgbClr val="EA576C"/>
    <a:srgbClr val="DFDEDE"/>
    <a:srgbClr val="8A8A8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926" autoAdjust="0"/>
  </p:normalViewPr>
  <p:slideViewPr>
    <p:cSldViewPr snapToGrid="0">
      <p:cViewPr varScale="1">
        <p:scale>
          <a:sx n="69" d="100"/>
          <a:sy n="69" d="100"/>
        </p:scale>
        <p:origin x="54" y="822"/>
      </p:cViewPr>
      <p:guideLst>
        <p:guide orient="horz" pos="1578"/>
        <p:guide orient="horz" pos="4624"/>
        <p:guide orient="horz" pos="1513"/>
        <p:guide orient="horz" pos="1220"/>
        <p:guide orient="horz" pos="953"/>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703"/>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slideMaster" Target="slideMasters/slideMaster2.xml"/><Relationship Id="rId7" Type="http://schemas.openxmlformats.org/officeDocument/2006/relationships/slideMaster" Target="slideMasters/slideMaster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5" Type="http://schemas.openxmlformats.org/officeDocument/2006/relationships/slideMaster" Target="slideMasters/slideMaster4.xml"/><Relationship Id="rId15" Type="http://schemas.openxmlformats.org/officeDocument/2006/relationships/commentAuthors" Target="commentAuthors.xml"/><Relationship Id="rId10" Type="http://schemas.openxmlformats.org/officeDocument/2006/relationships/slideMaster" Target="slideMasters/slideMaster9.xml"/><Relationship Id="rId19"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1/6/2017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412790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vmlDrawing" Target="../drawings/vmlDrawing59.vml"/><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4.xml"/><Relationship Id="rId1" Type="http://schemas.openxmlformats.org/officeDocument/2006/relationships/vmlDrawing" Target="../drawings/vmlDrawing73.vml"/><Relationship Id="rId5" Type="http://schemas.openxmlformats.org/officeDocument/2006/relationships/image" Target="../media/image1.emf"/><Relationship Id="rId4" Type="http://schemas.openxmlformats.org/officeDocument/2006/relationships/oleObject" Target="../embeddings/oleObject73.bin"/></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Master" Target="../slideMasters/slideMaster9.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slideMaster" Target="../slideMasters/slideMaster9.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3" Type="http://schemas.openxmlformats.org/officeDocument/2006/relationships/image" Target="../media/image34.emf"/><Relationship Id="rId7" Type="http://schemas.openxmlformats.org/officeDocument/2006/relationships/image" Target="../media/image38.emf"/><Relationship Id="rId12" Type="http://schemas.openxmlformats.org/officeDocument/2006/relationships/image" Target="../media/image43.emf"/><Relationship Id="rId17" Type="http://schemas.openxmlformats.org/officeDocument/2006/relationships/image" Target="../media/image48.emf"/><Relationship Id="rId2" Type="http://schemas.openxmlformats.org/officeDocument/2006/relationships/image" Target="../media/image33.emf"/><Relationship Id="rId16" Type="http://schemas.openxmlformats.org/officeDocument/2006/relationships/image" Target="../media/image47.emf"/><Relationship Id="rId1" Type="http://schemas.openxmlformats.org/officeDocument/2006/relationships/slideMaster" Target="../slideMasters/slideMaster9.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5" Type="http://schemas.openxmlformats.org/officeDocument/2006/relationships/image" Target="../media/image46.e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1" Type="http://schemas.openxmlformats.org/officeDocument/2006/relationships/slideMaster" Target="../slideMasters/slideMaster9.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5" Type="http://schemas.openxmlformats.org/officeDocument/2006/relationships/image" Target="../media/image6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emf"/><Relationship Id="rId1" Type="http://schemas.openxmlformats.org/officeDocument/2006/relationships/slideMaster" Target="../slideMasters/slideMaster9.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60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51" y="5799217"/>
            <a:ext cx="9227550"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9"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35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31" y="5799575"/>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smtClean="0"/>
          </a:p>
          <a:p>
            <a:endParaRPr lang="en-US" dirty="0" smtClean="0"/>
          </a:p>
          <a:p>
            <a:endParaRPr lang="en-US" dirty="0" smtClean="0"/>
          </a:p>
          <a:p>
            <a:endParaRPr lang="en-US" dirty="0" smtClean="0"/>
          </a:p>
          <a:p>
            <a:r>
              <a:rPr lang="en-US" dirty="0" smtClean="0"/>
              <a:t>		Insert picture here</a:t>
            </a:r>
            <a:endParaRPr lang="en-US" dirty="0"/>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3288"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smtClean="0"/>
              <a:t>Write ‘Background’ here</a:t>
            </a:r>
            <a:endParaRPr lang="en-US" dirty="0"/>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smtClean="0"/>
              <a:t>Write ‘Idea’ here</a:t>
            </a:r>
            <a:endParaRPr lang="en-US" dirty="0"/>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smtClean="0"/>
              <a:t>Insert quote here – can run to two lines</a:t>
            </a:r>
            <a:endParaRPr lang="en-US" dirty="0"/>
          </a:p>
        </p:txBody>
      </p:sp>
    </p:spTree>
    <p:extLst>
      <p:ext uri="{BB962C8B-B14F-4D97-AF65-F5344CB8AC3E}">
        <p14:creationId xmlns:p14="http://schemas.microsoft.com/office/powerpoint/2010/main" val="71739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544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093788" y="1404920"/>
            <a:ext cx="7915275"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3708"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442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404920"/>
            <a:ext cx="7915275"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340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2"/>
            <a:ext cx="7915275"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237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093788" y="1395414"/>
            <a:ext cx="7915275"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11" name="Picture 10"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828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5"/>
            <a:ext cx="10080625"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4"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9361" name="think-cell Slide" r:id="rId4" imgW="6350000" imgH="6350000" progId="">
                  <p:embed/>
                </p:oleObj>
              </mc:Choice>
              <mc:Fallback>
                <p:oleObj name="think-cell Slide" r:id="rId4" imgW="6350000" imgH="63500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129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3301" y="5786517"/>
            <a:ext cx="9227550"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930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4"/>
            <a:ext cx="7915275"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749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3"/>
            <a:ext cx="7915276"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smtClean="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057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3"/>
            <a:ext cx="7915275"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0" y="5"/>
            <a:ext cx="10080625"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4" name="Text Placeholder 3"/>
          <p:cNvSpPr>
            <a:spLocks noGrp="1"/>
          </p:cNvSpPr>
          <p:nvPr>
            <p:ph type="body" sz="quarter" idx="10" hasCustomPrompt="1"/>
          </p:nvPr>
        </p:nvSpPr>
        <p:spPr bwMode="gray">
          <a:xfrm>
            <a:off x="1093788" y="1395413"/>
            <a:ext cx="7915275"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smtClean="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937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5537" y="806395"/>
            <a:ext cx="9316338" cy="436608"/>
          </a:xfrm>
        </p:spPr>
        <p:txBody>
          <a:bodyPr anchor="t" anchorCtr="0"/>
          <a:lstStyle>
            <a:lvl1pPr>
              <a:lnSpc>
                <a:spcPts val="1500"/>
              </a:lnSpc>
              <a:buNone/>
              <a:defRPr sz="1400" b="1" baseline="0">
                <a:solidFill>
                  <a:schemeClr val="accent6"/>
                </a:solidFill>
              </a:defRPr>
            </a:lvl1pPr>
          </a:lstStyle>
          <a:p>
            <a:pPr lvl="0"/>
            <a:r>
              <a:rPr lang="en-GB" dirty="0" smtClean="0"/>
              <a:t>Sub copy line can run to a maximum of two lines</a:t>
            </a:r>
            <a:endParaRPr lang="en-GB" dirty="0"/>
          </a:p>
        </p:txBody>
      </p:sp>
      <p:sp>
        <p:nvSpPr>
          <p:cNvPr id="10"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
        <p:nvSpPr>
          <p:cNvPr id="7" name="Text Placeholder 13"/>
          <p:cNvSpPr>
            <a:spLocks noGrp="1"/>
          </p:cNvSpPr>
          <p:nvPr>
            <p:ph type="body" sz="quarter" idx="16" hasCustomPrompt="1"/>
          </p:nvPr>
        </p:nvSpPr>
        <p:spPr bwMode="gray">
          <a:xfrm>
            <a:off x="278709" y="1371821"/>
            <a:ext cx="6193706" cy="214058"/>
          </a:xfrm>
        </p:spPr>
        <p:txBody>
          <a:bodyPr anchor="t" anchorCtr="0"/>
          <a:lstStyle>
            <a:lvl1pPr>
              <a:lnSpc>
                <a:spcPts val="1500"/>
              </a:lnSpc>
              <a:buNone/>
              <a:defRPr sz="1400" b="1" baseline="0">
                <a:solidFill>
                  <a:schemeClr val="bg1"/>
                </a:solidFill>
              </a:defRPr>
            </a:lvl1pPr>
          </a:lstStyle>
          <a:p>
            <a:pPr lvl="0"/>
            <a:r>
              <a:rPr lang="en-GB" dirty="0" smtClean="0"/>
              <a:t>Section Title</a:t>
            </a:r>
            <a:endParaRPr lang="en-GB" dirty="0"/>
          </a:p>
        </p:txBody>
      </p:sp>
      <p:sp>
        <p:nvSpPr>
          <p:cNvPr id="8" name="Text Placeholder 13"/>
          <p:cNvSpPr>
            <a:spLocks noGrp="1"/>
          </p:cNvSpPr>
          <p:nvPr>
            <p:ph type="body" sz="quarter" idx="17" hasCustomPrompt="1"/>
          </p:nvPr>
        </p:nvSpPr>
        <p:spPr bwMode="gray">
          <a:xfrm>
            <a:off x="278709" y="1576698"/>
            <a:ext cx="6193706" cy="248708"/>
          </a:xfrm>
        </p:spPr>
        <p:txBody>
          <a:bodyPr anchor="t" anchorCtr="0"/>
          <a:lstStyle>
            <a:lvl1pPr>
              <a:lnSpc>
                <a:spcPts val="1500"/>
              </a:lnSpc>
              <a:buNone/>
              <a:defRPr sz="1400" b="1" baseline="0">
                <a:solidFill>
                  <a:schemeClr val="accent6"/>
                </a:solidFill>
              </a:defRPr>
            </a:lvl1pPr>
          </a:lstStyle>
          <a:p>
            <a:pPr lvl="0"/>
            <a:r>
              <a:rPr lang="en-GB" dirty="0" smtClean="0"/>
              <a:t>Secondary Information</a:t>
            </a:r>
            <a:endParaRPr lang="en-GB" dirty="0"/>
          </a:p>
        </p:txBody>
      </p:sp>
      <p:sp>
        <p:nvSpPr>
          <p:cNvPr id="3" name="Content Placeholder 2"/>
          <p:cNvSpPr>
            <a:spLocks noGrp="1"/>
          </p:cNvSpPr>
          <p:nvPr>
            <p:ph idx="1" hasCustomPrompt="1"/>
          </p:nvPr>
        </p:nvSpPr>
        <p:spPr bwMode="gray">
          <a:xfrm>
            <a:off x="269414" y="1905000"/>
            <a:ext cx="6318711"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5279"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5537" y="806395"/>
            <a:ext cx="9316338" cy="436608"/>
          </a:xfrm>
        </p:spPr>
        <p:txBody>
          <a:bodyPr anchor="t" anchorCtr="0"/>
          <a:lstStyle>
            <a:lvl1pPr>
              <a:lnSpc>
                <a:spcPts val="1500"/>
              </a:lnSpc>
              <a:buNone/>
              <a:defRPr sz="1400" b="1" baseline="0">
                <a:solidFill>
                  <a:schemeClr val="accent6"/>
                </a:solidFill>
              </a:defRPr>
            </a:lvl1pPr>
          </a:lstStyle>
          <a:p>
            <a:pPr lvl="0"/>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8709" y="1371821"/>
            <a:ext cx="6193706" cy="214058"/>
          </a:xfrm>
        </p:spPr>
        <p:txBody>
          <a:bodyPr anchor="t" anchorCtr="0"/>
          <a:lstStyle>
            <a:lvl1pPr>
              <a:lnSpc>
                <a:spcPts val="1500"/>
              </a:lnSpc>
              <a:buNone/>
              <a:defRPr sz="1400" b="1" baseline="0">
                <a:solidFill>
                  <a:schemeClr val="bg1"/>
                </a:solidFill>
              </a:defRPr>
            </a:lvl1pPr>
          </a:lstStyle>
          <a:p>
            <a:pPr lvl="0"/>
            <a:r>
              <a:rPr lang="en-GB" dirty="0" smtClean="0"/>
              <a:t>Section Title</a:t>
            </a:r>
            <a:endParaRPr lang="en-GB" dirty="0"/>
          </a:p>
        </p:txBody>
      </p:sp>
      <p:sp>
        <p:nvSpPr>
          <p:cNvPr id="8" name="Text Placeholder 13"/>
          <p:cNvSpPr>
            <a:spLocks noGrp="1"/>
          </p:cNvSpPr>
          <p:nvPr>
            <p:ph type="body" sz="quarter" idx="17" hasCustomPrompt="1"/>
          </p:nvPr>
        </p:nvSpPr>
        <p:spPr bwMode="gray">
          <a:xfrm>
            <a:off x="278709" y="1576698"/>
            <a:ext cx="6193706" cy="248708"/>
          </a:xfrm>
        </p:spPr>
        <p:txBody>
          <a:bodyPr anchor="t" anchorCtr="0"/>
          <a:lstStyle>
            <a:lvl1pPr>
              <a:lnSpc>
                <a:spcPts val="1500"/>
              </a:lnSpc>
              <a:buNone/>
              <a:defRPr sz="1400" b="1" baseline="0">
                <a:solidFill>
                  <a:schemeClr val="accent6"/>
                </a:solidFill>
              </a:defRPr>
            </a:lvl1pPr>
          </a:lstStyle>
          <a:p>
            <a:pPr lvl="0"/>
            <a:r>
              <a:rPr lang="en-GB" dirty="0" smtClean="0"/>
              <a:t>Secondary Information</a:t>
            </a:r>
            <a:endParaRPr lang="en-GB" dirty="0"/>
          </a:p>
        </p:txBody>
      </p:sp>
      <p:sp>
        <p:nvSpPr>
          <p:cNvPr id="3" name="Content Placeholder 2"/>
          <p:cNvSpPr>
            <a:spLocks noGrp="1"/>
          </p:cNvSpPr>
          <p:nvPr>
            <p:ph idx="1" hasCustomPrompt="1"/>
          </p:nvPr>
        </p:nvSpPr>
        <p:spPr bwMode="gray">
          <a:xfrm>
            <a:off x="269414" y="1905000"/>
            <a:ext cx="6318711"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599"/>
            <a:ext cx="10080625"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32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85750" y="1395413"/>
            <a:ext cx="9378950"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smtClean="0"/>
              <a:t>Click icon to add picture</a:t>
            </a:r>
            <a:endParaRPr lang="en-US" dirty="0"/>
          </a:p>
        </p:txBody>
      </p:sp>
      <p:sp>
        <p:nvSpPr>
          <p:cNvPr id="2" name="Title 1"/>
          <p:cNvSpPr>
            <a:spLocks noGrp="1"/>
          </p:cNvSpPr>
          <p:nvPr>
            <p:ph type="title" hasCustomPrompt="1"/>
          </p:nvPr>
        </p:nvSpPr>
        <p:spPr bwMode="gray">
          <a:xfrm>
            <a:off x="263445" y="352441"/>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2997"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4" name="Text Placeholder 3"/>
          <p:cNvSpPr>
            <a:spLocks noGrp="1"/>
          </p:cNvSpPr>
          <p:nvPr>
            <p:ph type="body" sz="quarter" idx="10" hasCustomPrompt="1"/>
          </p:nvPr>
        </p:nvSpPr>
        <p:spPr bwMode="gray">
          <a:xfrm>
            <a:off x="1898650" y="2512932"/>
            <a:ext cx="630095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smtClean="0"/>
              <a:t>Body copy </a:t>
            </a:r>
            <a:r>
              <a:rPr lang="en-GB" dirty="0" err="1" smtClean="0"/>
              <a:t>Lobor</a:t>
            </a:r>
            <a:r>
              <a:rPr lang="en-GB" dirty="0" smtClean="0"/>
              <a:t> sum </a:t>
            </a:r>
            <a:r>
              <a:rPr lang="en-GB" dirty="0" err="1" smtClean="0"/>
              <a:t>iliquatue</a:t>
            </a:r>
            <a:r>
              <a:rPr lang="en-GB" dirty="0" smtClean="0"/>
              <a:t> </a:t>
            </a:r>
            <a:r>
              <a:rPr lang="en-GB" dirty="0" err="1" smtClean="0"/>
              <a:t>facilisi.Ute</a:t>
            </a:r>
            <a:r>
              <a:rPr lang="en-GB" dirty="0" smtClean="0"/>
              <a:t> </a:t>
            </a:r>
            <a:r>
              <a:rPr lang="en-GB" dirty="0" err="1" smtClean="0"/>
              <a:t>dolessim</a:t>
            </a:r>
            <a:r>
              <a:rPr lang="en-GB" dirty="0" smtClean="0"/>
              <a:t> </a:t>
            </a:r>
            <a:r>
              <a:rPr lang="en-GB" dirty="0" err="1" smtClean="0"/>
              <a:t>veliqui</a:t>
            </a:r>
            <a:r>
              <a:rPr lang="en-GB" dirty="0" smtClean="0"/>
              <a:t> </a:t>
            </a:r>
            <a:r>
              <a:rPr lang="en-GB" dirty="0" err="1" smtClean="0"/>
              <a:t>blam</a:t>
            </a:r>
            <a:r>
              <a:rPr lang="en-GB" dirty="0" smtClean="0"/>
              <a:t> </a:t>
            </a:r>
            <a:r>
              <a:rPr lang="en-GB" dirty="0" err="1" smtClean="0"/>
              <a:t>nosto</a:t>
            </a:r>
            <a:r>
              <a:rPr lang="en-GB" dirty="0" smtClean="0"/>
              <a:t> </a:t>
            </a:r>
            <a:r>
              <a:rPr lang="en-GB" dirty="0" err="1" smtClean="0"/>
              <a:t>essi</a:t>
            </a:r>
            <a:r>
              <a:rPr lang="en-GB" dirty="0" smtClean="0"/>
              <a:t> tie </a:t>
            </a:r>
            <a:r>
              <a:rPr lang="en-GB" dirty="0" err="1" smtClean="0"/>
              <a:t>velit</a:t>
            </a:r>
            <a:r>
              <a:rPr lang="en-GB" dirty="0" smtClean="0"/>
              <a:t> </a:t>
            </a:r>
            <a:r>
              <a:rPr lang="en-GB" dirty="0" err="1" smtClean="0"/>
              <a:t>autpat</a:t>
            </a:r>
            <a:r>
              <a:rPr lang="en-GB" dirty="0" smtClean="0"/>
              <a:t>. </a:t>
            </a:r>
            <a:r>
              <a:rPr lang="en-GB" dirty="0" err="1" smtClean="0"/>
              <a:t>Ut</a:t>
            </a:r>
            <a:r>
              <a:rPr lang="en-GB" dirty="0" smtClean="0"/>
              <a:t> </a:t>
            </a:r>
            <a:r>
              <a:rPr lang="en-GB" dirty="0" err="1" smtClean="0"/>
              <a:t>lobore</a:t>
            </a:r>
            <a:r>
              <a:rPr lang="en-GB" dirty="0" smtClean="0"/>
              <a:t> </a:t>
            </a:r>
            <a:r>
              <a:rPr lang="en-GB" dirty="0" err="1" smtClean="0"/>
              <a:t>doluptatie</a:t>
            </a:r>
            <a:r>
              <a:rPr lang="en-GB" dirty="0" smtClean="0"/>
              <a:t> et, con </a:t>
            </a:r>
            <a:r>
              <a:rPr lang="en-GB" dirty="0" err="1" smtClean="0"/>
              <a:t>ulpute</a:t>
            </a:r>
            <a:r>
              <a:rPr lang="en-GB" dirty="0" smtClean="0"/>
              <a:t> </a:t>
            </a:r>
            <a:r>
              <a:rPr lang="en-GB" dirty="0" err="1" smtClean="0"/>
              <a:t>magnis</a:t>
            </a:r>
            <a:r>
              <a:rPr lang="en-GB" dirty="0" smtClean="0"/>
              <a:t> </a:t>
            </a:r>
            <a:r>
              <a:rPr lang="en-GB" dirty="0" err="1" smtClean="0"/>
              <a:t>amconse</a:t>
            </a:r>
            <a:r>
              <a:rPr lang="en-GB" dirty="0" smtClean="0"/>
              <a:t> </a:t>
            </a:r>
            <a:r>
              <a:rPr lang="en-GB" dirty="0" err="1" smtClean="0"/>
              <a:t>quisim</a:t>
            </a:r>
            <a:r>
              <a:rPr lang="en-GB" dirty="0" smtClean="0"/>
              <a:t> </a:t>
            </a:r>
            <a:r>
              <a:rPr lang="en-GB" dirty="0" err="1" smtClean="0"/>
              <a:t>quat</a:t>
            </a:r>
            <a:r>
              <a:rPr lang="en-GB" dirty="0" smtClean="0"/>
              <a:t>, </a:t>
            </a:r>
            <a:r>
              <a:rPr lang="en-GB" dirty="0" err="1" smtClean="0"/>
              <a:t>suscilla</a:t>
            </a:r>
            <a:r>
              <a:rPr lang="en-GB" dirty="0" smtClean="0"/>
              <a:t> </a:t>
            </a:r>
            <a:r>
              <a:rPr lang="en-GB" dirty="0" err="1" smtClean="0"/>
              <a:t>facilis</a:t>
            </a:r>
            <a:r>
              <a:rPr lang="en-GB" dirty="0" smtClean="0"/>
              <a:t> </a:t>
            </a:r>
            <a:r>
              <a:rPr lang="en-GB" dirty="0" err="1" smtClean="0"/>
              <a:t>nonsect</a:t>
            </a:r>
            <a:r>
              <a:rPr lang="en-GB" dirty="0" smtClean="0"/>
              <a:t> </a:t>
            </a:r>
            <a:r>
              <a:rPr lang="en-GB" dirty="0" err="1" smtClean="0"/>
              <a:t>etueriusto</a:t>
            </a:r>
            <a:r>
              <a:rPr lang="en-GB" dirty="0" smtClean="0"/>
              <a:t> </a:t>
            </a:r>
            <a:r>
              <a:rPr lang="en-GB" dirty="0" err="1" smtClean="0"/>
              <a:t>doloreet</a:t>
            </a:r>
            <a:r>
              <a:rPr lang="en-GB" dirty="0" smtClean="0"/>
              <a:t> </a:t>
            </a:r>
            <a:r>
              <a:rPr lang="en-GB" dirty="0" err="1" smtClean="0"/>
              <a:t>alisit</a:t>
            </a:r>
            <a:r>
              <a:rPr lang="en-GB" dirty="0" smtClean="0"/>
              <a:t> </a:t>
            </a:r>
            <a:r>
              <a:rPr lang="en-GB" dirty="0" err="1" smtClean="0"/>
              <a:t>autpat</a:t>
            </a:r>
            <a:r>
              <a:rPr lang="en-GB" dirty="0" smtClean="0"/>
              <a:t>.</a:t>
            </a:r>
          </a:p>
          <a:p>
            <a:pPr lvl="0"/>
            <a:endParaRPr lang="en-GB" dirty="0" smtClean="0"/>
          </a:p>
          <a:p>
            <a:pPr lvl="0"/>
            <a:r>
              <a:rPr lang="en-GB" dirty="0" err="1" smtClean="0"/>
              <a:t>uismodo</a:t>
            </a:r>
            <a:r>
              <a:rPr lang="en-GB" dirty="0" smtClean="0"/>
              <a:t> dip el in </a:t>
            </a:r>
            <a:r>
              <a:rPr lang="en-GB" dirty="0" err="1" smtClean="0"/>
              <a:t>exer</a:t>
            </a:r>
            <a:r>
              <a:rPr lang="en-GB" dirty="0" smtClean="0"/>
              <a:t> </a:t>
            </a:r>
            <a:r>
              <a:rPr lang="en-GB" dirty="0" err="1" smtClean="0"/>
              <a:t>irit</a:t>
            </a:r>
            <a:r>
              <a:rPr lang="en-GB" dirty="0" smtClean="0"/>
              <a:t> </a:t>
            </a:r>
            <a:r>
              <a:rPr lang="en-GB" dirty="0" err="1" smtClean="0"/>
              <a:t>vel</a:t>
            </a:r>
            <a:r>
              <a:rPr lang="en-GB" dirty="0" smtClean="0"/>
              <a:t> </a:t>
            </a:r>
            <a:r>
              <a:rPr lang="en-GB" dirty="0" err="1" smtClean="0"/>
              <a:t>irit</a:t>
            </a:r>
            <a:r>
              <a:rPr lang="en-GB" dirty="0" smtClean="0"/>
              <a:t> </a:t>
            </a:r>
            <a:r>
              <a:rPr lang="en-GB" dirty="0" err="1" smtClean="0"/>
              <a:t>exeros</a:t>
            </a:r>
            <a:r>
              <a:rPr lang="en-GB" dirty="0" smtClean="0"/>
              <a:t> </a:t>
            </a:r>
            <a:r>
              <a:rPr lang="en-GB" dirty="0" err="1" smtClean="0"/>
              <a:t>nulputem</a:t>
            </a:r>
            <a:r>
              <a:rPr lang="en-GB" dirty="0" smtClean="0"/>
              <a:t> </a:t>
            </a:r>
            <a:r>
              <a:rPr lang="en-GB" dirty="0" err="1" smtClean="0"/>
              <a:t>iustrud</a:t>
            </a:r>
            <a:r>
              <a:rPr lang="en-GB" dirty="0" smtClean="0"/>
              <a:t> do corer </a:t>
            </a:r>
            <a:r>
              <a:rPr lang="en-GB" dirty="0" err="1" smtClean="0"/>
              <a:t>ilismod</a:t>
            </a:r>
            <a:r>
              <a:rPr lang="en-GB" dirty="0" smtClean="0"/>
              <a:t> </a:t>
            </a:r>
            <a:r>
              <a:rPr lang="en-GB" dirty="0" err="1" smtClean="0"/>
              <a:t>eros</a:t>
            </a:r>
            <a:r>
              <a:rPr lang="en-GB" dirty="0" smtClean="0"/>
              <a:t> dip </a:t>
            </a:r>
            <a:r>
              <a:rPr lang="en-GB" dirty="0" err="1" smtClean="0"/>
              <a:t>essecte</a:t>
            </a:r>
            <a:r>
              <a:rPr lang="en-GB" dirty="0" smtClean="0"/>
              <a:t> </a:t>
            </a:r>
            <a:r>
              <a:rPr lang="en-GB" dirty="0" err="1" smtClean="0"/>
              <a:t>consequ</a:t>
            </a:r>
            <a:r>
              <a:rPr lang="en-GB" dirty="0" smtClean="0"/>
              <a:t> </a:t>
            </a:r>
            <a:r>
              <a:rPr lang="en-GB" dirty="0" err="1" smtClean="0"/>
              <a:t>velit</a:t>
            </a:r>
            <a:r>
              <a:rPr lang="en-GB" dirty="0" smtClean="0"/>
              <a:t>, </a:t>
            </a:r>
            <a:r>
              <a:rPr lang="en-GB" dirty="0" err="1" smtClean="0"/>
              <a:t>dolenis</a:t>
            </a:r>
            <a:r>
              <a:rPr lang="en-GB" dirty="0" smtClean="0"/>
              <a:t> </a:t>
            </a:r>
            <a:r>
              <a:rPr lang="en-GB" dirty="0" err="1" smtClean="0"/>
              <a:t>nos</a:t>
            </a:r>
            <a:r>
              <a:rPr lang="en-GB" dirty="0" smtClean="0"/>
              <a:t> </a:t>
            </a:r>
            <a:r>
              <a:rPr lang="en-GB" dirty="0" err="1" smtClean="0"/>
              <a:t>adignim</a:t>
            </a:r>
            <a:r>
              <a:rPr lang="en-GB" dirty="0" smtClean="0"/>
              <a:t> </a:t>
            </a:r>
            <a:r>
              <a:rPr lang="en-GB" dirty="0" err="1" smtClean="0"/>
              <a:t>duis</a:t>
            </a:r>
            <a:r>
              <a:rPr lang="en-GB" dirty="0" smtClean="0"/>
              <a:t> </a:t>
            </a:r>
            <a:r>
              <a:rPr lang="en-GB" dirty="0" err="1" smtClean="0"/>
              <a:t>nos</a:t>
            </a:r>
            <a:r>
              <a:rPr lang="en-GB" dirty="0" smtClean="0"/>
              <a:t> </a:t>
            </a:r>
            <a:r>
              <a:rPr lang="en-GB" dirty="0" err="1" smtClean="0"/>
              <a:t>dolore</a:t>
            </a:r>
            <a:r>
              <a:rPr lang="en-GB" dirty="0" smtClean="0"/>
              <a:t> </a:t>
            </a:r>
            <a:r>
              <a:rPr lang="en-GB" dirty="0" err="1" smtClean="0"/>
              <a:t>doloreet</a:t>
            </a:r>
            <a:r>
              <a:rPr lang="en-GB" dirty="0" smtClean="0"/>
              <a:t> </a:t>
            </a:r>
            <a:r>
              <a:rPr lang="en-GB" dirty="0" err="1" smtClean="0"/>
              <a:t>conum</a:t>
            </a:r>
            <a:r>
              <a:rPr lang="en-GB" dirty="0" smtClean="0"/>
              <a:t> </a:t>
            </a:r>
            <a:r>
              <a:rPr lang="en-GB" dirty="0" err="1" smtClean="0"/>
              <a:t>dolorem</a:t>
            </a:r>
            <a:r>
              <a:rPr lang="en-GB" dirty="0" smtClean="0"/>
              <a:t> </a:t>
            </a:r>
            <a:r>
              <a:rPr lang="en-GB" dirty="0" err="1" smtClean="0"/>
              <a:t>vullut</a:t>
            </a:r>
            <a:r>
              <a:rPr lang="en-GB" dirty="0" smtClean="0"/>
              <a:t> </a:t>
            </a:r>
            <a:r>
              <a:rPr lang="en-GB" dirty="0" err="1" smtClean="0"/>
              <a:t>vercill</a:t>
            </a:r>
            <a:r>
              <a:rPr lang="en-GB" dirty="0" smtClean="0"/>
              <a:t> </a:t>
            </a:r>
            <a:r>
              <a:rPr lang="en-GB" dirty="0" err="1" smtClean="0"/>
              <a:t>utatet</a:t>
            </a:r>
            <a:r>
              <a:rPr lang="en-GB" dirty="0" smtClean="0"/>
              <a:t>. XX% Reference copy </a:t>
            </a:r>
            <a:r>
              <a:rPr lang="en-GB" dirty="0" err="1" smtClean="0"/>
              <a:t>lobor</a:t>
            </a:r>
            <a:r>
              <a:rPr lang="en-GB" dirty="0" smtClean="0"/>
              <a:t> sum </a:t>
            </a:r>
            <a:r>
              <a:rPr lang="en-GB" dirty="0" err="1" smtClean="0"/>
              <a:t>iliquatue</a:t>
            </a:r>
            <a:r>
              <a:rPr lang="en-GB" dirty="0" smtClean="0"/>
              <a:t> </a:t>
            </a:r>
            <a:r>
              <a:rPr lang="en-GB" dirty="0" err="1" smtClean="0"/>
              <a:t>facilisi</a:t>
            </a:r>
            <a:r>
              <a:rPr lang="en-GB" dirty="0" smtClean="0"/>
              <a:t>.</a:t>
            </a:r>
          </a:p>
        </p:txBody>
      </p:sp>
      <p:cxnSp>
        <p:nvCxnSpPr>
          <p:cNvPr id="12" name="Straight Connector 11"/>
          <p:cNvCxnSpPr/>
          <p:nvPr userDrawn="1"/>
        </p:nvCxnSpPr>
        <p:spPr bwMode="gray">
          <a:xfrm>
            <a:off x="0"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141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3440"/>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490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82519" y="137245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82519" y="157733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3" name="Content Placeholder 2"/>
          <p:cNvSpPr>
            <a:spLocks noGrp="1"/>
          </p:cNvSpPr>
          <p:nvPr>
            <p:ph idx="1" hasCustomPrompt="1"/>
          </p:nvPr>
        </p:nvSpPr>
        <p:spPr bwMode="gray">
          <a:xfrm>
            <a:off x="270082" y="1902928"/>
            <a:ext cx="3925682"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4" name="Content Placeholder 2"/>
          <p:cNvSpPr>
            <a:spLocks noGrp="1"/>
          </p:cNvSpPr>
          <p:nvPr>
            <p:ph idx="18" hasCustomPrompt="1"/>
          </p:nvPr>
        </p:nvSpPr>
        <p:spPr bwMode="gray">
          <a:xfrm>
            <a:off x="5085647" y="1902928"/>
            <a:ext cx="3923416"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039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3440"/>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871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8709" y="136483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8709" y="156971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3" name="Content Placeholder 2"/>
          <p:cNvSpPr>
            <a:spLocks noGrp="1"/>
          </p:cNvSpPr>
          <p:nvPr>
            <p:ph idx="1" hasCustomPrompt="1"/>
          </p:nvPr>
        </p:nvSpPr>
        <p:spPr bwMode="gray">
          <a:xfrm>
            <a:off x="266700" y="2465456"/>
            <a:ext cx="6321425"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6303"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3440"/>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871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8709" y="136483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8709" y="156971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3" name="Content Placeholder 2"/>
          <p:cNvSpPr>
            <a:spLocks noGrp="1"/>
          </p:cNvSpPr>
          <p:nvPr>
            <p:ph idx="1" hasCustomPrompt="1"/>
          </p:nvPr>
        </p:nvSpPr>
        <p:spPr bwMode="gray">
          <a:xfrm>
            <a:off x="266700" y="2465456"/>
            <a:ext cx="6321425"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153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51" y="5799217"/>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527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4346"/>
            <a:ext cx="9308541" cy="409568"/>
          </a:xfrm>
        </p:spPr>
        <p:txBody>
          <a:bodyPr/>
          <a:lstStyle/>
          <a:p>
            <a:r>
              <a:rPr lang="en-US" dirty="0" smtClean="0"/>
              <a:t>HEADER CANNOT RUN OVER MORE THAN ONE LINE</a:t>
            </a:r>
            <a:endParaRPr lang="en-US" dirty="0"/>
          </a:p>
        </p:txBody>
      </p:sp>
      <p:sp>
        <p:nvSpPr>
          <p:cNvPr id="3" name="Content Placeholder 2"/>
          <p:cNvSpPr>
            <a:spLocks noGrp="1"/>
          </p:cNvSpPr>
          <p:nvPr>
            <p:ph idx="1" hasCustomPrompt="1"/>
          </p:nvPr>
        </p:nvSpPr>
        <p:spPr bwMode="gray">
          <a:xfrm>
            <a:off x="267541" y="2461174"/>
            <a:ext cx="3928221"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9" name="Text Placeholder 13"/>
          <p:cNvSpPr>
            <a:spLocks noGrp="1"/>
          </p:cNvSpPr>
          <p:nvPr>
            <p:ph type="body" sz="quarter" idx="14" hasCustomPrompt="1"/>
          </p:nvPr>
        </p:nvSpPr>
        <p:spPr bwMode="gray">
          <a:xfrm>
            <a:off x="281887" y="80322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81884" y="136229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81884" y="156717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4" name="Content Placeholder 2"/>
          <p:cNvSpPr>
            <a:spLocks noGrp="1"/>
          </p:cNvSpPr>
          <p:nvPr>
            <p:ph idx="18" hasCustomPrompt="1"/>
          </p:nvPr>
        </p:nvSpPr>
        <p:spPr bwMode="gray">
          <a:xfrm>
            <a:off x="5082153" y="2468629"/>
            <a:ext cx="3926909"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44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4346"/>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5537"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5535" y="1374361"/>
            <a:ext cx="3026990"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5535" y="1579238"/>
            <a:ext cx="3026990"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7" name="Text Placeholder 13"/>
          <p:cNvSpPr>
            <a:spLocks noGrp="1"/>
          </p:cNvSpPr>
          <p:nvPr>
            <p:ph type="body" sz="quarter" idx="20" hasCustomPrompt="1"/>
          </p:nvPr>
        </p:nvSpPr>
        <p:spPr bwMode="gray">
          <a:xfrm>
            <a:off x="3489108" y="1374361"/>
            <a:ext cx="3026990"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18" name="Text Placeholder 13"/>
          <p:cNvSpPr>
            <a:spLocks noGrp="1"/>
          </p:cNvSpPr>
          <p:nvPr>
            <p:ph type="body" sz="quarter" idx="21" hasCustomPrompt="1"/>
          </p:nvPr>
        </p:nvSpPr>
        <p:spPr bwMode="gray">
          <a:xfrm>
            <a:off x="3489108" y="1579238"/>
            <a:ext cx="3026990"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9" name="Text Placeholder 13"/>
          <p:cNvSpPr>
            <a:spLocks noGrp="1"/>
          </p:cNvSpPr>
          <p:nvPr>
            <p:ph type="body" sz="quarter" idx="22" hasCustomPrompt="1"/>
          </p:nvPr>
        </p:nvSpPr>
        <p:spPr bwMode="gray">
          <a:xfrm>
            <a:off x="6692137" y="1374361"/>
            <a:ext cx="3026990"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20" name="Text Placeholder 13"/>
          <p:cNvSpPr>
            <a:spLocks noGrp="1"/>
          </p:cNvSpPr>
          <p:nvPr>
            <p:ph type="body" sz="quarter" idx="23" hasCustomPrompt="1"/>
          </p:nvPr>
        </p:nvSpPr>
        <p:spPr bwMode="gray">
          <a:xfrm>
            <a:off x="6692137" y="1579238"/>
            <a:ext cx="3026990"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3" name="Content Placeholder 2"/>
          <p:cNvSpPr>
            <a:spLocks noGrp="1"/>
          </p:cNvSpPr>
          <p:nvPr>
            <p:ph idx="1" hasCustomPrompt="1"/>
          </p:nvPr>
        </p:nvSpPr>
        <p:spPr bwMode="gray">
          <a:xfrm>
            <a:off x="276613" y="2458635"/>
            <a:ext cx="3099504"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4" name="Content Placeholder 2"/>
          <p:cNvSpPr>
            <a:spLocks noGrp="1"/>
          </p:cNvSpPr>
          <p:nvPr>
            <p:ph idx="18" hasCustomPrompt="1"/>
          </p:nvPr>
        </p:nvSpPr>
        <p:spPr bwMode="gray">
          <a:xfrm>
            <a:off x="3482728" y="2459740"/>
            <a:ext cx="3092608"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6" name="Content Placeholder 2"/>
          <p:cNvSpPr>
            <a:spLocks noGrp="1"/>
          </p:cNvSpPr>
          <p:nvPr>
            <p:ph idx="19" hasCustomPrompt="1"/>
          </p:nvPr>
        </p:nvSpPr>
        <p:spPr bwMode="gray">
          <a:xfrm>
            <a:off x="6682222" y="2452723"/>
            <a:ext cx="3123765"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629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4346"/>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2364" y="812745"/>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2364" y="136864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2364" y="1583048"/>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6" name="Content Placeholder 2"/>
          <p:cNvSpPr>
            <a:spLocks noGrp="1"/>
          </p:cNvSpPr>
          <p:nvPr>
            <p:ph idx="19" hasCustomPrompt="1"/>
          </p:nvPr>
        </p:nvSpPr>
        <p:spPr bwMode="gray">
          <a:xfrm>
            <a:off x="6679157" y="2467962"/>
            <a:ext cx="3126831"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6681200" y="3548039"/>
            <a:ext cx="3126831"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1898650" y="2458714"/>
            <a:ext cx="3095626"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1909594" y="3559767"/>
            <a:ext cx="3084682"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46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684868" y="2467962"/>
            <a:ext cx="3121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6686912" y="3548040"/>
            <a:ext cx="311907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1871979" y="2463159"/>
            <a:ext cx="3122295"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1883410" y="3555957"/>
            <a:ext cx="3110865"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a:xfrm>
            <a:off x="263445" y="351535"/>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8712" y="805125"/>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1092" y="136864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1092" y="1583048"/>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449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5598" y="3555676"/>
            <a:ext cx="231104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7489950" y="3557877"/>
            <a:ext cx="2316038"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263578" y="3557873"/>
            <a:ext cx="2322459"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677929" y="3550866"/>
            <a:ext cx="2316345"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a:xfrm>
            <a:off x="263445" y="351535"/>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4902" y="1357942"/>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4902" y="158495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4" name="Text Placeholder 3"/>
          <p:cNvSpPr>
            <a:spLocks noGrp="1"/>
          </p:cNvSpPr>
          <p:nvPr>
            <p:ph type="body" sz="quarter" idx="23"/>
          </p:nvPr>
        </p:nvSpPr>
        <p:spPr>
          <a:xfrm>
            <a:off x="267534"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Text Placeholder 3"/>
          <p:cNvSpPr>
            <a:spLocks noGrp="1"/>
          </p:cNvSpPr>
          <p:nvPr>
            <p:ph type="body" sz="quarter" idx="24"/>
          </p:nvPr>
        </p:nvSpPr>
        <p:spPr>
          <a:xfrm>
            <a:off x="2706688"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3"/>
          <p:cNvSpPr>
            <a:spLocks noGrp="1"/>
          </p:cNvSpPr>
          <p:nvPr>
            <p:ph type="body" sz="quarter" idx="25"/>
          </p:nvPr>
        </p:nvSpPr>
        <p:spPr>
          <a:xfrm>
            <a:off x="5106988"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0" name="Text Placeholder 3"/>
          <p:cNvSpPr>
            <a:spLocks noGrp="1"/>
          </p:cNvSpPr>
          <p:nvPr>
            <p:ph type="body" sz="quarter" idx="26"/>
          </p:nvPr>
        </p:nvSpPr>
        <p:spPr>
          <a:xfrm>
            <a:off x="7516813"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551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39832"/>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3723" y="807756"/>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88237" y="138388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88237" y="158876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6" name="Content Placeholder 2"/>
          <p:cNvSpPr>
            <a:spLocks noGrp="1"/>
          </p:cNvSpPr>
          <p:nvPr>
            <p:ph idx="19" hasCustomPrompt="1"/>
          </p:nvPr>
        </p:nvSpPr>
        <p:spPr bwMode="gray">
          <a:xfrm>
            <a:off x="5084238" y="3011507"/>
            <a:ext cx="3113611"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5084128" y="5207562"/>
            <a:ext cx="309086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1873730" y="3006083"/>
            <a:ext cx="3120546"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1871083" y="5209764"/>
            <a:ext cx="312319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653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5597" y="3555675"/>
            <a:ext cx="231104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7489949" y="3557876"/>
            <a:ext cx="2316039"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263578" y="3548347"/>
            <a:ext cx="2322460"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677929" y="3550865"/>
            <a:ext cx="2316346"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1887" y="80322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81887" y="1371821"/>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81887" y="158622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756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9794" y="3005158"/>
            <a:ext cx="3118056"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5081838" y="5220262"/>
            <a:ext cx="3116012"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1878810" y="3001004"/>
            <a:ext cx="3118056"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1872353" y="5222464"/>
            <a:ext cx="3121922"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78712" y="80322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78712" y="136864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78712" y="158622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6" name="Text Placeholder 5"/>
          <p:cNvSpPr>
            <a:spLocks noGrp="1"/>
          </p:cNvSpPr>
          <p:nvPr>
            <p:ph type="body" sz="quarter" idx="23" hasCustomPrompt="1"/>
          </p:nvPr>
        </p:nvSpPr>
        <p:spPr>
          <a:xfrm>
            <a:off x="1886403" y="1936750"/>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26" name="Text Placeholder 5"/>
          <p:cNvSpPr>
            <a:spLocks noGrp="1"/>
          </p:cNvSpPr>
          <p:nvPr>
            <p:ph type="body" sz="quarter" idx="24" hasCustomPrompt="1"/>
          </p:nvPr>
        </p:nvSpPr>
        <p:spPr>
          <a:xfrm>
            <a:off x="5089978" y="1936750"/>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28" name="Text Placeholder 5"/>
          <p:cNvSpPr>
            <a:spLocks noGrp="1"/>
          </p:cNvSpPr>
          <p:nvPr>
            <p:ph type="body" sz="quarter" idx="25" hasCustomPrompt="1"/>
          </p:nvPr>
        </p:nvSpPr>
        <p:spPr>
          <a:xfrm>
            <a:off x="1886403" y="4148138"/>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29" name="Text Placeholder 5"/>
          <p:cNvSpPr>
            <a:spLocks noGrp="1"/>
          </p:cNvSpPr>
          <p:nvPr>
            <p:ph type="body" sz="quarter" idx="26" hasCustomPrompt="1"/>
          </p:nvPr>
        </p:nvSpPr>
        <p:spPr>
          <a:xfrm>
            <a:off x="5089978" y="4148138"/>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18"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8588"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9407" y="3560391"/>
            <a:ext cx="230723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3" name="Content Placeholder 2"/>
          <p:cNvSpPr>
            <a:spLocks noGrp="1"/>
          </p:cNvSpPr>
          <p:nvPr>
            <p:ph idx="20" hasCustomPrompt="1"/>
          </p:nvPr>
        </p:nvSpPr>
        <p:spPr bwMode="gray">
          <a:xfrm>
            <a:off x="7489949" y="3560391"/>
            <a:ext cx="2316039"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263578" y="3560391"/>
            <a:ext cx="2322460"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681739" y="3560391"/>
            <a:ext cx="2312536"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82522" y="137245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82522" y="158495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4" name="Text Placeholder 3"/>
          <p:cNvSpPr>
            <a:spLocks noGrp="1"/>
          </p:cNvSpPr>
          <p:nvPr>
            <p:ph type="body" sz="quarter" idx="23" hasCustomPrompt="1"/>
          </p:nvPr>
        </p:nvSpPr>
        <p:spPr>
          <a:xfrm>
            <a:off x="285750"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22" name="Text Placeholder 3"/>
          <p:cNvSpPr>
            <a:spLocks noGrp="1"/>
          </p:cNvSpPr>
          <p:nvPr>
            <p:ph type="body" sz="quarter" idx="24" hasCustomPrompt="1"/>
          </p:nvPr>
        </p:nvSpPr>
        <p:spPr>
          <a:xfrm>
            <a:off x="2706688"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24" name="Text Placeholder 3"/>
          <p:cNvSpPr>
            <a:spLocks noGrp="1"/>
          </p:cNvSpPr>
          <p:nvPr>
            <p:ph type="body" sz="quarter" idx="25" hasCustomPrompt="1"/>
          </p:nvPr>
        </p:nvSpPr>
        <p:spPr>
          <a:xfrm>
            <a:off x="5127626"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26" name="Text Placeholder 3"/>
          <p:cNvSpPr>
            <a:spLocks noGrp="1"/>
          </p:cNvSpPr>
          <p:nvPr>
            <p:ph type="body" sz="quarter" idx="26" hasCustomPrompt="1"/>
          </p:nvPr>
        </p:nvSpPr>
        <p:spPr>
          <a:xfrm>
            <a:off x="7548564"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smtClean="0">
                <a:solidFill>
                  <a:srgbClr val="FFFFFF"/>
                </a:solidFill>
              </a:rPr>
              <a:t>Ut </a:t>
            </a:r>
            <a:r>
              <a:rPr lang="fr-FR" sz="1400" dirty="0" err="1" smtClean="0">
                <a:solidFill>
                  <a:srgbClr val="FFFFFF"/>
                </a:solidFill>
              </a:rPr>
              <a:t>adipiscing</a:t>
            </a:r>
            <a:r>
              <a:rPr lang="fr-FR" sz="1400" dirty="0" smtClean="0">
                <a:solidFill>
                  <a:srgbClr val="FFFFFF"/>
                </a:solidFill>
              </a:rPr>
              <a:t> </a:t>
            </a:r>
            <a:r>
              <a:rPr lang="fr-FR" sz="1400" dirty="0" err="1" smtClean="0">
                <a:solidFill>
                  <a:srgbClr val="FFFFFF"/>
                </a:solidFill>
              </a:rPr>
              <a:t>lectus</a:t>
            </a:r>
            <a:r>
              <a:rPr lang="fr-FR" sz="1400" dirty="0" smtClean="0">
                <a:solidFill>
                  <a:srgbClr val="FFFFFF"/>
                </a:solidFill>
              </a:rPr>
              <a:t> in </a:t>
            </a:r>
            <a:r>
              <a:rPr lang="fr-FR" sz="1400" dirty="0" err="1" smtClean="0">
                <a:solidFill>
                  <a:srgbClr val="FFFFFF"/>
                </a:solidFill>
              </a:rPr>
              <a:t>turpis</a:t>
            </a:r>
            <a:r>
              <a:rPr lang="fr-FR" sz="1400" dirty="0" smtClean="0">
                <a:solidFill>
                  <a:srgbClr val="FFFFFF"/>
                </a:solidFill>
              </a:rPr>
              <a:t> </a:t>
            </a:r>
            <a:r>
              <a:rPr lang="fr-FR" sz="1400" dirty="0" err="1" smtClean="0">
                <a:solidFill>
                  <a:srgbClr val="FFFFFF"/>
                </a:solidFill>
              </a:rPr>
              <a:t>suscipit</a:t>
            </a:r>
            <a:r>
              <a:rPr lang="fr-FR" sz="1400" dirty="0" smtClean="0">
                <a:solidFill>
                  <a:srgbClr val="FFFFFF"/>
                </a:solidFill>
              </a:rPr>
              <a:t> </a:t>
            </a:r>
            <a:r>
              <a:rPr lang="fr-FR" sz="1400" dirty="0" err="1" smtClean="0">
                <a:solidFill>
                  <a:srgbClr val="FFFFFF"/>
                </a:solidFill>
              </a:rPr>
              <a:t>egestas</a:t>
            </a:r>
            <a:r>
              <a:rPr lang="fr-FR" sz="1400" dirty="0" smtClean="0">
                <a:solidFill>
                  <a:srgbClr val="FFFFFF"/>
                </a:solidFill>
              </a:rPr>
              <a:t>.</a:t>
            </a:r>
          </a:p>
        </p:txBody>
      </p:sp>
      <p:sp>
        <p:nvSpPr>
          <p:cNvPr id="18"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99"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4" name="Text Placeholder 3"/>
          <p:cNvSpPr>
            <a:spLocks noGrp="1"/>
          </p:cNvSpPr>
          <p:nvPr>
            <p:ph type="body" sz="quarter" idx="16" hasCustomPrompt="1"/>
          </p:nvPr>
        </p:nvSpPr>
        <p:spPr>
          <a:xfrm>
            <a:off x="285750" y="1395413"/>
            <a:ext cx="2300288" cy="2344080"/>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smtClean="0"/>
              <a:t>XX%</a:t>
            </a:r>
          </a:p>
          <a:p>
            <a:pPr lvl="1"/>
            <a:r>
              <a:rPr lang="en-US" dirty="0" err="1" smtClean="0"/>
              <a:t>Donec</a:t>
            </a:r>
            <a:r>
              <a:rPr lang="en-US" dirty="0" smtClean="0"/>
              <a:t> non </a:t>
            </a:r>
            <a:r>
              <a:rPr lang="en-US" dirty="0" err="1" smtClean="0"/>
              <a:t>eleifend</a:t>
            </a:r>
            <a:r>
              <a:rPr lang="en-US" dirty="0" smtClean="0"/>
              <a:t> </a:t>
            </a:r>
            <a:r>
              <a:rPr lang="en-US" dirty="0" err="1" smtClean="0"/>
              <a:t>tortor</a:t>
            </a:r>
            <a:r>
              <a:rPr lang="en-US" dirty="0" smtClean="0"/>
              <a:t>, in </a:t>
            </a:r>
            <a:r>
              <a:rPr lang="en-US" dirty="0" err="1" smtClean="0"/>
              <a:t>interdum</a:t>
            </a:r>
            <a:r>
              <a:rPr lang="en-US" dirty="0" smtClean="0"/>
              <a:t> </a:t>
            </a:r>
            <a:r>
              <a:rPr lang="en-US" dirty="0" err="1" smtClean="0"/>
              <a:t>nunc</a:t>
            </a:r>
            <a:r>
              <a:rPr lang="en-US" dirty="0" smtClean="0"/>
              <a:t>. </a:t>
            </a:r>
            <a:r>
              <a:rPr lang="en-US" dirty="0" err="1" smtClean="0"/>
              <a:t>molestie</a:t>
            </a:r>
            <a:r>
              <a:rPr lang="en-US" dirty="0" smtClean="0"/>
              <a:t> </a:t>
            </a:r>
            <a:r>
              <a:rPr lang="en-US" dirty="0" err="1" smtClean="0"/>
              <a:t>lorem</a:t>
            </a:r>
            <a:r>
              <a:rPr lang="en-US" dirty="0" smtClean="0"/>
              <a:t>, </a:t>
            </a:r>
            <a:r>
              <a:rPr lang="en-US" dirty="0" err="1" smtClean="0"/>
              <a:t>quis</a:t>
            </a:r>
            <a:r>
              <a:rPr lang="en-US" dirty="0" smtClean="0"/>
              <a:t> </a:t>
            </a:r>
            <a:r>
              <a:rPr lang="en-US" dirty="0" err="1" smtClean="0"/>
              <a:t>adipiscing</a:t>
            </a:r>
            <a:r>
              <a:rPr lang="en-US" dirty="0" smtClean="0"/>
              <a:t> ante </a:t>
            </a:r>
            <a:r>
              <a:rPr lang="en-US" dirty="0" err="1" smtClean="0"/>
              <a:t>nulla</a:t>
            </a:r>
            <a:r>
              <a:rPr lang="en-US" dirty="0" smtClean="0"/>
              <a:t> non </a:t>
            </a:r>
            <a:r>
              <a:rPr lang="en-US" dirty="0" err="1" smtClean="0"/>
              <a:t>nisl</a:t>
            </a:r>
            <a:r>
              <a:rPr lang="en-US" dirty="0" smtClean="0"/>
              <a:t>. Nam et </a:t>
            </a:r>
            <a:r>
              <a:rPr lang="en-US" dirty="0" err="1" smtClean="0"/>
              <a:t>sapien</a:t>
            </a:r>
            <a:r>
              <a:rPr lang="en-US" dirty="0" smtClean="0"/>
              <a:t>.</a:t>
            </a:r>
          </a:p>
          <a:p>
            <a:pPr lvl="2"/>
            <a:r>
              <a:rPr lang="en-US" dirty="0" smtClean="0"/>
              <a:t>Third level</a:t>
            </a:r>
          </a:p>
        </p:txBody>
      </p:sp>
      <p:sp>
        <p:nvSpPr>
          <p:cNvPr id="14" name="Text Placeholder 3"/>
          <p:cNvSpPr>
            <a:spLocks noGrp="1"/>
          </p:cNvSpPr>
          <p:nvPr>
            <p:ph type="body" sz="quarter" idx="17" hasCustomPrompt="1"/>
          </p:nvPr>
        </p:nvSpPr>
        <p:spPr>
          <a:xfrm>
            <a:off x="285749" y="4415517"/>
            <a:ext cx="3108325"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smtClean="0"/>
              <a:t>XX%</a:t>
            </a:r>
          </a:p>
          <a:p>
            <a:pPr lvl="1"/>
            <a:r>
              <a:rPr lang="pt-BR" dirty="0" smtClean="0"/>
              <a:t>Pellentesque aliquam eros non iaculis condimentum. </a:t>
            </a:r>
            <a:endParaRPr lang="en-US" dirty="0" smtClean="0"/>
          </a:p>
          <a:p>
            <a:pPr marL="0" lvl="2" indent="0" algn="ctr" defTabSz="961844" rtl="0" eaLnBrk="1" latinLnBrk="0" hangingPunct="1">
              <a:lnSpc>
                <a:spcPts val="1200"/>
              </a:lnSpc>
              <a:spcBef>
                <a:spcPts val="0"/>
              </a:spcBef>
              <a:buClr>
                <a:srgbClr val="FFFFFF"/>
              </a:buClr>
              <a:buSzPct val="100000"/>
              <a:buFont typeface="Arial"/>
              <a:buNone/>
              <a:tabLst/>
            </a:pPr>
            <a:r>
              <a:rPr lang="en-US" dirty="0" smtClean="0"/>
              <a:t>Reference</a:t>
            </a:r>
          </a:p>
        </p:txBody>
      </p:sp>
      <p:sp>
        <p:nvSpPr>
          <p:cNvPr id="15" name="Text Placeholder 3"/>
          <p:cNvSpPr>
            <a:spLocks noGrp="1"/>
          </p:cNvSpPr>
          <p:nvPr>
            <p:ph type="body" sz="quarter" idx="18" hasCustomPrompt="1"/>
          </p:nvPr>
        </p:nvSpPr>
        <p:spPr>
          <a:xfrm>
            <a:off x="2706688" y="1395413"/>
            <a:ext cx="3881437"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smtClean="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smtClean="0"/>
              <a:t>Duis</a:t>
            </a:r>
            <a:r>
              <a:rPr lang="en-US" dirty="0" smtClean="0"/>
              <a:t> </a:t>
            </a:r>
            <a:r>
              <a:rPr lang="en-US" dirty="0" err="1" smtClean="0"/>
              <a:t>eu</a:t>
            </a:r>
            <a:r>
              <a:rPr lang="en-US" dirty="0" smtClean="0"/>
              <a:t> </a:t>
            </a:r>
            <a:r>
              <a:rPr lang="en-US" dirty="0" err="1" smtClean="0"/>
              <a:t>vehicula</a:t>
            </a:r>
            <a:r>
              <a:rPr lang="en-US" dirty="0" smtClean="0"/>
              <a:t> </a:t>
            </a:r>
            <a:r>
              <a:rPr lang="en-US" dirty="0" err="1" smtClean="0"/>
              <a:t>sem</a:t>
            </a:r>
            <a:r>
              <a:rPr lang="en-US" dirty="0" smtClean="0"/>
              <a:t>, vitae </a:t>
            </a:r>
            <a:r>
              <a:rPr lang="en-US" dirty="0" err="1" smtClean="0"/>
              <a:t>porttitor</a:t>
            </a:r>
            <a:r>
              <a:rPr lang="en-US" dirty="0" smtClean="0"/>
              <a:t> </a:t>
            </a:r>
            <a:r>
              <a:rPr lang="en-US" dirty="0" err="1" smtClean="0"/>
              <a:t>urna</a:t>
            </a:r>
            <a:r>
              <a:rPr lang="en-US" dirty="0" smtClean="0"/>
              <a:t> semper </a:t>
            </a:r>
            <a:r>
              <a:rPr lang="en-US" dirty="0" err="1" smtClean="0"/>
              <a:t>lorem</a:t>
            </a:r>
            <a:r>
              <a:rPr lang="en-US" dirty="0" smtClean="0"/>
              <a:t> </a:t>
            </a:r>
            <a:r>
              <a:rPr lang="en-US" dirty="0" err="1" smtClean="0"/>
              <a:t>placerat</a:t>
            </a:r>
            <a:r>
              <a:rPr lang="en-US" dirty="0" smtClean="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smtClean="0"/>
              <a:t>Reference</a:t>
            </a:r>
            <a:endParaRPr lang="en-GB" dirty="0"/>
          </a:p>
        </p:txBody>
      </p:sp>
      <p:sp>
        <p:nvSpPr>
          <p:cNvPr id="16" name="Text Placeholder 3"/>
          <p:cNvSpPr>
            <a:spLocks noGrp="1"/>
          </p:cNvSpPr>
          <p:nvPr>
            <p:ph type="body" sz="quarter" idx="19" hasCustomPrompt="1"/>
          </p:nvPr>
        </p:nvSpPr>
        <p:spPr>
          <a:xfrm>
            <a:off x="3478440" y="3069319"/>
            <a:ext cx="2292123" cy="25882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smtClean="0"/>
              <a:t>XX%</a:t>
            </a:r>
          </a:p>
          <a:p>
            <a:pPr marL="0" lvl="1" indent="0" algn="ctr" defTabSz="961844" rtl="0" eaLnBrk="1" latinLnBrk="0" hangingPunct="1">
              <a:lnSpc>
                <a:spcPts val="1900"/>
              </a:lnSpc>
              <a:spcBef>
                <a:spcPts val="0"/>
              </a:spcBef>
              <a:buClr>
                <a:srgbClr val="FFFFFF"/>
              </a:buClr>
              <a:buSzPct val="100000"/>
              <a:buFont typeface="Arial"/>
              <a:buNone/>
            </a:pPr>
            <a:r>
              <a:rPr lang="fr-FR" dirty="0" smtClean="0"/>
              <a:t>Cum </a:t>
            </a:r>
            <a:r>
              <a:rPr lang="fr-FR" dirty="0" err="1" smtClean="0"/>
              <a:t>sociis</a:t>
            </a:r>
            <a:r>
              <a:rPr lang="fr-FR" dirty="0" smtClean="0"/>
              <a:t> </a:t>
            </a:r>
            <a:r>
              <a:rPr lang="fr-FR" dirty="0" err="1" smtClean="0"/>
              <a:t>natoque</a:t>
            </a:r>
            <a:r>
              <a:rPr lang="fr-FR" dirty="0" smtClean="0"/>
              <a:t> </a:t>
            </a:r>
            <a:r>
              <a:rPr lang="fr-FR" dirty="0" err="1" smtClean="0"/>
              <a:t>penatibus</a:t>
            </a:r>
            <a:r>
              <a:rPr lang="fr-FR" dirty="0" smtClean="0"/>
              <a:t> et </a:t>
            </a:r>
            <a:r>
              <a:rPr lang="fr-FR" dirty="0" err="1" smtClean="0"/>
              <a:t>magnis</a:t>
            </a:r>
            <a:r>
              <a:rPr lang="fr-FR" dirty="0" smtClean="0"/>
              <a:t> dis </a:t>
            </a:r>
            <a:r>
              <a:rPr lang="fr-FR" dirty="0" err="1" smtClean="0"/>
              <a:t>parturient</a:t>
            </a:r>
            <a:r>
              <a:rPr lang="fr-FR" dirty="0" smtClean="0"/>
              <a:t> montes, </a:t>
            </a:r>
            <a:r>
              <a:rPr lang="fr-FR" dirty="0" err="1" smtClean="0"/>
              <a:t>nascetur</a:t>
            </a:r>
            <a:r>
              <a:rPr lang="fr-FR" dirty="0" smtClean="0"/>
              <a:t> </a:t>
            </a:r>
            <a:r>
              <a:rPr lang="fr-FR" dirty="0" err="1" smtClean="0"/>
              <a:t>ridiculus</a:t>
            </a:r>
            <a:r>
              <a:rPr lang="fr-FR" dirty="0" smtClean="0"/>
              <a:t> mus. </a:t>
            </a:r>
            <a:r>
              <a:rPr lang="fr-FR" dirty="0" err="1" smtClean="0"/>
              <a:t>Mauris</a:t>
            </a:r>
            <a:r>
              <a:rPr lang="fr-FR" dirty="0" smtClean="0"/>
              <a:t> tristique massa </a:t>
            </a:r>
            <a:r>
              <a:rPr lang="fr-FR" dirty="0" err="1" smtClean="0"/>
              <a:t>justo</a:t>
            </a:r>
            <a:r>
              <a:rPr lang="en-US" dirty="0" smtClean="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smtClean="0"/>
              <a:t>Reference</a:t>
            </a:r>
            <a:endParaRPr lang="en-GB" dirty="0"/>
          </a:p>
        </p:txBody>
      </p:sp>
      <p:sp>
        <p:nvSpPr>
          <p:cNvPr id="17" name="Text Placeholder 3"/>
          <p:cNvSpPr>
            <a:spLocks noGrp="1"/>
          </p:cNvSpPr>
          <p:nvPr>
            <p:ph type="body" sz="quarter" idx="20" hasCustomPrompt="1"/>
          </p:nvPr>
        </p:nvSpPr>
        <p:spPr>
          <a:xfrm>
            <a:off x="6708775" y="1398589"/>
            <a:ext cx="3097213" cy="1655337"/>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smtClean="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smtClean="0"/>
              <a:t>Quisque</a:t>
            </a:r>
            <a:r>
              <a:rPr lang="en-US" dirty="0" smtClean="0"/>
              <a:t> </a:t>
            </a:r>
            <a:r>
              <a:rPr lang="en-US" dirty="0" err="1" smtClean="0"/>
              <a:t>accumsan</a:t>
            </a:r>
            <a:r>
              <a:rPr lang="en-US" dirty="0" smtClean="0"/>
              <a:t> </a:t>
            </a:r>
            <a:r>
              <a:rPr lang="en-US" dirty="0" err="1" smtClean="0"/>
              <a:t>vehicula</a:t>
            </a:r>
            <a:r>
              <a:rPr lang="en-US" dirty="0" smtClean="0"/>
              <a:t> </a:t>
            </a:r>
            <a:r>
              <a:rPr lang="en-US" dirty="0" err="1" smtClean="0"/>
              <a:t>vulputate</a:t>
            </a:r>
            <a:r>
              <a:rPr lang="en-US" dirty="0" smtClean="0"/>
              <a:t>. In a </a:t>
            </a:r>
            <a:r>
              <a:rPr lang="en-US" dirty="0" err="1" smtClean="0"/>
              <a:t>est</a:t>
            </a:r>
            <a:r>
              <a:rPr lang="en-US" dirty="0" smtClean="0"/>
              <a:t> </a:t>
            </a:r>
            <a:r>
              <a:rPr lang="en-US" dirty="0" err="1" smtClean="0"/>
              <a:t>velit</a:t>
            </a:r>
            <a:r>
              <a:rPr lang="en-US" dirty="0" smtClean="0"/>
              <a:t>. </a:t>
            </a:r>
            <a:r>
              <a:rPr lang="en-US" dirty="0" err="1" smtClean="0"/>
              <a:t>Mauris</a:t>
            </a:r>
            <a:r>
              <a:rPr lang="en-US" dirty="0" smtClean="0"/>
              <a:t> </a:t>
            </a:r>
            <a:r>
              <a:rPr lang="en-US" dirty="0" err="1" smtClean="0"/>
              <a:t>volutpat</a:t>
            </a:r>
            <a:r>
              <a:rPr lang="en-US" dirty="0" smtClean="0"/>
              <a:t> </a:t>
            </a:r>
            <a:r>
              <a:rPr lang="en-US" dirty="0" err="1" smtClean="0"/>
              <a:t>ultrices</a:t>
            </a:r>
            <a:r>
              <a:rPr lang="en-US" dirty="0" smtClean="0"/>
              <a:t> </a:t>
            </a:r>
            <a:r>
              <a:rPr lang="en-US" dirty="0" err="1" smtClean="0"/>
              <a:t>accumsan</a:t>
            </a:r>
            <a:r>
              <a:rPr lang="en-US" dirty="0" smtClean="0"/>
              <a:t>. </a:t>
            </a:r>
            <a:r>
              <a:rPr lang="en-US" dirty="0" err="1" smtClean="0"/>
              <a:t>Nunc</a:t>
            </a:r>
            <a:r>
              <a:rPr lang="en-US" dirty="0" smtClean="0"/>
              <a:t> at </a:t>
            </a:r>
            <a:r>
              <a:rPr lang="en-US" dirty="0" err="1" smtClean="0"/>
              <a:t>metus</a:t>
            </a:r>
            <a:r>
              <a:rPr lang="en-US" dirty="0" smtClean="0"/>
              <a:t> </a:t>
            </a:r>
            <a:r>
              <a:rPr lang="en-US" dirty="0" err="1" smtClean="0"/>
              <a:t>pulvinar</a:t>
            </a:r>
            <a:r>
              <a:rPr lang="en-US" dirty="0" smtClean="0"/>
              <a:t>, dictum quam sit </a:t>
            </a:r>
            <a:r>
              <a:rPr lang="en-US" dirty="0" err="1" smtClean="0"/>
              <a:t>amet</a:t>
            </a:r>
            <a:r>
              <a:rPr lang="en-US" dirty="0" smtClean="0"/>
              <a:t>, </a:t>
            </a:r>
            <a:r>
              <a:rPr lang="en-US" dirty="0" err="1" smtClean="0"/>
              <a:t>congue</a:t>
            </a:r>
            <a:r>
              <a:rPr lang="en-US" dirty="0" smtClean="0"/>
              <a:t> </a:t>
            </a:r>
            <a:r>
              <a:rPr lang="en-US" dirty="0" err="1" smtClean="0"/>
              <a:t>felis</a:t>
            </a:r>
            <a:r>
              <a:rPr lang="en-US" dirty="0" smtClean="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smtClean="0"/>
              <a:t>Reference</a:t>
            </a:r>
            <a:endParaRPr lang="en-GB" dirty="0"/>
          </a:p>
        </p:txBody>
      </p:sp>
      <p:sp>
        <p:nvSpPr>
          <p:cNvPr id="18" name="Text Placeholder 3"/>
          <p:cNvSpPr>
            <a:spLocks noGrp="1"/>
          </p:cNvSpPr>
          <p:nvPr>
            <p:ph type="body" sz="quarter" idx="21" hasCustomPrompt="1"/>
          </p:nvPr>
        </p:nvSpPr>
        <p:spPr>
          <a:xfrm>
            <a:off x="5891213" y="4394880"/>
            <a:ext cx="3914775"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smtClean="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smtClean="0"/>
              <a:t>Donec</a:t>
            </a:r>
            <a:r>
              <a:rPr lang="en-US" dirty="0" smtClean="0"/>
              <a:t> </a:t>
            </a:r>
            <a:r>
              <a:rPr lang="en-US" dirty="0" err="1" smtClean="0"/>
              <a:t>tincidunt</a:t>
            </a:r>
            <a:r>
              <a:rPr lang="en-US" dirty="0" smtClean="0"/>
              <a:t> </a:t>
            </a:r>
            <a:r>
              <a:rPr lang="en-US" dirty="0" err="1" smtClean="0"/>
              <a:t>risus</a:t>
            </a:r>
            <a:r>
              <a:rPr lang="en-US" dirty="0" smtClean="0"/>
              <a:t> sit </a:t>
            </a:r>
            <a:r>
              <a:rPr lang="en-US" dirty="0" err="1" smtClean="0"/>
              <a:t>amet</a:t>
            </a:r>
            <a:r>
              <a:rPr lang="en-US" dirty="0" smtClean="0"/>
              <a:t> ante </a:t>
            </a:r>
            <a:r>
              <a:rPr lang="en-US" dirty="0" err="1" smtClean="0"/>
              <a:t>rutrum</a:t>
            </a:r>
            <a:r>
              <a:rPr lang="en-US" dirty="0" smtClean="0"/>
              <a:t> </a:t>
            </a:r>
            <a:r>
              <a:rPr lang="en-US" dirty="0" err="1" smtClean="0"/>
              <a:t>ultrices</a:t>
            </a:r>
            <a:r>
              <a:rPr lang="en-US" dirty="0" smtClean="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smtClean="0"/>
              <a:t>Reference</a:t>
            </a:r>
            <a:endParaRPr lang="en-GB"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578"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51" y="5802393"/>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1961"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4" name="Picture Placeholder 3"/>
          <p:cNvSpPr>
            <a:spLocks noGrp="1"/>
          </p:cNvSpPr>
          <p:nvPr>
            <p:ph type="pic" sz="quarter" idx="20" hasCustomPrompt="1"/>
          </p:nvPr>
        </p:nvSpPr>
        <p:spPr>
          <a:xfrm>
            <a:off x="292100" y="3595688"/>
            <a:ext cx="9513888" cy="3206750"/>
          </a:xfrm>
          <a:solidFill>
            <a:schemeClr val="accent6">
              <a:lumMod val="20000"/>
              <a:lumOff val="80000"/>
            </a:schemeClr>
          </a:solidFill>
        </p:spPr>
        <p:txBody>
          <a:bodyPr tIns="1080000"/>
          <a:lstStyle>
            <a:lvl1pPr algn="ctr">
              <a:defRPr baseline="0">
                <a:solidFill>
                  <a:schemeClr val="bg1"/>
                </a:solidFill>
              </a:defRPr>
            </a:lvl1pPr>
          </a:lstStyle>
          <a:p>
            <a:r>
              <a:rPr lang="en-GB" dirty="0" smtClean="0"/>
              <a:t>Space for character illustrations – delete grey shape</a:t>
            </a:r>
            <a:endParaRPr lang="en-GB" dirty="0"/>
          </a:p>
        </p:txBody>
      </p:sp>
      <p:sp>
        <p:nvSpPr>
          <p:cNvPr id="13" name="Text Placeholder 3"/>
          <p:cNvSpPr>
            <a:spLocks noGrp="1"/>
          </p:cNvSpPr>
          <p:nvPr>
            <p:ph type="body" sz="quarter" idx="16" hasCustomPrompt="1"/>
          </p:nvPr>
        </p:nvSpPr>
        <p:spPr>
          <a:xfrm>
            <a:off x="285749" y="1936750"/>
            <a:ext cx="3108325" cy="931734"/>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smtClean="0"/>
              <a:t>XX%</a:t>
            </a:r>
          </a:p>
          <a:p>
            <a:pPr lvl="1"/>
            <a:r>
              <a:rPr lang="en-US" dirty="0" err="1" smtClean="0"/>
              <a:t>Donec</a:t>
            </a:r>
            <a:r>
              <a:rPr lang="en-US" dirty="0" smtClean="0"/>
              <a:t> non </a:t>
            </a:r>
            <a:r>
              <a:rPr lang="en-US" dirty="0" err="1" smtClean="0"/>
              <a:t>eleifend</a:t>
            </a:r>
            <a:r>
              <a:rPr lang="en-US" dirty="0" smtClean="0"/>
              <a:t> </a:t>
            </a:r>
            <a:r>
              <a:rPr lang="en-US" dirty="0" err="1" smtClean="0"/>
              <a:t>tortor</a:t>
            </a:r>
            <a:r>
              <a:rPr lang="en-US" dirty="0" smtClean="0"/>
              <a:t>, in </a:t>
            </a:r>
            <a:r>
              <a:rPr lang="en-US" dirty="0" err="1" smtClean="0"/>
              <a:t>interdum</a:t>
            </a:r>
            <a:r>
              <a:rPr lang="en-US" dirty="0" smtClean="0"/>
              <a:t> </a:t>
            </a:r>
            <a:r>
              <a:rPr lang="en-US" dirty="0" err="1" smtClean="0"/>
              <a:t>nunc</a:t>
            </a:r>
            <a:r>
              <a:rPr lang="en-US" dirty="0" smtClean="0"/>
              <a:t>. </a:t>
            </a:r>
          </a:p>
          <a:p>
            <a:pPr lvl="2"/>
            <a:r>
              <a:rPr lang="en-US" dirty="0" smtClean="0"/>
              <a:t>Reference</a:t>
            </a:r>
          </a:p>
        </p:txBody>
      </p:sp>
      <p:sp>
        <p:nvSpPr>
          <p:cNvPr id="14" name="Text Placeholder 3"/>
          <p:cNvSpPr>
            <a:spLocks noGrp="1"/>
          </p:cNvSpPr>
          <p:nvPr>
            <p:ph type="body" sz="quarter" idx="21" hasCustomPrompt="1"/>
          </p:nvPr>
        </p:nvSpPr>
        <p:spPr>
          <a:xfrm>
            <a:off x="3479800" y="1385024"/>
            <a:ext cx="2290763" cy="1158747"/>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smtClean="0"/>
              <a:t>XX%</a:t>
            </a:r>
          </a:p>
          <a:p>
            <a:pPr marL="0" lvl="1" indent="0" algn="ctr" defTabSz="961844" rtl="0" eaLnBrk="1" latinLnBrk="0" hangingPunct="1">
              <a:lnSpc>
                <a:spcPts val="1600"/>
              </a:lnSpc>
              <a:spcBef>
                <a:spcPts val="0"/>
              </a:spcBef>
              <a:buClr>
                <a:srgbClr val="FFFFFF"/>
              </a:buClr>
              <a:buSzPct val="100000"/>
              <a:buFont typeface="Arial"/>
              <a:buNone/>
            </a:pPr>
            <a:r>
              <a:rPr lang="pt-BR" dirty="0" smtClean="0"/>
              <a:t>Duis eu vehicula sem, vitae porttitor urna semper lorem placerat non</a:t>
            </a:r>
            <a:r>
              <a:rPr lang="en-US" dirty="0" smtClean="0"/>
              <a:t>. </a:t>
            </a:r>
          </a:p>
          <a:p>
            <a:pPr lvl="2"/>
            <a:r>
              <a:rPr lang="en-US" dirty="0" smtClean="0"/>
              <a:t>Reference</a:t>
            </a:r>
          </a:p>
        </p:txBody>
      </p:sp>
      <p:sp>
        <p:nvSpPr>
          <p:cNvPr id="15" name="Text Placeholder 3"/>
          <p:cNvSpPr>
            <a:spLocks noGrp="1"/>
          </p:cNvSpPr>
          <p:nvPr>
            <p:ph type="body" sz="quarter" idx="22" hasCustomPrompt="1"/>
          </p:nvPr>
        </p:nvSpPr>
        <p:spPr>
          <a:xfrm>
            <a:off x="5891213" y="1936750"/>
            <a:ext cx="1495425"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smtClean="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smtClean="0"/>
              <a:t>Quisque</a:t>
            </a:r>
            <a:r>
              <a:rPr lang="en-US" dirty="0" smtClean="0"/>
              <a:t> </a:t>
            </a:r>
            <a:r>
              <a:rPr lang="en-US" dirty="0" err="1" smtClean="0"/>
              <a:t>ultrices</a:t>
            </a:r>
            <a:r>
              <a:rPr lang="en-US" dirty="0" smtClean="0"/>
              <a:t> </a:t>
            </a:r>
            <a:r>
              <a:rPr lang="en-US" dirty="0" err="1" smtClean="0"/>
              <a:t>accumsan</a:t>
            </a:r>
            <a:r>
              <a:rPr lang="en-US" dirty="0" smtClean="0"/>
              <a:t>. </a:t>
            </a:r>
          </a:p>
          <a:p>
            <a:pPr lvl="2"/>
            <a:r>
              <a:rPr lang="en-US" dirty="0" smtClean="0"/>
              <a:t>Reference</a:t>
            </a:r>
          </a:p>
        </p:txBody>
      </p:sp>
      <p:sp>
        <p:nvSpPr>
          <p:cNvPr id="16" name="Text Placeholder 3"/>
          <p:cNvSpPr>
            <a:spLocks noGrp="1"/>
          </p:cNvSpPr>
          <p:nvPr>
            <p:ph type="body" sz="quarter" idx="23" hasCustomPrompt="1"/>
          </p:nvPr>
        </p:nvSpPr>
        <p:spPr>
          <a:xfrm>
            <a:off x="7513638" y="1401763"/>
            <a:ext cx="2292350"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smtClean="0"/>
              <a:t>XX%</a:t>
            </a:r>
          </a:p>
          <a:p>
            <a:pPr lvl="1"/>
            <a:r>
              <a:rPr lang="en-US" dirty="0" smtClean="0"/>
              <a:t>Gait, </a:t>
            </a:r>
            <a:r>
              <a:rPr lang="en-US" dirty="0" err="1" smtClean="0"/>
              <a:t>quat</a:t>
            </a:r>
            <a:r>
              <a:rPr lang="en-US" dirty="0" smtClean="0"/>
              <a:t>. San </a:t>
            </a:r>
            <a:r>
              <a:rPr lang="en-US" dirty="0" err="1" smtClean="0"/>
              <a:t>exercilit</a:t>
            </a:r>
            <a:r>
              <a:rPr lang="en-US" dirty="0" smtClean="0"/>
              <a:t>. </a:t>
            </a:r>
          </a:p>
          <a:p>
            <a:pPr lvl="2"/>
            <a:r>
              <a:rPr lang="en-US" dirty="0" smtClean="0"/>
              <a:t>Reference</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268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7906" y="4087685"/>
            <a:ext cx="3117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257906" y="1901113"/>
            <a:ext cx="3117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57906" y="2984756"/>
            <a:ext cx="3117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29" name="Content Placeholder 2"/>
          <p:cNvSpPr>
            <a:spLocks noGrp="1"/>
          </p:cNvSpPr>
          <p:nvPr>
            <p:ph idx="23" hasCustomPrompt="1"/>
          </p:nvPr>
        </p:nvSpPr>
        <p:spPr bwMode="gray">
          <a:xfrm>
            <a:off x="6679428" y="4087685"/>
            <a:ext cx="3126560"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0" name="Content Placeholder 2"/>
          <p:cNvSpPr>
            <a:spLocks noGrp="1"/>
          </p:cNvSpPr>
          <p:nvPr>
            <p:ph idx="24" hasCustomPrompt="1"/>
          </p:nvPr>
        </p:nvSpPr>
        <p:spPr bwMode="gray">
          <a:xfrm>
            <a:off x="6679428" y="1901113"/>
            <a:ext cx="3126560"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1" name="Content Placeholder 2"/>
          <p:cNvSpPr>
            <a:spLocks noGrp="1"/>
          </p:cNvSpPr>
          <p:nvPr>
            <p:ph idx="25" hasCustomPrompt="1"/>
          </p:nvPr>
        </p:nvSpPr>
        <p:spPr bwMode="gray">
          <a:xfrm>
            <a:off x="6679428" y="2984756"/>
            <a:ext cx="3126560"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4" name="Picture Placeholder 3"/>
          <p:cNvSpPr>
            <a:spLocks noGrp="1"/>
          </p:cNvSpPr>
          <p:nvPr>
            <p:ph type="pic" sz="quarter" idx="28" hasCustomPrompt="1"/>
          </p:nvPr>
        </p:nvSpPr>
        <p:spPr>
          <a:xfrm>
            <a:off x="3502025" y="1936750"/>
            <a:ext cx="3086100"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smtClean="0"/>
              <a:t>Space for character illustration – delete grey shape</a:t>
            </a:r>
            <a:endParaRPr lang="en-GB" dirty="0"/>
          </a:p>
        </p:txBody>
      </p: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7805"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520000"/>
          <a:lstStyle>
            <a:lvl1pPr algn="ctr">
              <a:buNone/>
              <a:defRPr>
                <a:solidFill>
                  <a:schemeClr val="bg1"/>
                </a:solidFill>
              </a:defRPr>
            </a:lvl1pPr>
          </a:lstStyle>
          <a:p>
            <a:r>
              <a:rPr lang="en-US" dirty="0" smtClean="0"/>
              <a:t>Do not rescale image placeholder.</a:t>
            </a:r>
            <a:endParaRPr lang="en-GB" dirty="0"/>
          </a:p>
        </p:txBody>
      </p:sp>
      <p:cxnSp>
        <p:nvCxnSpPr>
          <p:cNvPr id="7" name="Straight Connector 6"/>
          <p:cNvCxnSpPr/>
          <p:nvPr userDrawn="1"/>
        </p:nvCxnSpPr>
        <p:spPr bwMode="gray">
          <a:xfrm>
            <a:off x="0" y="6792023"/>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7"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9"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883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520000"/>
          <a:lstStyle>
            <a:lvl1pPr algn="ctr">
              <a:buNone/>
              <a:defRPr>
                <a:solidFill>
                  <a:schemeClr val="bg1"/>
                </a:solidFill>
              </a:defRPr>
            </a:lvl1pPr>
          </a:lstStyle>
          <a:p>
            <a:r>
              <a:rPr lang="en-US" dirty="0" smtClean="0"/>
              <a:t>Do not rescale image placeholder.</a:t>
            </a:r>
            <a:endParaRPr lang="en-GB" dirty="0"/>
          </a:p>
        </p:txBody>
      </p:sp>
      <p:sp>
        <p:nvSpPr>
          <p:cNvPr id="17" name="Text Placeholder 16"/>
          <p:cNvSpPr>
            <a:spLocks noGrp="1"/>
          </p:cNvSpPr>
          <p:nvPr>
            <p:ph type="body" sz="quarter" idx="20"/>
          </p:nvPr>
        </p:nvSpPr>
        <p:spPr bwMode="gray">
          <a:xfrm>
            <a:off x="0" y="5148263"/>
            <a:ext cx="3502025"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9" hasCustomPrompt="1"/>
          </p:nvPr>
        </p:nvSpPr>
        <p:spPr bwMode="gray">
          <a:xfrm>
            <a:off x="264159" y="5226050"/>
            <a:ext cx="3129916"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15" name="Straight Connector 14"/>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9853"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160000"/>
          <a:lstStyle>
            <a:lvl1pPr algn="ctr">
              <a:buNone/>
              <a:defRPr>
                <a:solidFill>
                  <a:schemeClr val="bg1"/>
                </a:solidFill>
              </a:defRPr>
            </a:lvl1pPr>
          </a:lstStyle>
          <a:p>
            <a:r>
              <a:rPr lang="en-US" dirty="0" smtClean="0"/>
              <a:t>Do not rescale image placeholder.</a:t>
            </a:r>
            <a:endParaRPr lang="en-GB" dirty="0"/>
          </a:p>
        </p:txBody>
      </p:sp>
      <p:sp>
        <p:nvSpPr>
          <p:cNvPr id="17" name="Text Placeholder 16"/>
          <p:cNvSpPr>
            <a:spLocks noGrp="1"/>
          </p:cNvSpPr>
          <p:nvPr>
            <p:ph type="body" sz="quarter" idx="20"/>
          </p:nvPr>
        </p:nvSpPr>
        <p:spPr bwMode="gray">
          <a:xfrm>
            <a:off x="-1" y="4043363"/>
            <a:ext cx="3502025"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9" hasCustomPrompt="1"/>
          </p:nvPr>
        </p:nvSpPr>
        <p:spPr bwMode="gray">
          <a:xfrm>
            <a:off x="266700" y="4102418"/>
            <a:ext cx="3127375"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13" name="Straight Connector 12"/>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0876"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520000"/>
          <a:lstStyle>
            <a:lvl1pPr algn="ctr">
              <a:buNone/>
              <a:defRPr>
                <a:solidFill>
                  <a:schemeClr val="bg1"/>
                </a:solidFill>
              </a:defRPr>
            </a:lvl1pPr>
          </a:lstStyle>
          <a:p>
            <a:r>
              <a:rPr lang="en-US" dirty="0" smtClean="0"/>
              <a:t>Do not rescale image placeholder.</a:t>
            </a:r>
            <a:endParaRPr lang="en-GB"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189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6" name="Rectangle 15"/>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sp>
        <p:nvSpPr>
          <p:cNvPr id="14" name="Picture Placeholder 13"/>
          <p:cNvSpPr>
            <a:spLocks noGrp="1"/>
          </p:cNvSpPr>
          <p:nvPr>
            <p:ph type="pic" sz="quarter" idx="16" hasCustomPrompt="1"/>
          </p:nvPr>
        </p:nvSpPr>
        <p:spPr bwMode="gray">
          <a:xfrm>
            <a:off x="285750" y="1395413"/>
            <a:ext cx="9520238" cy="5407025"/>
          </a:xfrm>
          <a:solidFill>
            <a:srgbClr val="DFDEDE"/>
          </a:solidFill>
        </p:spPr>
        <p:txBody>
          <a:bodyPr tIns="1800000"/>
          <a:lstStyle>
            <a:lvl1pPr algn="ctr">
              <a:buNone/>
              <a:defRPr>
                <a:solidFill>
                  <a:schemeClr val="bg1"/>
                </a:solidFill>
              </a:defRPr>
            </a:lvl1pPr>
          </a:lstStyle>
          <a:p>
            <a:r>
              <a:rPr lang="en-US" dirty="0" smtClean="0"/>
              <a:t>Do not rescale image placeholder.</a:t>
            </a:r>
            <a:endParaRPr lang="en-GB" dirty="0"/>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292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50" y="1395413"/>
            <a:ext cx="9520238" cy="4854575"/>
          </a:xfrm>
          <a:solidFill>
            <a:srgbClr val="DFDEDE"/>
          </a:solidFill>
        </p:spPr>
        <p:txBody>
          <a:bodyPr tIns="1440000"/>
          <a:lstStyle>
            <a:lvl1pPr algn="ctr">
              <a:buNone/>
              <a:defRPr>
                <a:solidFill>
                  <a:schemeClr val="bg1"/>
                </a:solidFill>
              </a:defRPr>
            </a:lvl1pPr>
          </a:lstStyle>
          <a:p>
            <a:r>
              <a:rPr lang="en-US" dirty="0" smtClean="0"/>
              <a:t>Do not rescale image placeholder.</a:t>
            </a:r>
            <a:endParaRPr lang="en-GB"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8" name="Text Placeholder 13"/>
          <p:cNvSpPr>
            <a:spLocks noGrp="1"/>
          </p:cNvSpPr>
          <p:nvPr>
            <p:ph type="body" sz="quarter" idx="17" hasCustomPrompt="1"/>
          </p:nvPr>
        </p:nvSpPr>
        <p:spPr bwMode="gray">
          <a:xfrm>
            <a:off x="265614" y="6338247"/>
            <a:ext cx="9334840" cy="172963"/>
          </a:xfrm>
        </p:spPr>
        <p:txBody>
          <a:bodyPr anchor="t" anchorCtr="0"/>
          <a:lstStyle>
            <a:lvl1pPr algn="l">
              <a:lnSpc>
                <a:spcPts val="1100"/>
              </a:lnSpc>
              <a:buNone/>
              <a:defRPr sz="1000" b="1" baseline="0">
                <a:solidFill>
                  <a:schemeClr val="accent3"/>
                </a:solidFill>
              </a:defRPr>
            </a:lvl1pPr>
          </a:lstStyle>
          <a:p>
            <a:pPr lvl="0"/>
            <a:r>
              <a:rPr lang="en-GB" dirty="0" smtClean="0"/>
              <a:t>Sub Section Title</a:t>
            </a:r>
          </a:p>
        </p:txBody>
      </p:sp>
      <p:sp>
        <p:nvSpPr>
          <p:cNvPr id="11" name="Text Placeholder 13"/>
          <p:cNvSpPr>
            <a:spLocks noGrp="1"/>
          </p:cNvSpPr>
          <p:nvPr>
            <p:ph type="body" sz="quarter" idx="18" hasCustomPrompt="1"/>
          </p:nvPr>
        </p:nvSpPr>
        <p:spPr bwMode="gray">
          <a:xfrm>
            <a:off x="265614" y="6515699"/>
            <a:ext cx="9334840"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285750" y="1395413"/>
            <a:ext cx="9520238" cy="5407025"/>
          </a:xfrm>
          <a:solidFill>
            <a:schemeClr val="accent5">
              <a:lumMod val="60000"/>
              <a:lumOff val="40000"/>
            </a:schemeClr>
          </a:solidFill>
        </p:spPr>
        <p:txBody>
          <a:bodyPr tIns="1440000"/>
          <a:lstStyle>
            <a:lvl1pPr algn="ctr">
              <a:buNone/>
              <a:defRPr>
                <a:solidFill>
                  <a:schemeClr val="bg1"/>
                </a:solidFill>
              </a:defRPr>
            </a:lvl1pPr>
          </a:lstStyle>
          <a:p>
            <a:r>
              <a:rPr lang="en-US" dirty="0" smtClean="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4974"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20" name="Rectangle 19"/>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sp>
        <p:nvSpPr>
          <p:cNvPr id="17" name="Text Placeholder 16"/>
          <p:cNvSpPr>
            <a:spLocks noGrp="1"/>
          </p:cNvSpPr>
          <p:nvPr>
            <p:ph type="body" sz="quarter" idx="20"/>
          </p:nvPr>
        </p:nvSpPr>
        <p:spPr bwMode="gray">
          <a:xfrm>
            <a:off x="-1" y="5148264"/>
            <a:ext cx="3502025"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Content Placeholder 2"/>
          <p:cNvSpPr>
            <a:spLocks noGrp="1"/>
          </p:cNvSpPr>
          <p:nvPr>
            <p:ph idx="19" hasCustomPrompt="1"/>
          </p:nvPr>
        </p:nvSpPr>
        <p:spPr bwMode="gray">
          <a:xfrm>
            <a:off x="285750" y="5218430"/>
            <a:ext cx="3108325"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5998"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sp>
        <p:nvSpPr>
          <p:cNvPr id="14" name="Picture Placeholder 13"/>
          <p:cNvSpPr>
            <a:spLocks noGrp="1"/>
          </p:cNvSpPr>
          <p:nvPr>
            <p:ph type="pic" sz="quarter" idx="16" hasCustomPrompt="1"/>
          </p:nvPr>
        </p:nvSpPr>
        <p:spPr bwMode="gray">
          <a:xfrm>
            <a:off x="285750" y="1395414"/>
            <a:ext cx="9520238" cy="5397272"/>
          </a:xfrm>
          <a:solidFill>
            <a:schemeClr val="accent5">
              <a:lumMod val="60000"/>
              <a:lumOff val="40000"/>
            </a:schemeClr>
          </a:solidFill>
        </p:spPr>
        <p:txBody>
          <a:bodyPr tIns="1440000"/>
          <a:lstStyle>
            <a:lvl1pPr algn="ctr">
              <a:buNone/>
              <a:defRPr>
                <a:solidFill>
                  <a:schemeClr val="bg1"/>
                </a:solidFill>
              </a:defRPr>
            </a:lvl1pPr>
          </a:lstStyle>
          <a:p>
            <a:r>
              <a:rPr lang="en-US" dirty="0" smtClean="0"/>
              <a:t>Do not rescale image placeholder.</a:t>
            </a:r>
            <a:endParaRPr lang="en-GB" dirty="0"/>
          </a:p>
        </p:txBody>
      </p:sp>
      <p:sp>
        <p:nvSpPr>
          <p:cNvPr id="20" name="Text Placeholder 16"/>
          <p:cNvSpPr>
            <a:spLocks noGrp="1"/>
          </p:cNvSpPr>
          <p:nvPr>
            <p:ph type="body" sz="quarter" idx="20"/>
          </p:nvPr>
        </p:nvSpPr>
        <p:spPr bwMode="gray">
          <a:xfrm>
            <a:off x="0" y="4043363"/>
            <a:ext cx="3502025"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Content Placeholder 2"/>
          <p:cNvSpPr>
            <a:spLocks noGrp="1"/>
          </p:cNvSpPr>
          <p:nvPr>
            <p:ph idx="19" hasCustomPrompt="1"/>
          </p:nvPr>
        </p:nvSpPr>
        <p:spPr bwMode="gray">
          <a:xfrm>
            <a:off x="275237" y="4148139"/>
            <a:ext cx="3118837"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8338"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31" y="5799137"/>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701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7" name="Text Placeholder 13"/>
          <p:cNvSpPr>
            <a:spLocks noGrp="1"/>
          </p:cNvSpPr>
          <p:nvPr>
            <p:ph type="body" sz="quarter" idx="16" hasCustomPrompt="1"/>
          </p:nvPr>
        </p:nvSpPr>
        <p:spPr bwMode="gray">
          <a:xfrm>
            <a:off x="282522"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8" name="Text Placeholder 13"/>
          <p:cNvSpPr>
            <a:spLocks noGrp="1"/>
          </p:cNvSpPr>
          <p:nvPr>
            <p:ph type="body" sz="quarter" idx="17" hasCustomPrompt="1"/>
          </p:nvPr>
        </p:nvSpPr>
        <p:spPr bwMode="gray">
          <a:xfrm>
            <a:off x="282522" y="1584953"/>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3" name="Content Placeholder 2"/>
          <p:cNvSpPr>
            <a:spLocks noGrp="1"/>
          </p:cNvSpPr>
          <p:nvPr>
            <p:ph idx="1" hasCustomPrompt="1"/>
          </p:nvPr>
        </p:nvSpPr>
        <p:spPr bwMode="gray">
          <a:xfrm>
            <a:off x="264367" y="1895311"/>
            <a:ext cx="3110658"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4" name="Picture Placeholder 13"/>
          <p:cNvSpPr>
            <a:spLocks noGrp="1"/>
          </p:cNvSpPr>
          <p:nvPr>
            <p:ph type="pic" sz="quarter" idx="18" hasCustomPrompt="1"/>
          </p:nvPr>
        </p:nvSpPr>
        <p:spPr bwMode="gray">
          <a:xfrm>
            <a:off x="3502025" y="1395413"/>
            <a:ext cx="6303963" cy="4854576"/>
          </a:xfrm>
          <a:solidFill>
            <a:schemeClr val="accent5">
              <a:lumMod val="60000"/>
              <a:lumOff val="40000"/>
            </a:schemeClr>
          </a:solidFill>
        </p:spPr>
        <p:txBody>
          <a:bodyPr tIns="2160000"/>
          <a:lstStyle>
            <a:lvl1pPr algn="ctr">
              <a:buNone/>
              <a:defRPr>
                <a:solidFill>
                  <a:schemeClr val="bg1"/>
                </a:solidFill>
              </a:defRPr>
            </a:lvl1pPr>
          </a:lstStyle>
          <a:p>
            <a:r>
              <a:rPr lang="en-US" dirty="0" smtClean="0"/>
              <a:t>Do not rescale image placeholder.</a:t>
            </a:r>
            <a:endParaRPr lang="en-GB"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8043"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49" y="1395412"/>
            <a:ext cx="3089275" cy="4560887"/>
          </a:xfrm>
          <a:solidFill>
            <a:schemeClr val="accent5">
              <a:lumMod val="60000"/>
              <a:lumOff val="40000"/>
            </a:schemeClr>
          </a:solidFill>
        </p:spPr>
        <p:txBody>
          <a:bodyPr tIns="1440000"/>
          <a:lstStyle>
            <a:lvl1pPr algn="ctr">
              <a:buNone/>
              <a:defRPr>
                <a:solidFill>
                  <a:schemeClr val="bg1"/>
                </a:solidFill>
              </a:defRPr>
            </a:lvl1pPr>
          </a:lstStyle>
          <a:p>
            <a:r>
              <a:rPr lang="en-US" dirty="0" smtClean="0"/>
              <a:t>Do not rescale image placeholder.</a:t>
            </a:r>
            <a:endParaRPr lang="en-GB"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8" name="Text Placeholder 13"/>
          <p:cNvSpPr>
            <a:spLocks noGrp="1"/>
          </p:cNvSpPr>
          <p:nvPr>
            <p:ph type="body" sz="quarter" idx="17" hasCustomPrompt="1"/>
          </p:nvPr>
        </p:nvSpPr>
        <p:spPr bwMode="gray">
          <a:xfrm>
            <a:off x="270509" y="6088455"/>
            <a:ext cx="3104515"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1" name="Text Placeholder 13"/>
          <p:cNvSpPr>
            <a:spLocks noGrp="1"/>
          </p:cNvSpPr>
          <p:nvPr>
            <p:ph type="body" sz="quarter" idx="18" hasCustomPrompt="1"/>
          </p:nvPr>
        </p:nvSpPr>
        <p:spPr bwMode="gray">
          <a:xfrm>
            <a:off x="270509" y="6265908"/>
            <a:ext cx="3104515"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13" name="Picture Placeholder 13"/>
          <p:cNvSpPr>
            <a:spLocks noGrp="1"/>
          </p:cNvSpPr>
          <p:nvPr>
            <p:ph type="pic" sz="quarter" idx="19" hasCustomPrompt="1"/>
          </p:nvPr>
        </p:nvSpPr>
        <p:spPr bwMode="gray">
          <a:xfrm>
            <a:off x="3503215" y="1395412"/>
            <a:ext cx="3084909" cy="4560887"/>
          </a:xfrm>
          <a:solidFill>
            <a:schemeClr val="accent5">
              <a:lumMod val="60000"/>
              <a:lumOff val="40000"/>
            </a:schemeClr>
          </a:solidFill>
        </p:spPr>
        <p:txBody>
          <a:bodyPr tIns="1440000"/>
          <a:lstStyle>
            <a:lvl1pPr algn="ctr">
              <a:buNone/>
              <a:defRPr>
                <a:solidFill>
                  <a:schemeClr val="bg1"/>
                </a:solidFill>
              </a:defRPr>
            </a:lvl1pPr>
          </a:lstStyle>
          <a:p>
            <a:r>
              <a:rPr lang="en-US" dirty="0" smtClean="0"/>
              <a:t>Do not rescale image placeholder.</a:t>
            </a:r>
            <a:endParaRPr lang="en-GB" dirty="0"/>
          </a:p>
        </p:txBody>
      </p:sp>
      <p:sp>
        <p:nvSpPr>
          <p:cNvPr id="15" name="Text Placeholder 13"/>
          <p:cNvSpPr>
            <a:spLocks noGrp="1"/>
          </p:cNvSpPr>
          <p:nvPr>
            <p:ph type="body" sz="quarter" idx="20" hasCustomPrompt="1"/>
          </p:nvPr>
        </p:nvSpPr>
        <p:spPr bwMode="gray">
          <a:xfrm>
            <a:off x="3492039" y="6089725"/>
            <a:ext cx="3096085"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6" name="Text Placeholder 13"/>
          <p:cNvSpPr>
            <a:spLocks noGrp="1"/>
          </p:cNvSpPr>
          <p:nvPr>
            <p:ph type="body" sz="quarter" idx="21" hasCustomPrompt="1"/>
          </p:nvPr>
        </p:nvSpPr>
        <p:spPr bwMode="gray">
          <a:xfrm>
            <a:off x="3492039" y="6267178"/>
            <a:ext cx="3096085"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17" name="Picture Placeholder 13"/>
          <p:cNvSpPr>
            <a:spLocks noGrp="1"/>
          </p:cNvSpPr>
          <p:nvPr>
            <p:ph type="pic" sz="quarter" idx="22" hasCustomPrompt="1"/>
          </p:nvPr>
        </p:nvSpPr>
        <p:spPr bwMode="gray">
          <a:xfrm>
            <a:off x="6708774" y="1395412"/>
            <a:ext cx="3097213" cy="4560887"/>
          </a:xfrm>
          <a:solidFill>
            <a:schemeClr val="accent5">
              <a:lumMod val="60000"/>
              <a:lumOff val="40000"/>
            </a:schemeClr>
          </a:solidFill>
        </p:spPr>
        <p:txBody>
          <a:bodyPr tIns="1440000"/>
          <a:lstStyle>
            <a:lvl1pPr algn="ctr">
              <a:buNone/>
              <a:defRPr>
                <a:solidFill>
                  <a:schemeClr val="bg1"/>
                </a:solidFill>
              </a:defRPr>
            </a:lvl1pPr>
          </a:lstStyle>
          <a:p>
            <a:r>
              <a:rPr lang="en-US" dirty="0" smtClean="0"/>
              <a:t>Do not rescale image placeholder.</a:t>
            </a:r>
            <a:endParaRPr lang="en-GB" dirty="0"/>
          </a:p>
        </p:txBody>
      </p:sp>
      <p:sp>
        <p:nvSpPr>
          <p:cNvPr id="18" name="Text Placeholder 13"/>
          <p:cNvSpPr>
            <a:spLocks noGrp="1"/>
          </p:cNvSpPr>
          <p:nvPr>
            <p:ph type="body" sz="quarter" idx="23" hasCustomPrompt="1"/>
          </p:nvPr>
        </p:nvSpPr>
        <p:spPr bwMode="gray">
          <a:xfrm>
            <a:off x="6682268" y="6089725"/>
            <a:ext cx="3123719"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9" name="Text Placeholder 13"/>
          <p:cNvSpPr>
            <a:spLocks noGrp="1"/>
          </p:cNvSpPr>
          <p:nvPr>
            <p:ph type="body" sz="quarter" idx="24" hasCustomPrompt="1"/>
          </p:nvPr>
        </p:nvSpPr>
        <p:spPr bwMode="gray">
          <a:xfrm>
            <a:off x="6682268" y="6267178"/>
            <a:ext cx="3123719"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20"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9069"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50" y="1704525"/>
            <a:ext cx="149383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smtClean="0"/>
              <a:t>Do not rescale image placeholder.</a:t>
            </a:r>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24" name="Text Placeholder 13"/>
          <p:cNvSpPr>
            <a:spLocks noGrp="1"/>
          </p:cNvSpPr>
          <p:nvPr>
            <p:ph type="body" sz="quarter" idx="17" hasCustomPrompt="1"/>
          </p:nvPr>
        </p:nvSpPr>
        <p:spPr bwMode="gray">
          <a:xfrm>
            <a:off x="285750" y="4134929"/>
            <a:ext cx="1493838" cy="248390"/>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25" name="Text Placeholder 13"/>
          <p:cNvSpPr>
            <a:spLocks noGrp="1"/>
          </p:cNvSpPr>
          <p:nvPr>
            <p:ph type="body" sz="quarter" idx="18" hasCustomPrompt="1"/>
          </p:nvPr>
        </p:nvSpPr>
        <p:spPr bwMode="gray">
          <a:xfrm>
            <a:off x="285750" y="4312381"/>
            <a:ext cx="1490299" cy="31900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27" name="Picture Placeholder 13"/>
          <p:cNvSpPr>
            <a:spLocks noGrp="1"/>
          </p:cNvSpPr>
          <p:nvPr>
            <p:ph type="pic" sz="quarter" idx="19" hasCustomPrompt="1"/>
          </p:nvPr>
        </p:nvSpPr>
        <p:spPr bwMode="gray">
          <a:xfrm>
            <a:off x="1898649" y="2806107"/>
            <a:ext cx="1494000"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smtClean="0"/>
              <a:t>Do not rescale image placeholder.</a:t>
            </a:r>
          </a:p>
        </p:txBody>
      </p:sp>
      <p:sp>
        <p:nvSpPr>
          <p:cNvPr id="28" name="Text Placeholder 13"/>
          <p:cNvSpPr>
            <a:spLocks noGrp="1"/>
          </p:cNvSpPr>
          <p:nvPr>
            <p:ph type="body" sz="quarter" idx="20" hasCustomPrompt="1"/>
          </p:nvPr>
        </p:nvSpPr>
        <p:spPr bwMode="gray">
          <a:xfrm>
            <a:off x="1898649" y="5245685"/>
            <a:ext cx="1472877" cy="205938"/>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29" name="Text Placeholder 13"/>
          <p:cNvSpPr>
            <a:spLocks noGrp="1"/>
          </p:cNvSpPr>
          <p:nvPr>
            <p:ph type="body" sz="quarter" idx="21" hasCustomPrompt="1"/>
          </p:nvPr>
        </p:nvSpPr>
        <p:spPr bwMode="gray">
          <a:xfrm>
            <a:off x="1898649" y="5423137"/>
            <a:ext cx="1472877" cy="369882"/>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31" name="Picture Placeholder 13"/>
          <p:cNvSpPr>
            <a:spLocks noGrp="1"/>
          </p:cNvSpPr>
          <p:nvPr>
            <p:ph type="pic" sz="quarter" idx="22" hasCustomPrompt="1"/>
          </p:nvPr>
        </p:nvSpPr>
        <p:spPr bwMode="gray">
          <a:xfrm>
            <a:off x="3502024" y="1704526"/>
            <a:ext cx="1494000"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smtClean="0"/>
              <a:t>Do not rescale image placeholder.</a:t>
            </a:r>
          </a:p>
        </p:txBody>
      </p:sp>
      <p:sp>
        <p:nvSpPr>
          <p:cNvPr id="32" name="Text Placeholder 13"/>
          <p:cNvSpPr>
            <a:spLocks noGrp="1"/>
          </p:cNvSpPr>
          <p:nvPr>
            <p:ph type="body" sz="quarter" idx="23" hasCustomPrompt="1"/>
          </p:nvPr>
        </p:nvSpPr>
        <p:spPr bwMode="gray">
          <a:xfrm>
            <a:off x="3502024" y="4134929"/>
            <a:ext cx="1492251" cy="205938"/>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33" name="Text Placeholder 13"/>
          <p:cNvSpPr>
            <a:spLocks noGrp="1"/>
          </p:cNvSpPr>
          <p:nvPr>
            <p:ph type="body" sz="quarter" idx="24" hasCustomPrompt="1"/>
          </p:nvPr>
        </p:nvSpPr>
        <p:spPr bwMode="gray">
          <a:xfrm>
            <a:off x="3502024" y="4312381"/>
            <a:ext cx="1492251" cy="31900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35" name="Picture Placeholder 13"/>
          <p:cNvSpPr>
            <a:spLocks noGrp="1"/>
          </p:cNvSpPr>
          <p:nvPr>
            <p:ph type="pic" sz="quarter" idx="25" hasCustomPrompt="1"/>
          </p:nvPr>
        </p:nvSpPr>
        <p:spPr bwMode="gray">
          <a:xfrm>
            <a:off x="5102563" y="2806107"/>
            <a:ext cx="1485562"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smtClean="0"/>
              <a:t>Do not rescale image placeholder.</a:t>
            </a:r>
          </a:p>
        </p:txBody>
      </p:sp>
      <p:sp>
        <p:nvSpPr>
          <p:cNvPr id="36" name="Text Placeholder 13"/>
          <p:cNvSpPr>
            <a:spLocks noGrp="1"/>
          </p:cNvSpPr>
          <p:nvPr>
            <p:ph type="body" sz="quarter" idx="26" hasCustomPrompt="1"/>
          </p:nvPr>
        </p:nvSpPr>
        <p:spPr bwMode="gray">
          <a:xfrm>
            <a:off x="5102563" y="5245685"/>
            <a:ext cx="1485562" cy="205938"/>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37" name="Text Placeholder 13"/>
          <p:cNvSpPr>
            <a:spLocks noGrp="1"/>
          </p:cNvSpPr>
          <p:nvPr>
            <p:ph type="body" sz="quarter" idx="27" hasCustomPrompt="1"/>
          </p:nvPr>
        </p:nvSpPr>
        <p:spPr bwMode="gray">
          <a:xfrm>
            <a:off x="5102563" y="5423137"/>
            <a:ext cx="1485562" cy="31900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39" name="Picture Placeholder 13"/>
          <p:cNvSpPr>
            <a:spLocks noGrp="1"/>
          </p:cNvSpPr>
          <p:nvPr>
            <p:ph type="pic" sz="quarter" idx="28" hasCustomPrompt="1"/>
          </p:nvPr>
        </p:nvSpPr>
        <p:spPr bwMode="gray">
          <a:xfrm>
            <a:off x="6708774" y="1704525"/>
            <a:ext cx="1494000"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smtClean="0"/>
              <a:t>Do not rescale image placeholder.</a:t>
            </a:r>
          </a:p>
        </p:txBody>
      </p:sp>
      <p:sp>
        <p:nvSpPr>
          <p:cNvPr id="40" name="Text Placeholder 13"/>
          <p:cNvSpPr>
            <a:spLocks noGrp="1"/>
          </p:cNvSpPr>
          <p:nvPr>
            <p:ph type="body" sz="quarter" idx="29" hasCustomPrompt="1"/>
          </p:nvPr>
        </p:nvSpPr>
        <p:spPr bwMode="gray">
          <a:xfrm>
            <a:off x="6708774" y="4133355"/>
            <a:ext cx="1489076" cy="205938"/>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41" name="Text Placeholder 13"/>
          <p:cNvSpPr>
            <a:spLocks noGrp="1"/>
          </p:cNvSpPr>
          <p:nvPr>
            <p:ph type="body" sz="quarter" idx="30" hasCustomPrompt="1"/>
          </p:nvPr>
        </p:nvSpPr>
        <p:spPr bwMode="gray">
          <a:xfrm>
            <a:off x="6708774" y="4310807"/>
            <a:ext cx="1489076" cy="31900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43" name="Picture Placeholder 13"/>
          <p:cNvSpPr>
            <a:spLocks noGrp="1"/>
          </p:cNvSpPr>
          <p:nvPr>
            <p:ph type="pic" sz="quarter" idx="31" hasCustomPrompt="1"/>
          </p:nvPr>
        </p:nvSpPr>
        <p:spPr bwMode="gray">
          <a:xfrm>
            <a:off x="8321674" y="2804534"/>
            <a:ext cx="1494000"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smtClean="0"/>
              <a:t>Do not rescale image placeholder.</a:t>
            </a:r>
          </a:p>
        </p:txBody>
      </p:sp>
      <p:sp>
        <p:nvSpPr>
          <p:cNvPr id="44" name="Text Placeholder 13"/>
          <p:cNvSpPr>
            <a:spLocks noGrp="1"/>
          </p:cNvSpPr>
          <p:nvPr>
            <p:ph type="body" sz="quarter" idx="32" hasCustomPrompt="1"/>
          </p:nvPr>
        </p:nvSpPr>
        <p:spPr bwMode="gray">
          <a:xfrm>
            <a:off x="8321674" y="5244110"/>
            <a:ext cx="1484314" cy="205938"/>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45" name="Text Placeholder 13"/>
          <p:cNvSpPr>
            <a:spLocks noGrp="1"/>
          </p:cNvSpPr>
          <p:nvPr>
            <p:ph type="body" sz="quarter" idx="33" hasCustomPrompt="1"/>
          </p:nvPr>
        </p:nvSpPr>
        <p:spPr bwMode="gray">
          <a:xfrm>
            <a:off x="8321674" y="5421562"/>
            <a:ext cx="1484314" cy="31900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2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4009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49" y="1946276"/>
            <a:ext cx="3108325" cy="2655888"/>
          </a:xfrm>
          <a:solidFill>
            <a:schemeClr val="accent5">
              <a:lumMod val="60000"/>
              <a:lumOff val="40000"/>
            </a:schemeClr>
          </a:solidFill>
        </p:spPr>
        <p:txBody>
          <a:bodyPr tIns="720000"/>
          <a:lstStyle>
            <a:lvl1pPr algn="ctr">
              <a:buNone/>
              <a:defRPr>
                <a:solidFill>
                  <a:schemeClr val="bg1"/>
                </a:solidFill>
              </a:defRPr>
            </a:lvl1pPr>
          </a:lstStyle>
          <a:p>
            <a:r>
              <a:rPr lang="en-US" dirty="0" smtClean="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8" name="Text Placeholder 13"/>
          <p:cNvSpPr>
            <a:spLocks noGrp="1"/>
          </p:cNvSpPr>
          <p:nvPr>
            <p:ph type="body" sz="quarter" idx="17" hasCustomPrompt="1"/>
          </p:nvPr>
        </p:nvSpPr>
        <p:spPr bwMode="gray">
          <a:xfrm>
            <a:off x="282193" y="4695143"/>
            <a:ext cx="3111881"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1" name="Text Placeholder 13"/>
          <p:cNvSpPr>
            <a:spLocks noGrp="1"/>
          </p:cNvSpPr>
          <p:nvPr>
            <p:ph type="body" sz="quarter" idx="18" hasCustomPrompt="1"/>
          </p:nvPr>
        </p:nvSpPr>
        <p:spPr bwMode="gray">
          <a:xfrm>
            <a:off x="282193" y="4872592"/>
            <a:ext cx="3111881"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13" name="Picture Placeholder 13"/>
          <p:cNvSpPr>
            <a:spLocks noGrp="1"/>
          </p:cNvSpPr>
          <p:nvPr>
            <p:ph type="pic" sz="quarter" idx="19" hasCustomPrompt="1"/>
          </p:nvPr>
        </p:nvSpPr>
        <p:spPr bwMode="gray">
          <a:xfrm>
            <a:off x="3510719" y="1946276"/>
            <a:ext cx="3077406" cy="2655888"/>
          </a:xfrm>
          <a:solidFill>
            <a:schemeClr val="accent5">
              <a:lumMod val="60000"/>
              <a:lumOff val="40000"/>
            </a:schemeClr>
          </a:solidFill>
        </p:spPr>
        <p:txBody>
          <a:bodyPr tIns="720000"/>
          <a:lstStyle>
            <a:lvl1pPr algn="ctr">
              <a:buNone/>
              <a:defRPr>
                <a:solidFill>
                  <a:schemeClr val="bg1"/>
                </a:solidFill>
              </a:defRPr>
            </a:lvl1pPr>
          </a:lstStyle>
          <a:p>
            <a:r>
              <a:rPr lang="en-US" dirty="0" smtClean="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3507163" y="4695143"/>
            <a:ext cx="3080962"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6" name="Text Placeholder 13"/>
          <p:cNvSpPr>
            <a:spLocks noGrp="1"/>
          </p:cNvSpPr>
          <p:nvPr>
            <p:ph type="body" sz="quarter" idx="21" hasCustomPrompt="1"/>
          </p:nvPr>
        </p:nvSpPr>
        <p:spPr bwMode="gray">
          <a:xfrm>
            <a:off x="3507163" y="4872592"/>
            <a:ext cx="3080962"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17" name="Picture Placeholder 13"/>
          <p:cNvSpPr>
            <a:spLocks noGrp="1"/>
          </p:cNvSpPr>
          <p:nvPr>
            <p:ph type="pic" sz="quarter" idx="22" hasCustomPrompt="1"/>
          </p:nvPr>
        </p:nvSpPr>
        <p:spPr bwMode="gray">
          <a:xfrm>
            <a:off x="6708774" y="1946276"/>
            <a:ext cx="3097213" cy="2655888"/>
          </a:xfrm>
          <a:solidFill>
            <a:schemeClr val="accent5">
              <a:lumMod val="60000"/>
              <a:lumOff val="40000"/>
            </a:schemeClr>
          </a:solidFill>
        </p:spPr>
        <p:txBody>
          <a:bodyPr tIns="720000"/>
          <a:lstStyle>
            <a:lvl1pPr algn="ctr">
              <a:buNone/>
              <a:defRPr>
                <a:solidFill>
                  <a:schemeClr val="bg1"/>
                </a:solidFill>
              </a:defRPr>
            </a:lvl1pPr>
          </a:lstStyle>
          <a:p>
            <a:r>
              <a:rPr lang="en-US" dirty="0" smtClean="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05218" y="4695143"/>
            <a:ext cx="3100769"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9" name="Text Placeholder 13"/>
          <p:cNvSpPr>
            <a:spLocks noGrp="1"/>
          </p:cNvSpPr>
          <p:nvPr>
            <p:ph type="body" sz="quarter" idx="24" hasCustomPrompt="1"/>
          </p:nvPr>
        </p:nvSpPr>
        <p:spPr bwMode="gray">
          <a:xfrm>
            <a:off x="6705218" y="4872592"/>
            <a:ext cx="3100769"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23" name="Text Placeholder 13"/>
          <p:cNvSpPr>
            <a:spLocks noGrp="1"/>
          </p:cNvSpPr>
          <p:nvPr>
            <p:ph type="body" sz="quarter" idx="25" hasCustomPrompt="1"/>
          </p:nvPr>
        </p:nvSpPr>
        <p:spPr bwMode="gray">
          <a:xfrm>
            <a:off x="282522"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24" name="Text Placeholder 13"/>
          <p:cNvSpPr>
            <a:spLocks noGrp="1"/>
          </p:cNvSpPr>
          <p:nvPr>
            <p:ph type="body" sz="quarter" idx="26" hasCustomPrompt="1"/>
          </p:nvPr>
        </p:nvSpPr>
        <p:spPr bwMode="gray">
          <a:xfrm>
            <a:off x="282522" y="1546853"/>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26" name="Text Placeholder 13"/>
          <p:cNvSpPr>
            <a:spLocks noGrp="1"/>
          </p:cNvSpPr>
          <p:nvPr>
            <p:ph type="body" sz="quarter" idx="27" hasCustomPrompt="1"/>
          </p:nvPr>
        </p:nvSpPr>
        <p:spPr bwMode="gray">
          <a:xfrm>
            <a:off x="3511927"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27" name="Text Placeholder 13"/>
          <p:cNvSpPr>
            <a:spLocks noGrp="1"/>
          </p:cNvSpPr>
          <p:nvPr>
            <p:ph type="body" sz="quarter" idx="28" hasCustomPrompt="1"/>
          </p:nvPr>
        </p:nvSpPr>
        <p:spPr bwMode="gray">
          <a:xfrm>
            <a:off x="3511927" y="1590998"/>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28" name="Text Placeholder 13"/>
          <p:cNvSpPr>
            <a:spLocks noGrp="1"/>
          </p:cNvSpPr>
          <p:nvPr>
            <p:ph type="body" sz="quarter" idx="29" hasCustomPrompt="1"/>
          </p:nvPr>
        </p:nvSpPr>
        <p:spPr bwMode="gray">
          <a:xfrm>
            <a:off x="6641196"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29" name="Text Placeholder 13"/>
          <p:cNvSpPr>
            <a:spLocks noGrp="1"/>
          </p:cNvSpPr>
          <p:nvPr>
            <p:ph type="body" sz="quarter" idx="30" hasCustomPrompt="1"/>
          </p:nvPr>
        </p:nvSpPr>
        <p:spPr bwMode="gray">
          <a:xfrm>
            <a:off x="6641196" y="1589424"/>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2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4111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7" name="Picture Placeholder 13"/>
          <p:cNvSpPr>
            <a:spLocks noGrp="1"/>
          </p:cNvSpPr>
          <p:nvPr>
            <p:ph type="pic" sz="quarter" idx="22" hasCustomPrompt="1"/>
          </p:nvPr>
        </p:nvSpPr>
        <p:spPr bwMode="gray">
          <a:xfrm>
            <a:off x="5101912" y="1946274"/>
            <a:ext cx="3095938"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smtClean="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5098356" y="4683125"/>
            <a:ext cx="3042080"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19" name="Text Placeholder 13"/>
          <p:cNvSpPr>
            <a:spLocks noGrp="1"/>
          </p:cNvSpPr>
          <p:nvPr>
            <p:ph type="body" sz="quarter" idx="24" hasCustomPrompt="1"/>
          </p:nvPr>
        </p:nvSpPr>
        <p:spPr bwMode="gray">
          <a:xfrm>
            <a:off x="5098356" y="4860575"/>
            <a:ext cx="3042080"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23" name="Text Placeholder 13"/>
          <p:cNvSpPr>
            <a:spLocks noGrp="1"/>
          </p:cNvSpPr>
          <p:nvPr>
            <p:ph type="body" sz="quarter" idx="25" hasCustomPrompt="1"/>
          </p:nvPr>
        </p:nvSpPr>
        <p:spPr bwMode="gray">
          <a:xfrm>
            <a:off x="282522"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Section Title</a:t>
            </a:r>
            <a:endParaRPr lang="en-GB" dirty="0"/>
          </a:p>
        </p:txBody>
      </p:sp>
      <p:sp>
        <p:nvSpPr>
          <p:cNvPr id="24" name="Text Placeholder 13"/>
          <p:cNvSpPr>
            <a:spLocks noGrp="1"/>
          </p:cNvSpPr>
          <p:nvPr>
            <p:ph type="body" sz="quarter" idx="26" hasCustomPrompt="1"/>
          </p:nvPr>
        </p:nvSpPr>
        <p:spPr bwMode="gray">
          <a:xfrm>
            <a:off x="282522" y="1559553"/>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Secondary Information</a:t>
            </a:r>
            <a:endParaRPr lang="en-GB" dirty="0"/>
          </a:p>
        </p:txBody>
      </p:sp>
      <p:sp>
        <p:nvSpPr>
          <p:cNvPr id="27" name="Picture Placeholder 13"/>
          <p:cNvSpPr>
            <a:spLocks noGrp="1"/>
          </p:cNvSpPr>
          <p:nvPr>
            <p:ph type="pic" sz="quarter" idx="16" hasCustomPrompt="1"/>
          </p:nvPr>
        </p:nvSpPr>
        <p:spPr bwMode="gray">
          <a:xfrm>
            <a:off x="2709975" y="1946275"/>
            <a:ext cx="2284299"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smtClean="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2705971" y="5791660"/>
            <a:ext cx="2288304"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29" name="Text Placeholder 13"/>
          <p:cNvSpPr>
            <a:spLocks noGrp="1"/>
          </p:cNvSpPr>
          <p:nvPr>
            <p:ph type="body" sz="quarter" idx="18" hasCustomPrompt="1"/>
          </p:nvPr>
        </p:nvSpPr>
        <p:spPr bwMode="gray">
          <a:xfrm>
            <a:off x="2705971" y="5969113"/>
            <a:ext cx="2288304"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30" name="Picture Placeholder 13"/>
          <p:cNvSpPr>
            <a:spLocks noGrp="1"/>
          </p:cNvSpPr>
          <p:nvPr>
            <p:ph type="pic" sz="quarter" idx="27" hasCustomPrompt="1"/>
          </p:nvPr>
        </p:nvSpPr>
        <p:spPr bwMode="gray">
          <a:xfrm>
            <a:off x="8321675" y="1946276"/>
            <a:ext cx="1484313" cy="1547812"/>
          </a:xfrm>
          <a:solidFill>
            <a:schemeClr val="accent5">
              <a:lumMod val="60000"/>
              <a:lumOff val="40000"/>
            </a:schemeClr>
          </a:solidFill>
        </p:spPr>
        <p:txBody>
          <a:bodyPr/>
          <a:lstStyle>
            <a:lvl1pPr algn="ctr">
              <a:buNone/>
              <a:defRPr sz="1600">
                <a:solidFill>
                  <a:schemeClr val="bg1"/>
                </a:solidFill>
              </a:defRPr>
            </a:lvl1pPr>
          </a:lstStyle>
          <a:p>
            <a:r>
              <a:rPr lang="en-US" dirty="0" smtClean="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8302835" y="4102376"/>
            <a:ext cx="1484313" cy="1593574"/>
          </a:xfrm>
          <a:solidFill>
            <a:schemeClr val="accent5">
              <a:lumMod val="60000"/>
              <a:lumOff val="40000"/>
            </a:schemeClr>
          </a:solidFill>
        </p:spPr>
        <p:txBody>
          <a:bodyPr/>
          <a:lstStyle>
            <a:lvl1pPr algn="ctr">
              <a:buNone/>
              <a:defRPr sz="1600">
                <a:solidFill>
                  <a:schemeClr val="bg1"/>
                </a:solidFill>
              </a:defRPr>
            </a:lvl1pPr>
          </a:lstStyle>
          <a:p>
            <a:r>
              <a:rPr lang="en-US" dirty="0" smtClean="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8311034" y="5779331"/>
            <a:ext cx="1466590"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34" name="Text Placeholder 13"/>
          <p:cNvSpPr>
            <a:spLocks noGrp="1"/>
          </p:cNvSpPr>
          <p:nvPr>
            <p:ph type="body" sz="quarter" idx="30" hasCustomPrompt="1"/>
          </p:nvPr>
        </p:nvSpPr>
        <p:spPr bwMode="gray">
          <a:xfrm>
            <a:off x="8311034" y="5956781"/>
            <a:ext cx="1466590" cy="17296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36" name="Text Placeholder 13"/>
          <p:cNvSpPr>
            <a:spLocks noGrp="1"/>
          </p:cNvSpPr>
          <p:nvPr>
            <p:ph type="body" sz="quarter" idx="31" hasCustomPrompt="1"/>
          </p:nvPr>
        </p:nvSpPr>
        <p:spPr bwMode="gray">
          <a:xfrm>
            <a:off x="8310205" y="3572705"/>
            <a:ext cx="1466590"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37" name="Text Placeholder 13"/>
          <p:cNvSpPr>
            <a:spLocks noGrp="1"/>
          </p:cNvSpPr>
          <p:nvPr>
            <p:ph type="body" sz="quarter" idx="32" hasCustomPrompt="1"/>
          </p:nvPr>
        </p:nvSpPr>
        <p:spPr bwMode="gray">
          <a:xfrm>
            <a:off x="8310205" y="3750158"/>
            <a:ext cx="1466590" cy="17296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39" name="Picture Placeholder 13"/>
          <p:cNvSpPr>
            <a:spLocks noGrp="1"/>
          </p:cNvSpPr>
          <p:nvPr>
            <p:ph type="pic" sz="quarter" idx="33" hasCustomPrompt="1"/>
          </p:nvPr>
        </p:nvSpPr>
        <p:spPr bwMode="gray">
          <a:xfrm>
            <a:off x="294444" y="4102373"/>
            <a:ext cx="2291594" cy="1593577"/>
          </a:xfrm>
          <a:solidFill>
            <a:schemeClr val="accent5">
              <a:lumMod val="60000"/>
              <a:lumOff val="40000"/>
            </a:schemeClr>
          </a:solidFill>
        </p:spPr>
        <p:txBody>
          <a:bodyPr/>
          <a:lstStyle>
            <a:lvl1pPr algn="ctr">
              <a:buNone/>
              <a:defRPr sz="1600">
                <a:solidFill>
                  <a:schemeClr val="bg1"/>
                </a:solidFill>
              </a:defRPr>
            </a:lvl1pPr>
          </a:lstStyle>
          <a:p>
            <a:r>
              <a:rPr lang="en-US" dirty="0" smtClean="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277739" y="5791660"/>
            <a:ext cx="2308299"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41" name="Text Placeholder 13"/>
          <p:cNvSpPr>
            <a:spLocks noGrp="1"/>
          </p:cNvSpPr>
          <p:nvPr>
            <p:ph type="body" sz="quarter" idx="35" hasCustomPrompt="1"/>
          </p:nvPr>
        </p:nvSpPr>
        <p:spPr bwMode="gray">
          <a:xfrm>
            <a:off x="277739" y="5969113"/>
            <a:ext cx="2308299" cy="172963"/>
          </a:xfrm>
        </p:spPr>
        <p:txBody>
          <a:bodyPr anchor="t" anchorCtr="0"/>
          <a:lstStyle>
            <a:lvl1pPr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42" name="Picture Placeholder 13"/>
          <p:cNvSpPr>
            <a:spLocks noGrp="1"/>
          </p:cNvSpPr>
          <p:nvPr>
            <p:ph type="pic" sz="quarter" idx="36" hasCustomPrompt="1"/>
          </p:nvPr>
        </p:nvSpPr>
        <p:spPr bwMode="gray">
          <a:xfrm>
            <a:off x="294444" y="1946278"/>
            <a:ext cx="2291594" cy="1547810"/>
          </a:xfrm>
          <a:solidFill>
            <a:schemeClr val="accent5">
              <a:lumMod val="60000"/>
              <a:lumOff val="40000"/>
            </a:schemeClr>
          </a:solidFill>
        </p:spPr>
        <p:txBody>
          <a:bodyPr/>
          <a:lstStyle>
            <a:lvl1pPr algn="ctr">
              <a:buNone/>
              <a:defRPr sz="1600">
                <a:solidFill>
                  <a:schemeClr val="bg1"/>
                </a:solidFill>
              </a:defRPr>
            </a:lvl1pPr>
          </a:lstStyle>
          <a:p>
            <a:r>
              <a:rPr lang="en-US" dirty="0" smtClean="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280531" y="3577483"/>
            <a:ext cx="2305507" cy="172963"/>
          </a:xfrm>
        </p:spPr>
        <p:txBody>
          <a:bodyPr anchor="t" anchorCtr="0"/>
          <a:lstStyle>
            <a:lvl1pPr algn="l">
              <a:lnSpc>
                <a:spcPts val="1100"/>
              </a:lnSpc>
              <a:buNone/>
              <a:defRPr sz="1000" b="1" baseline="0">
                <a:solidFill>
                  <a:schemeClr val="tx1"/>
                </a:solidFill>
              </a:defRPr>
            </a:lvl1pPr>
          </a:lstStyle>
          <a:p>
            <a:pPr lvl="0"/>
            <a:r>
              <a:rPr lang="en-GB" dirty="0" smtClean="0"/>
              <a:t>Sub Section Title</a:t>
            </a:r>
          </a:p>
        </p:txBody>
      </p:sp>
      <p:sp>
        <p:nvSpPr>
          <p:cNvPr id="45" name="Text Placeholder 13"/>
          <p:cNvSpPr>
            <a:spLocks noGrp="1"/>
          </p:cNvSpPr>
          <p:nvPr>
            <p:ph type="body" sz="quarter" idx="38" hasCustomPrompt="1"/>
          </p:nvPr>
        </p:nvSpPr>
        <p:spPr bwMode="gray">
          <a:xfrm>
            <a:off x="280531" y="3754931"/>
            <a:ext cx="2305507" cy="172963"/>
          </a:xfrm>
        </p:spPr>
        <p:txBody>
          <a:bodyPr anchor="t" anchorCtr="0"/>
          <a:lstStyle>
            <a:lvl1pPr marL="0" indent="0" algn="l">
              <a:lnSpc>
                <a:spcPts val="1100"/>
              </a:lnSpc>
              <a:buNone/>
              <a:defRPr sz="1000" b="0" baseline="0">
                <a:solidFill>
                  <a:schemeClr val="accent6"/>
                </a:solidFill>
              </a:defRPr>
            </a:lvl1pPr>
          </a:lstStyle>
          <a:p>
            <a:pPr lvl="0"/>
            <a:r>
              <a:rPr lang="en-GB" dirty="0" smtClean="0"/>
              <a:t>Reference copy </a:t>
            </a:r>
            <a:r>
              <a:rPr lang="en-GB" dirty="0" err="1" smtClean="0"/>
              <a:t>lobor</a:t>
            </a:r>
            <a:r>
              <a:rPr lang="en-GB" dirty="0" smtClean="0"/>
              <a:t> </a:t>
            </a:r>
            <a:r>
              <a:rPr lang="en-GB" dirty="0" err="1" smtClean="0"/>
              <a:t>illiquatue</a:t>
            </a:r>
            <a:r>
              <a:rPr lang="en-GB" dirty="0" smtClean="0"/>
              <a:t> </a:t>
            </a:r>
            <a:r>
              <a:rPr lang="en-GB" dirty="0" err="1" smtClean="0"/>
              <a:t>facilisi</a:t>
            </a:r>
            <a:endParaRPr lang="en-GB" dirty="0" smtClean="0"/>
          </a:p>
        </p:txBody>
      </p:sp>
      <p:sp>
        <p:nvSpPr>
          <p:cNvPr id="2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4731"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0" y="0"/>
            <a:ext cx="10080625"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smtClean="0"/>
              <a:t>Click icon to add picture</a:t>
            </a:r>
            <a:endParaRPr lang="en-GB"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6" name="Picture Placeholder 13"/>
          <p:cNvSpPr>
            <a:spLocks noGrp="1"/>
          </p:cNvSpPr>
          <p:nvPr>
            <p:ph type="pic" sz="quarter" idx="17"/>
          </p:nvPr>
        </p:nvSpPr>
        <p:spPr bwMode="gray">
          <a:xfrm>
            <a:off x="1898650" y="6917309"/>
            <a:ext cx="659601" cy="405148"/>
          </a:xfrm>
        </p:spPr>
        <p:txBody>
          <a:bodyPr/>
          <a:lstStyle>
            <a:lvl1pPr>
              <a:lnSpc>
                <a:spcPct val="100000"/>
              </a:lnSpc>
              <a:buNone/>
              <a:defRPr sz="700">
                <a:solidFill>
                  <a:schemeClr val="bg1"/>
                </a:solidFill>
              </a:defRPr>
            </a:lvl1pPr>
          </a:lstStyle>
          <a:p>
            <a:r>
              <a:rPr lang="en-US" dirty="0" smtClean="0"/>
              <a:t>Click icon to add picture</a:t>
            </a:r>
            <a:endParaRPr lang="en-GB" dirty="0"/>
          </a:p>
        </p:txBody>
      </p:sp>
      <p:sp>
        <p:nvSpPr>
          <p:cNvPr id="17" name="Picture Placeholder 13"/>
          <p:cNvSpPr>
            <a:spLocks noGrp="1"/>
          </p:cNvSpPr>
          <p:nvPr>
            <p:ph type="pic" sz="quarter" idx="18"/>
          </p:nvPr>
        </p:nvSpPr>
        <p:spPr bwMode="gray">
          <a:xfrm>
            <a:off x="2700655" y="6917309"/>
            <a:ext cx="659601" cy="405148"/>
          </a:xfrm>
        </p:spPr>
        <p:txBody>
          <a:bodyPr/>
          <a:lstStyle>
            <a:lvl1pPr>
              <a:lnSpc>
                <a:spcPct val="100000"/>
              </a:lnSpc>
              <a:buNone/>
              <a:defRPr sz="700">
                <a:solidFill>
                  <a:schemeClr val="bg1"/>
                </a:solidFill>
              </a:defRPr>
            </a:lvl1pPr>
          </a:lstStyle>
          <a:p>
            <a:r>
              <a:rPr lang="en-US" smtClean="0"/>
              <a:t>Click icon to add picture</a:t>
            </a:r>
            <a:endParaRPr lang="en-GB"/>
          </a:p>
        </p:txBody>
      </p:sp>
      <p:sp>
        <p:nvSpPr>
          <p:cNvPr id="18" name="Picture Placeholder 13"/>
          <p:cNvSpPr>
            <a:spLocks noGrp="1"/>
          </p:cNvSpPr>
          <p:nvPr>
            <p:ph type="pic" sz="quarter" idx="19"/>
          </p:nvPr>
        </p:nvSpPr>
        <p:spPr bwMode="gray">
          <a:xfrm>
            <a:off x="3502660" y="6917309"/>
            <a:ext cx="659601" cy="405148"/>
          </a:xfrm>
        </p:spPr>
        <p:txBody>
          <a:bodyPr/>
          <a:lstStyle>
            <a:lvl1pPr>
              <a:lnSpc>
                <a:spcPct val="100000"/>
              </a:lnSpc>
              <a:buNone/>
              <a:defRPr sz="700">
                <a:solidFill>
                  <a:schemeClr val="bg1"/>
                </a:solidFill>
              </a:defRPr>
            </a:lvl1pPr>
          </a:lstStyle>
          <a:p>
            <a:r>
              <a:rPr lang="en-US" smtClean="0"/>
              <a:t>Click icon to add picture</a:t>
            </a:r>
            <a:endParaRPr lang="en-GB"/>
          </a:p>
        </p:txBody>
      </p:sp>
      <p:sp>
        <p:nvSpPr>
          <p:cNvPr id="19" name="Picture Placeholder 13"/>
          <p:cNvSpPr>
            <a:spLocks noGrp="1"/>
          </p:cNvSpPr>
          <p:nvPr>
            <p:ph type="pic" sz="quarter" idx="20"/>
          </p:nvPr>
        </p:nvSpPr>
        <p:spPr bwMode="gray">
          <a:xfrm>
            <a:off x="4304665" y="6917309"/>
            <a:ext cx="659601" cy="405148"/>
          </a:xfrm>
        </p:spPr>
        <p:txBody>
          <a:bodyPr/>
          <a:lstStyle>
            <a:lvl1pPr>
              <a:lnSpc>
                <a:spcPct val="100000"/>
              </a:lnSpc>
              <a:buNone/>
              <a:defRPr sz="700">
                <a:solidFill>
                  <a:schemeClr val="bg1"/>
                </a:solidFill>
              </a:defRPr>
            </a:lvl1pPr>
          </a:lstStyle>
          <a:p>
            <a:r>
              <a:rPr lang="en-US" smtClean="0"/>
              <a:t>Click icon to add picture</a:t>
            </a:r>
            <a:endParaRPr lang="en-GB"/>
          </a:p>
        </p:txBody>
      </p:sp>
      <p:cxnSp>
        <p:nvCxnSpPr>
          <p:cNvPr id="29" name="Straight Connector 28"/>
          <p:cNvCxnSpPr/>
          <p:nvPr userDrawn="1"/>
        </p:nvCxnSpPr>
        <p:spPr bwMode="gray">
          <a:xfrm>
            <a:off x="0" y="6792023"/>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2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677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93743" y="1943414"/>
            <a:ext cx="2292295" cy="1550674"/>
          </a:xfrm>
        </p:spPr>
        <p:txBody>
          <a:bodyPr tIns="360000"/>
          <a:lstStyle>
            <a:lvl1pPr algn="ctr">
              <a:buNone/>
              <a:defRPr sz="1400">
                <a:solidFill>
                  <a:schemeClr val="bg1"/>
                </a:solidFill>
              </a:defRPr>
            </a:lvl1pPr>
          </a:lstStyle>
          <a:p>
            <a:r>
              <a:rPr lang="en-US" dirty="0" smtClean="0"/>
              <a:t>Click icon to add picture</a:t>
            </a:r>
            <a:endParaRPr lang="en-GB"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6" name="Picture Placeholder 13"/>
          <p:cNvSpPr>
            <a:spLocks noGrp="1"/>
          </p:cNvSpPr>
          <p:nvPr>
            <p:ph type="pic" sz="quarter" idx="17"/>
          </p:nvPr>
        </p:nvSpPr>
        <p:spPr bwMode="gray">
          <a:xfrm>
            <a:off x="1898650" y="6918217"/>
            <a:ext cx="687388" cy="405148"/>
          </a:xfrm>
        </p:spPr>
        <p:txBody>
          <a:bodyPr/>
          <a:lstStyle>
            <a:lvl1pPr>
              <a:lnSpc>
                <a:spcPct val="100000"/>
              </a:lnSpc>
              <a:buNone/>
              <a:defRPr sz="700">
                <a:solidFill>
                  <a:schemeClr val="bg1"/>
                </a:solidFill>
              </a:defRPr>
            </a:lvl1pPr>
          </a:lstStyle>
          <a:p>
            <a:r>
              <a:rPr lang="en-US" dirty="0" smtClean="0"/>
              <a:t>Click icon to add picture</a:t>
            </a:r>
            <a:endParaRPr lang="en-GB" dirty="0"/>
          </a:p>
        </p:txBody>
      </p:sp>
      <p:sp>
        <p:nvSpPr>
          <p:cNvPr id="17" name="Picture Placeholder 13"/>
          <p:cNvSpPr>
            <a:spLocks noGrp="1"/>
          </p:cNvSpPr>
          <p:nvPr>
            <p:ph type="pic" sz="quarter" idx="18"/>
          </p:nvPr>
        </p:nvSpPr>
        <p:spPr bwMode="gray">
          <a:xfrm>
            <a:off x="2706688" y="6918217"/>
            <a:ext cx="659601" cy="405148"/>
          </a:xfrm>
        </p:spPr>
        <p:txBody>
          <a:bodyPr/>
          <a:lstStyle>
            <a:lvl1pPr>
              <a:lnSpc>
                <a:spcPct val="100000"/>
              </a:lnSpc>
              <a:buNone/>
              <a:defRPr sz="700">
                <a:solidFill>
                  <a:schemeClr val="bg1"/>
                </a:solidFill>
              </a:defRPr>
            </a:lvl1pPr>
          </a:lstStyle>
          <a:p>
            <a:r>
              <a:rPr lang="en-US" smtClean="0"/>
              <a:t>Click icon to add picture</a:t>
            </a:r>
            <a:endParaRPr lang="en-GB"/>
          </a:p>
        </p:txBody>
      </p:sp>
      <p:sp>
        <p:nvSpPr>
          <p:cNvPr id="18" name="Picture Placeholder 13"/>
          <p:cNvSpPr>
            <a:spLocks noGrp="1"/>
          </p:cNvSpPr>
          <p:nvPr>
            <p:ph type="pic" sz="quarter" idx="19"/>
          </p:nvPr>
        </p:nvSpPr>
        <p:spPr bwMode="gray">
          <a:xfrm>
            <a:off x="3508688" y="6918217"/>
            <a:ext cx="659601" cy="405148"/>
          </a:xfrm>
        </p:spPr>
        <p:txBody>
          <a:bodyPr/>
          <a:lstStyle>
            <a:lvl1pPr>
              <a:lnSpc>
                <a:spcPct val="100000"/>
              </a:lnSpc>
              <a:buNone/>
              <a:defRPr sz="700">
                <a:solidFill>
                  <a:schemeClr val="bg1"/>
                </a:solidFill>
              </a:defRPr>
            </a:lvl1pPr>
          </a:lstStyle>
          <a:p>
            <a:r>
              <a:rPr lang="en-US" smtClean="0"/>
              <a:t>Click icon to add picture</a:t>
            </a:r>
            <a:endParaRPr lang="en-GB"/>
          </a:p>
        </p:txBody>
      </p:sp>
      <p:sp>
        <p:nvSpPr>
          <p:cNvPr id="19" name="Picture Placeholder 13"/>
          <p:cNvSpPr>
            <a:spLocks noGrp="1"/>
          </p:cNvSpPr>
          <p:nvPr>
            <p:ph type="pic" sz="quarter" idx="20"/>
          </p:nvPr>
        </p:nvSpPr>
        <p:spPr bwMode="gray">
          <a:xfrm>
            <a:off x="4290583" y="6918217"/>
            <a:ext cx="659601" cy="405148"/>
          </a:xfrm>
        </p:spPr>
        <p:txBody>
          <a:bodyPr/>
          <a:lstStyle>
            <a:lvl1pPr>
              <a:lnSpc>
                <a:spcPct val="100000"/>
              </a:lnSpc>
              <a:buNone/>
              <a:defRPr sz="700">
                <a:solidFill>
                  <a:schemeClr val="bg1"/>
                </a:solidFill>
              </a:defRPr>
            </a:lvl1pPr>
          </a:lstStyle>
          <a:p>
            <a:r>
              <a:rPr lang="en-US" smtClean="0"/>
              <a:t>Click icon to add picture</a:t>
            </a:r>
            <a:endParaRPr lang="en-GB"/>
          </a:p>
        </p:txBody>
      </p:sp>
      <p:sp>
        <p:nvSpPr>
          <p:cNvPr id="25" name="Picture Placeholder 13"/>
          <p:cNvSpPr>
            <a:spLocks noGrp="1"/>
          </p:cNvSpPr>
          <p:nvPr>
            <p:ph type="pic" sz="quarter" idx="25"/>
          </p:nvPr>
        </p:nvSpPr>
        <p:spPr bwMode="gray">
          <a:xfrm>
            <a:off x="2700830" y="194341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26" name="Picture Placeholder 13"/>
          <p:cNvSpPr>
            <a:spLocks noGrp="1"/>
          </p:cNvSpPr>
          <p:nvPr>
            <p:ph type="pic" sz="quarter" idx="26"/>
          </p:nvPr>
        </p:nvSpPr>
        <p:spPr bwMode="gray">
          <a:xfrm>
            <a:off x="5108822" y="194341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27" name="Picture Placeholder 13"/>
          <p:cNvSpPr>
            <a:spLocks noGrp="1"/>
          </p:cNvSpPr>
          <p:nvPr>
            <p:ph type="pic" sz="quarter" idx="27"/>
          </p:nvPr>
        </p:nvSpPr>
        <p:spPr bwMode="gray">
          <a:xfrm>
            <a:off x="7516813" y="194341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28" name="Picture Placeholder 13"/>
          <p:cNvSpPr>
            <a:spLocks noGrp="1"/>
          </p:cNvSpPr>
          <p:nvPr>
            <p:ph type="pic" sz="quarter" idx="28"/>
          </p:nvPr>
        </p:nvSpPr>
        <p:spPr bwMode="gray">
          <a:xfrm>
            <a:off x="292289" y="355306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29" name="Picture Placeholder 13"/>
          <p:cNvSpPr>
            <a:spLocks noGrp="1"/>
          </p:cNvSpPr>
          <p:nvPr>
            <p:ph type="pic" sz="quarter" idx="29"/>
          </p:nvPr>
        </p:nvSpPr>
        <p:spPr bwMode="gray">
          <a:xfrm>
            <a:off x="2700464" y="355306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30" name="Picture Placeholder 13"/>
          <p:cNvSpPr>
            <a:spLocks noGrp="1"/>
          </p:cNvSpPr>
          <p:nvPr>
            <p:ph type="pic" sz="quarter" idx="30"/>
          </p:nvPr>
        </p:nvSpPr>
        <p:spPr bwMode="gray">
          <a:xfrm>
            <a:off x="5108639" y="355306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31" name="Picture Placeholder 13"/>
          <p:cNvSpPr>
            <a:spLocks noGrp="1"/>
          </p:cNvSpPr>
          <p:nvPr>
            <p:ph type="pic" sz="quarter" idx="31"/>
          </p:nvPr>
        </p:nvSpPr>
        <p:spPr bwMode="gray">
          <a:xfrm>
            <a:off x="7516813" y="3553064"/>
            <a:ext cx="2293200" cy="1551600"/>
          </a:xfrm>
        </p:spPr>
        <p:txBody>
          <a:bodyPr tIns="360000"/>
          <a:lstStyle>
            <a:lvl1pPr algn="ctr">
              <a:buNone/>
              <a:defRPr sz="1400">
                <a:solidFill>
                  <a:schemeClr val="bg1"/>
                </a:solidFill>
              </a:defRPr>
            </a:lvl1pPr>
          </a:lstStyle>
          <a:p>
            <a:r>
              <a:rPr lang="en-US" smtClean="0"/>
              <a:t>Click icon to add picture</a:t>
            </a:r>
            <a:endParaRPr lang="en-GB"/>
          </a:p>
        </p:txBody>
      </p:sp>
      <p:sp>
        <p:nvSpPr>
          <p:cNvPr id="24"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4213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0" y="0"/>
            <a:ext cx="10080625" cy="7561263"/>
          </a:xfrm>
          <a:solidFill>
            <a:schemeClr val="accent5">
              <a:lumMod val="60000"/>
              <a:lumOff val="40000"/>
            </a:schemeClr>
          </a:solidFill>
        </p:spPr>
        <p:txBody>
          <a:bodyPr tIns="2520000"/>
          <a:lstStyle>
            <a:lvl1pPr algn="ctr">
              <a:buNone/>
              <a:defRPr>
                <a:solidFill>
                  <a:schemeClr val="bg1"/>
                </a:solidFill>
              </a:defRPr>
            </a:lvl1pPr>
          </a:lstStyle>
          <a:p>
            <a:r>
              <a:rPr lang="en-US" dirty="0" smtClean="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19961"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47" name="Media Placeholder 46"/>
          <p:cNvSpPr>
            <a:spLocks noGrp="1"/>
          </p:cNvSpPr>
          <p:nvPr>
            <p:ph type="media" sz="quarter" idx="10" hasCustomPrompt="1"/>
          </p:nvPr>
        </p:nvSpPr>
        <p:spPr bwMode="gray">
          <a:xfrm>
            <a:off x="1898650" y="1395413"/>
            <a:ext cx="6299200" cy="4854575"/>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
        <p:nvSpPr>
          <p:cNvPr id="7"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0"/>
            <a:ext cx="10080625"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098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4"/>
            <a:ext cx="10080625" cy="5856983"/>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cxnSp>
        <p:nvCxnSpPr>
          <p:cNvPr id="4" name="Straight Connector 3"/>
          <p:cNvCxnSpPr/>
          <p:nvPr userDrawn="1"/>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pic>
        <p:nvPicPr>
          <p:cNvPr id="5" name="Picture 4"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55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31" y="5799137"/>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0"/>
            <a:ext cx="10080625"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4" name="Media Placeholder 46"/>
          <p:cNvSpPr>
            <a:spLocks noGrp="1"/>
          </p:cNvSpPr>
          <p:nvPr>
            <p:ph type="media" sz="quarter" idx="10" hasCustomPrompt="1"/>
          </p:nvPr>
        </p:nvSpPr>
        <p:spPr bwMode="gray">
          <a:xfrm>
            <a:off x="-1" y="852139"/>
            <a:ext cx="10080625" cy="5856983"/>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992270"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0"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
        <p:nvSpPr>
          <p:cNvPr id="47" name="Media Placeholder 46"/>
          <p:cNvSpPr>
            <a:spLocks noGrp="1"/>
          </p:cNvSpPr>
          <p:nvPr>
            <p:ph type="media" sz="quarter" idx="10" hasCustomPrompt="1"/>
          </p:nvPr>
        </p:nvSpPr>
        <p:spPr bwMode="gray">
          <a:xfrm>
            <a:off x="282522" y="1395414"/>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
        <p:nvSpPr>
          <p:cNvPr id="7" name="Media Placeholder 46"/>
          <p:cNvSpPr>
            <a:spLocks noGrp="1"/>
          </p:cNvSpPr>
          <p:nvPr>
            <p:ph type="media" sz="quarter" idx="16" hasCustomPrompt="1"/>
          </p:nvPr>
        </p:nvSpPr>
        <p:spPr bwMode="gray">
          <a:xfrm>
            <a:off x="3498446" y="1395414"/>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
        <p:nvSpPr>
          <p:cNvPr id="8" name="Media Placeholder 46"/>
          <p:cNvSpPr>
            <a:spLocks noGrp="1"/>
          </p:cNvSpPr>
          <p:nvPr>
            <p:ph type="media" sz="quarter" idx="17" hasCustomPrompt="1"/>
          </p:nvPr>
        </p:nvSpPr>
        <p:spPr bwMode="gray">
          <a:xfrm>
            <a:off x="6714370" y="1395414"/>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
        <p:nvSpPr>
          <p:cNvPr id="11" name="Media Placeholder 46"/>
          <p:cNvSpPr>
            <a:spLocks noGrp="1"/>
          </p:cNvSpPr>
          <p:nvPr>
            <p:ph type="media" sz="quarter" idx="18" hasCustomPrompt="1"/>
          </p:nvPr>
        </p:nvSpPr>
        <p:spPr bwMode="gray">
          <a:xfrm>
            <a:off x="282522" y="3925760"/>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
        <p:nvSpPr>
          <p:cNvPr id="13" name="Media Placeholder 46"/>
          <p:cNvSpPr>
            <a:spLocks noGrp="1"/>
          </p:cNvSpPr>
          <p:nvPr>
            <p:ph type="media" sz="quarter" idx="19" hasCustomPrompt="1"/>
          </p:nvPr>
        </p:nvSpPr>
        <p:spPr bwMode="gray">
          <a:xfrm>
            <a:off x="3498446" y="3925760"/>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
        <p:nvSpPr>
          <p:cNvPr id="14" name="Media Placeholder 46"/>
          <p:cNvSpPr>
            <a:spLocks noGrp="1"/>
          </p:cNvSpPr>
          <p:nvPr>
            <p:ph type="media" sz="quarter" idx="20" hasCustomPrompt="1"/>
          </p:nvPr>
        </p:nvSpPr>
        <p:spPr bwMode="gray">
          <a:xfrm>
            <a:off x="6714370" y="3925760"/>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200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15" name="Rectangle 14"/>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sp>
        <p:nvSpPr>
          <p:cNvPr id="8" name="Media Placeholder 46"/>
          <p:cNvSpPr>
            <a:spLocks noGrp="1"/>
          </p:cNvSpPr>
          <p:nvPr>
            <p:ph type="media" sz="quarter" idx="10" hasCustomPrompt="1"/>
          </p:nvPr>
        </p:nvSpPr>
        <p:spPr bwMode="gray">
          <a:xfrm>
            <a:off x="285750" y="1395413"/>
            <a:ext cx="9520238" cy="5407025"/>
          </a:xfrm>
          <a:solidFill>
            <a:schemeClr val="accent5">
              <a:lumMod val="60000"/>
              <a:lumOff val="40000"/>
            </a:schemeClr>
          </a:solidFill>
        </p:spPr>
        <p:txBody>
          <a:bodyPr tIns="1800000"/>
          <a:lstStyle>
            <a:lvl1pPr algn="ctr">
              <a:buNone/>
              <a:defRPr>
                <a:solidFill>
                  <a:schemeClr val="bg1"/>
                </a:solidFill>
              </a:defRPr>
            </a:lvl1pPr>
          </a:lstStyle>
          <a:p>
            <a:r>
              <a:rPr lang="en-US" dirty="0" smtClean="0"/>
              <a:t>Do not rescale image placeholder.</a:t>
            </a:r>
            <a:endParaRPr lang="en-GB" dirty="0"/>
          </a:p>
        </p:txBody>
      </p:sp>
      <p:cxnSp>
        <p:nvCxnSpPr>
          <p:cNvPr id="16" name="Straight Connector 15"/>
          <p:cNvCxnSpPr>
            <a:stCxn id="15" idx="1"/>
            <a:endCxn id="15" idx="3"/>
          </p:cNvCxnSpPr>
          <p:nvPr userDrawn="1"/>
        </p:nvCxnSpPr>
        <p:spPr bwMode="gray">
          <a:xfrm>
            <a:off x="0" y="6802438"/>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303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81076" y="4665535"/>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285750" y="2517063"/>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69547" y="3591181"/>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29" name="Content Placeholder 2"/>
          <p:cNvSpPr>
            <a:spLocks noGrp="1"/>
          </p:cNvSpPr>
          <p:nvPr>
            <p:ph idx="23" hasCustomPrompt="1"/>
          </p:nvPr>
        </p:nvSpPr>
        <p:spPr bwMode="gray">
          <a:xfrm>
            <a:off x="7512138" y="4665535"/>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0" name="Content Placeholder 2"/>
          <p:cNvSpPr>
            <a:spLocks noGrp="1"/>
          </p:cNvSpPr>
          <p:nvPr>
            <p:ph idx="24" hasCustomPrompt="1"/>
          </p:nvPr>
        </p:nvSpPr>
        <p:spPr bwMode="gray">
          <a:xfrm>
            <a:off x="7516812" y="2517063"/>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1" name="Content Placeholder 2"/>
          <p:cNvSpPr>
            <a:spLocks noGrp="1"/>
          </p:cNvSpPr>
          <p:nvPr>
            <p:ph idx="25" hasCustomPrompt="1"/>
          </p:nvPr>
        </p:nvSpPr>
        <p:spPr bwMode="gray">
          <a:xfrm>
            <a:off x="7500609" y="3591181"/>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3232"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285750" y="3039415"/>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69547" y="4113533"/>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30" name="Content Placeholder 2"/>
          <p:cNvSpPr>
            <a:spLocks noGrp="1"/>
          </p:cNvSpPr>
          <p:nvPr>
            <p:ph idx="24" hasCustomPrompt="1"/>
          </p:nvPr>
        </p:nvSpPr>
        <p:spPr bwMode="gray">
          <a:xfrm>
            <a:off x="7516812" y="3039415"/>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1" name="Content Placeholder 2"/>
          <p:cNvSpPr>
            <a:spLocks noGrp="1"/>
          </p:cNvSpPr>
          <p:nvPr>
            <p:ph idx="25" hasCustomPrompt="1"/>
          </p:nvPr>
        </p:nvSpPr>
        <p:spPr bwMode="gray">
          <a:xfrm>
            <a:off x="7500609" y="4113533"/>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4256"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81076" y="4665535"/>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285750" y="2517063"/>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269547" y="3591181"/>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29" name="Content Placeholder 2"/>
          <p:cNvSpPr>
            <a:spLocks noGrp="1"/>
          </p:cNvSpPr>
          <p:nvPr>
            <p:ph idx="23" hasCustomPrompt="1"/>
          </p:nvPr>
        </p:nvSpPr>
        <p:spPr bwMode="gray">
          <a:xfrm>
            <a:off x="7512138" y="3564494"/>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1" name="Content Placeholder 2"/>
          <p:cNvSpPr>
            <a:spLocks noGrp="1"/>
          </p:cNvSpPr>
          <p:nvPr>
            <p:ph idx="25" hasCustomPrompt="1"/>
          </p:nvPr>
        </p:nvSpPr>
        <p:spPr bwMode="gray">
          <a:xfrm>
            <a:off x="7500609" y="2490140"/>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405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53920" y="344821"/>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29" name="Content Placeholder 2"/>
          <p:cNvSpPr>
            <a:spLocks noGrp="1"/>
          </p:cNvSpPr>
          <p:nvPr>
            <p:ph idx="23" hasCustomPrompt="1"/>
          </p:nvPr>
        </p:nvSpPr>
        <p:spPr bwMode="gray">
          <a:xfrm>
            <a:off x="7495529" y="4665535"/>
            <a:ext cx="2310459"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0" name="Content Placeholder 2"/>
          <p:cNvSpPr>
            <a:spLocks noGrp="1"/>
          </p:cNvSpPr>
          <p:nvPr>
            <p:ph idx="24" hasCustomPrompt="1"/>
          </p:nvPr>
        </p:nvSpPr>
        <p:spPr bwMode="gray">
          <a:xfrm>
            <a:off x="7495529" y="2488034"/>
            <a:ext cx="2310459"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1" name="Content Placeholder 2"/>
          <p:cNvSpPr>
            <a:spLocks noGrp="1"/>
          </p:cNvSpPr>
          <p:nvPr>
            <p:ph idx="25" hasCustomPrompt="1"/>
          </p:nvPr>
        </p:nvSpPr>
        <p:spPr bwMode="gray">
          <a:xfrm>
            <a:off x="7495529" y="3576667"/>
            <a:ext cx="2310459"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4" name="Text Placeholder 3"/>
          <p:cNvSpPr>
            <a:spLocks noGrp="1"/>
          </p:cNvSpPr>
          <p:nvPr>
            <p:ph type="body" sz="quarter" idx="26" hasCustomPrompt="1"/>
          </p:nvPr>
        </p:nvSpPr>
        <p:spPr>
          <a:xfrm>
            <a:off x="285750" y="2490561"/>
            <a:ext cx="228600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GB" dirty="0"/>
          </a:p>
        </p:txBody>
      </p:sp>
      <p:sp>
        <p:nvSpPr>
          <p:cNvPr id="6" name="Text Placeholder 5"/>
          <p:cNvSpPr>
            <a:spLocks noGrp="1"/>
          </p:cNvSpPr>
          <p:nvPr>
            <p:ph type="body" sz="quarter" idx="27" hasCustomPrompt="1"/>
          </p:nvPr>
        </p:nvSpPr>
        <p:spPr>
          <a:xfrm>
            <a:off x="302775" y="3598863"/>
            <a:ext cx="2268976" cy="988786"/>
          </a:xfrm>
        </p:spPr>
        <p:txBody>
          <a:bodyPr/>
          <a:lstStyle>
            <a:lvl1pPr algn="r">
              <a:defRPr/>
            </a:lvl1pPr>
            <a:lvl2pPr algn="r">
              <a:defRPr/>
            </a:lvl2pPr>
            <a:lvl3pPr algn="r">
              <a:defRPr/>
            </a:lvl3pPr>
            <a:lvl4pPr algn="r">
              <a:defRPr/>
            </a:lvl4pPr>
            <a:lvl5pPr algn="r">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GB" dirty="0"/>
          </a:p>
        </p:txBody>
      </p:sp>
      <p:sp>
        <p:nvSpPr>
          <p:cNvPr id="8" name="Text Placeholder 7"/>
          <p:cNvSpPr>
            <a:spLocks noGrp="1"/>
          </p:cNvSpPr>
          <p:nvPr>
            <p:ph type="body" sz="quarter" idx="28" hasCustomPrompt="1"/>
          </p:nvPr>
        </p:nvSpPr>
        <p:spPr>
          <a:xfrm>
            <a:off x="302775" y="4687661"/>
            <a:ext cx="2268976" cy="993775"/>
          </a:xfrm>
        </p:spPr>
        <p:txBody>
          <a:bodyPr/>
          <a:lstStyle>
            <a:lvl1pPr algn="r">
              <a:defRPr/>
            </a:lvl1pPr>
            <a:lvl2pPr algn="r">
              <a:defRPr/>
            </a:lvl2pPr>
            <a:lvl3pPr algn="r">
              <a:defRPr/>
            </a:lvl3pPr>
            <a:lvl4pPr algn="r">
              <a:defRPr/>
            </a:lvl4pPr>
            <a:lvl5pPr algn="r">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GB"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508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1879600" y="4656010"/>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5" name="Content Placeholder 2"/>
          <p:cNvSpPr>
            <a:spLocks noGrp="1"/>
          </p:cNvSpPr>
          <p:nvPr>
            <p:ph idx="21" hasCustomPrompt="1"/>
          </p:nvPr>
        </p:nvSpPr>
        <p:spPr bwMode="gray">
          <a:xfrm>
            <a:off x="1866900" y="2466975"/>
            <a:ext cx="1511300"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7" name="Content Placeholder 2"/>
          <p:cNvSpPr>
            <a:spLocks noGrp="1"/>
          </p:cNvSpPr>
          <p:nvPr>
            <p:ph idx="22" hasCustomPrompt="1"/>
          </p:nvPr>
        </p:nvSpPr>
        <p:spPr bwMode="gray">
          <a:xfrm>
            <a:off x="1865313" y="3581656"/>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2" name="Title 1"/>
          <p:cNvSpPr>
            <a:spLocks noGrp="1"/>
          </p:cNvSpPr>
          <p:nvPr>
            <p:ph type="title" hasCustomPrompt="1"/>
          </p:nvPr>
        </p:nvSpPr>
        <p:spPr bwMode="gray">
          <a:xfrm>
            <a:off x="256917" y="344893"/>
            <a:ext cx="9308541" cy="409568"/>
          </a:xfrm>
        </p:spPr>
        <p:txBody>
          <a:bodyPr/>
          <a:lstStyle/>
          <a:p>
            <a:r>
              <a:rPr lang="en-US" dirty="0" smtClean="0"/>
              <a:t>HEADER CANNOT RUN OVER MORE THAN ONE LINE</a:t>
            </a:r>
            <a:endParaRPr lang="en-US" dirty="0"/>
          </a:p>
        </p:txBody>
      </p:sp>
      <p:sp>
        <p:nvSpPr>
          <p:cNvPr id="9"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sp>
        <p:nvSpPr>
          <p:cNvPr id="36" name="Content Placeholder 2"/>
          <p:cNvSpPr>
            <a:spLocks noGrp="1"/>
          </p:cNvSpPr>
          <p:nvPr>
            <p:ph idx="23" hasCustomPrompt="1"/>
          </p:nvPr>
        </p:nvSpPr>
        <p:spPr bwMode="gray">
          <a:xfrm>
            <a:off x="5076825" y="4656010"/>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7" name="Content Placeholder 2"/>
          <p:cNvSpPr>
            <a:spLocks noGrp="1"/>
          </p:cNvSpPr>
          <p:nvPr>
            <p:ph idx="24" hasCustomPrompt="1"/>
          </p:nvPr>
        </p:nvSpPr>
        <p:spPr bwMode="gray">
          <a:xfrm>
            <a:off x="5076825" y="2466975"/>
            <a:ext cx="1511300"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38" name="Content Placeholder 2"/>
          <p:cNvSpPr>
            <a:spLocks noGrp="1"/>
          </p:cNvSpPr>
          <p:nvPr>
            <p:ph idx="25" hasCustomPrompt="1"/>
          </p:nvPr>
        </p:nvSpPr>
        <p:spPr bwMode="gray">
          <a:xfrm>
            <a:off x="5076825" y="3581656"/>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42" name="Content Placeholder 2"/>
          <p:cNvSpPr>
            <a:spLocks noGrp="1"/>
          </p:cNvSpPr>
          <p:nvPr>
            <p:ph idx="26" hasCustomPrompt="1"/>
          </p:nvPr>
        </p:nvSpPr>
        <p:spPr bwMode="gray">
          <a:xfrm>
            <a:off x="8305889" y="4656010"/>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43" name="Content Placeholder 2"/>
          <p:cNvSpPr>
            <a:spLocks noGrp="1"/>
          </p:cNvSpPr>
          <p:nvPr>
            <p:ph idx="27" hasCustomPrompt="1"/>
          </p:nvPr>
        </p:nvSpPr>
        <p:spPr bwMode="gray">
          <a:xfrm>
            <a:off x="8296275" y="2466975"/>
            <a:ext cx="1511300"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44" name="Content Placeholder 2"/>
          <p:cNvSpPr>
            <a:spLocks noGrp="1"/>
          </p:cNvSpPr>
          <p:nvPr>
            <p:ph idx="28" hasCustomPrompt="1"/>
          </p:nvPr>
        </p:nvSpPr>
        <p:spPr bwMode="gray">
          <a:xfrm>
            <a:off x="8296275" y="3581656"/>
            <a:ext cx="1509713"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smtClean="0"/>
              <a:t>Source: Arial 8pt</a:t>
            </a:r>
            <a:endParaRPr lang="en-GB" dirty="0"/>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89229" name="think-cell Slide" r:id="rId4" imgW="6350000" imgH="6350000" progId="">
                  <p:embed/>
                </p:oleObj>
              </mc:Choice>
              <mc:Fallback>
                <p:oleObj name="think-cell Slide" r:id="rId4" imgW="6350000" imgH="635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274395" y="5103813"/>
            <a:ext cx="9247316" cy="709383"/>
          </a:xfrm>
        </p:spPr>
        <p:txBody>
          <a:bodyPr wrap="square" anchor="t" anchorCtr="0"/>
          <a:lstStyle>
            <a:lvl1pPr algn="l">
              <a:lnSpc>
                <a:spcPts val="6000"/>
              </a:lnSpc>
              <a:defRPr sz="6600"/>
            </a:lvl1pPr>
          </a:lstStyle>
          <a:p>
            <a:r>
              <a:rPr lang="en-US" dirty="0" smtClean="0"/>
              <a:t>THANK YOU</a:t>
            </a:r>
            <a:endParaRPr lang="en-US" dirty="0"/>
          </a:p>
        </p:txBody>
      </p:sp>
      <p:sp>
        <p:nvSpPr>
          <p:cNvPr id="8" name="Picture Placeholder 10"/>
          <p:cNvSpPr>
            <a:spLocks noGrp="1"/>
          </p:cNvSpPr>
          <p:nvPr>
            <p:ph type="pic" sz="quarter" idx="16"/>
          </p:nvPr>
        </p:nvSpPr>
        <p:spPr bwMode="gray">
          <a:xfrm>
            <a:off x="0" y="7"/>
            <a:ext cx="10080625" cy="4560250"/>
          </a:xfrm>
          <a:solidFill>
            <a:schemeClr val="accent5"/>
          </a:solidFill>
          <a:ln>
            <a:noFill/>
          </a:ln>
        </p:spPr>
        <p:txBody>
          <a:bodyPr tIns="1440000" anchor="t" anchorCtr="0"/>
          <a:lstStyle>
            <a:lvl1pPr algn="ctr">
              <a:buNone/>
              <a:defRPr>
                <a:solidFill>
                  <a:srgbClr val="000000"/>
                </a:solidFill>
              </a:defRPr>
            </a:lvl1pPr>
          </a:lstStyle>
          <a:p>
            <a:r>
              <a:rPr lang="en-US" smtClean="0"/>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CM Characters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pic>
        <p:nvPicPr>
          <p:cNvPr id="19" name="Picture 2"/>
          <p:cNvPicPr>
            <a:picLocks noChangeAspect="1" noChangeArrowheads="1"/>
          </p:cNvPicPr>
          <p:nvPr userDrawn="1"/>
        </p:nvPicPr>
        <p:blipFill>
          <a:blip r:embed="rId2"/>
          <a:srcRect/>
          <a:stretch>
            <a:fillRect/>
          </a:stretch>
        </p:blipFill>
        <p:spPr bwMode="auto">
          <a:xfrm>
            <a:off x="423124" y="2362458"/>
            <a:ext cx="1135062" cy="1176338"/>
          </a:xfrm>
          <a:prstGeom prst="rect">
            <a:avLst/>
          </a:prstGeom>
          <a:noFill/>
          <a:ln w="9525">
            <a:noFill/>
            <a:miter lim="800000"/>
            <a:headEnd/>
            <a:tailEnd/>
          </a:ln>
          <a:effectLst/>
        </p:spPr>
      </p:pic>
      <p:pic>
        <p:nvPicPr>
          <p:cNvPr id="20" name="Picture 3"/>
          <p:cNvPicPr>
            <a:picLocks noChangeAspect="1" noChangeArrowheads="1"/>
          </p:cNvPicPr>
          <p:nvPr userDrawn="1"/>
        </p:nvPicPr>
        <p:blipFill>
          <a:blip r:embed="rId3"/>
          <a:srcRect/>
          <a:stretch>
            <a:fillRect/>
          </a:stretch>
        </p:blipFill>
        <p:spPr bwMode="auto">
          <a:xfrm>
            <a:off x="1865008" y="2052267"/>
            <a:ext cx="842962" cy="1443037"/>
          </a:xfrm>
          <a:prstGeom prst="rect">
            <a:avLst/>
          </a:prstGeom>
          <a:noFill/>
          <a:ln w="9525">
            <a:noFill/>
            <a:miter lim="800000"/>
            <a:headEnd/>
            <a:tailEnd/>
          </a:ln>
          <a:effectLst/>
        </p:spPr>
      </p:pic>
      <p:pic>
        <p:nvPicPr>
          <p:cNvPr id="21" name="Picture 5"/>
          <p:cNvPicPr>
            <a:picLocks noChangeAspect="1" noChangeArrowheads="1"/>
          </p:cNvPicPr>
          <p:nvPr userDrawn="1"/>
        </p:nvPicPr>
        <p:blipFill>
          <a:blip r:embed="rId4"/>
          <a:srcRect/>
          <a:stretch>
            <a:fillRect/>
          </a:stretch>
        </p:blipFill>
        <p:spPr bwMode="auto">
          <a:xfrm>
            <a:off x="3309002" y="1423617"/>
            <a:ext cx="1538288" cy="2071687"/>
          </a:xfrm>
          <a:prstGeom prst="rect">
            <a:avLst/>
          </a:prstGeom>
          <a:noFill/>
          <a:ln w="9525">
            <a:noFill/>
            <a:miter lim="800000"/>
            <a:headEnd/>
            <a:tailEnd/>
          </a:ln>
          <a:effectLst/>
        </p:spPr>
      </p:pic>
      <p:pic>
        <p:nvPicPr>
          <p:cNvPr id="22" name="Picture 6"/>
          <p:cNvPicPr>
            <a:picLocks noChangeAspect="1" noChangeArrowheads="1"/>
          </p:cNvPicPr>
          <p:nvPr userDrawn="1"/>
        </p:nvPicPr>
        <p:blipFill>
          <a:blip r:embed="rId5"/>
          <a:srcRect/>
          <a:stretch>
            <a:fillRect/>
          </a:stretch>
        </p:blipFill>
        <p:spPr bwMode="auto">
          <a:xfrm>
            <a:off x="5361139" y="1976066"/>
            <a:ext cx="550863" cy="1519238"/>
          </a:xfrm>
          <a:prstGeom prst="rect">
            <a:avLst/>
          </a:prstGeom>
          <a:noFill/>
          <a:ln w="9525">
            <a:noFill/>
            <a:miter lim="800000"/>
            <a:headEnd/>
            <a:tailEnd/>
          </a:ln>
          <a:effectLst/>
        </p:spPr>
      </p:pic>
      <p:pic>
        <p:nvPicPr>
          <p:cNvPr id="23" name="Picture 7"/>
          <p:cNvPicPr>
            <a:picLocks noChangeAspect="1" noChangeArrowheads="1"/>
          </p:cNvPicPr>
          <p:nvPr userDrawn="1"/>
        </p:nvPicPr>
        <p:blipFill>
          <a:blip r:embed="rId6"/>
          <a:srcRect/>
          <a:stretch>
            <a:fillRect/>
          </a:stretch>
        </p:blipFill>
        <p:spPr bwMode="auto">
          <a:xfrm>
            <a:off x="6104894" y="1877642"/>
            <a:ext cx="750887" cy="1617662"/>
          </a:xfrm>
          <a:prstGeom prst="rect">
            <a:avLst/>
          </a:prstGeom>
          <a:noFill/>
          <a:ln w="9525">
            <a:noFill/>
            <a:miter lim="800000"/>
            <a:headEnd/>
            <a:tailEnd/>
          </a:ln>
          <a:effectLst/>
        </p:spPr>
      </p:pic>
      <p:pic>
        <p:nvPicPr>
          <p:cNvPr id="24" name="Picture 8"/>
          <p:cNvPicPr>
            <a:picLocks noChangeAspect="1" noChangeArrowheads="1"/>
          </p:cNvPicPr>
          <p:nvPr userDrawn="1"/>
        </p:nvPicPr>
        <p:blipFill>
          <a:blip r:embed="rId7"/>
          <a:srcRect/>
          <a:stretch>
            <a:fillRect/>
          </a:stretch>
        </p:blipFill>
        <p:spPr bwMode="auto">
          <a:xfrm>
            <a:off x="7597341" y="1512516"/>
            <a:ext cx="1889125" cy="1982788"/>
          </a:xfrm>
          <a:prstGeom prst="rect">
            <a:avLst/>
          </a:prstGeom>
          <a:noFill/>
          <a:ln w="9525">
            <a:noFill/>
            <a:miter lim="800000"/>
            <a:headEnd/>
            <a:tailEnd/>
          </a:ln>
          <a:effectLst/>
        </p:spPr>
      </p:pic>
      <p:pic>
        <p:nvPicPr>
          <p:cNvPr id="25" name="Picture 9"/>
          <p:cNvPicPr>
            <a:picLocks noChangeAspect="1" noChangeArrowheads="1"/>
          </p:cNvPicPr>
          <p:nvPr userDrawn="1"/>
        </p:nvPicPr>
        <p:blipFill>
          <a:blip r:embed="rId8"/>
          <a:srcRect/>
          <a:stretch>
            <a:fillRect/>
          </a:stretch>
        </p:blipFill>
        <p:spPr bwMode="auto">
          <a:xfrm>
            <a:off x="372541" y="4225859"/>
            <a:ext cx="1550987" cy="2071687"/>
          </a:xfrm>
          <a:prstGeom prst="rect">
            <a:avLst/>
          </a:prstGeom>
          <a:noFill/>
          <a:ln w="9525">
            <a:noFill/>
            <a:miter lim="800000"/>
            <a:headEnd/>
            <a:tailEnd/>
          </a:ln>
          <a:effectLst/>
        </p:spPr>
      </p:pic>
      <p:pic>
        <p:nvPicPr>
          <p:cNvPr id="26" name="Picture 10"/>
          <p:cNvPicPr>
            <a:picLocks noChangeAspect="1" noChangeArrowheads="1"/>
          </p:cNvPicPr>
          <p:nvPr userDrawn="1"/>
        </p:nvPicPr>
        <p:blipFill>
          <a:blip r:embed="rId9"/>
          <a:srcRect/>
          <a:stretch>
            <a:fillRect/>
          </a:stretch>
        </p:blipFill>
        <p:spPr bwMode="auto">
          <a:xfrm>
            <a:off x="2346913" y="4314759"/>
            <a:ext cx="1185862" cy="1982787"/>
          </a:xfrm>
          <a:prstGeom prst="rect">
            <a:avLst/>
          </a:prstGeom>
          <a:noFill/>
          <a:ln w="9525">
            <a:noFill/>
            <a:miter lim="800000"/>
            <a:headEnd/>
            <a:tailEnd/>
          </a:ln>
          <a:effectLst/>
        </p:spPr>
      </p:pic>
      <p:pic>
        <p:nvPicPr>
          <p:cNvPr id="27" name="Picture 11"/>
          <p:cNvPicPr>
            <a:picLocks noChangeAspect="1" noChangeArrowheads="1"/>
          </p:cNvPicPr>
          <p:nvPr userDrawn="1"/>
        </p:nvPicPr>
        <p:blipFill>
          <a:blip r:embed="rId10"/>
          <a:srcRect/>
          <a:stretch>
            <a:fillRect/>
          </a:stretch>
        </p:blipFill>
        <p:spPr bwMode="auto">
          <a:xfrm>
            <a:off x="3952658" y="4225858"/>
            <a:ext cx="1644650" cy="2071688"/>
          </a:xfrm>
          <a:prstGeom prst="rect">
            <a:avLst/>
          </a:prstGeom>
          <a:noFill/>
          <a:ln w="9525">
            <a:noFill/>
            <a:miter lim="800000"/>
            <a:headEnd/>
            <a:tailEnd/>
          </a:ln>
          <a:effectLst/>
        </p:spPr>
      </p:pic>
      <p:pic>
        <p:nvPicPr>
          <p:cNvPr id="28" name="Picture 12"/>
          <p:cNvPicPr>
            <a:picLocks noChangeAspect="1" noChangeArrowheads="1"/>
          </p:cNvPicPr>
          <p:nvPr userDrawn="1"/>
        </p:nvPicPr>
        <p:blipFill>
          <a:blip r:embed="rId11"/>
          <a:srcRect/>
          <a:stretch>
            <a:fillRect/>
          </a:stretch>
        </p:blipFill>
        <p:spPr bwMode="auto">
          <a:xfrm>
            <a:off x="5758798" y="4225859"/>
            <a:ext cx="1739900" cy="2071687"/>
          </a:xfrm>
          <a:prstGeom prst="rect">
            <a:avLst/>
          </a:prstGeom>
          <a:noFill/>
          <a:ln w="9525">
            <a:noFill/>
            <a:miter lim="800000"/>
            <a:headEnd/>
            <a:tailEnd/>
          </a:ln>
          <a:effectLst/>
        </p:spPr>
      </p:pic>
      <p:pic>
        <p:nvPicPr>
          <p:cNvPr id="29" name="Picture 13"/>
          <p:cNvPicPr>
            <a:picLocks noChangeAspect="1" noChangeArrowheads="1"/>
          </p:cNvPicPr>
          <p:nvPr userDrawn="1"/>
        </p:nvPicPr>
        <p:blipFill>
          <a:blip r:embed="rId12"/>
          <a:srcRect/>
          <a:stretch>
            <a:fillRect/>
          </a:stretch>
        </p:blipFill>
        <p:spPr bwMode="auto">
          <a:xfrm>
            <a:off x="7865672" y="3903596"/>
            <a:ext cx="1020762" cy="2393950"/>
          </a:xfrm>
          <a:prstGeom prst="rect">
            <a:avLst/>
          </a:prstGeom>
          <a:noFill/>
          <a:ln w="9525">
            <a:noFill/>
            <a:miter lim="800000"/>
            <a:headEnd/>
            <a:tailEnd/>
          </a:ln>
          <a:effectLst/>
        </p:spPr>
      </p:pic>
      <p:pic>
        <p:nvPicPr>
          <p:cNvPr id="30" name="Picture 14"/>
          <p:cNvPicPr>
            <a:picLocks noChangeAspect="1" noChangeArrowheads="1"/>
          </p:cNvPicPr>
          <p:nvPr userDrawn="1"/>
        </p:nvPicPr>
        <p:blipFill>
          <a:blip r:embed="rId13"/>
          <a:srcRect/>
          <a:stretch>
            <a:fillRect/>
          </a:stretch>
        </p:blipFill>
        <p:spPr bwMode="auto">
          <a:xfrm>
            <a:off x="9018414" y="3916296"/>
            <a:ext cx="577850" cy="2381250"/>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852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80987" y="5799575"/>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CM Character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pic>
        <p:nvPicPr>
          <p:cNvPr id="22" name="Picture 4"/>
          <p:cNvPicPr>
            <a:picLocks noChangeAspect="1" noChangeArrowheads="1"/>
          </p:cNvPicPr>
          <p:nvPr userDrawn="1"/>
        </p:nvPicPr>
        <p:blipFill>
          <a:blip r:embed="rId2"/>
          <a:srcRect/>
          <a:stretch>
            <a:fillRect/>
          </a:stretch>
        </p:blipFill>
        <p:spPr bwMode="auto">
          <a:xfrm>
            <a:off x="6037267" y="1868484"/>
            <a:ext cx="750887" cy="1617663"/>
          </a:xfrm>
          <a:prstGeom prst="rect">
            <a:avLst/>
          </a:prstGeom>
          <a:noFill/>
          <a:ln w="9525">
            <a:noFill/>
            <a:miter lim="800000"/>
            <a:headEnd/>
            <a:tailEnd/>
          </a:ln>
          <a:effectLst/>
        </p:spPr>
      </p:pic>
      <p:pic>
        <p:nvPicPr>
          <p:cNvPr id="23" name="Picture 5"/>
          <p:cNvPicPr>
            <a:picLocks noChangeAspect="1" noChangeArrowheads="1"/>
          </p:cNvPicPr>
          <p:nvPr userDrawn="1"/>
        </p:nvPicPr>
        <p:blipFill>
          <a:blip r:embed="rId3"/>
          <a:srcRect/>
          <a:stretch>
            <a:fillRect/>
          </a:stretch>
        </p:blipFill>
        <p:spPr bwMode="auto">
          <a:xfrm>
            <a:off x="6934821" y="1925634"/>
            <a:ext cx="450850" cy="1560513"/>
          </a:xfrm>
          <a:prstGeom prst="rect">
            <a:avLst/>
          </a:prstGeom>
          <a:noFill/>
          <a:ln w="9525">
            <a:noFill/>
            <a:miter lim="800000"/>
            <a:headEnd/>
            <a:tailEnd/>
          </a:ln>
          <a:effectLst/>
        </p:spPr>
      </p:pic>
      <p:pic>
        <p:nvPicPr>
          <p:cNvPr id="24" name="Picture 6"/>
          <p:cNvPicPr>
            <a:picLocks noChangeAspect="1" noChangeArrowheads="1"/>
          </p:cNvPicPr>
          <p:nvPr userDrawn="1"/>
        </p:nvPicPr>
        <p:blipFill>
          <a:blip r:embed="rId4"/>
          <a:srcRect/>
          <a:stretch>
            <a:fillRect/>
          </a:stretch>
        </p:blipFill>
        <p:spPr bwMode="auto">
          <a:xfrm>
            <a:off x="7661634" y="1973259"/>
            <a:ext cx="347663" cy="1512888"/>
          </a:xfrm>
          <a:prstGeom prst="rect">
            <a:avLst/>
          </a:prstGeom>
          <a:noFill/>
          <a:ln w="9525">
            <a:noFill/>
            <a:miter lim="800000"/>
            <a:headEnd/>
            <a:tailEnd/>
          </a:ln>
          <a:effectLst/>
        </p:spPr>
      </p:pic>
      <p:pic>
        <p:nvPicPr>
          <p:cNvPr id="25" name="Picture 7"/>
          <p:cNvPicPr>
            <a:picLocks noChangeAspect="1" noChangeArrowheads="1"/>
          </p:cNvPicPr>
          <p:nvPr userDrawn="1"/>
        </p:nvPicPr>
        <p:blipFill>
          <a:blip r:embed="rId5"/>
          <a:srcRect/>
          <a:stretch>
            <a:fillRect/>
          </a:stretch>
        </p:blipFill>
        <p:spPr bwMode="auto">
          <a:xfrm>
            <a:off x="8323138" y="1966910"/>
            <a:ext cx="517525" cy="1519237"/>
          </a:xfrm>
          <a:prstGeom prst="rect">
            <a:avLst/>
          </a:prstGeom>
          <a:noFill/>
          <a:ln w="9525">
            <a:noFill/>
            <a:miter lim="800000"/>
            <a:headEnd/>
            <a:tailEnd/>
          </a:ln>
          <a:effectLst/>
        </p:spPr>
      </p:pic>
      <p:pic>
        <p:nvPicPr>
          <p:cNvPr id="26" name="Picture 9"/>
          <p:cNvPicPr>
            <a:picLocks noChangeAspect="1" noChangeArrowheads="1"/>
          </p:cNvPicPr>
          <p:nvPr userDrawn="1"/>
        </p:nvPicPr>
        <p:blipFill>
          <a:blip r:embed="rId6"/>
          <a:srcRect/>
          <a:stretch>
            <a:fillRect/>
          </a:stretch>
        </p:blipFill>
        <p:spPr bwMode="auto">
          <a:xfrm>
            <a:off x="9016064" y="1973259"/>
            <a:ext cx="690562" cy="1512888"/>
          </a:xfrm>
          <a:prstGeom prst="rect">
            <a:avLst/>
          </a:prstGeom>
          <a:noFill/>
          <a:ln w="9525">
            <a:noFill/>
            <a:miter lim="800000"/>
            <a:headEnd/>
            <a:tailEnd/>
          </a:ln>
          <a:effectLst/>
        </p:spPr>
      </p:pic>
      <p:pic>
        <p:nvPicPr>
          <p:cNvPr id="27" name="Picture 10"/>
          <p:cNvPicPr>
            <a:picLocks noChangeAspect="1" noChangeArrowheads="1"/>
          </p:cNvPicPr>
          <p:nvPr userDrawn="1"/>
        </p:nvPicPr>
        <p:blipFill>
          <a:blip r:embed="rId7"/>
          <a:srcRect/>
          <a:stretch>
            <a:fillRect/>
          </a:stretch>
        </p:blipFill>
        <p:spPr bwMode="auto">
          <a:xfrm>
            <a:off x="1550529" y="4483775"/>
            <a:ext cx="1055688" cy="1787525"/>
          </a:xfrm>
          <a:prstGeom prst="rect">
            <a:avLst/>
          </a:prstGeom>
          <a:noFill/>
          <a:ln w="9525">
            <a:noFill/>
            <a:miter lim="800000"/>
            <a:headEnd/>
            <a:tailEnd/>
          </a:ln>
          <a:effectLst/>
        </p:spPr>
      </p:pic>
      <p:pic>
        <p:nvPicPr>
          <p:cNvPr id="28" name="Picture 27"/>
          <p:cNvPicPr>
            <a:picLocks noChangeAspect="1" noChangeArrowheads="1"/>
          </p:cNvPicPr>
          <p:nvPr userDrawn="1"/>
        </p:nvPicPr>
        <p:blipFill>
          <a:blip r:embed="rId8"/>
          <a:srcRect/>
          <a:stretch>
            <a:fillRect/>
          </a:stretch>
        </p:blipFill>
        <p:spPr bwMode="auto">
          <a:xfrm>
            <a:off x="4012548" y="4585375"/>
            <a:ext cx="742950" cy="1685925"/>
          </a:xfrm>
          <a:prstGeom prst="rect">
            <a:avLst/>
          </a:prstGeom>
          <a:noFill/>
          <a:ln w="9525">
            <a:noFill/>
            <a:miter lim="800000"/>
            <a:headEnd/>
            <a:tailEnd/>
          </a:ln>
          <a:effectLst/>
        </p:spPr>
      </p:pic>
      <p:pic>
        <p:nvPicPr>
          <p:cNvPr id="29" name="Picture 3"/>
          <p:cNvPicPr>
            <a:picLocks noChangeAspect="1" noChangeArrowheads="1"/>
          </p:cNvPicPr>
          <p:nvPr userDrawn="1"/>
        </p:nvPicPr>
        <p:blipFill>
          <a:blip r:embed="rId9"/>
          <a:srcRect/>
          <a:stretch>
            <a:fillRect/>
          </a:stretch>
        </p:blipFill>
        <p:spPr bwMode="auto">
          <a:xfrm>
            <a:off x="6453644" y="4291688"/>
            <a:ext cx="1114425" cy="1979612"/>
          </a:xfrm>
          <a:prstGeom prst="rect">
            <a:avLst/>
          </a:prstGeom>
          <a:noFill/>
          <a:ln w="9525">
            <a:noFill/>
            <a:miter lim="800000"/>
            <a:headEnd/>
            <a:tailEnd/>
          </a:ln>
          <a:effectLst/>
        </p:spPr>
      </p:pic>
      <p:pic>
        <p:nvPicPr>
          <p:cNvPr id="30" name="Picture 4"/>
          <p:cNvPicPr>
            <a:picLocks noChangeAspect="1" noChangeArrowheads="1"/>
          </p:cNvPicPr>
          <p:nvPr userDrawn="1"/>
        </p:nvPicPr>
        <p:blipFill>
          <a:blip r:embed="rId10"/>
          <a:srcRect/>
          <a:stretch>
            <a:fillRect/>
          </a:stretch>
        </p:blipFill>
        <p:spPr bwMode="auto">
          <a:xfrm>
            <a:off x="3011533" y="4077375"/>
            <a:ext cx="742950" cy="2193925"/>
          </a:xfrm>
          <a:prstGeom prst="rect">
            <a:avLst/>
          </a:prstGeom>
          <a:noFill/>
          <a:ln w="9525">
            <a:noFill/>
            <a:miter lim="800000"/>
            <a:headEnd/>
            <a:tailEnd/>
          </a:ln>
          <a:effectLst/>
        </p:spPr>
      </p:pic>
      <p:pic>
        <p:nvPicPr>
          <p:cNvPr id="31" name="Picture 5"/>
          <p:cNvPicPr>
            <a:picLocks noChangeAspect="1" noChangeArrowheads="1"/>
          </p:cNvPicPr>
          <p:nvPr userDrawn="1"/>
        </p:nvPicPr>
        <p:blipFill>
          <a:blip r:embed="rId11"/>
          <a:srcRect/>
          <a:stretch>
            <a:fillRect/>
          </a:stretch>
        </p:blipFill>
        <p:spPr bwMode="auto">
          <a:xfrm>
            <a:off x="5106814" y="4253588"/>
            <a:ext cx="1095375" cy="2017712"/>
          </a:xfrm>
          <a:prstGeom prst="rect">
            <a:avLst/>
          </a:prstGeom>
          <a:noFill/>
          <a:ln w="9525">
            <a:noFill/>
            <a:miter lim="800000"/>
            <a:headEnd/>
            <a:tailEnd/>
          </a:ln>
          <a:effectLst/>
        </p:spPr>
      </p:pic>
      <p:pic>
        <p:nvPicPr>
          <p:cNvPr id="32" name="Picture 6"/>
          <p:cNvPicPr>
            <a:picLocks noChangeAspect="1" noChangeArrowheads="1"/>
          </p:cNvPicPr>
          <p:nvPr userDrawn="1"/>
        </p:nvPicPr>
        <p:blipFill>
          <a:blip r:embed="rId12"/>
          <a:srcRect/>
          <a:stretch>
            <a:fillRect/>
          </a:stretch>
        </p:blipFill>
        <p:spPr bwMode="auto">
          <a:xfrm>
            <a:off x="348924" y="4509175"/>
            <a:ext cx="989012" cy="1762125"/>
          </a:xfrm>
          <a:prstGeom prst="rect">
            <a:avLst/>
          </a:prstGeom>
          <a:noFill/>
          <a:ln w="9525">
            <a:noFill/>
            <a:miter lim="800000"/>
            <a:headEnd/>
            <a:tailEnd/>
          </a:ln>
          <a:effectLst/>
        </p:spPr>
      </p:pic>
      <p:pic>
        <p:nvPicPr>
          <p:cNvPr id="33" name="Picture 2"/>
          <p:cNvPicPr>
            <a:picLocks noChangeAspect="1" noChangeArrowheads="1"/>
          </p:cNvPicPr>
          <p:nvPr userDrawn="1"/>
        </p:nvPicPr>
        <p:blipFill>
          <a:blip r:embed="rId13"/>
          <a:srcRect/>
          <a:stretch>
            <a:fillRect/>
          </a:stretch>
        </p:blipFill>
        <p:spPr bwMode="auto">
          <a:xfrm>
            <a:off x="8002456" y="4955262"/>
            <a:ext cx="1878013" cy="1316038"/>
          </a:xfrm>
          <a:prstGeom prst="rect">
            <a:avLst/>
          </a:prstGeom>
          <a:noFill/>
          <a:ln w="9525">
            <a:noFill/>
            <a:miter lim="800000"/>
            <a:headEnd/>
            <a:tailEnd/>
          </a:ln>
          <a:effectLst/>
        </p:spPr>
      </p:pic>
      <p:pic>
        <p:nvPicPr>
          <p:cNvPr id="34" name="Picture 2"/>
          <p:cNvPicPr>
            <a:picLocks noChangeAspect="1" noChangeArrowheads="1"/>
          </p:cNvPicPr>
          <p:nvPr userDrawn="1"/>
        </p:nvPicPr>
        <p:blipFill>
          <a:blip r:embed="rId14"/>
          <a:srcRect/>
          <a:stretch>
            <a:fillRect/>
          </a:stretch>
        </p:blipFill>
        <p:spPr bwMode="auto">
          <a:xfrm>
            <a:off x="3296629" y="1912934"/>
            <a:ext cx="1144587" cy="1573213"/>
          </a:xfrm>
          <a:prstGeom prst="rect">
            <a:avLst/>
          </a:prstGeom>
          <a:noFill/>
          <a:ln w="9525">
            <a:noFill/>
            <a:miter lim="800000"/>
            <a:headEnd/>
            <a:tailEnd/>
          </a:ln>
          <a:effectLst/>
        </p:spPr>
      </p:pic>
      <p:pic>
        <p:nvPicPr>
          <p:cNvPr id="35" name="Picture 3"/>
          <p:cNvPicPr>
            <a:picLocks noChangeAspect="1" noChangeArrowheads="1"/>
          </p:cNvPicPr>
          <p:nvPr userDrawn="1"/>
        </p:nvPicPr>
        <p:blipFill>
          <a:blip r:embed="rId15"/>
          <a:srcRect/>
          <a:stretch>
            <a:fillRect/>
          </a:stretch>
        </p:blipFill>
        <p:spPr bwMode="auto">
          <a:xfrm>
            <a:off x="4733745" y="1808160"/>
            <a:ext cx="1044575" cy="1677987"/>
          </a:xfrm>
          <a:prstGeom prst="rect">
            <a:avLst/>
          </a:prstGeom>
          <a:noFill/>
          <a:ln w="9525">
            <a:noFill/>
            <a:miter lim="800000"/>
            <a:headEnd/>
            <a:tailEnd/>
          </a:ln>
          <a:effectLst/>
        </p:spPr>
      </p:pic>
      <p:pic>
        <p:nvPicPr>
          <p:cNvPr id="36" name="Picture 2"/>
          <p:cNvPicPr>
            <a:picLocks noChangeAspect="1" noChangeArrowheads="1"/>
          </p:cNvPicPr>
          <p:nvPr userDrawn="1"/>
        </p:nvPicPr>
        <p:blipFill>
          <a:blip r:embed="rId16"/>
          <a:srcRect/>
          <a:stretch>
            <a:fillRect/>
          </a:stretch>
        </p:blipFill>
        <p:spPr bwMode="auto">
          <a:xfrm>
            <a:off x="992189" y="1503359"/>
            <a:ext cx="1084262" cy="1982788"/>
          </a:xfrm>
          <a:prstGeom prst="rect">
            <a:avLst/>
          </a:prstGeom>
          <a:noFill/>
          <a:ln w="9525">
            <a:noFill/>
            <a:miter lim="800000"/>
            <a:headEnd/>
            <a:tailEnd/>
          </a:ln>
          <a:effectLst/>
        </p:spPr>
      </p:pic>
      <p:pic>
        <p:nvPicPr>
          <p:cNvPr id="37" name="Picture 3"/>
          <p:cNvPicPr>
            <a:picLocks noChangeAspect="1" noChangeArrowheads="1"/>
          </p:cNvPicPr>
          <p:nvPr userDrawn="1"/>
        </p:nvPicPr>
        <p:blipFill>
          <a:blip r:embed="rId17"/>
          <a:srcRect/>
          <a:stretch>
            <a:fillRect/>
          </a:stretch>
        </p:blipFill>
        <p:spPr bwMode="auto">
          <a:xfrm>
            <a:off x="264716" y="2820985"/>
            <a:ext cx="760412" cy="665162"/>
          </a:xfrm>
          <a:prstGeom prst="rect">
            <a:avLst/>
          </a:prstGeom>
          <a:noFill/>
          <a:ln w="9525">
            <a:noFill/>
            <a:miter lim="800000"/>
            <a:headEnd/>
            <a:tailEnd/>
          </a:ln>
          <a:effectLst/>
        </p:spPr>
      </p:pic>
      <p:pic>
        <p:nvPicPr>
          <p:cNvPr id="38" name="Picture 4"/>
          <p:cNvPicPr>
            <a:picLocks noChangeAspect="1" noChangeArrowheads="1"/>
          </p:cNvPicPr>
          <p:nvPr userDrawn="1"/>
        </p:nvPicPr>
        <p:blipFill>
          <a:blip r:embed="rId18"/>
          <a:srcRect/>
          <a:stretch>
            <a:fillRect/>
          </a:stretch>
        </p:blipFill>
        <p:spPr bwMode="auto">
          <a:xfrm>
            <a:off x="2006203" y="1811334"/>
            <a:ext cx="1065213" cy="1674813"/>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CM Characters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pic>
        <p:nvPicPr>
          <p:cNvPr id="20" name="Picture 3"/>
          <p:cNvPicPr>
            <a:picLocks noChangeAspect="1" noChangeArrowheads="1"/>
          </p:cNvPicPr>
          <p:nvPr userDrawn="1"/>
        </p:nvPicPr>
        <p:blipFill>
          <a:blip r:embed="rId2"/>
          <a:srcRect/>
          <a:stretch>
            <a:fillRect/>
          </a:stretch>
        </p:blipFill>
        <p:spPr bwMode="auto">
          <a:xfrm>
            <a:off x="337388" y="2253456"/>
            <a:ext cx="1816100" cy="1243013"/>
          </a:xfrm>
          <a:prstGeom prst="rect">
            <a:avLst/>
          </a:prstGeom>
          <a:noFill/>
          <a:ln w="9525">
            <a:noFill/>
            <a:miter lim="800000"/>
            <a:headEnd/>
            <a:tailEnd/>
          </a:ln>
          <a:effectLst/>
        </p:spPr>
      </p:pic>
      <p:pic>
        <p:nvPicPr>
          <p:cNvPr id="21" name="Picture 4"/>
          <p:cNvPicPr>
            <a:picLocks noChangeAspect="1" noChangeArrowheads="1"/>
          </p:cNvPicPr>
          <p:nvPr userDrawn="1"/>
        </p:nvPicPr>
        <p:blipFill>
          <a:blip r:embed="rId3"/>
          <a:srcRect/>
          <a:stretch>
            <a:fillRect/>
          </a:stretch>
        </p:blipFill>
        <p:spPr bwMode="auto">
          <a:xfrm>
            <a:off x="4233650" y="1424781"/>
            <a:ext cx="1484313" cy="2071688"/>
          </a:xfrm>
          <a:prstGeom prst="rect">
            <a:avLst/>
          </a:prstGeom>
          <a:noFill/>
          <a:ln w="9525">
            <a:noFill/>
            <a:miter lim="800000"/>
            <a:headEnd/>
            <a:tailEnd/>
          </a:ln>
          <a:effectLst/>
        </p:spPr>
      </p:pic>
      <p:pic>
        <p:nvPicPr>
          <p:cNvPr id="22" name="Picture 5"/>
          <p:cNvPicPr>
            <a:picLocks noChangeAspect="1" noChangeArrowheads="1"/>
          </p:cNvPicPr>
          <p:nvPr userDrawn="1"/>
        </p:nvPicPr>
        <p:blipFill>
          <a:blip r:embed="rId4"/>
          <a:srcRect/>
          <a:stretch>
            <a:fillRect/>
          </a:stretch>
        </p:blipFill>
        <p:spPr bwMode="auto">
          <a:xfrm>
            <a:off x="5789717" y="1512094"/>
            <a:ext cx="1025525" cy="1984375"/>
          </a:xfrm>
          <a:prstGeom prst="rect">
            <a:avLst/>
          </a:prstGeom>
          <a:noFill/>
          <a:ln w="9525">
            <a:noFill/>
            <a:miter lim="800000"/>
            <a:headEnd/>
            <a:tailEnd/>
          </a:ln>
          <a:effectLst/>
        </p:spPr>
      </p:pic>
      <p:pic>
        <p:nvPicPr>
          <p:cNvPr id="23" name="Picture 6"/>
          <p:cNvPicPr>
            <a:picLocks noChangeAspect="1" noChangeArrowheads="1"/>
          </p:cNvPicPr>
          <p:nvPr userDrawn="1"/>
        </p:nvPicPr>
        <p:blipFill>
          <a:blip r:embed="rId5"/>
          <a:srcRect/>
          <a:stretch>
            <a:fillRect/>
          </a:stretch>
        </p:blipFill>
        <p:spPr bwMode="auto">
          <a:xfrm>
            <a:off x="7010710" y="1513682"/>
            <a:ext cx="604838" cy="1982787"/>
          </a:xfrm>
          <a:prstGeom prst="rect">
            <a:avLst/>
          </a:prstGeom>
          <a:noFill/>
          <a:ln w="9525">
            <a:noFill/>
            <a:miter lim="800000"/>
            <a:headEnd/>
            <a:tailEnd/>
          </a:ln>
          <a:effectLst/>
        </p:spPr>
      </p:pic>
      <p:pic>
        <p:nvPicPr>
          <p:cNvPr id="24" name="Picture 7"/>
          <p:cNvPicPr>
            <a:picLocks noChangeAspect="1" noChangeArrowheads="1"/>
          </p:cNvPicPr>
          <p:nvPr userDrawn="1"/>
        </p:nvPicPr>
        <p:blipFill>
          <a:blip r:embed="rId6"/>
          <a:srcRect/>
          <a:stretch>
            <a:fillRect/>
          </a:stretch>
        </p:blipFill>
        <p:spPr bwMode="auto">
          <a:xfrm>
            <a:off x="7728657" y="1512094"/>
            <a:ext cx="1450975" cy="1984375"/>
          </a:xfrm>
          <a:prstGeom prst="rect">
            <a:avLst/>
          </a:prstGeom>
          <a:noFill/>
          <a:ln w="9525">
            <a:noFill/>
            <a:miter lim="800000"/>
            <a:headEnd/>
            <a:tailEnd/>
          </a:ln>
          <a:effectLst/>
        </p:spPr>
      </p:pic>
      <p:pic>
        <p:nvPicPr>
          <p:cNvPr id="25" name="Picture 8"/>
          <p:cNvPicPr>
            <a:picLocks noChangeAspect="1" noChangeArrowheads="1"/>
          </p:cNvPicPr>
          <p:nvPr userDrawn="1"/>
        </p:nvPicPr>
        <p:blipFill>
          <a:blip r:embed="rId7"/>
          <a:srcRect/>
          <a:stretch>
            <a:fillRect/>
          </a:stretch>
        </p:blipFill>
        <p:spPr bwMode="auto">
          <a:xfrm>
            <a:off x="9209040" y="1513681"/>
            <a:ext cx="603250" cy="1982788"/>
          </a:xfrm>
          <a:prstGeom prst="rect">
            <a:avLst/>
          </a:prstGeom>
          <a:noFill/>
          <a:ln w="9525">
            <a:noFill/>
            <a:miter lim="800000"/>
            <a:headEnd/>
            <a:tailEnd/>
          </a:ln>
          <a:effectLst/>
        </p:spPr>
      </p:pic>
      <p:pic>
        <p:nvPicPr>
          <p:cNvPr id="26" name="Picture 9"/>
          <p:cNvPicPr>
            <a:picLocks noChangeAspect="1" noChangeArrowheads="1"/>
          </p:cNvPicPr>
          <p:nvPr userDrawn="1"/>
        </p:nvPicPr>
        <p:blipFill>
          <a:blip r:embed="rId8"/>
          <a:srcRect/>
          <a:stretch>
            <a:fillRect/>
          </a:stretch>
        </p:blipFill>
        <p:spPr bwMode="auto">
          <a:xfrm>
            <a:off x="2171494" y="4039273"/>
            <a:ext cx="854075" cy="2211387"/>
          </a:xfrm>
          <a:prstGeom prst="rect">
            <a:avLst/>
          </a:prstGeom>
          <a:noFill/>
          <a:ln w="9525">
            <a:noFill/>
            <a:miter lim="800000"/>
            <a:headEnd/>
            <a:tailEnd/>
          </a:ln>
          <a:effectLst/>
        </p:spPr>
      </p:pic>
      <p:pic>
        <p:nvPicPr>
          <p:cNvPr id="27" name="Picture 10"/>
          <p:cNvPicPr>
            <a:picLocks noChangeAspect="1" noChangeArrowheads="1"/>
          </p:cNvPicPr>
          <p:nvPr userDrawn="1"/>
        </p:nvPicPr>
        <p:blipFill>
          <a:blip r:embed="rId9"/>
          <a:srcRect/>
          <a:stretch>
            <a:fillRect/>
          </a:stretch>
        </p:blipFill>
        <p:spPr bwMode="auto">
          <a:xfrm>
            <a:off x="3515628" y="4178973"/>
            <a:ext cx="498475" cy="2071687"/>
          </a:xfrm>
          <a:prstGeom prst="rect">
            <a:avLst/>
          </a:prstGeom>
          <a:noFill/>
          <a:ln w="9525">
            <a:noFill/>
            <a:miter lim="800000"/>
            <a:headEnd/>
            <a:tailEnd/>
          </a:ln>
          <a:effectLst/>
        </p:spPr>
      </p:pic>
      <p:pic>
        <p:nvPicPr>
          <p:cNvPr id="28" name="Picture 11"/>
          <p:cNvPicPr>
            <a:picLocks noChangeAspect="1" noChangeArrowheads="1"/>
          </p:cNvPicPr>
          <p:nvPr userDrawn="1"/>
        </p:nvPicPr>
        <p:blipFill>
          <a:blip r:embed="rId10"/>
          <a:srcRect/>
          <a:stretch>
            <a:fillRect/>
          </a:stretch>
        </p:blipFill>
        <p:spPr bwMode="auto">
          <a:xfrm>
            <a:off x="4273822" y="4178972"/>
            <a:ext cx="614363" cy="2071688"/>
          </a:xfrm>
          <a:prstGeom prst="rect">
            <a:avLst/>
          </a:prstGeom>
          <a:noFill/>
          <a:ln w="9525">
            <a:noFill/>
            <a:miter lim="800000"/>
            <a:headEnd/>
            <a:tailEnd/>
          </a:ln>
          <a:effectLst/>
        </p:spPr>
      </p:pic>
      <p:pic>
        <p:nvPicPr>
          <p:cNvPr id="29" name="Picture 12"/>
          <p:cNvPicPr>
            <a:picLocks noChangeAspect="1" noChangeArrowheads="1"/>
          </p:cNvPicPr>
          <p:nvPr userDrawn="1"/>
        </p:nvPicPr>
        <p:blipFill>
          <a:blip r:embed="rId11"/>
          <a:srcRect/>
          <a:stretch>
            <a:fillRect/>
          </a:stretch>
        </p:blipFill>
        <p:spPr bwMode="auto">
          <a:xfrm>
            <a:off x="5569205" y="4178972"/>
            <a:ext cx="1049337" cy="2071688"/>
          </a:xfrm>
          <a:prstGeom prst="rect">
            <a:avLst/>
          </a:prstGeom>
          <a:noFill/>
          <a:ln w="9525">
            <a:noFill/>
            <a:miter lim="800000"/>
            <a:headEnd/>
            <a:tailEnd/>
          </a:ln>
          <a:effectLst/>
        </p:spPr>
      </p:pic>
      <p:pic>
        <p:nvPicPr>
          <p:cNvPr id="30" name="Picture 13"/>
          <p:cNvPicPr>
            <a:picLocks noChangeAspect="1" noChangeArrowheads="1"/>
          </p:cNvPicPr>
          <p:nvPr userDrawn="1"/>
        </p:nvPicPr>
        <p:blipFill>
          <a:blip r:embed="rId12"/>
          <a:srcRect/>
          <a:stretch>
            <a:fillRect/>
          </a:stretch>
        </p:blipFill>
        <p:spPr bwMode="auto">
          <a:xfrm>
            <a:off x="6944715" y="4178973"/>
            <a:ext cx="1368425" cy="2071687"/>
          </a:xfrm>
          <a:prstGeom prst="rect">
            <a:avLst/>
          </a:prstGeom>
          <a:noFill/>
          <a:ln w="9525">
            <a:noFill/>
            <a:miter lim="800000"/>
            <a:headEnd/>
            <a:tailEnd/>
          </a:ln>
          <a:effectLst/>
        </p:spPr>
      </p:pic>
      <p:pic>
        <p:nvPicPr>
          <p:cNvPr id="31" name="Picture 14"/>
          <p:cNvPicPr>
            <a:picLocks noChangeAspect="1" noChangeArrowheads="1"/>
          </p:cNvPicPr>
          <p:nvPr userDrawn="1"/>
        </p:nvPicPr>
        <p:blipFill>
          <a:blip r:embed="rId13"/>
          <a:srcRect/>
          <a:stretch>
            <a:fillRect/>
          </a:stretch>
        </p:blipFill>
        <p:spPr bwMode="auto">
          <a:xfrm>
            <a:off x="8504123" y="4178973"/>
            <a:ext cx="465137" cy="2071687"/>
          </a:xfrm>
          <a:prstGeom prst="rect">
            <a:avLst/>
          </a:prstGeom>
          <a:noFill/>
          <a:ln w="9525">
            <a:noFill/>
            <a:miter lim="800000"/>
            <a:headEnd/>
            <a:tailEnd/>
          </a:ln>
          <a:effectLst/>
        </p:spPr>
      </p:pic>
      <p:pic>
        <p:nvPicPr>
          <p:cNvPr id="32" name="Picture 15"/>
          <p:cNvPicPr>
            <a:picLocks noChangeAspect="1" noChangeArrowheads="1"/>
          </p:cNvPicPr>
          <p:nvPr userDrawn="1"/>
        </p:nvPicPr>
        <p:blipFill>
          <a:blip r:embed="rId14"/>
          <a:srcRect/>
          <a:stretch>
            <a:fillRect/>
          </a:stretch>
        </p:blipFill>
        <p:spPr bwMode="auto">
          <a:xfrm>
            <a:off x="9202714" y="4178972"/>
            <a:ext cx="585788" cy="2071688"/>
          </a:xfrm>
          <a:prstGeom prst="rect">
            <a:avLst/>
          </a:prstGeom>
          <a:noFill/>
          <a:ln w="9525">
            <a:noFill/>
            <a:miter lim="800000"/>
            <a:headEnd/>
            <a:tailEnd/>
          </a:ln>
          <a:effectLst/>
        </p:spPr>
      </p:pic>
      <p:pic>
        <p:nvPicPr>
          <p:cNvPr id="33" name="Picture 8"/>
          <p:cNvPicPr>
            <a:picLocks noChangeAspect="1" noChangeArrowheads="1"/>
          </p:cNvPicPr>
          <p:nvPr userDrawn="1"/>
        </p:nvPicPr>
        <p:blipFill>
          <a:blip r:embed="rId15"/>
          <a:srcRect/>
          <a:stretch>
            <a:fillRect/>
          </a:stretch>
        </p:blipFill>
        <p:spPr bwMode="auto">
          <a:xfrm>
            <a:off x="2307981" y="1861344"/>
            <a:ext cx="1776413" cy="1635125"/>
          </a:xfrm>
          <a:prstGeom prst="rect">
            <a:avLst/>
          </a:prstGeom>
          <a:noFill/>
          <a:ln w="9525">
            <a:noFill/>
            <a:miter lim="800000"/>
            <a:headEnd/>
            <a:tailEnd/>
          </a:ln>
          <a:effectLst/>
        </p:spPr>
      </p:pic>
      <p:pic>
        <p:nvPicPr>
          <p:cNvPr id="34" name="Picture 2"/>
          <p:cNvPicPr>
            <a:picLocks noChangeAspect="1" noChangeArrowheads="1"/>
          </p:cNvPicPr>
          <p:nvPr userDrawn="1"/>
        </p:nvPicPr>
        <p:blipFill>
          <a:blip r:embed="rId16"/>
          <a:srcRect/>
          <a:stretch>
            <a:fillRect/>
          </a:stretch>
        </p:blipFill>
        <p:spPr bwMode="auto">
          <a:xfrm>
            <a:off x="578644" y="4684969"/>
            <a:ext cx="407987" cy="1560512"/>
          </a:xfrm>
          <a:prstGeom prst="rect">
            <a:avLst/>
          </a:prstGeom>
          <a:noFill/>
          <a:ln w="9525">
            <a:noFill/>
            <a:miter lim="800000"/>
            <a:headEnd/>
            <a:tailEnd/>
          </a:ln>
          <a:effectLst/>
        </p:spPr>
      </p:pic>
      <p:pic>
        <p:nvPicPr>
          <p:cNvPr id="35" name="Picture 3"/>
          <p:cNvPicPr>
            <a:picLocks noChangeAspect="1" noChangeArrowheads="1"/>
          </p:cNvPicPr>
          <p:nvPr userDrawn="1"/>
        </p:nvPicPr>
        <p:blipFill>
          <a:blip r:embed="rId17"/>
          <a:srcRect/>
          <a:stretch>
            <a:fillRect/>
          </a:stretch>
        </p:blipFill>
        <p:spPr bwMode="auto">
          <a:xfrm>
            <a:off x="1280716" y="4685343"/>
            <a:ext cx="750887" cy="1560513"/>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CM Character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pic>
        <p:nvPicPr>
          <p:cNvPr id="24" name="Picture 4"/>
          <p:cNvPicPr>
            <a:picLocks noChangeAspect="1" noChangeArrowheads="1"/>
          </p:cNvPicPr>
          <p:nvPr userDrawn="1"/>
        </p:nvPicPr>
        <p:blipFill>
          <a:blip r:embed="rId2"/>
          <a:srcRect/>
          <a:stretch>
            <a:fillRect/>
          </a:stretch>
        </p:blipFill>
        <p:spPr bwMode="auto">
          <a:xfrm>
            <a:off x="3987409" y="1852623"/>
            <a:ext cx="1033462" cy="1665288"/>
          </a:xfrm>
          <a:prstGeom prst="rect">
            <a:avLst/>
          </a:prstGeom>
          <a:noFill/>
          <a:ln w="9525">
            <a:noFill/>
            <a:miter lim="800000"/>
            <a:headEnd/>
            <a:tailEnd/>
          </a:ln>
          <a:effectLst/>
        </p:spPr>
      </p:pic>
      <p:pic>
        <p:nvPicPr>
          <p:cNvPr id="25" name="Picture 5"/>
          <p:cNvPicPr>
            <a:picLocks noChangeAspect="1" noChangeArrowheads="1"/>
          </p:cNvPicPr>
          <p:nvPr userDrawn="1"/>
        </p:nvPicPr>
        <p:blipFill>
          <a:blip r:embed="rId3"/>
          <a:srcRect/>
          <a:stretch>
            <a:fillRect/>
          </a:stretch>
        </p:blipFill>
        <p:spPr bwMode="auto">
          <a:xfrm>
            <a:off x="4881693" y="2181236"/>
            <a:ext cx="828675" cy="1336675"/>
          </a:xfrm>
          <a:prstGeom prst="rect">
            <a:avLst/>
          </a:prstGeom>
          <a:noFill/>
          <a:ln w="9525">
            <a:noFill/>
            <a:miter lim="800000"/>
            <a:headEnd/>
            <a:tailEnd/>
          </a:ln>
          <a:effectLst/>
        </p:spPr>
      </p:pic>
      <p:pic>
        <p:nvPicPr>
          <p:cNvPr id="26" name="Picture 6"/>
          <p:cNvPicPr>
            <a:picLocks noChangeAspect="1" noChangeArrowheads="1"/>
          </p:cNvPicPr>
          <p:nvPr userDrawn="1"/>
        </p:nvPicPr>
        <p:blipFill>
          <a:blip r:embed="rId4"/>
          <a:srcRect/>
          <a:stretch>
            <a:fillRect/>
          </a:stretch>
        </p:blipFill>
        <p:spPr bwMode="auto">
          <a:xfrm>
            <a:off x="5384017" y="1852623"/>
            <a:ext cx="971550" cy="1665288"/>
          </a:xfrm>
          <a:prstGeom prst="rect">
            <a:avLst/>
          </a:prstGeom>
          <a:noFill/>
          <a:ln w="9525">
            <a:noFill/>
            <a:miter lim="800000"/>
            <a:headEnd/>
            <a:tailEnd/>
          </a:ln>
          <a:effectLst/>
        </p:spPr>
      </p:pic>
      <p:pic>
        <p:nvPicPr>
          <p:cNvPr id="27" name="Picture 7"/>
          <p:cNvPicPr>
            <a:picLocks noChangeAspect="1" noChangeArrowheads="1"/>
          </p:cNvPicPr>
          <p:nvPr userDrawn="1"/>
        </p:nvPicPr>
        <p:blipFill>
          <a:blip r:embed="rId5"/>
          <a:srcRect/>
          <a:stretch>
            <a:fillRect/>
          </a:stretch>
        </p:blipFill>
        <p:spPr bwMode="auto">
          <a:xfrm>
            <a:off x="7518748" y="2387611"/>
            <a:ext cx="828675" cy="1130300"/>
          </a:xfrm>
          <a:prstGeom prst="rect">
            <a:avLst/>
          </a:prstGeom>
          <a:noFill/>
          <a:ln w="9525">
            <a:noFill/>
            <a:miter lim="800000"/>
            <a:headEnd/>
            <a:tailEnd/>
          </a:ln>
          <a:effectLst/>
        </p:spPr>
      </p:pic>
      <p:pic>
        <p:nvPicPr>
          <p:cNvPr id="28" name="Picture 8"/>
          <p:cNvPicPr>
            <a:picLocks noChangeAspect="1" noChangeArrowheads="1"/>
          </p:cNvPicPr>
          <p:nvPr userDrawn="1"/>
        </p:nvPicPr>
        <p:blipFill>
          <a:blip r:embed="rId6"/>
          <a:srcRect/>
          <a:stretch>
            <a:fillRect/>
          </a:stretch>
        </p:blipFill>
        <p:spPr bwMode="auto">
          <a:xfrm>
            <a:off x="8222316" y="1858973"/>
            <a:ext cx="1036637" cy="1658938"/>
          </a:xfrm>
          <a:prstGeom prst="rect">
            <a:avLst/>
          </a:prstGeom>
          <a:noFill/>
          <a:ln w="9525">
            <a:noFill/>
            <a:miter lim="800000"/>
            <a:headEnd/>
            <a:tailEnd/>
          </a:ln>
          <a:effectLst/>
        </p:spPr>
      </p:pic>
      <p:pic>
        <p:nvPicPr>
          <p:cNvPr id="29" name="Picture 9"/>
          <p:cNvPicPr>
            <a:picLocks noChangeAspect="1" noChangeArrowheads="1"/>
          </p:cNvPicPr>
          <p:nvPr userDrawn="1"/>
        </p:nvPicPr>
        <p:blipFill>
          <a:blip r:embed="rId7"/>
          <a:srcRect/>
          <a:stretch>
            <a:fillRect/>
          </a:stretch>
        </p:blipFill>
        <p:spPr bwMode="auto">
          <a:xfrm>
            <a:off x="6863677" y="1847861"/>
            <a:ext cx="885825" cy="1670050"/>
          </a:xfrm>
          <a:prstGeom prst="rect">
            <a:avLst/>
          </a:prstGeom>
          <a:noFill/>
          <a:ln w="9525">
            <a:noFill/>
            <a:miter lim="800000"/>
            <a:headEnd/>
            <a:tailEnd/>
          </a:ln>
          <a:effectLst/>
        </p:spPr>
      </p:pic>
      <p:pic>
        <p:nvPicPr>
          <p:cNvPr id="30" name="Picture 10"/>
          <p:cNvPicPr>
            <a:picLocks noChangeAspect="1" noChangeArrowheads="1"/>
          </p:cNvPicPr>
          <p:nvPr userDrawn="1"/>
        </p:nvPicPr>
        <p:blipFill>
          <a:blip r:embed="rId8"/>
          <a:srcRect/>
          <a:stretch>
            <a:fillRect/>
          </a:stretch>
        </p:blipFill>
        <p:spPr bwMode="auto">
          <a:xfrm>
            <a:off x="759413" y="4043689"/>
            <a:ext cx="723900" cy="2211388"/>
          </a:xfrm>
          <a:prstGeom prst="rect">
            <a:avLst/>
          </a:prstGeom>
          <a:noFill/>
          <a:ln w="9525">
            <a:noFill/>
            <a:miter lim="800000"/>
            <a:headEnd/>
            <a:tailEnd/>
          </a:ln>
          <a:effectLst/>
        </p:spPr>
      </p:pic>
      <p:pic>
        <p:nvPicPr>
          <p:cNvPr id="31" name="Picture 11"/>
          <p:cNvPicPr>
            <a:picLocks noChangeAspect="1" noChangeArrowheads="1"/>
          </p:cNvPicPr>
          <p:nvPr userDrawn="1"/>
        </p:nvPicPr>
        <p:blipFill>
          <a:blip r:embed="rId9"/>
          <a:srcRect/>
          <a:stretch>
            <a:fillRect/>
          </a:stretch>
        </p:blipFill>
        <p:spPr bwMode="auto">
          <a:xfrm>
            <a:off x="2434030" y="4147724"/>
            <a:ext cx="627062" cy="2071688"/>
          </a:xfrm>
          <a:prstGeom prst="rect">
            <a:avLst/>
          </a:prstGeom>
          <a:noFill/>
          <a:ln w="9525">
            <a:noFill/>
            <a:miter lim="800000"/>
            <a:headEnd/>
            <a:tailEnd/>
          </a:ln>
          <a:effectLst/>
        </p:spPr>
      </p:pic>
      <p:pic>
        <p:nvPicPr>
          <p:cNvPr id="32" name="Picture 12"/>
          <p:cNvPicPr>
            <a:picLocks noChangeAspect="1" noChangeArrowheads="1"/>
          </p:cNvPicPr>
          <p:nvPr userDrawn="1"/>
        </p:nvPicPr>
        <p:blipFill>
          <a:blip r:embed="rId10"/>
          <a:srcRect/>
          <a:stretch>
            <a:fillRect/>
          </a:stretch>
        </p:blipFill>
        <p:spPr bwMode="auto">
          <a:xfrm>
            <a:off x="3923387" y="4236624"/>
            <a:ext cx="695325" cy="1982788"/>
          </a:xfrm>
          <a:prstGeom prst="rect">
            <a:avLst/>
          </a:prstGeom>
          <a:noFill/>
          <a:ln w="9525">
            <a:noFill/>
            <a:miter lim="800000"/>
            <a:headEnd/>
            <a:tailEnd/>
          </a:ln>
          <a:effectLst/>
        </p:spPr>
      </p:pic>
      <p:pic>
        <p:nvPicPr>
          <p:cNvPr id="33" name="Picture 13"/>
          <p:cNvPicPr>
            <a:picLocks noChangeAspect="1" noChangeArrowheads="1"/>
          </p:cNvPicPr>
          <p:nvPr userDrawn="1"/>
        </p:nvPicPr>
        <p:blipFill>
          <a:blip r:embed="rId11"/>
          <a:srcRect/>
          <a:stretch>
            <a:fillRect/>
          </a:stretch>
        </p:blipFill>
        <p:spPr bwMode="auto">
          <a:xfrm>
            <a:off x="5163551" y="4235037"/>
            <a:ext cx="665163" cy="1984375"/>
          </a:xfrm>
          <a:prstGeom prst="rect">
            <a:avLst/>
          </a:prstGeom>
          <a:noFill/>
          <a:ln w="9525">
            <a:noFill/>
            <a:miter lim="800000"/>
            <a:headEnd/>
            <a:tailEnd/>
          </a:ln>
          <a:effectLst/>
        </p:spPr>
      </p:pic>
      <p:pic>
        <p:nvPicPr>
          <p:cNvPr id="34" name="Picture 14"/>
          <p:cNvPicPr>
            <a:picLocks noChangeAspect="1" noChangeArrowheads="1"/>
          </p:cNvPicPr>
          <p:nvPr userDrawn="1"/>
        </p:nvPicPr>
        <p:blipFill>
          <a:blip r:embed="rId12"/>
          <a:srcRect/>
          <a:stretch>
            <a:fillRect/>
          </a:stretch>
        </p:blipFill>
        <p:spPr bwMode="auto">
          <a:xfrm>
            <a:off x="4457091" y="4482687"/>
            <a:ext cx="828675" cy="1736725"/>
          </a:xfrm>
          <a:prstGeom prst="rect">
            <a:avLst/>
          </a:prstGeom>
          <a:noFill/>
          <a:ln w="9525">
            <a:noFill/>
            <a:miter lim="800000"/>
            <a:headEnd/>
            <a:tailEnd/>
          </a:ln>
          <a:effectLst/>
        </p:spPr>
      </p:pic>
      <p:pic>
        <p:nvPicPr>
          <p:cNvPr id="35" name="Picture 15"/>
          <p:cNvPicPr>
            <a:picLocks noChangeAspect="1" noChangeArrowheads="1"/>
          </p:cNvPicPr>
          <p:nvPr userDrawn="1"/>
        </p:nvPicPr>
        <p:blipFill>
          <a:blip r:embed="rId13"/>
          <a:srcRect/>
          <a:stretch>
            <a:fillRect/>
          </a:stretch>
        </p:blipFill>
        <p:spPr bwMode="auto">
          <a:xfrm>
            <a:off x="6484002" y="4550950"/>
            <a:ext cx="1017588" cy="1668462"/>
          </a:xfrm>
          <a:prstGeom prst="rect">
            <a:avLst/>
          </a:prstGeom>
          <a:noFill/>
          <a:ln w="9525">
            <a:noFill/>
            <a:miter lim="800000"/>
            <a:headEnd/>
            <a:tailEnd/>
          </a:ln>
          <a:effectLst/>
        </p:spPr>
      </p:pic>
      <p:pic>
        <p:nvPicPr>
          <p:cNvPr id="36" name="Picture 16"/>
          <p:cNvPicPr>
            <a:picLocks noChangeAspect="1" noChangeArrowheads="1"/>
          </p:cNvPicPr>
          <p:nvPr userDrawn="1"/>
        </p:nvPicPr>
        <p:blipFill>
          <a:blip r:embed="rId14"/>
          <a:srcRect/>
          <a:stretch>
            <a:fillRect/>
          </a:stretch>
        </p:blipFill>
        <p:spPr bwMode="auto">
          <a:xfrm>
            <a:off x="7467361" y="4898612"/>
            <a:ext cx="828675" cy="1320800"/>
          </a:xfrm>
          <a:prstGeom prst="rect">
            <a:avLst/>
          </a:prstGeom>
          <a:noFill/>
          <a:ln w="9525">
            <a:noFill/>
            <a:miter lim="800000"/>
            <a:headEnd/>
            <a:tailEnd/>
          </a:ln>
          <a:effectLst/>
        </p:spPr>
      </p:pic>
      <p:pic>
        <p:nvPicPr>
          <p:cNvPr id="37" name="Picture 17"/>
          <p:cNvPicPr>
            <a:picLocks noChangeAspect="1" noChangeArrowheads="1"/>
          </p:cNvPicPr>
          <p:nvPr userDrawn="1"/>
        </p:nvPicPr>
        <p:blipFill>
          <a:blip r:embed="rId15"/>
          <a:srcRect/>
          <a:stretch>
            <a:fillRect/>
          </a:stretch>
        </p:blipFill>
        <p:spPr bwMode="auto">
          <a:xfrm>
            <a:off x="8181432" y="4541424"/>
            <a:ext cx="965200" cy="1677988"/>
          </a:xfrm>
          <a:prstGeom prst="rect">
            <a:avLst/>
          </a:prstGeom>
          <a:noFill/>
          <a:ln w="9525">
            <a:noFill/>
            <a:miter lim="800000"/>
            <a:headEnd/>
            <a:tailEnd/>
          </a:ln>
          <a:effectLst/>
        </p:spPr>
      </p:pic>
      <p:pic>
        <p:nvPicPr>
          <p:cNvPr id="38" name="Picture 18"/>
          <p:cNvPicPr>
            <a:picLocks noChangeAspect="1" noChangeArrowheads="1"/>
          </p:cNvPicPr>
          <p:nvPr userDrawn="1"/>
        </p:nvPicPr>
        <p:blipFill>
          <a:blip r:embed="rId16"/>
          <a:srcRect/>
          <a:stretch>
            <a:fillRect/>
          </a:stretch>
        </p:blipFill>
        <p:spPr bwMode="auto">
          <a:xfrm>
            <a:off x="1759646" y="4652549"/>
            <a:ext cx="828675" cy="1566863"/>
          </a:xfrm>
          <a:prstGeom prst="rect">
            <a:avLst/>
          </a:prstGeom>
          <a:noFill/>
          <a:ln w="9525">
            <a:noFill/>
            <a:miter lim="800000"/>
            <a:headEnd/>
            <a:tailEnd/>
          </a:ln>
          <a:effectLst/>
        </p:spPr>
      </p:pic>
      <p:pic>
        <p:nvPicPr>
          <p:cNvPr id="39" name="Picture 2"/>
          <p:cNvPicPr>
            <a:picLocks noChangeAspect="1" noChangeArrowheads="1"/>
          </p:cNvPicPr>
          <p:nvPr userDrawn="1"/>
        </p:nvPicPr>
        <p:blipFill>
          <a:blip r:embed="rId17"/>
          <a:srcRect/>
          <a:stretch>
            <a:fillRect/>
          </a:stretch>
        </p:blipFill>
        <p:spPr bwMode="auto">
          <a:xfrm>
            <a:off x="431388" y="1445299"/>
            <a:ext cx="2305050" cy="2071687"/>
          </a:xfrm>
          <a:prstGeom prst="rect">
            <a:avLst/>
          </a:prstGeom>
          <a:noFill/>
          <a:ln w="9525">
            <a:noFill/>
            <a:miter lim="800000"/>
            <a:headEnd/>
            <a:tailEnd/>
          </a:ln>
          <a:effectLst/>
        </p:spPr>
      </p:pic>
      <p:pic>
        <p:nvPicPr>
          <p:cNvPr id="40" name="Picture 3"/>
          <p:cNvPicPr>
            <a:picLocks noChangeAspect="1" noChangeArrowheads="1"/>
          </p:cNvPicPr>
          <p:nvPr userDrawn="1"/>
        </p:nvPicPr>
        <p:blipFill>
          <a:blip r:embed="rId18"/>
          <a:srcRect/>
          <a:stretch>
            <a:fillRect/>
          </a:stretch>
        </p:blipFill>
        <p:spPr bwMode="auto">
          <a:xfrm>
            <a:off x="2665500" y="1800899"/>
            <a:ext cx="931862" cy="1716087"/>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CM Characters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smtClean="0"/>
              <a:t>Sub copy line can run to a maximum of two lines</a:t>
            </a:r>
            <a:endParaRPr lang="en-GB" dirty="0"/>
          </a:p>
        </p:txBody>
      </p:sp>
      <p:pic>
        <p:nvPicPr>
          <p:cNvPr id="13" name="Picture 2"/>
          <p:cNvPicPr>
            <a:picLocks noChangeAspect="1" noChangeArrowheads="1"/>
          </p:cNvPicPr>
          <p:nvPr userDrawn="1"/>
        </p:nvPicPr>
        <p:blipFill>
          <a:blip r:embed="rId2"/>
          <a:srcRect/>
          <a:stretch>
            <a:fillRect/>
          </a:stretch>
        </p:blipFill>
        <p:spPr bwMode="auto">
          <a:xfrm>
            <a:off x="771133" y="1521494"/>
            <a:ext cx="2251075" cy="1982788"/>
          </a:xfrm>
          <a:prstGeom prst="rect">
            <a:avLst/>
          </a:prstGeom>
          <a:noFill/>
          <a:ln w="9525">
            <a:noFill/>
            <a:miter lim="800000"/>
            <a:headEnd/>
            <a:tailEnd/>
          </a:ln>
          <a:effectLst/>
        </p:spPr>
      </p:pic>
      <p:pic>
        <p:nvPicPr>
          <p:cNvPr id="14" name="Picture 3"/>
          <p:cNvPicPr>
            <a:picLocks noChangeAspect="1" noChangeArrowheads="1"/>
          </p:cNvPicPr>
          <p:nvPr userDrawn="1"/>
        </p:nvPicPr>
        <p:blipFill>
          <a:blip r:embed="rId3"/>
          <a:srcRect/>
          <a:stretch>
            <a:fillRect/>
          </a:stretch>
        </p:blipFill>
        <p:spPr bwMode="auto">
          <a:xfrm>
            <a:off x="3814869" y="1391319"/>
            <a:ext cx="2251075" cy="2112963"/>
          </a:xfrm>
          <a:prstGeom prst="rect">
            <a:avLst/>
          </a:prstGeom>
          <a:noFill/>
          <a:ln w="9525">
            <a:noFill/>
            <a:miter lim="800000"/>
            <a:headEnd/>
            <a:tailEnd/>
          </a:ln>
          <a:effectLst/>
        </p:spPr>
      </p:pic>
      <p:pic>
        <p:nvPicPr>
          <p:cNvPr id="15" name="Picture 4"/>
          <p:cNvPicPr>
            <a:picLocks noChangeAspect="1" noChangeArrowheads="1"/>
          </p:cNvPicPr>
          <p:nvPr userDrawn="1"/>
        </p:nvPicPr>
        <p:blipFill>
          <a:blip r:embed="rId4"/>
          <a:srcRect/>
          <a:stretch>
            <a:fillRect/>
          </a:stretch>
        </p:blipFill>
        <p:spPr bwMode="auto">
          <a:xfrm>
            <a:off x="6893947" y="1329407"/>
            <a:ext cx="2251075" cy="2174875"/>
          </a:xfrm>
          <a:prstGeom prst="rect">
            <a:avLst/>
          </a:prstGeom>
          <a:noFill/>
          <a:ln w="9525">
            <a:noFill/>
            <a:miter lim="800000"/>
            <a:headEnd/>
            <a:tailEnd/>
          </a:ln>
          <a:effectLst/>
        </p:spPr>
      </p:pic>
      <p:pic>
        <p:nvPicPr>
          <p:cNvPr id="16" name="Picture 5"/>
          <p:cNvPicPr>
            <a:picLocks noChangeAspect="1" noChangeArrowheads="1"/>
          </p:cNvPicPr>
          <p:nvPr userDrawn="1"/>
        </p:nvPicPr>
        <p:blipFill>
          <a:blip r:embed="rId5"/>
          <a:srcRect/>
          <a:stretch>
            <a:fillRect/>
          </a:stretch>
        </p:blipFill>
        <p:spPr bwMode="auto">
          <a:xfrm>
            <a:off x="771133" y="4055977"/>
            <a:ext cx="2251075" cy="2098675"/>
          </a:xfrm>
          <a:prstGeom prst="rect">
            <a:avLst/>
          </a:prstGeom>
          <a:noFill/>
          <a:ln w="9525">
            <a:noFill/>
            <a:miter lim="800000"/>
            <a:headEnd/>
            <a:tailEnd/>
          </a:ln>
          <a:effectLst/>
        </p:spPr>
      </p:pic>
      <p:pic>
        <p:nvPicPr>
          <p:cNvPr id="17" name="Picture 6"/>
          <p:cNvPicPr>
            <a:picLocks noChangeAspect="1" noChangeArrowheads="1"/>
          </p:cNvPicPr>
          <p:nvPr userDrawn="1"/>
        </p:nvPicPr>
        <p:blipFill>
          <a:blip r:embed="rId6"/>
          <a:srcRect/>
          <a:stretch>
            <a:fillRect/>
          </a:stretch>
        </p:blipFill>
        <p:spPr bwMode="auto">
          <a:xfrm>
            <a:off x="3814869" y="4055977"/>
            <a:ext cx="2251075" cy="2098675"/>
          </a:xfrm>
          <a:prstGeom prst="rect">
            <a:avLst/>
          </a:prstGeom>
          <a:noFill/>
          <a:ln w="9525">
            <a:noFill/>
            <a:miter lim="800000"/>
            <a:headEnd/>
            <a:tailEnd/>
          </a:ln>
          <a:effectLst/>
        </p:spPr>
      </p:pic>
      <p:pic>
        <p:nvPicPr>
          <p:cNvPr id="18" name="Picture 7"/>
          <p:cNvPicPr>
            <a:picLocks noChangeAspect="1" noChangeArrowheads="1"/>
          </p:cNvPicPr>
          <p:nvPr userDrawn="1"/>
        </p:nvPicPr>
        <p:blipFill>
          <a:blip r:embed="rId7"/>
          <a:srcRect/>
          <a:stretch>
            <a:fillRect/>
          </a:stretch>
        </p:blipFill>
        <p:spPr bwMode="auto">
          <a:xfrm>
            <a:off x="6893947" y="4055977"/>
            <a:ext cx="2251075" cy="2098675"/>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418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891" y="5799575"/>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647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80987" y="5802738"/>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smtClean="0"/>
              <a:t>Sub copy</a:t>
            </a:r>
          </a:p>
          <a:p>
            <a:r>
              <a:rPr lang="en-US" dirty="0" smtClean="0"/>
              <a:t>Second line</a:t>
            </a:r>
            <a:endParaRPr lang="en-US" dirty="0"/>
          </a:p>
        </p:txBody>
      </p:sp>
      <p:sp>
        <p:nvSpPr>
          <p:cNvPr id="6" name="Rectangle 5"/>
          <p:cNvSpPr/>
          <p:nvPr userDrawn="1"/>
        </p:nvSpPr>
        <p:spPr bwMode="gray">
          <a:xfrm>
            <a:off x="0" y="1"/>
            <a:ext cx="10080625"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oleObject" Target="../embeddings/oleObject13.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4.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3.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tags" Target="../tags/tag25.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vmlDrawing" Target="../drawings/vmlDrawing24.v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2.emf"/><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image" Target="../media/image1.emf"/><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oleObject" Target="../embeddings/oleObject24.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emf"/><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oleObject" Target="../embeddings/oleObject43.bin"/><Relationship Id="rId2" Type="http://schemas.openxmlformats.org/officeDocument/2006/relationships/slideLayout" Target="../slideLayouts/slideLayout43.xml"/><Relationship Id="rId16" Type="http://schemas.openxmlformats.org/officeDocument/2006/relationships/tags" Target="../tags/tag4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vmlDrawing" Target="../drawings/vmlDrawing43.vml"/><Relationship Id="rId10" Type="http://schemas.openxmlformats.org/officeDocument/2006/relationships/slideLayout" Target="../slideLayouts/slideLayout51.xml"/><Relationship Id="rId19" Type="http://schemas.openxmlformats.org/officeDocument/2006/relationships/image" Target="../media/image2.emf"/><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oleObject" Target="../embeddings/oleObject57.bin"/><Relationship Id="rId5" Type="http://schemas.openxmlformats.org/officeDocument/2006/relationships/tags" Target="../tags/tag58.xml"/><Relationship Id="rId4" Type="http://schemas.openxmlformats.org/officeDocument/2006/relationships/vmlDrawing" Target="../drawings/vmlDrawing57.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60.vml"/><Relationship Id="rId3" Type="http://schemas.openxmlformats.org/officeDocument/2006/relationships/slideLayout" Target="../slideLayouts/slideLayout59.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emf"/><Relationship Id="rId5" Type="http://schemas.openxmlformats.org/officeDocument/2006/relationships/slideLayout" Target="../slideLayouts/slideLayout61.xml"/><Relationship Id="rId10" Type="http://schemas.openxmlformats.org/officeDocument/2006/relationships/oleObject" Target="../embeddings/oleObject60.bin"/><Relationship Id="rId4" Type="http://schemas.openxmlformats.org/officeDocument/2006/relationships/slideLayout" Target="../slideLayouts/slideLayout60.xml"/><Relationship Id="rId9" Type="http://schemas.openxmlformats.org/officeDocument/2006/relationships/tags" Target="../tags/tag61.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7.xml"/><Relationship Id="rId3" Type="http://schemas.openxmlformats.org/officeDocument/2006/relationships/slideLayout" Target="../slideLayouts/slideLayout65.xml"/><Relationship Id="rId7" Type="http://schemas.openxmlformats.org/officeDocument/2006/relationships/vmlDrawing" Target="../drawings/vmlDrawing66.v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7.xml"/><Relationship Id="rId10" Type="http://schemas.openxmlformats.org/officeDocument/2006/relationships/image" Target="../media/image1.emf"/><Relationship Id="rId4" Type="http://schemas.openxmlformats.org/officeDocument/2006/relationships/slideLayout" Target="../slideLayouts/slideLayout66.xml"/><Relationship Id="rId9" Type="http://schemas.openxmlformats.org/officeDocument/2006/relationships/oleObject" Target="../embeddings/oleObject66.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2.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8.xml"/><Relationship Id="rId6" Type="http://schemas.openxmlformats.org/officeDocument/2006/relationships/image" Target="../media/image1.emf"/><Relationship Id="rId5" Type="http://schemas.openxmlformats.org/officeDocument/2006/relationships/oleObject" Target="../embeddings/oleObject72.bin"/><Relationship Id="rId4" Type="http://schemas.openxmlformats.org/officeDocument/2006/relationships/tags" Target="../tags/tag73.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slideLayout" Target="../slideLayouts/slideLayout71.xml"/><Relationship Id="rId7" Type="http://schemas.openxmlformats.org/officeDocument/2006/relationships/vmlDrawing" Target="../drawings/vmlDrawing74.v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9.xml"/><Relationship Id="rId11" Type="http://schemas.openxmlformats.org/officeDocument/2006/relationships/image" Target="../media/image2.emf"/><Relationship Id="rId5" Type="http://schemas.openxmlformats.org/officeDocument/2006/relationships/slideLayout" Target="../slideLayouts/slideLayout73.xml"/><Relationship Id="rId10" Type="http://schemas.openxmlformats.org/officeDocument/2006/relationships/image" Target="../media/image1.emf"/><Relationship Id="rId4" Type="http://schemas.openxmlformats.org/officeDocument/2006/relationships/slideLayout" Target="../slideLayouts/slideLayout72.xml"/><Relationship Id="rId9" Type="http://schemas.openxmlformats.org/officeDocument/2006/relationships/oleObject" Target="../embeddings/oleObject74.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4"/>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481" name="think-cell Slide" r:id="rId15" imgW="6350000" imgH="6350000" progId="">
                  <p:embed/>
                </p:oleObj>
              </mc:Choice>
              <mc:Fallback>
                <p:oleObj name="think-cell Slide" r:id="rId15" imgW="6350000" imgH="6350000" progId="">
                  <p:embed/>
                  <p:pic>
                    <p:nvPicPr>
                      <p:cNvPr id="0"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10" name="Picture 9" descr="DCM LEFT LOGO ALL-05.eps"/>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24"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426065"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10" name="Picture 9" descr="DCM LEFT LOGO ALL-05.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493647" name="think-cell Slide" r:id="rId22" imgW="6350000" imgH="6350000" progId="">
                  <p:embed/>
                </p:oleObj>
              </mc:Choice>
              <mc:Fallback>
                <p:oleObj name="think-cell Slide" r:id="rId22" imgW="6350000" imgH="6350000" progId="">
                  <p:embed/>
                  <p:pic>
                    <p:nvPicPr>
                      <p:cNvPr id="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561232" name="think-cell Slide" r:id="rId17" imgW="6350000" imgH="6350000" progId="">
                  <p:embed/>
                </p:oleObj>
              </mc:Choice>
              <mc:Fallback>
                <p:oleObj name="think-cell Slide" r:id="rId17" imgW="6350000" imgH="6350000" progId="">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28815"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54415"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77967"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87182"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90256"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smtClean="0"/>
              <a:t>Larger Section Title</a:t>
            </a:r>
          </a:p>
          <a:p>
            <a:pPr lvl="1"/>
            <a:r>
              <a:rPr lang="en-US" dirty="0" smtClean="0"/>
              <a:t>Larger body copy</a:t>
            </a:r>
          </a:p>
          <a:p>
            <a:pPr lvl="2"/>
            <a:r>
              <a:rPr lang="en-US" dirty="0" smtClean="0"/>
              <a:t>Smaller Section Title</a:t>
            </a:r>
          </a:p>
          <a:p>
            <a:pPr lvl="3"/>
            <a:r>
              <a:rPr lang="en-US" dirty="0" smtClean="0"/>
              <a:t>Smaller body copy</a:t>
            </a:r>
          </a:p>
          <a:p>
            <a:pPr lvl="4"/>
            <a:r>
              <a:rPr lang="en-US" dirty="0" smtClean="0"/>
              <a:t>Reference copy and </a:t>
            </a:r>
            <a:r>
              <a:rPr lang="en-US" dirty="0" err="1" smtClean="0"/>
              <a:t>infographic</a:t>
            </a:r>
            <a:r>
              <a:rPr lang="en-US" dirty="0" smtClean="0"/>
              <a:t> label</a:t>
            </a:r>
            <a:endParaRPr lang="en-US" dirty="0"/>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smtClean="0"/>
              <a:t>HEADER CANNOT RUN OVER MORE THAN ONE LINE</a:t>
            </a:r>
            <a:endParaRPr lang="en-US" dirty="0"/>
          </a:p>
        </p:txBody>
      </p:sp>
      <p:pic>
        <p:nvPicPr>
          <p:cNvPr id="9" name="Picture 8" descr="DCM LEFT LOGO ALL-05.eps"/>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emf"/><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oleObject" Target="../embeddings/oleObject75.bin"/><Relationship Id="rId5" Type="http://schemas.openxmlformats.org/officeDocument/2006/relationships/image" Target="../media/image72.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a:stretch>
            <a:fillRect/>
          </a:stretch>
        </p:blipFill>
        <p:spPr>
          <a:xfrm>
            <a:off x="5713480" y="1624949"/>
            <a:ext cx="3855983" cy="2163534"/>
          </a:xfrm>
          <a:prstGeom prst="rect">
            <a:avLst/>
          </a:prstGeom>
        </p:spPr>
      </p:pic>
      <p:sp>
        <p:nvSpPr>
          <p:cNvPr id="22" name="Freeform 6"/>
          <p:cNvSpPr>
            <a:spLocks/>
          </p:cNvSpPr>
          <p:nvPr/>
        </p:nvSpPr>
        <p:spPr bwMode="auto">
          <a:xfrm>
            <a:off x="709300" y="1110555"/>
            <a:ext cx="418177" cy="404655"/>
          </a:xfrm>
          <a:custGeom>
            <a:avLst/>
            <a:gdLst>
              <a:gd name="T0" fmla="*/ 529472 w 1087200"/>
              <a:gd name="T1" fmla="*/ 560819 h 1087200"/>
              <a:gd name="T2" fmla="*/ 539300 w 1087200"/>
              <a:gd name="T3" fmla="*/ 585416 h 1087200"/>
              <a:gd name="T4" fmla="*/ 523330 w 1087200"/>
              <a:gd name="T5" fmla="*/ 611243 h 1087200"/>
              <a:gd name="T6" fmla="*/ 339060 w 1087200"/>
              <a:gd name="T7" fmla="*/ 482107 h 1087200"/>
              <a:gd name="T8" fmla="*/ 512274 w 1087200"/>
              <a:gd name="T9" fmla="*/ 473498 h 1087200"/>
              <a:gd name="T10" fmla="*/ 533158 w 1087200"/>
              <a:gd name="T11" fmla="*/ 484567 h 1087200"/>
              <a:gd name="T12" fmla="*/ 534386 w 1087200"/>
              <a:gd name="T13" fmla="*/ 511624 h 1087200"/>
              <a:gd name="T14" fmla="*/ 514731 w 1087200"/>
              <a:gd name="T15" fmla="*/ 525152 h 1087200"/>
              <a:gd name="T16" fmla="*/ 773940 w 1087200"/>
              <a:gd name="T17" fmla="*/ 466119 h 1087200"/>
              <a:gd name="T18" fmla="*/ 786224 w 1087200"/>
              <a:gd name="T19" fmla="*/ 494406 h 1087200"/>
              <a:gd name="T20" fmla="*/ 444708 w 1087200"/>
              <a:gd name="T21" fmla="*/ 442752 h 1087200"/>
              <a:gd name="T22" fmla="*/ 546672 w 1087200"/>
              <a:gd name="T23" fmla="*/ 640761 h 1087200"/>
              <a:gd name="T24" fmla="*/ 573698 w 1087200"/>
              <a:gd name="T25" fmla="*/ 621083 h 1087200"/>
              <a:gd name="T26" fmla="*/ 581069 w 1087200"/>
              <a:gd name="T27" fmla="*/ 580497 h 1087200"/>
              <a:gd name="T28" fmla="*/ 561413 w 1087200"/>
              <a:gd name="T29" fmla="*/ 546061 h 1087200"/>
              <a:gd name="T30" fmla="*/ 563870 w 1087200"/>
              <a:gd name="T31" fmla="*/ 530073 h 1087200"/>
              <a:gd name="T32" fmla="*/ 577384 w 1087200"/>
              <a:gd name="T33" fmla="*/ 494406 h 1087200"/>
              <a:gd name="T34" fmla="*/ 551586 w 1087200"/>
              <a:gd name="T35" fmla="*/ 447672 h 1087200"/>
              <a:gd name="T36" fmla="*/ 314490 w 1087200"/>
              <a:gd name="T37" fmla="*/ 442752 h 1087200"/>
              <a:gd name="T38" fmla="*/ 379599 w 1087200"/>
              <a:gd name="T39" fmla="*/ 644450 h 1087200"/>
              <a:gd name="T40" fmla="*/ 659691 w 1087200"/>
              <a:gd name="T41" fmla="*/ 440292 h 1087200"/>
              <a:gd name="T42" fmla="*/ 619152 w 1087200"/>
              <a:gd name="T43" fmla="*/ 458740 h 1087200"/>
              <a:gd name="T44" fmla="*/ 603182 w 1087200"/>
              <a:gd name="T45" fmla="*/ 504245 h 1087200"/>
              <a:gd name="T46" fmla="*/ 605638 w 1087200"/>
              <a:gd name="T47" fmla="*/ 600174 h 1087200"/>
              <a:gd name="T48" fmla="*/ 625294 w 1087200"/>
              <a:gd name="T49" fmla="*/ 634611 h 1087200"/>
              <a:gd name="T50" fmla="*/ 671976 w 1087200"/>
              <a:gd name="T51" fmla="*/ 648139 h 1087200"/>
              <a:gd name="T52" fmla="*/ 717429 w 1087200"/>
              <a:gd name="T53" fmla="*/ 632151 h 1087200"/>
              <a:gd name="T54" fmla="*/ 732171 w 1087200"/>
              <a:gd name="T55" fmla="*/ 576807 h 1087200"/>
              <a:gd name="T56" fmla="*/ 686718 w 1087200"/>
              <a:gd name="T57" fmla="*/ 608783 h 1087200"/>
              <a:gd name="T58" fmla="*/ 657234 w 1087200"/>
              <a:gd name="T59" fmla="*/ 613703 h 1087200"/>
              <a:gd name="T60" fmla="*/ 644950 w 1087200"/>
              <a:gd name="T61" fmla="*/ 543601 h 1087200"/>
              <a:gd name="T62" fmla="*/ 657234 w 1087200"/>
              <a:gd name="T63" fmla="*/ 473498 h 1087200"/>
              <a:gd name="T64" fmla="*/ 683032 w 1087200"/>
              <a:gd name="T65" fmla="*/ 474728 h 1087200"/>
              <a:gd name="T66" fmla="*/ 729714 w 1087200"/>
              <a:gd name="T67" fmla="*/ 506705 h 1087200"/>
              <a:gd name="T68" fmla="*/ 713744 w 1087200"/>
              <a:gd name="T69" fmla="*/ 452591 h 1087200"/>
              <a:gd name="T70" fmla="*/ 515959 w 1087200"/>
              <a:gd name="T71" fmla="*/ 0 h 1087200"/>
              <a:gd name="T72" fmla="*/ 653549 w 1087200"/>
              <a:gd name="T73" fmla="*/ 11069 h 1087200"/>
              <a:gd name="T74" fmla="*/ 778853 w 1087200"/>
              <a:gd name="T75" fmla="*/ 52884 h 1087200"/>
              <a:gd name="T76" fmla="*/ 889416 w 1087200"/>
              <a:gd name="T77" fmla="*/ 124216 h 1087200"/>
              <a:gd name="T78" fmla="*/ 979094 w 1087200"/>
              <a:gd name="T79" fmla="*/ 217686 h 1087200"/>
              <a:gd name="T80" fmla="*/ 1044204 w 1087200"/>
              <a:gd name="T81" fmla="*/ 332063 h 1087200"/>
              <a:gd name="T82" fmla="*/ 1079829 w 1087200"/>
              <a:gd name="T83" fmla="*/ 461199 h 1087200"/>
              <a:gd name="T84" fmla="*/ 1083515 w 1087200"/>
              <a:gd name="T85" fmla="*/ 598944 h 1087200"/>
              <a:gd name="T86" fmla="*/ 1054031 w 1087200"/>
              <a:gd name="T87" fmla="*/ 730540 h 1087200"/>
              <a:gd name="T88" fmla="*/ 993836 w 1087200"/>
              <a:gd name="T89" fmla="*/ 847377 h 1087200"/>
              <a:gd name="T90" fmla="*/ 909071 w 1087200"/>
              <a:gd name="T91" fmla="*/ 945766 h 1087200"/>
              <a:gd name="T92" fmla="*/ 802194 w 1087200"/>
              <a:gd name="T93" fmla="*/ 1022017 h 1087200"/>
              <a:gd name="T94" fmla="*/ 679346 w 1087200"/>
              <a:gd name="T95" fmla="*/ 1069982 h 1087200"/>
              <a:gd name="T96" fmla="*/ 542986 w 1087200"/>
              <a:gd name="T97" fmla="*/ 1087200 h 1087200"/>
              <a:gd name="T98" fmla="*/ 407854 w 1087200"/>
              <a:gd name="T99" fmla="*/ 1069982 h 1087200"/>
              <a:gd name="T100" fmla="*/ 285006 w 1087200"/>
              <a:gd name="T101" fmla="*/ 1022017 h 1087200"/>
              <a:gd name="T102" fmla="*/ 178129 w 1087200"/>
              <a:gd name="T103" fmla="*/ 945766 h 1087200"/>
              <a:gd name="T104" fmla="*/ 93364 w 1087200"/>
              <a:gd name="T105" fmla="*/ 847377 h 1087200"/>
              <a:gd name="T106" fmla="*/ 33169 w 1087200"/>
              <a:gd name="T107" fmla="*/ 730540 h 1087200"/>
              <a:gd name="T108" fmla="*/ 3685 w 1087200"/>
              <a:gd name="T109" fmla="*/ 598944 h 1087200"/>
              <a:gd name="T110" fmla="*/ 7371 w 1087200"/>
              <a:gd name="T111" fmla="*/ 461199 h 1087200"/>
              <a:gd name="T112" fmla="*/ 42997 w 1087200"/>
              <a:gd name="T113" fmla="*/ 332063 h 1087200"/>
              <a:gd name="T114" fmla="*/ 108106 w 1087200"/>
              <a:gd name="T115" fmla="*/ 217686 h 1087200"/>
              <a:gd name="T116" fmla="*/ 197784 w 1087200"/>
              <a:gd name="T117" fmla="*/ 124216 h 1087200"/>
              <a:gd name="T118" fmla="*/ 308347 w 1087200"/>
              <a:gd name="T119" fmla="*/ 52884 h 1087200"/>
              <a:gd name="T120" fmla="*/ 433652 w 1087200"/>
              <a:gd name="T121" fmla="*/ 11069 h 1087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7200" h="1087200">
                <a:moveTo>
                  <a:pt x="486476" y="555899"/>
                </a:moveTo>
                <a:lnTo>
                  <a:pt x="511045" y="555899"/>
                </a:lnTo>
                <a:lnTo>
                  <a:pt x="518416" y="557129"/>
                </a:lnTo>
                <a:lnTo>
                  <a:pt x="524558" y="558359"/>
                </a:lnTo>
                <a:lnTo>
                  <a:pt x="529472" y="560819"/>
                </a:lnTo>
                <a:lnTo>
                  <a:pt x="533158" y="563278"/>
                </a:lnTo>
                <a:lnTo>
                  <a:pt x="535615" y="568198"/>
                </a:lnTo>
                <a:lnTo>
                  <a:pt x="536843" y="573117"/>
                </a:lnTo>
                <a:lnTo>
                  <a:pt x="538072" y="578037"/>
                </a:lnTo>
                <a:lnTo>
                  <a:pt x="539300" y="585416"/>
                </a:lnTo>
                <a:lnTo>
                  <a:pt x="538072" y="594025"/>
                </a:lnTo>
                <a:lnTo>
                  <a:pt x="535615" y="601404"/>
                </a:lnTo>
                <a:lnTo>
                  <a:pt x="531929" y="606324"/>
                </a:lnTo>
                <a:lnTo>
                  <a:pt x="528244" y="610014"/>
                </a:lnTo>
                <a:lnTo>
                  <a:pt x="523330" y="611243"/>
                </a:lnTo>
                <a:lnTo>
                  <a:pt x="518416" y="612473"/>
                </a:lnTo>
                <a:lnTo>
                  <a:pt x="509817" y="613703"/>
                </a:lnTo>
                <a:lnTo>
                  <a:pt x="486476" y="613703"/>
                </a:lnTo>
                <a:lnTo>
                  <a:pt x="486476" y="555899"/>
                </a:lnTo>
                <a:close/>
                <a:moveTo>
                  <a:pt x="339060" y="482107"/>
                </a:moveTo>
                <a:lnTo>
                  <a:pt x="359944" y="568198"/>
                </a:lnTo>
                <a:lnTo>
                  <a:pt x="319404" y="568198"/>
                </a:lnTo>
                <a:lnTo>
                  <a:pt x="339060" y="482107"/>
                </a:lnTo>
                <a:close/>
                <a:moveTo>
                  <a:pt x="486476" y="473498"/>
                </a:moveTo>
                <a:lnTo>
                  <a:pt x="512274" y="473498"/>
                </a:lnTo>
                <a:lnTo>
                  <a:pt x="517188" y="474728"/>
                </a:lnTo>
                <a:lnTo>
                  <a:pt x="522101" y="475958"/>
                </a:lnTo>
                <a:lnTo>
                  <a:pt x="525787" y="478418"/>
                </a:lnTo>
                <a:lnTo>
                  <a:pt x="529472" y="480877"/>
                </a:lnTo>
                <a:lnTo>
                  <a:pt x="533158" y="484567"/>
                </a:lnTo>
                <a:lnTo>
                  <a:pt x="534386" y="489486"/>
                </a:lnTo>
                <a:lnTo>
                  <a:pt x="535615" y="494406"/>
                </a:lnTo>
                <a:lnTo>
                  <a:pt x="536843" y="499325"/>
                </a:lnTo>
                <a:lnTo>
                  <a:pt x="535615" y="506704"/>
                </a:lnTo>
                <a:lnTo>
                  <a:pt x="534386" y="511624"/>
                </a:lnTo>
                <a:lnTo>
                  <a:pt x="531929" y="516543"/>
                </a:lnTo>
                <a:lnTo>
                  <a:pt x="529472" y="520233"/>
                </a:lnTo>
                <a:lnTo>
                  <a:pt x="525787" y="522692"/>
                </a:lnTo>
                <a:lnTo>
                  <a:pt x="522101" y="523922"/>
                </a:lnTo>
                <a:lnTo>
                  <a:pt x="514731" y="525152"/>
                </a:lnTo>
                <a:lnTo>
                  <a:pt x="486476" y="525152"/>
                </a:lnTo>
                <a:lnTo>
                  <a:pt x="486476" y="473498"/>
                </a:lnTo>
                <a:close/>
                <a:moveTo>
                  <a:pt x="791138" y="450131"/>
                </a:moveTo>
                <a:lnTo>
                  <a:pt x="783767" y="458740"/>
                </a:lnTo>
                <a:lnTo>
                  <a:pt x="773940" y="466119"/>
                </a:lnTo>
                <a:lnTo>
                  <a:pt x="764112" y="473499"/>
                </a:lnTo>
                <a:lnTo>
                  <a:pt x="754284" y="479648"/>
                </a:lnTo>
                <a:lnTo>
                  <a:pt x="754284" y="516544"/>
                </a:lnTo>
                <a:lnTo>
                  <a:pt x="771483" y="506705"/>
                </a:lnTo>
                <a:lnTo>
                  <a:pt x="786224" y="494406"/>
                </a:lnTo>
                <a:lnTo>
                  <a:pt x="786224" y="644450"/>
                </a:lnTo>
                <a:lnTo>
                  <a:pt x="829221" y="644450"/>
                </a:lnTo>
                <a:lnTo>
                  <a:pt x="829221" y="450131"/>
                </a:lnTo>
                <a:lnTo>
                  <a:pt x="791138" y="450131"/>
                </a:lnTo>
                <a:close/>
                <a:moveTo>
                  <a:pt x="444708" y="442752"/>
                </a:moveTo>
                <a:lnTo>
                  <a:pt x="444708" y="644450"/>
                </a:lnTo>
                <a:lnTo>
                  <a:pt x="518417" y="644450"/>
                </a:lnTo>
                <a:lnTo>
                  <a:pt x="527016" y="644450"/>
                </a:lnTo>
                <a:lnTo>
                  <a:pt x="535615" y="643220"/>
                </a:lnTo>
                <a:lnTo>
                  <a:pt x="546672" y="640761"/>
                </a:lnTo>
                <a:lnTo>
                  <a:pt x="556499" y="637071"/>
                </a:lnTo>
                <a:lnTo>
                  <a:pt x="561413" y="633381"/>
                </a:lnTo>
                <a:lnTo>
                  <a:pt x="566327" y="629692"/>
                </a:lnTo>
                <a:lnTo>
                  <a:pt x="570013" y="626002"/>
                </a:lnTo>
                <a:lnTo>
                  <a:pt x="573698" y="621083"/>
                </a:lnTo>
                <a:lnTo>
                  <a:pt x="576155" y="614933"/>
                </a:lnTo>
                <a:lnTo>
                  <a:pt x="578612" y="607554"/>
                </a:lnTo>
                <a:lnTo>
                  <a:pt x="579841" y="600175"/>
                </a:lnTo>
                <a:lnTo>
                  <a:pt x="581069" y="591566"/>
                </a:lnTo>
                <a:lnTo>
                  <a:pt x="581069" y="580497"/>
                </a:lnTo>
                <a:lnTo>
                  <a:pt x="578612" y="571888"/>
                </a:lnTo>
                <a:lnTo>
                  <a:pt x="577384" y="563279"/>
                </a:lnTo>
                <a:lnTo>
                  <a:pt x="573698" y="557130"/>
                </a:lnTo>
                <a:lnTo>
                  <a:pt x="568784" y="550980"/>
                </a:lnTo>
                <a:lnTo>
                  <a:pt x="561413" y="546061"/>
                </a:lnTo>
                <a:lnTo>
                  <a:pt x="554043" y="542371"/>
                </a:lnTo>
                <a:lnTo>
                  <a:pt x="542986" y="539912"/>
                </a:lnTo>
                <a:lnTo>
                  <a:pt x="551586" y="537452"/>
                </a:lnTo>
                <a:lnTo>
                  <a:pt x="557728" y="533762"/>
                </a:lnTo>
                <a:lnTo>
                  <a:pt x="563870" y="530073"/>
                </a:lnTo>
                <a:lnTo>
                  <a:pt x="568784" y="523923"/>
                </a:lnTo>
                <a:lnTo>
                  <a:pt x="572470" y="517774"/>
                </a:lnTo>
                <a:lnTo>
                  <a:pt x="574927" y="511625"/>
                </a:lnTo>
                <a:lnTo>
                  <a:pt x="577384" y="503016"/>
                </a:lnTo>
                <a:lnTo>
                  <a:pt x="577384" y="494406"/>
                </a:lnTo>
                <a:lnTo>
                  <a:pt x="576155" y="480878"/>
                </a:lnTo>
                <a:lnTo>
                  <a:pt x="572470" y="468579"/>
                </a:lnTo>
                <a:lnTo>
                  <a:pt x="567556" y="459970"/>
                </a:lnTo>
                <a:lnTo>
                  <a:pt x="560185" y="452591"/>
                </a:lnTo>
                <a:lnTo>
                  <a:pt x="551586" y="447672"/>
                </a:lnTo>
                <a:lnTo>
                  <a:pt x="541758" y="445212"/>
                </a:lnTo>
                <a:lnTo>
                  <a:pt x="530701" y="442752"/>
                </a:lnTo>
                <a:lnTo>
                  <a:pt x="519645" y="442752"/>
                </a:lnTo>
                <a:lnTo>
                  <a:pt x="444708" y="442752"/>
                </a:lnTo>
                <a:close/>
                <a:moveTo>
                  <a:pt x="314490" y="442752"/>
                </a:moveTo>
                <a:lnTo>
                  <a:pt x="257980" y="644450"/>
                </a:lnTo>
                <a:lnTo>
                  <a:pt x="299748" y="644450"/>
                </a:lnTo>
                <a:lnTo>
                  <a:pt x="310804" y="600175"/>
                </a:lnTo>
                <a:lnTo>
                  <a:pt x="368543" y="600175"/>
                </a:lnTo>
                <a:lnTo>
                  <a:pt x="379599" y="644450"/>
                </a:lnTo>
                <a:lnTo>
                  <a:pt x="423824" y="644450"/>
                </a:lnTo>
                <a:lnTo>
                  <a:pt x="369771" y="442752"/>
                </a:lnTo>
                <a:lnTo>
                  <a:pt x="314490" y="442752"/>
                </a:lnTo>
                <a:close/>
                <a:moveTo>
                  <a:pt x="671976" y="439062"/>
                </a:moveTo>
                <a:lnTo>
                  <a:pt x="659691" y="440292"/>
                </a:lnTo>
                <a:lnTo>
                  <a:pt x="648635" y="441522"/>
                </a:lnTo>
                <a:lnTo>
                  <a:pt x="640036" y="443982"/>
                </a:lnTo>
                <a:lnTo>
                  <a:pt x="631436" y="447671"/>
                </a:lnTo>
                <a:lnTo>
                  <a:pt x="625294" y="452591"/>
                </a:lnTo>
                <a:lnTo>
                  <a:pt x="619152" y="458740"/>
                </a:lnTo>
                <a:lnTo>
                  <a:pt x="614238" y="464889"/>
                </a:lnTo>
                <a:lnTo>
                  <a:pt x="610552" y="471039"/>
                </a:lnTo>
                <a:lnTo>
                  <a:pt x="608095" y="479648"/>
                </a:lnTo>
                <a:lnTo>
                  <a:pt x="605638" y="487027"/>
                </a:lnTo>
                <a:lnTo>
                  <a:pt x="603182" y="504245"/>
                </a:lnTo>
                <a:lnTo>
                  <a:pt x="601953" y="523923"/>
                </a:lnTo>
                <a:lnTo>
                  <a:pt x="601953" y="543601"/>
                </a:lnTo>
                <a:lnTo>
                  <a:pt x="601953" y="563278"/>
                </a:lnTo>
                <a:lnTo>
                  <a:pt x="603182" y="581726"/>
                </a:lnTo>
                <a:lnTo>
                  <a:pt x="605638" y="600174"/>
                </a:lnTo>
                <a:lnTo>
                  <a:pt x="608095" y="607554"/>
                </a:lnTo>
                <a:lnTo>
                  <a:pt x="610552" y="614933"/>
                </a:lnTo>
                <a:lnTo>
                  <a:pt x="614238" y="622312"/>
                </a:lnTo>
                <a:lnTo>
                  <a:pt x="619152" y="628461"/>
                </a:lnTo>
                <a:lnTo>
                  <a:pt x="625294" y="634611"/>
                </a:lnTo>
                <a:lnTo>
                  <a:pt x="631436" y="638300"/>
                </a:lnTo>
                <a:lnTo>
                  <a:pt x="640036" y="641990"/>
                </a:lnTo>
                <a:lnTo>
                  <a:pt x="648635" y="645679"/>
                </a:lnTo>
                <a:lnTo>
                  <a:pt x="659691" y="646909"/>
                </a:lnTo>
                <a:lnTo>
                  <a:pt x="671976" y="648139"/>
                </a:lnTo>
                <a:lnTo>
                  <a:pt x="685489" y="646909"/>
                </a:lnTo>
                <a:lnTo>
                  <a:pt x="697774" y="644450"/>
                </a:lnTo>
                <a:lnTo>
                  <a:pt x="707602" y="639530"/>
                </a:lnTo>
                <a:lnTo>
                  <a:pt x="712515" y="635840"/>
                </a:lnTo>
                <a:lnTo>
                  <a:pt x="717429" y="632151"/>
                </a:lnTo>
                <a:lnTo>
                  <a:pt x="719886" y="627231"/>
                </a:lnTo>
                <a:lnTo>
                  <a:pt x="723572" y="622312"/>
                </a:lnTo>
                <a:lnTo>
                  <a:pt x="728486" y="610013"/>
                </a:lnTo>
                <a:lnTo>
                  <a:pt x="730943" y="595255"/>
                </a:lnTo>
                <a:lnTo>
                  <a:pt x="732171" y="576807"/>
                </a:lnTo>
                <a:lnTo>
                  <a:pt x="690403" y="576807"/>
                </a:lnTo>
                <a:lnTo>
                  <a:pt x="690403" y="589106"/>
                </a:lnTo>
                <a:lnTo>
                  <a:pt x="689175" y="596485"/>
                </a:lnTo>
                <a:lnTo>
                  <a:pt x="687946" y="602634"/>
                </a:lnTo>
                <a:lnTo>
                  <a:pt x="686718" y="608783"/>
                </a:lnTo>
                <a:lnTo>
                  <a:pt x="683032" y="613703"/>
                </a:lnTo>
                <a:lnTo>
                  <a:pt x="678118" y="616163"/>
                </a:lnTo>
                <a:lnTo>
                  <a:pt x="671976" y="617393"/>
                </a:lnTo>
                <a:lnTo>
                  <a:pt x="663377" y="616163"/>
                </a:lnTo>
                <a:lnTo>
                  <a:pt x="657234" y="613703"/>
                </a:lnTo>
                <a:lnTo>
                  <a:pt x="652320" y="607554"/>
                </a:lnTo>
                <a:lnTo>
                  <a:pt x="649863" y="600174"/>
                </a:lnTo>
                <a:lnTo>
                  <a:pt x="647406" y="589106"/>
                </a:lnTo>
                <a:lnTo>
                  <a:pt x="646178" y="576807"/>
                </a:lnTo>
                <a:lnTo>
                  <a:pt x="644950" y="543601"/>
                </a:lnTo>
                <a:lnTo>
                  <a:pt x="646178" y="510394"/>
                </a:lnTo>
                <a:lnTo>
                  <a:pt x="647406" y="496866"/>
                </a:lnTo>
                <a:lnTo>
                  <a:pt x="649863" y="487027"/>
                </a:lnTo>
                <a:lnTo>
                  <a:pt x="652320" y="479648"/>
                </a:lnTo>
                <a:lnTo>
                  <a:pt x="657234" y="473498"/>
                </a:lnTo>
                <a:lnTo>
                  <a:pt x="663377" y="471039"/>
                </a:lnTo>
                <a:lnTo>
                  <a:pt x="671976" y="469809"/>
                </a:lnTo>
                <a:lnTo>
                  <a:pt x="675661" y="469809"/>
                </a:lnTo>
                <a:lnTo>
                  <a:pt x="679347" y="471039"/>
                </a:lnTo>
                <a:lnTo>
                  <a:pt x="683032" y="474728"/>
                </a:lnTo>
                <a:lnTo>
                  <a:pt x="685489" y="478418"/>
                </a:lnTo>
                <a:lnTo>
                  <a:pt x="686718" y="483337"/>
                </a:lnTo>
                <a:lnTo>
                  <a:pt x="687946" y="489487"/>
                </a:lnTo>
                <a:lnTo>
                  <a:pt x="689175" y="506705"/>
                </a:lnTo>
                <a:lnTo>
                  <a:pt x="729714" y="506705"/>
                </a:lnTo>
                <a:lnTo>
                  <a:pt x="729714" y="490716"/>
                </a:lnTo>
                <a:lnTo>
                  <a:pt x="727257" y="477188"/>
                </a:lnTo>
                <a:lnTo>
                  <a:pt x="723572" y="466119"/>
                </a:lnTo>
                <a:lnTo>
                  <a:pt x="717429" y="456280"/>
                </a:lnTo>
                <a:lnTo>
                  <a:pt x="713744" y="452591"/>
                </a:lnTo>
                <a:lnTo>
                  <a:pt x="710059" y="448901"/>
                </a:lnTo>
                <a:lnTo>
                  <a:pt x="699002" y="443982"/>
                </a:lnTo>
                <a:lnTo>
                  <a:pt x="686718" y="440292"/>
                </a:lnTo>
                <a:lnTo>
                  <a:pt x="671976" y="439062"/>
                </a:lnTo>
                <a:close/>
                <a:moveTo>
                  <a:pt x="515959" y="0"/>
                </a:moveTo>
                <a:lnTo>
                  <a:pt x="542986" y="0"/>
                </a:lnTo>
                <a:lnTo>
                  <a:pt x="571241" y="0"/>
                </a:lnTo>
                <a:lnTo>
                  <a:pt x="599496" y="2460"/>
                </a:lnTo>
                <a:lnTo>
                  <a:pt x="626522" y="6149"/>
                </a:lnTo>
                <a:lnTo>
                  <a:pt x="653549" y="11069"/>
                </a:lnTo>
                <a:lnTo>
                  <a:pt x="679346" y="17218"/>
                </a:lnTo>
                <a:lnTo>
                  <a:pt x="705144" y="24597"/>
                </a:lnTo>
                <a:lnTo>
                  <a:pt x="729714" y="33206"/>
                </a:lnTo>
                <a:lnTo>
                  <a:pt x="755512" y="43045"/>
                </a:lnTo>
                <a:lnTo>
                  <a:pt x="778853" y="52884"/>
                </a:lnTo>
                <a:lnTo>
                  <a:pt x="802194" y="65183"/>
                </a:lnTo>
                <a:lnTo>
                  <a:pt x="825535" y="78711"/>
                </a:lnTo>
                <a:lnTo>
                  <a:pt x="847648" y="92240"/>
                </a:lnTo>
                <a:lnTo>
                  <a:pt x="868532" y="108228"/>
                </a:lnTo>
                <a:lnTo>
                  <a:pt x="889416" y="124216"/>
                </a:lnTo>
                <a:lnTo>
                  <a:pt x="909071" y="141434"/>
                </a:lnTo>
                <a:lnTo>
                  <a:pt x="927498" y="158653"/>
                </a:lnTo>
                <a:lnTo>
                  <a:pt x="945926" y="178330"/>
                </a:lnTo>
                <a:lnTo>
                  <a:pt x="963124" y="198008"/>
                </a:lnTo>
                <a:lnTo>
                  <a:pt x="979094" y="217686"/>
                </a:lnTo>
                <a:lnTo>
                  <a:pt x="993836" y="239824"/>
                </a:lnTo>
                <a:lnTo>
                  <a:pt x="1008578" y="261961"/>
                </a:lnTo>
                <a:lnTo>
                  <a:pt x="1020862" y="284099"/>
                </a:lnTo>
                <a:lnTo>
                  <a:pt x="1033147" y="307466"/>
                </a:lnTo>
                <a:lnTo>
                  <a:pt x="1044204" y="332063"/>
                </a:lnTo>
                <a:lnTo>
                  <a:pt x="1054031" y="356661"/>
                </a:lnTo>
                <a:lnTo>
                  <a:pt x="1062631" y="382488"/>
                </a:lnTo>
                <a:lnTo>
                  <a:pt x="1070001" y="407085"/>
                </a:lnTo>
                <a:lnTo>
                  <a:pt x="1076144" y="434142"/>
                </a:lnTo>
                <a:lnTo>
                  <a:pt x="1079829" y="461199"/>
                </a:lnTo>
                <a:lnTo>
                  <a:pt x="1083515" y="488256"/>
                </a:lnTo>
                <a:lnTo>
                  <a:pt x="1085972" y="515313"/>
                </a:lnTo>
                <a:lnTo>
                  <a:pt x="1087200" y="543600"/>
                </a:lnTo>
                <a:lnTo>
                  <a:pt x="1085972" y="571887"/>
                </a:lnTo>
                <a:lnTo>
                  <a:pt x="1083515" y="598944"/>
                </a:lnTo>
                <a:lnTo>
                  <a:pt x="1079829" y="626001"/>
                </a:lnTo>
                <a:lnTo>
                  <a:pt x="1076144" y="653058"/>
                </a:lnTo>
                <a:lnTo>
                  <a:pt x="1070001" y="678885"/>
                </a:lnTo>
                <a:lnTo>
                  <a:pt x="1062631" y="704712"/>
                </a:lnTo>
                <a:lnTo>
                  <a:pt x="1054031" y="730540"/>
                </a:lnTo>
                <a:lnTo>
                  <a:pt x="1044204" y="755137"/>
                </a:lnTo>
                <a:lnTo>
                  <a:pt x="1033147" y="779734"/>
                </a:lnTo>
                <a:lnTo>
                  <a:pt x="1020862" y="803102"/>
                </a:lnTo>
                <a:lnTo>
                  <a:pt x="1008578" y="825239"/>
                </a:lnTo>
                <a:lnTo>
                  <a:pt x="993836" y="847377"/>
                </a:lnTo>
                <a:lnTo>
                  <a:pt x="979094" y="868284"/>
                </a:lnTo>
                <a:lnTo>
                  <a:pt x="963124" y="889192"/>
                </a:lnTo>
                <a:lnTo>
                  <a:pt x="945926" y="908870"/>
                </a:lnTo>
                <a:lnTo>
                  <a:pt x="927498" y="928548"/>
                </a:lnTo>
                <a:lnTo>
                  <a:pt x="909071" y="945766"/>
                </a:lnTo>
                <a:lnTo>
                  <a:pt x="889416" y="962984"/>
                </a:lnTo>
                <a:lnTo>
                  <a:pt x="868532" y="978972"/>
                </a:lnTo>
                <a:lnTo>
                  <a:pt x="847648" y="994960"/>
                </a:lnTo>
                <a:lnTo>
                  <a:pt x="825535" y="1008489"/>
                </a:lnTo>
                <a:lnTo>
                  <a:pt x="802194" y="1022017"/>
                </a:lnTo>
                <a:lnTo>
                  <a:pt x="778853" y="1033086"/>
                </a:lnTo>
                <a:lnTo>
                  <a:pt x="755512" y="1044155"/>
                </a:lnTo>
                <a:lnTo>
                  <a:pt x="729714" y="1053994"/>
                </a:lnTo>
                <a:lnTo>
                  <a:pt x="705144" y="1062603"/>
                </a:lnTo>
                <a:lnTo>
                  <a:pt x="679346" y="1069982"/>
                </a:lnTo>
                <a:lnTo>
                  <a:pt x="653549" y="1076131"/>
                </a:lnTo>
                <a:lnTo>
                  <a:pt x="626522" y="1081051"/>
                </a:lnTo>
                <a:lnTo>
                  <a:pt x="599496" y="1084740"/>
                </a:lnTo>
                <a:lnTo>
                  <a:pt x="571241" y="1085970"/>
                </a:lnTo>
                <a:lnTo>
                  <a:pt x="542986" y="1087200"/>
                </a:lnTo>
                <a:lnTo>
                  <a:pt x="515959" y="1085970"/>
                </a:lnTo>
                <a:lnTo>
                  <a:pt x="487704" y="1084740"/>
                </a:lnTo>
                <a:lnTo>
                  <a:pt x="460678" y="1081051"/>
                </a:lnTo>
                <a:lnTo>
                  <a:pt x="433652" y="1076131"/>
                </a:lnTo>
                <a:lnTo>
                  <a:pt x="407854" y="1069982"/>
                </a:lnTo>
                <a:lnTo>
                  <a:pt x="382056" y="1062603"/>
                </a:lnTo>
                <a:lnTo>
                  <a:pt x="356258" y="1053994"/>
                </a:lnTo>
                <a:lnTo>
                  <a:pt x="331688" y="1044155"/>
                </a:lnTo>
                <a:lnTo>
                  <a:pt x="308347" y="1033086"/>
                </a:lnTo>
                <a:lnTo>
                  <a:pt x="285006" y="1022017"/>
                </a:lnTo>
                <a:lnTo>
                  <a:pt x="261665" y="1008489"/>
                </a:lnTo>
                <a:lnTo>
                  <a:pt x="239553" y="994960"/>
                </a:lnTo>
                <a:lnTo>
                  <a:pt x="218669" y="978972"/>
                </a:lnTo>
                <a:lnTo>
                  <a:pt x="197784" y="962984"/>
                </a:lnTo>
                <a:lnTo>
                  <a:pt x="178129" y="945766"/>
                </a:lnTo>
                <a:lnTo>
                  <a:pt x="159702" y="928548"/>
                </a:lnTo>
                <a:lnTo>
                  <a:pt x="141275" y="908870"/>
                </a:lnTo>
                <a:lnTo>
                  <a:pt x="124076" y="889192"/>
                </a:lnTo>
                <a:lnTo>
                  <a:pt x="108106" y="868284"/>
                </a:lnTo>
                <a:lnTo>
                  <a:pt x="93364" y="847377"/>
                </a:lnTo>
                <a:lnTo>
                  <a:pt x="78622" y="825239"/>
                </a:lnTo>
                <a:lnTo>
                  <a:pt x="66338" y="803102"/>
                </a:lnTo>
                <a:lnTo>
                  <a:pt x="54053" y="779734"/>
                </a:lnTo>
                <a:lnTo>
                  <a:pt x="42997" y="755137"/>
                </a:lnTo>
                <a:lnTo>
                  <a:pt x="33169" y="730540"/>
                </a:lnTo>
                <a:lnTo>
                  <a:pt x="24570" y="704712"/>
                </a:lnTo>
                <a:lnTo>
                  <a:pt x="17199" y="678885"/>
                </a:lnTo>
                <a:lnTo>
                  <a:pt x="11056" y="653058"/>
                </a:lnTo>
                <a:lnTo>
                  <a:pt x="7371" y="626001"/>
                </a:lnTo>
                <a:lnTo>
                  <a:pt x="3685" y="598944"/>
                </a:lnTo>
                <a:lnTo>
                  <a:pt x="1228" y="571887"/>
                </a:lnTo>
                <a:lnTo>
                  <a:pt x="0" y="543600"/>
                </a:lnTo>
                <a:lnTo>
                  <a:pt x="1228" y="515313"/>
                </a:lnTo>
                <a:lnTo>
                  <a:pt x="3685" y="488256"/>
                </a:lnTo>
                <a:lnTo>
                  <a:pt x="7371" y="461199"/>
                </a:lnTo>
                <a:lnTo>
                  <a:pt x="11056" y="434142"/>
                </a:lnTo>
                <a:lnTo>
                  <a:pt x="17199" y="407085"/>
                </a:lnTo>
                <a:lnTo>
                  <a:pt x="24570" y="382488"/>
                </a:lnTo>
                <a:lnTo>
                  <a:pt x="33169" y="356661"/>
                </a:lnTo>
                <a:lnTo>
                  <a:pt x="42997" y="332063"/>
                </a:lnTo>
                <a:lnTo>
                  <a:pt x="54053" y="307466"/>
                </a:lnTo>
                <a:lnTo>
                  <a:pt x="66338" y="284099"/>
                </a:lnTo>
                <a:lnTo>
                  <a:pt x="78622" y="261961"/>
                </a:lnTo>
                <a:lnTo>
                  <a:pt x="93364" y="239824"/>
                </a:lnTo>
                <a:lnTo>
                  <a:pt x="108106" y="217686"/>
                </a:lnTo>
                <a:lnTo>
                  <a:pt x="124076" y="198008"/>
                </a:lnTo>
                <a:lnTo>
                  <a:pt x="141275" y="178330"/>
                </a:lnTo>
                <a:lnTo>
                  <a:pt x="159702" y="158653"/>
                </a:lnTo>
                <a:lnTo>
                  <a:pt x="178129" y="141434"/>
                </a:lnTo>
                <a:lnTo>
                  <a:pt x="197784" y="124216"/>
                </a:lnTo>
                <a:lnTo>
                  <a:pt x="218669" y="108228"/>
                </a:lnTo>
                <a:lnTo>
                  <a:pt x="239553" y="92240"/>
                </a:lnTo>
                <a:lnTo>
                  <a:pt x="261665" y="78711"/>
                </a:lnTo>
                <a:lnTo>
                  <a:pt x="285006" y="65183"/>
                </a:lnTo>
                <a:lnTo>
                  <a:pt x="308347" y="52884"/>
                </a:lnTo>
                <a:lnTo>
                  <a:pt x="331688" y="43045"/>
                </a:lnTo>
                <a:lnTo>
                  <a:pt x="356258" y="33206"/>
                </a:lnTo>
                <a:lnTo>
                  <a:pt x="382056" y="24597"/>
                </a:lnTo>
                <a:lnTo>
                  <a:pt x="407854" y="17218"/>
                </a:lnTo>
                <a:lnTo>
                  <a:pt x="433652" y="11069"/>
                </a:lnTo>
                <a:lnTo>
                  <a:pt x="460678" y="6149"/>
                </a:lnTo>
                <a:lnTo>
                  <a:pt x="487704" y="2460"/>
                </a:lnTo>
                <a:lnTo>
                  <a:pt x="515959" y="0"/>
                </a:lnTo>
                <a:close/>
              </a:path>
            </a:pathLst>
          </a:custGeom>
          <a:solidFill>
            <a:schemeClr val="accent2"/>
          </a:solidFill>
          <a:ln>
            <a:noFill/>
          </a:ln>
          <a:extLst>
            <a:ext uri="{91240B29-F687-4f45-9708-019B960494DF}">
              <a14:hiddenLine xmlns:a14="http://schemas.microsoft.com/office/drawing/2010/main" xmlns="" w="12700">
                <a:solidFill>
                  <a:srgbClr val="000000"/>
                </a:solidFill>
                <a:prstDash val="solid"/>
                <a:round/>
                <a:headEnd/>
                <a:tailEnd/>
              </a14:hiddenLine>
            </a:ext>
          </a:extLst>
        </p:spPr>
        <p:txBody>
          <a:bodyPr/>
          <a:lstStyle/>
          <a:p>
            <a:endParaRPr lang="en-GB"/>
          </a:p>
        </p:txBody>
      </p:sp>
      <p:sp>
        <p:nvSpPr>
          <p:cNvPr id="19" name="Freeform 159"/>
          <p:cNvSpPr>
            <a:spLocks noEditPoints="1"/>
          </p:cNvSpPr>
          <p:nvPr/>
        </p:nvSpPr>
        <p:spPr bwMode="auto">
          <a:xfrm>
            <a:off x="271603" y="1101973"/>
            <a:ext cx="414783" cy="413237"/>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graphicFrame>
        <p:nvGraphicFramePr>
          <p:cNvPr id="27" name="Table 26"/>
          <p:cNvGraphicFramePr>
            <a:graphicFrameLocks noGrp="1"/>
          </p:cNvGraphicFramePr>
          <p:nvPr>
            <p:extLst>
              <p:ext uri="{D42A27DB-BD31-4B8C-83A1-F6EECF244321}">
                <p14:modId xmlns:p14="http://schemas.microsoft.com/office/powerpoint/2010/main" val="3567763010"/>
              </p:ext>
            </p:extLst>
          </p:nvPr>
        </p:nvGraphicFramePr>
        <p:xfrm>
          <a:off x="5756597" y="4810043"/>
          <a:ext cx="3903450" cy="1427496"/>
        </p:xfrm>
        <a:graphic>
          <a:graphicData uri="http://schemas.openxmlformats.org/drawingml/2006/table">
            <a:tbl>
              <a:tblPr firstRow="1" bandRow="1">
                <a:tableStyleId>{2D5ABB26-0587-4C30-8999-92F81FD0307C}</a:tableStyleId>
              </a:tblPr>
              <a:tblGrid>
                <a:gridCol w="1096487"/>
                <a:gridCol w="2806963"/>
              </a:tblGrid>
              <a:tr h="318133">
                <a:tc>
                  <a:txBody>
                    <a:bodyPr/>
                    <a:lstStyle/>
                    <a:p>
                      <a:pPr>
                        <a:lnSpc>
                          <a:spcPct val="100000"/>
                        </a:lnSpc>
                      </a:pPr>
                      <a:r>
                        <a:rPr lang="en-US" sz="900" b="1" dirty="0" smtClean="0">
                          <a:solidFill>
                            <a:schemeClr val="bg1"/>
                          </a:solidFill>
                        </a:rPr>
                        <a:t>Package</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900" b="0" baseline="0" dirty="0" smtClean="0">
                          <a:solidFill>
                            <a:schemeClr val="bg1"/>
                          </a:solidFill>
                        </a:rPr>
                        <a:t>Adult AGP &amp; Family AGP with Personicx Targeting</a:t>
                      </a: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253628">
                <a:tc>
                  <a:txBody>
                    <a:bodyPr/>
                    <a:lstStyle/>
                    <a:p>
                      <a:pPr>
                        <a:lnSpc>
                          <a:spcPct val="100000"/>
                        </a:lnSpc>
                      </a:pPr>
                      <a:r>
                        <a:rPr lang="en-US" sz="900" b="1" dirty="0" smtClean="0">
                          <a:solidFill>
                            <a:schemeClr val="bg1"/>
                          </a:solidFill>
                        </a:rPr>
                        <a:t>Agency</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900" b="0" dirty="0" smtClean="0">
                          <a:solidFill>
                            <a:schemeClr val="bg1"/>
                          </a:solidFill>
                        </a:rPr>
                        <a:t>Mindshare</a:t>
                      </a:r>
                      <a:endParaRPr lang="en-US" sz="900" b="0" dirty="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253628">
                <a:tc>
                  <a:txBody>
                    <a:bodyPr/>
                    <a:lstStyle/>
                    <a:p>
                      <a:pPr>
                        <a:lnSpc>
                          <a:spcPct val="100000"/>
                        </a:lnSpc>
                      </a:pPr>
                      <a:r>
                        <a:rPr lang="en-US" sz="900" b="1" dirty="0" smtClean="0">
                          <a:solidFill>
                            <a:schemeClr val="bg1"/>
                          </a:solidFill>
                        </a:rPr>
                        <a:t>Objective:</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900" b="0" dirty="0" smtClean="0">
                          <a:solidFill>
                            <a:schemeClr val="bg1"/>
                          </a:solidFill>
                        </a:rPr>
                        <a:t>Encourage visits to National Trust</a:t>
                      </a:r>
                      <a:r>
                        <a:rPr lang="en-US" sz="900" b="0" baseline="0" dirty="0" smtClean="0">
                          <a:solidFill>
                            <a:schemeClr val="bg1"/>
                          </a:solidFill>
                        </a:rPr>
                        <a:t> coasts</a:t>
                      </a:r>
                      <a:endParaRPr lang="en-US" sz="900" b="0" dirty="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277240">
                <a:tc>
                  <a:txBody>
                    <a:bodyPr/>
                    <a:lstStyle/>
                    <a:p>
                      <a:pPr>
                        <a:lnSpc>
                          <a:spcPct val="100000"/>
                        </a:lnSpc>
                      </a:pPr>
                      <a:r>
                        <a:rPr lang="en-US" sz="900" b="1" dirty="0" smtClean="0">
                          <a:solidFill>
                            <a:schemeClr val="bg1"/>
                          </a:solidFill>
                        </a:rPr>
                        <a:t>Sector</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900" b="0" dirty="0" smtClean="0">
                          <a:solidFill>
                            <a:schemeClr val="bg1"/>
                          </a:solidFill>
                        </a:rPr>
                        <a:t>Travel &amp; Tourism</a:t>
                      </a:r>
                      <a:endParaRPr lang="en-US" sz="900" b="0" dirty="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277240">
                <a:tc>
                  <a:txBody>
                    <a:bodyPr/>
                    <a:lstStyle/>
                    <a:p>
                      <a:pPr>
                        <a:lnSpc>
                          <a:spcPct val="100000"/>
                        </a:lnSpc>
                      </a:pPr>
                      <a:r>
                        <a:rPr lang="en-US" sz="900" b="1" dirty="0" smtClean="0">
                          <a:solidFill>
                            <a:schemeClr val="bg1"/>
                          </a:solidFill>
                        </a:rPr>
                        <a:t>Duration</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900" b="0" dirty="0" smtClean="0">
                          <a:solidFill>
                            <a:schemeClr val="bg1"/>
                          </a:solidFill>
                        </a:rPr>
                        <a:t>August</a:t>
                      </a:r>
                      <a:r>
                        <a:rPr lang="en-US" sz="900" b="0" baseline="0" dirty="0" smtClean="0">
                          <a:solidFill>
                            <a:schemeClr val="bg1"/>
                          </a:solidFill>
                        </a:rPr>
                        <a:t> – September 2015</a:t>
                      </a:r>
                      <a:endParaRPr lang="en-US" sz="900" b="0" dirty="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itle 6"/>
          <p:cNvSpPr>
            <a:spLocks noGrp="1"/>
          </p:cNvSpPr>
          <p:nvPr>
            <p:ph type="title"/>
          </p:nvPr>
        </p:nvSpPr>
        <p:spPr/>
        <p:txBody>
          <a:bodyPr/>
          <a:lstStyle/>
          <a:p>
            <a:r>
              <a:rPr lang="en-GB" dirty="0" smtClean="0"/>
              <a:t>National trust</a:t>
            </a:r>
            <a:endParaRPr lang="en-GB" dirty="0"/>
          </a:p>
        </p:txBody>
      </p:sp>
      <p:sp>
        <p:nvSpPr>
          <p:cNvPr id="8" name="Text Placeholder 7"/>
          <p:cNvSpPr>
            <a:spLocks noGrp="1"/>
          </p:cNvSpPr>
          <p:nvPr>
            <p:ph type="body" sz="quarter" idx="11"/>
          </p:nvPr>
        </p:nvSpPr>
        <p:spPr/>
        <p:txBody>
          <a:bodyPr/>
          <a:lstStyle/>
          <a:p>
            <a:r>
              <a:rPr lang="en-GB" dirty="0" smtClean="0"/>
              <a:t>Love The Coast</a:t>
            </a:r>
            <a:endParaRPr lang="en-GB" dirty="0"/>
          </a:p>
        </p:txBody>
      </p:sp>
      <p:sp>
        <p:nvSpPr>
          <p:cNvPr id="3" name="Text Placeholder 2"/>
          <p:cNvSpPr>
            <a:spLocks noGrp="1"/>
          </p:cNvSpPr>
          <p:nvPr>
            <p:ph type="body" sz="quarter" idx="16"/>
          </p:nvPr>
        </p:nvSpPr>
        <p:spPr>
          <a:xfrm>
            <a:off x="272719" y="1881662"/>
            <a:ext cx="5123145" cy="4940915"/>
          </a:xfrm>
        </p:spPr>
        <p:txBody>
          <a:bodyPr>
            <a:noAutofit/>
          </a:bodyPr>
          <a:lstStyle/>
          <a:p>
            <a:pPr>
              <a:spcBef>
                <a:spcPts val="1100"/>
              </a:spcBef>
            </a:pPr>
            <a:r>
              <a:rPr lang="en-GB" sz="1600" b="1" dirty="0" smtClean="0">
                <a:solidFill>
                  <a:schemeClr val="accent2"/>
                </a:solidFill>
              </a:rPr>
              <a:t>Background</a:t>
            </a:r>
          </a:p>
          <a:p>
            <a:pPr marL="285750" indent="-285750">
              <a:lnSpc>
                <a:spcPct val="100000"/>
              </a:lnSpc>
              <a:spcBef>
                <a:spcPts val="600"/>
              </a:spcBef>
              <a:buClr>
                <a:schemeClr val="accent2"/>
              </a:buClr>
              <a:buFont typeface="Arial" panose="020B0604020202020204" pitchFamily="34" charset="0"/>
              <a:buChar char="•"/>
            </a:pPr>
            <a:r>
              <a:rPr lang="en-GB" sz="1200" dirty="0" smtClean="0">
                <a:solidFill>
                  <a:schemeClr val="bg1"/>
                </a:solidFill>
              </a:rPr>
              <a:t>To celebrate the 50</a:t>
            </a:r>
            <a:r>
              <a:rPr lang="en-GB" sz="1200" baseline="30000" dirty="0" smtClean="0">
                <a:solidFill>
                  <a:schemeClr val="bg1"/>
                </a:solidFill>
              </a:rPr>
              <a:t>th</a:t>
            </a:r>
            <a:r>
              <a:rPr lang="en-GB" sz="1200" dirty="0" smtClean="0">
                <a:solidFill>
                  <a:schemeClr val="bg1"/>
                </a:solidFill>
              </a:rPr>
              <a:t> anniversary of their Neptune Coastline Campaign, the National Trust launched an advert highlighting the beauty of the coast. They wanted to focus on the emotional connection many people have with the coastline.</a:t>
            </a:r>
          </a:p>
          <a:p>
            <a:pPr>
              <a:lnSpc>
                <a:spcPct val="100000"/>
              </a:lnSpc>
              <a:spcBef>
                <a:spcPts val="600"/>
              </a:spcBef>
              <a:buClr>
                <a:schemeClr val="accent2"/>
              </a:buClr>
            </a:pPr>
            <a:endParaRPr lang="en-GB" sz="1200" dirty="0" smtClean="0">
              <a:solidFill>
                <a:schemeClr val="bg1"/>
              </a:solidFill>
            </a:endParaRPr>
          </a:p>
          <a:p>
            <a:pPr marL="285750" indent="-285750">
              <a:lnSpc>
                <a:spcPct val="100000"/>
              </a:lnSpc>
              <a:spcBef>
                <a:spcPts val="600"/>
              </a:spcBef>
              <a:buClr>
                <a:schemeClr val="accent2"/>
              </a:buClr>
              <a:buFont typeface="Arial" panose="020B0604020202020204" pitchFamily="34" charset="0"/>
              <a:buChar char="•"/>
            </a:pPr>
            <a:r>
              <a:rPr lang="en-GB" sz="1200" dirty="0" smtClean="0">
                <a:solidFill>
                  <a:schemeClr val="bg1"/>
                </a:solidFill>
              </a:rPr>
              <a:t>They recognised the valuable audiences that cinema attracts, but sought very specifically ABC1 National Trust coast-lovers. They therefore needed to minimise wastage as much as possible.</a:t>
            </a:r>
          </a:p>
          <a:p>
            <a:pPr>
              <a:lnSpc>
                <a:spcPct val="100000"/>
              </a:lnSpc>
              <a:spcBef>
                <a:spcPts val="1800"/>
              </a:spcBef>
              <a:buClr>
                <a:schemeClr val="accent2"/>
              </a:buClr>
            </a:pPr>
            <a:r>
              <a:rPr lang="en-GB" sz="1600" b="1" dirty="0" smtClean="0">
                <a:solidFill>
                  <a:schemeClr val="accent2"/>
                </a:solidFill>
              </a:rPr>
              <a:t>How Cinema Helped</a:t>
            </a:r>
            <a:endParaRPr lang="en-GB" sz="1100" b="1" dirty="0"/>
          </a:p>
          <a:p>
            <a:pPr marL="285750" indent="-285750">
              <a:lnSpc>
                <a:spcPct val="100000"/>
              </a:lnSpc>
              <a:spcBef>
                <a:spcPts val="600"/>
              </a:spcBef>
              <a:buClr>
                <a:srgbClr val="AC162C"/>
              </a:buClr>
              <a:buFont typeface="Arial" panose="020B0604020202020204" pitchFamily="34" charset="0"/>
              <a:buChar char="•"/>
            </a:pPr>
            <a:r>
              <a:rPr lang="en-GB" sz="1200" dirty="0" smtClean="0">
                <a:solidFill>
                  <a:schemeClr val="bg1"/>
                </a:solidFill>
              </a:rPr>
              <a:t>By using National Trust’s own TGI code, we were able to identify the ten Personicx types most likely to visit National Trust coasts.</a:t>
            </a:r>
          </a:p>
          <a:p>
            <a:pPr>
              <a:lnSpc>
                <a:spcPct val="100000"/>
              </a:lnSpc>
              <a:spcBef>
                <a:spcPts val="600"/>
              </a:spcBef>
              <a:buClr>
                <a:srgbClr val="AC162C"/>
              </a:buClr>
            </a:pPr>
            <a:endParaRPr lang="en-GB" sz="1200" dirty="0" smtClean="0">
              <a:solidFill>
                <a:schemeClr val="bg1"/>
              </a:solidFill>
            </a:endParaRPr>
          </a:p>
          <a:p>
            <a:pPr marL="285750" indent="-285750">
              <a:lnSpc>
                <a:spcPct val="100000"/>
              </a:lnSpc>
              <a:spcBef>
                <a:spcPts val="600"/>
              </a:spcBef>
              <a:buClr>
                <a:srgbClr val="AC162C"/>
              </a:buClr>
              <a:buFont typeface="Arial" panose="020B0604020202020204" pitchFamily="34" charset="0"/>
              <a:buChar char="•"/>
            </a:pPr>
            <a:r>
              <a:rPr lang="en-GB" sz="1200" dirty="0" smtClean="0">
                <a:solidFill>
                  <a:schemeClr val="bg1"/>
                </a:solidFill>
              </a:rPr>
              <a:t>We then mapped these against the DCM estate, identifying the most efficient sites for reaching these audiences in large numbers.</a:t>
            </a:r>
          </a:p>
          <a:p>
            <a:pPr marL="285750" indent="-285750">
              <a:lnSpc>
                <a:spcPct val="100000"/>
              </a:lnSpc>
              <a:spcBef>
                <a:spcPts val="600"/>
              </a:spcBef>
              <a:buClr>
                <a:srgbClr val="AC162C"/>
              </a:buClr>
              <a:buFont typeface="Arial" panose="020B0604020202020204" pitchFamily="34" charset="0"/>
              <a:buChar char="•"/>
            </a:pPr>
            <a:endParaRPr lang="en-GB" sz="1100" dirty="0" smtClean="0"/>
          </a:p>
          <a:p>
            <a:pPr marL="285750" indent="-285750">
              <a:lnSpc>
                <a:spcPct val="100000"/>
              </a:lnSpc>
              <a:spcBef>
                <a:spcPts val="600"/>
              </a:spcBef>
              <a:buClr>
                <a:srgbClr val="AC162C"/>
              </a:buClr>
              <a:buFont typeface="Arial" panose="020B0604020202020204" pitchFamily="34" charset="0"/>
              <a:buChar char="•"/>
            </a:pPr>
            <a:r>
              <a:rPr lang="en-GB" sz="1200" dirty="0" smtClean="0"/>
              <a:t>The campaign ended up showing in 139 DCM sites, achieving over 4.8m highly targeted admissions.</a:t>
            </a:r>
            <a:endParaRPr lang="en-GB" sz="1200" dirty="0"/>
          </a:p>
          <a:p>
            <a:pPr marL="285750" indent="-285750">
              <a:lnSpc>
                <a:spcPct val="100000"/>
              </a:lnSpc>
              <a:spcBef>
                <a:spcPts val="600"/>
              </a:spcBef>
              <a:buClr>
                <a:srgbClr val="AC162C"/>
              </a:buClr>
              <a:buFont typeface="Arial" panose="020B0604020202020204" pitchFamily="34" charset="0"/>
              <a:buChar char="•"/>
            </a:pPr>
            <a:endParaRPr lang="en-GB" sz="1200" dirty="0" smtClean="0">
              <a:solidFill>
                <a:schemeClr val="bg1"/>
              </a:solidFill>
            </a:endParaRPr>
          </a:p>
        </p:txBody>
      </p:sp>
      <p:sp>
        <p:nvSpPr>
          <p:cNvPr id="76" name="Text Placeholder 75"/>
          <p:cNvSpPr>
            <a:spLocks noGrp="1"/>
          </p:cNvSpPr>
          <p:nvPr>
            <p:ph type="body" sz="quarter" idx="17"/>
          </p:nvPr>
        </p:nvSpPr>
        <p:spPr>
          <a:xfrm>
            <a:off x="5756597" y="3890788"/>
            <a:ext cx="3822348" cy="348296"/>
          </a:xfrm>
        </p:spPr>
        <p:txBody>
          <a:bodyPr/>
          <a:lstStyle/>
          <a:p>
            <a:r>
              <a:rPr lang="en-US" sz="1400" dirty="0"/>
              <a:t>B</a:t>
            </a:r>
            <a:r>
              <a:rPr lang="en-US" sz="1400" dirty="0" smtClean="0"/>
              <a:t>ites as bad as it barks.</a:t>
            </a:r>
            <a:endParaRPr lang="en-US" sz="1400" dirty="0"/>
          </a:p>
        </p:txBody>
      </p:sp>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5342" name="think-cell Slide" r:id="rId6" imgW="6350000" imgH="6350000" progId="">
                  <p:embed/>
                </p:oleObj>
              </mc:Choice>
              <mc:Fallback>
                <p:oleObj name="think-cell Slide" r:id="rId6" imgW="6350000" imgH="63500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Placeholder 66"/>
          <p:cNvSpPr txBox="1">
            <a:spLocks/>
          </p:cNvSpPr>
          <p:nvPr/>
        </p:nvSpPr>
        <p:spPr>
          <a:xfrm>
            <a:off x="272719" y="3679748"/>
            <a:ext cx="3399367" cy="1817688"/>
          </a:xfrm>
          <a:prstGeom prst="rect">
            <a:avLst/>
          </a:prstGeom>
        </p:spPr>
        <p:txBody>
          <a:bodyPr vert="horz" lIns="36000" tIns="0"/>
          <a:lstStyle>
            <a:lvl1pPr marL="0" indent="0" algn="l" defTabSz="961844" rtl="0" eaLnBrk="1" latinLnBrk="0" hangingPunct="1">
              <a:lnSpc>
                <a:spcPts val="1900"/>
              </a:lnSpc>
              <a:spcBef>
                <a:spcPts val="0"/>
              </a:spcBef>
              <a:buClr>
                <a:srgbClr val="FFFFFF"/>
              </a:buClr>
              <a:buSzPct val="100000"/>
              <a:buFont typeface="Arial"/>
              <a:buNone/>
              <a:defRPr sz="1000" b="0" kern="1200" baseline="0">
                <a:solidFill>
                  <a:srgbClr val="000000"/>
                </a:solidFill>
                <a:latin typeface="Arial"/>
                <a:ea typeface="+mn-ea"/>
                <a:cs typeface="Arial"/>
              </a:defRPr>
            </a:lvl1pPr>
            <a:lvl2pPr marL="0" indent="0" algn="l" defTabSz="961844" rtl="0" eaLnBrk="1" latinLnBrk="0" hangingPunct="1">
              <a:lnSpc>
                <a:spcPts val="1900"/>
              </a:lnSpc>
              <a:spcBef>
                <a:spcPts val="0"/>
              </a:spcBef>
              <a:buClr>
                <a:srgbClr val="FFFFFF"/>
              </a:buClr>
              <a:buSzPct val="100000"/>
              <a:buFont typeface="Arial"/>
              <a:buNone/>
              <a:defRPr sz="1100" b="0" kern="1200">
                <a:solidFill>
                  <a:srgbClr val="000000"/>
                </a:solidFill>
                <a:latin typeface="Arial"/>
                <a:ea typeface="+mn-ea"/>
                <a:cs typeface="Arial"/>
              </a:defRPr>
            </a:lvl2pPr>
            <a:lvl3pPr marL="0" indent="0" algn="l" defTabSz="961844" rtl="0" eaLnBrk="1" latinLnBrk="0" hangingPunct="1">
              <a:lnSpc>
                <a:spcPts val="1500"/>
              </a:lnSpc>
              <a:spcBef>
                <a:spcPts val="0"/>
              </a:spcBef>
              <a:buClr>
                <a:srgbClr val="FFFFFF"/>
              </a:buClr>
              <a:buSzPct val="100000"/>
              <a:buFont typeface="Arial"/>
              <a:buNone/>
              <a:tabLst/>
              <a:defRPr sz="1100" b="1" kern="1200" baseline="0">
                <a:solidFill>
                  <a:srgbClr val="000000"/>
                </a:solidFill>
                <a:latin typeface="Arial"/>
                <a:ea typeface="+mn-ea"/>
                <a:cs typeface="Arial"/>
              </a:defRPr>
            </a:lvl3pPr>
            <a:lvl4pPr marL="0" indent="0" algn="l" defTabSz="961844" rtl="0" eaLnBrk="1" latinLnBrk="0" hangingPunct="1">
              <a:lnSpc>
                <a:spcPts val="1600"/>
              </a:lnSpc>
              <a:spcBef>
                <a:spcPts val="0"/>
              </a:spcBef>
              <a:buClr>
                <a:srgbClr val="FFFFFF"/>
              </a:buClr>
              <a:buSzPct val="100000"/>
              <a:buFont typeface="Arial"/>
              <a:buNone/>
              <a:tabLst/>
              <a:defRPr sz="1100" b="0" kern="1200">
                <a:solidFill>
                  <a:srgbClr val="000000"/>
                </a:solidFill>
                <a:latin typeface="Arial"/>
                <a:ea typeface="+mn-ea"/>
                <a:cs typeface="Arial"/>
              </a:defRPr>
            </a:lvl4pPr>
            <a:lvl5pPr marL="0" indent="0" algn="l" defTabSz="961844" rtl="0" eaLnBrk="1" latinLnBrk="0" hangingPunct="1">
              <a:lnSpc>
                <a:spcPts val="1100"/>
              </a:lnSpc>
              <a:spcBef>
                <a:spcPts val="0"/>
              </a:spcBef>
              <a:buClr>
                <a:srgbClr val="FFFFFF"/>
              </a:buClr>
              <a:buSzPct val="100000"/>
              <a:buFont typeface="Arial"/>
              <a:buNone/>
              <a:tabLst/>
              <a:defRPr sz="1100" b="0" kern="1200">
                <a:solidFill>
                  <a:srgbClr val="000000"/>
                </a:solidFill>
                <a:latin typeface="Arial"/>
                <a:ea typeface="+mn-ea"/>
                <a:cs typeface="Arial"/>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a:lstStyle>
          <a:p>
            <a:pPr>
              <a:lnSpc>
                <a:spcPct val="100000"/>
              </a:lnSpc>
            </a:pPr>
            <a:endParaRPr lang="en-GB" sz="1100" dirty="0" smtClean="0"/>
          </a:p>
        </p:txBody>
      </p:sp>
      <p:sp>
        <p:nvSpPr>
          <p:cNvPr id="20" name="Freeform 253"/>
          <p:cNvSpPr>
            <a:spLocks noEditPoints="1"/>
          </p:cNvSpPr>
          <p:nvPr/>
        </p:nvSpPr>
        <p:spPr bwMode="auto">
          <a:xfrm>
            <a:off x="1150390" y="1120841"/>
            <a:ext cx="395999" cy="396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18" name="TextBox 17"/>
          <p:cNvSpPr txBox="1"/>
          <p:nvPr/>
        </p:nvSpPr>
        <p:spPr>
          <a:xfrm rot="2162226">
            <a:off x="7780142" y="357777"/>
            <a:ext cx="3021467" cy="461665"/>
          </a:xfrm>
          <a:prstGeom prst="rect">
            <a:avLst/>
          </a:prstGeom>
          <a:solidFill>
            <a:schemeClr val="accent2"/>
          </a:solidFill>
          <a:ln>
            <a:noFill/>
          </a:ln>
        </p:spPr>
        <p:txBody>
          <a:bodyPr wrap="square" rtlCol="0">
            <a:spAutoFit/>
          </a:bodyPr>
          <a:lstStyle/>
          <a:p>
            <a:pPr algn="ctr"/>
            <a:r>
              <a:rPr lang="en-GB" sz="1200" b="1" dirty="0" smtClean="0">
                <a:solidFill>
                  <a:srgbClr val="FFFFFF"/>
                </a:solidFill>
              </a:rPr>
              <a:t>CINEMA:</a:t>
            </a:r>
          </a:p>
          <a:p>
            <a:pPr algn="ctr"/>
            <a:r>
              <a:rPr lang="en-GB" sz="1200" b="1" dirty="0" smtClean="0">
                <a:solidFill>
                  <a:srgbClr val="FFFFFF"/>
                </a:solidFill>
              </a:rPr>
              <a:t>DRIVING CONSIDERATION</a:t>
            </a:r>
          </a:p>
        </p:txBody>
      </p:sp>
      <p:sp>
        <p:nvSpPr>
          <p:cNvPr id="24" name="Rectangle 23"/>
          <p:cNvSpPr/>
          <p:nvPr/>
        </p:nvSpPr>
        <p:spPr>
          <a:xfrm>
            <a:off x="5756597" y="3879380"/>
            <a:ext cx="3812867" cy="369124"/>
          </a:xfrm>
          <a:prstGeom prst="rect">
            <a:avLst/>
          </a:prstGeom>
          <a:solidFill>
            <a:srgbClr val="990000"/>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425" dirty="0">
              <a:solidFill>
                <a:srgbClr val="000000"/>
              </a:solidFill>
            </a:endParaRPr>
          </a:p>
        </p:txBody>
      </p:sp>
      <p:sp>
        <p:nvSpPr>
          <p:cNvPr id="26" name="Rectangle 25"/>
          <p:cNvSpPr/>
          <p:nvPr/>
        </p:nvSpPr>
        <p:spPr>
          <a:xfrm>
            <a:off x="5640741" y="4368283"/>
            <a:ext cx="2138358" cy="369332"/>
          </a:xfrm>
          <a:prstGeom prst="rect">
            <a:avLst/>
          </a:prstGeom>
        </p:spPr>
        <p:txBody>
          <a:bodyPr wrap="square">
            <a:spAutoFit/>
          </a:bodyPr>
          <a:lstStyle/>
          <a:p>
            <a:pPr>
              <a:lnSpc>
                <a:spcPct val="100000"/>
              </a:lnSpc>
              <a:spcBef>
                <a:spcPts val="450"/>
              </a:spcBef>
            </a:pPr>
            <a:r>
              <a:rPr lang="en-GB" sz="1800" b="1" dirty="0">
                <a:solidFill>
                  <a:schemeClr val="accent2"/>
                </a:solidFill>
              </a:rPr>
              <a:t>Campaign Details</a:t>
            </a:r>
          </a:p>
        </p:txBody>
      </p:sp>
    </p:spTree>
    <p:extLst>
      <p:ext uri="{BB962C8B-B14F-4D97-AF65-F5344CB8AC3E}">
        <p14:creationId xmlns:p14="http://schemas.microsoft.com/office/powerpoint/2010/main" val="21624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AE536128-A668-49E7-8A7E-B50DB962DF19}"/>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BA0E8F7D-6863-4C37-8B11-2C60C38907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7A7ADBEC-4463-43D8-9BC2-3E62DBD8E287}"/>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C137D5B7-313A-4555-BC00-D5697FC95203}"/>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21660B9D-9D08-4250-A914-CAA478324B27}"/>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804EC581-456A-4A1F-AA18-0FC386569F77}"/>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16BDBD23-5FBD-409D-8D18-623333821BBA}"/>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19E19CEF-FCBB-428B-A80B-B2EB2DD11C1E}"/>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 id="{9898C4CC-A69D-4092-AB8D-20C572660F72}" vid="{9EA16368-129E-42EB-9B28-CBB71B30DD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183</Words>
  <Application>Microsoft Office PowerPoint</Application>
  <PresentationFormat>Custom</PresentationFormat>
  <Paragraphs>27</Paragraphs>
  <Slides>1</Slides>
  <Notes>1</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1</vt:i4>
      </vt:variant>
    </vt:vector>
  </HeadingPairs>
  <TitlesOfParts>
    <vt:vector size="16" baseType="lpstr">
      <vt:lpstr>Arial</vt:lpstr>
      <vt:lpstr>Calibri</vt:lpstr>
      <vt:lpstr>Century Gothic</vt:lpstr>
      <vt:lpstr>Impact</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think-cell Slide</vt:lpstr>
      <vt:lpstr>National trust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2016-02-15T11:15:22Z</dcterms:created>
  <dcterms:modified xsi:type="dcterms:W3CDTF">2017-01-06T16:29:45Z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