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74.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slideLayouts/slideLayout103.xml" ContentType="application/vnd.openxmlformats-officedocument.presentationml.slideLayout+xml"/>
  <Override PartName="/ppt/theme/theme11.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104.xml" ContentType="application/vnd.openxmlformats-officedocument.presentationml.slideLayout+xml"/>
  <Override PartName="/ppt/theme/theme12.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5.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6.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7.xml" ContentType="application/vnd.openxmlformats-officedocument.theme+xml"/>
  <Override PartName="/ppt/tags/tag115.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7" r:id="rId13"/>
    <p:sldMasterId id="2147484059" r:id="rId14"/>
    <p:sldMasterId id="2147484074" r:id="rId15"/>
    <p:sldMasterId id="2147484090" r:id="rId16"/>
    <p:sldMasterId id="2147484098" r:id="rId17"/>
    <p:sldMasterId id="2147484120" r:id="rId18"/>
  </p:sldMasterIdLst>
  <p:notesMasterIdLst>
    <p:notesMasterId r:id="rId30"/>
  </p:notesMasterIdLst>
  <p:handoutMasterIdLst>
    <p:handoutMasterId r:id="rId31"/>
  </p:handoutMasterIdLst>
  <p:sldIdLst>
    <p:sldId id="264" r:id="rId19"/>
    <p:sldId id="265" r:id="rId20"/>
    <p:sldId id="266" r:id="rId21"/>
    <p:sldId id="268" r:id="rId22"/>
    <p:sldId id="271" r:id="rId23"/>
    <p:sldId id="2145704638" r:id="rId24"/>
    <p:sldId id="2145704440" r:id="rId25"/>
    <p:sldId id="2147473764" r:id="rId26"/>
    <p:sldId id="2145704356" r:id="rId27"/>
    <p:sldId id="2147473763" r:id="rId28"/>
    <p:sldId id="2145704634" r:id="rId29"/>
  </p:sldIdLst>
  <p:sldSz cx="13442950" cy="7561263"/>
  <p:notesSz cx="6858000" cy="9144000"/>
  <p:custDataLst>
    <p:tags r:id="rId32"/>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AC8C8"/>
    <a:srgbClr val="FB3449"/>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70" autoAdjust="0"/>
  </p:normalViewPr>
  <p:slideViewPr>
    <p:cSldViewPr snapToGrid="0">
      <p:cViewPr varScale="1">
        <p:scale>
          <a:sx n="85" d="100"/>
          <a:sy n="85" d="100"/>
        </p:scale>
        <p:origin x="1176" y="9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6.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heme" Target="theme/theme1.xml"/><Relationship Id="rId10" Type="http://schemas.openxmlformats.org/officeDocument/2006/relationships/slideMaster" Target="slideMasters/slideMaster9.xml"/><Relationship Id="rId19" Type="http://schemas.openxmlformats.org/officeDocument/2006/relationships/slide" Target="slides/slide1.xml"/><Relationship Id="rId31"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7.xml"/><Relationship Id="rId3"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ACDF4C8C-CA3D-4F03-B8B0-F785B6D262FE}"/>
    <pc:docChg chg="undo custSel addSld delSld modSld delMainMaster">
      <pc:chgData name="Michael Tull" userId="9b84a4a9-44d8-4d28-b1a8-900a431bc43d" providerId="ADAL" clId="{ACDF4C8C-CA3D-4F03-B8B0-F785B6D262FE}" dt="2024-06-19T08:57:47.072" v="2378" actId="20577"/>
      <pc:docMkLst>
        <pc:docMk/>
      </pc:docMkLst>
      <pc:sldChg chg="addSp delSp modSp mod">
        <pc:chgData name="Michael Tull" userId="9b84a4a9-44d8-4d28-b1a8-900a431bc43d" providerId="ADAL" clId="{ACDF4C8C-CA3D-4F03-B8B0-F785B6D262FE}" dt="2024-06-19T08:57:47.072" v="2378" actId="20577"/>
        <pc:sldMkLst>
          <pc:docMk/>
          <pc:sldMk cId="2420010482" sldId="269"/>
        </pc:sldMkLst>
        <pc:spChg chg="mod">
          <ac:chgData name="Michael Tull" userId="9b84a4a9-44d8-4d28-b1a8-900a431bc43d" providerId="ADAL" clId="{ACDF4C8C-CA3D-4F03-B8B0-F785B6D262FE}" dt="2024-06-19T08:56:31.013" v="2237" actId="20577"/>
          <ac:spMkLst>
            <pc:docMk/>
            <pc:sldMk cId="2420010482" sldId="269"/>
            <ac:spMk id="8" creationId="{09F15E87-9C48-4BE1-8D51-4A6FBD57787E}"/>
          </ac:spMkLst>
        </pc:spChg>
        <pc:spChg chg="mod">
          <ac:chgData name="Michael Tull" userId="9b84a4a9-44d8-4d28-b1a8-900a431bc43d" providerId="ADAL" clId="{ACDF4C8C-CA3D-4F03-B8B0-F785B6D262FE}" dt="2024-06-19T08:55:09.734" v="2206" actId="948"/>
          <ac:spMkLst>
            <pc:docMk/>
            <pc:sldMk cId="2420010482" sldId="269"/>
            <ac:spMk id="9" creationId="{EC0040EC-82FE-401B-9196-F0EDB3C7C2EA}"/>
          </ac:spMkLst>
        </pc:spChg>
        <pc:spChg chg="mod">
          <ac:chgData name="Michael Tull" userId="9b84a4a9-44d8-4d28-b1a8-900a431bc43d" providerId="ADAL" clId="{ACDF4C8C-CA3D-4F03-B8B0-F785B6D262FE}" dt="2024-06-19T08:57:47.072" v="2378" actId="20577"/>
          <ac:spMkLst>
            <pc:docMk/>
            <pc:sldMk cId="2420010482" sldId="269"/>
            <ac:spMk id="10" creationId="{6CEA302C-DF55-43EE-9CEC-7E9DCCB0AD55}"/>
          </ac:spMkLst>
        </pc:spChg>
        <pc:spChg chg="mod">
          <ac:chgData name="Michael Tull" userId="9b84a4a9-44d8-4d28-b1a8-900a431bc43d" providerId="ADAL" clId="{ACDF4C8C-CA3D-4F03-B8B0-F785B6D262FE}" dt="2024-06-19T08:56:15.559" v="2227" actId="122"/>
          <ac:spMkLst>
            <pc:docMk/>
            <pc:sldMk cId="2420010482" sldId="269"/>
            <ac:spMk id="12" creationId="{4DB66349-AC52-46D8-BEF3-EAD44F637811}"/>
          </ac:spMkLst>
        </pc:spChg>
        <pc:graphicFrameChg chg="add mod">
          <ac:chgData name="Michael Tull" userId="9b84a4a9-44d8-4d28-b1a8-900a431bc43d" providerId="ADAL" clId="{ACDF4C8C-CA3D-4F03-B8B0-F785B6D262FE}" dt="2024-06-19T08:56:22.024" v="2229" actId="14100"/>
          <ac:graphicFrameMkLst>
            <pc:docMk/>
            <pc:sldMk cId="2420010482" sldId="269"/>
            <ac:graphicFrameMk id="7" creationId="{A8EEB5AA-1AB3-47A2-A80D-6A0699566125}"/>
          </ac:graphicFrameMkLst>
        </pc:graphicFrameChg>
        <pc:graphicFrameChg chg="del mod">
          <ac:chgData name="Michael Tull" userId="9b84a4a9-44d8-4d28-b1a8-900a431bc43d" providerId="ADAL" clId="{ACDF4C8C-CA3D-4F03-B8B0-F785B6D262FE}" dt="2024-06-19T08:54:54.002" v="2200" actId="478"/>
          <ac:graphicFrameMkLst>
            <pc:docMk/>
            <pc:sldMk cId="2420010482" sldId="269"/>
            <ac:graphicFrameMk id="11" creationId="{0C45AC6F-865E-4FE0-AAEF-74770914B578}"/>
          </ac:graphicFrameMkLst>
        </pc:graphicFrameChg>
      </pc:sldChg>
      <pc:sldChg chg="add del">
        <pc:chgData name="Michael Tull" userId="9b84a4a9-44d8-4d28-b1a8-900a431bc43d" providerId="ADAL" clId="{ACDF4C8C-CA3D-4F03-B8B0-F785B6D262FE}" dt="2024-06-19T08:56:50.716" v="2240" actId="47"/>
        <pc:sldMkLst>
          <pc:docMk/>
          <pc:sldMk cId="3291516394" sldId="2145704532"/>
        </pc:sldMkLst>
      </pc:sldChg>
      <pc:sldChg chg="delSp add del mod">
        <pc:chgData name="Michael Tull" userId="9b84a4a9-44d8-4d28-b1a8-900a431bc43d" providerId="ADAL" clId="{ACDF4C8C-CA3D-4F03-B8B0-F785B6D262FE}" dt="2024-06-19T08:47:13.600" v="2122" actId="47"/>
        <pc:sldMkLst>
          <pc:docMk/>
          <pc:sldMk cId="1889208736" sldId="2145704570"/>
        </pc:sldMkLst>
        <pc:spChg chg="del">
          <ac:chgData name="Michael Tull" userId="9b84a4a9-44d8-4d28-b1a8-900a431bc43d" providerId="ADAL" clId="{ACDF4C8C-CA3D-4F03-B8B0-F785B6D262FE}" dt="2024-06-19T08:45:50.587" v="1883" actId="21"/>
          <ac:spMkLst>
            <pc:docMk/>
            <pc:sldMk cId="1889208736" sldId="2145704570"/>
            <ac:spMk id="7" creationId="{03FE63F3-E8CD-5EE2-913A-807DD35593C1}"/>
          </ac:spMkLst>
        </pc:spChg>
        <pc:picChg chg="del">
          <ac:chgData name="Michael Tull" userId="9b84a4a9-44d8-4d28-b1a8-900a431bc43d" providerId="ADAL" clId="{ACDF4C8C-CA3D-4F03-B8B0-F785B6D262FE}" dt="2024-06-19T08:45:50.587" v="1883" actId="21"/>
          <ac:picMkLst>
            <pc:docMk/>
            <pc:sldMk cId="1889208736" sldId="2145704570"/>
            <ac:picMk id="6" creationId="{5A4FA2E2-6774-9C67-4243-5281B808ECDE}"/>
          </ac:picMkLst>
        </pc:picChg>
        <pc:picChg chg="del">
          <ac:chgData name="Michael Tull" userId="9b84a4a9-44d8-4d28-b1a8-900a431bc43d" providerId="ADAL" clId="{ACDF4C8C-CA3D-4F03-B8B0-F785B6D262FE}" dt="2024-06-19T08:45:50.587" v="1883" actId="21"/>
          <ac:picMkLst>
            <pc:docMk/>
            <pc:sldMk cId="1889208736" sldId="2145704570"/>
            <ac:picMk id="9" creationId="{1A28E2D6-3136-B82C-B81D-385A7065F3D0}"/>
          </ac:picMkLst>
        </pc:picChg>
        <pc:picChg chg="del">
          <ac:chgData name="Michael Tull" userId="9b84a4a9-44d8-4d28-b1a8-900a431bc43d" providerId="ADAL" clId="{ACDF4C8C-CA3D-4F03-B8B0-F785B6D262FE}" dt="2024-06-19T08:45:50.587" v="1883" actId="21"/>
          <ac:picMkLst>
            <pc:docMk/>
            <pc:sldMk cId="1889208736" sldId="2145704570"/>
            <ac:picMk id="14" creationId="{8DFD25A2-7611-2771-FB8D-39F2E2B54E29}"/>
          </ac:picMkLst>
        </pc:picChg>
      </pc:sldChg>
      <pc:sldChg chg="modSp mod">
        <pc:chgData name="Michael Tull" userId="9b84a4a9-44d8-4d28-b1a8-900a431bc43d" providerId="ADAL" clId="{ACDF4C8C-CA3D-4F03-B8B0-F785B6D262FE}" dt="2024-06-19T08:48:26.902" v="2134"/>
        <pc:sldMkLst>
          <pc:docMk/>
          <pc:sldMk cId="1306455133" sldId="2145704627"/>
        </pc:sldMkLst>
        <pc:spChg chg="mod">
          <ac:chgData name="Michael Tull" userId="9b84a4a9-44d8-4d28-b1a8-900a431bc43d" providerId="ADAL" clId="{ACDF4C8C-CA3D-4F03-B8B0-F785B6D262FE}" dt="2024-06-19T08:48:26.902" v="2134"/>
          <ac:spMkLst>
            <pc:docMk/>
            <pc:sldMk cId="1306455133" sldId="2145704627"/>
            <ac:spMk id="4" creationId="{B2015038-91E6-49A1-954F-8057038E4E4C}"/>
          </ac:spMkLst>
        </pc:spChg>
        <pc:spChg chg="mod">
          <ac:chgData name="Michael Tull" userId="9b84a4a9-44d8-4d28-b1a8-900a431bc43d" providerId="ADAL" clId="{ACDF4C8C-CA3D-4F03-B8B0-F785B6D262FE}" dt="2024-06-19T08:48:25.057" v="2133"/>
          <ac:spMkLst>
            <pc:docMk/>
            <pc:sldMk cId="1306455133" sldId="2145704627"/>
            <ac:spMk id="23" creationId="{AA06095F-5127-48DF-9E57-B218BE72C63C}"/>
          </ac:spMkLst>
        </pc:spChg>
        <pc:spChg chg="mod">
          <ac:chgData name="Michael Tull" userId="9b84a4a9-44d8-4d28-b1a8-900a431bc43d" providerId="ADAL" clId="{ACDF4C8C-CA3D-4F03-B8B0-F785B6D262FE}" dt="2024-06-19T08:48:19.960" v="2132" actId="20577"/>
          <ac:spMkLst>
            <pc:docMk/>
            <pc:sldMk cId="1306455133" sldId="2145704627"/>
            <ac:spMk id="24" creationId="{C9F1ECA9-7515-406F-9DE9-C0BF9BF017AF}"/>
          </ac:spMkLst>
        </pc:spChg>
      </pc:sldChg>
      <pc:sldChg chg="modSp mod">
        <pc:chgData name="Michael Tull" userId="9b84a4a9-44d8-4d28-b1a8-900a431bc43d" providerId="ADAL" clId="{ACDF4C8C-CA3D-4F03-B8B0-F785B6D262FE}" dt="2024-06-18T15:31:44.079" v="93" actId="20577"/>
        <pc:sldMkLst>
          <pc:docMk/>
          <pc:sldMk cId="2498607461" sldId="2145704628"/>
        </pc:sldMkLst>
        <pc:spChg chg="mod">
          <ac:chgData name="Michael Tull" userId="9b84a4a9-44d8-4d28-b1a8-900a431bc43d" providerId="ADAL" clId="{ACDF4C8C-CA3D-4F03-B8B0-F785B6D262FE}" dt="2024-06-18T15:31:22.974" v="88" actId="20577"/>
          <ac:spMkLst>
            <pc:docMk/>
            <pc:sldMk cId="2498607461" sldId="2145704628"/>
            <ac:spMk id="6" creationId="{883154E6-1D16-409E-8235-45023B4873D9}"/>
          </ac:spMkLst>
        </pc:spChg>
        <pc:spChg chg="mod">
          <ac:chgData name="Michael Tull" userId="9b84a4a9-44d8-4d28-b1a8-900a431bc43d" providerId="ADAL" clId="{ACDF4C8C-CA3D-4F03-B8B0-F785B6D262FE}" dt="2024-06-18T15:31:44.079" v="93" actId="20577"/>
          <ac:spMkLst>
            <pc:docMk/>
            <pc:sldMk cId="2498607461" sldId="2145704628"/>
            <ac:spMk id="9" creationId="{F00869C5-B958-41B7-8CD3-9E38C2FC5DBB}"/>
          </ac:spMkLst>
        </pc:spChg>
      </pc:sldChg>
      <pc:sldChg chg="modSp mod">
        <pc:chgData name="Michael Tull" userId="9b84a4a9-44d8-4d28-b1a8-900a431bc43d" providerId="ADAL" clId="{ACDF4C8C-CA3D-4F03-B8B0-F785B6D262FE}" dt="2024-06-18T15:14:49.146" v="1" actId="2711"/>
        <pc:sldMkLst>
          <pc:docMk/>
          <pc:sldMk cId="3906819550" sldId="2145704629"/>
        </pc:sldMkLst>
        <pc:spChg chg="mod">
          <ac:chgData name="Michael Tull" userId="9b84a4a9-44d8-4d28-b1a8-900a431bc43d" providerId="ADAL" clId="{ACDF4C8C-CA3D-4F03-B8B0-F785B6D262FE}" dt="2024-06-18T15:14:41.680" v="0" actId="1076"/>
          <ac:spMkLst>
            <pc:docMk/>
            <pc:sldMk cId="3906819550" sldId="2145704629"/>
            <ac:spMk id="20" creationId="{98D3BAA6-CAF9-406D-91F9-F0174558BE8A}"/>
          </ac:spMkLst>
        </pc:spChg>
        <pc:graphicFrameChg chg="mod">
          <ac:chgData name="Michael Tull" userId="9b84a4a9-44d8-4d28-b1a8-900a431bc43d" providerId="ADAL" clId="{ACDF4C8C-CA3D-4F03-B8B0-F785B6D262FE}" dt="2024-06-18T15:14:49.146" v="1" actId="2711"/>
          <ac:graphicFrameMkLst>
            <pc:docMk/>
            <pc:sldMk cId="3906819550" sldId="2145704629"/>
            <ac:graphicFrameMk id="16" creationId="{01FA474E-BB01-4EB3-B9AB-828A258A9433}"/>
          </ac:graphicFrameMkLst>
        </pc:graphicFrameChg>
      </pc:sldChg>
      <pc:sldChg chg="modSp mod">
        <pc:chgData name="Michael Tull" userId="9b84a4a9-44d8-4d28-b1a8-900a431bc43d" providerId="ADAL" clId="{ACDF4C8C-CA3D-4F03-B8B0-F785B6D262FE}" dt="2024-06-18T15:30:38.659" v="79" actId="20577"/>
        <pc:sldMkLst>
          <pc:docMk/>
          <pc:sldMk cId="4062148078" sldId="2145704631"/>
        </pc:sldMkLst>
        <pc:spChg chg="mod">
          <ac:chgData name="Michael Tull" userId="9b84a4a9-44d8-4d28-b1a8-900a431bc43d" providerId="ADAL" clId="{ACDF4C8C-CA3D-4F03-B8B0-F785B6D262FE}" dt="2024-06-18T15:30:38.659" v="79" actId="20577"/>
          <ac:spMkLst>
            <pc:docMk/>
            <pc:sldMk cId="4062148078" sldId="2145704631"/>
            <ac:spMk id="9" creationId="{F00869C5-B958-41B7-8CD3-9E38C2FC5DBB}"/>
          </ac:spMkLst>
        </pc:spChg>
        <pc:graphicFrameChg chg="mod">
          <ac:chgData name="Michael Tull" userId="9b84a4a9-44d8-4d28-b1a8-900a431bc43d" providerId="ADAL" clId="{ACDF4C8C-CA3D-4F03-B8B0-F785B6D262FE}" dt="2024-06-18T15:16:11.971" v="55" actId="113"/>
          <ac:graphicFrameMkLst>
            <pc:docMk/>
            <pc:sldMk cId="4062148078" sldId="2145704631"/>
            <ac:graphicFrameMk id="13" creationId="{01430F45-FC17-44DC-A3AE-E9F85E50F9D4}"/>
          </ac:graphicFrameMkLst>
        </pc:graphicFrameChg>
      </pc:sldChg>
      <pc:sldChg chg="modSp mod">
        <pc:chgData name="Michael Tull" userId="9b84a4a9-44d8-4d28-b1a8-900a431bc43d" providerId="ADAL" clId="{ACDF4C8C-CA3D-4F03-B8B0-F785B6D262FE}" dt="2024-06-19T08:52:52.792" v="2195" actId="20577"/>
        <pc:sldMkLst>
          <pc:docMk/>
          <pc:sldMk cId="2614464214" sldId="2145704632"/>
        </pc:sldMkLst>
        <pc:spChg chg="mod">
          <ac:chgData name="Michael Tull" userId="9b84a4a9-44d8-4d28-b1a8-900a431bc43d" providerId="ADAL" clId="{ACDF4C8C-CA3D-4F03-B8B0-F785B6D262FE}" dt="2024-06-19T08:52:52.792" v="2195" actId="20577"/>
          <ac:spMkLst>
            <pc:docMk/>
            <pc:sldMk cId="2614464214" sldId="2145704632"/>
            <ac:spMk id="9" creationId="{F00869C5-B958-41B7-8CD3-9E38C2FC5DBB}"/>
          </ac:spMkLst>
        </pc:spChg>
      </pc:sldChg>
      <pc:sldChg chg="delSp modSp mod">
        <pc:chgData name="Michael Tull" userId="9b84a4a9-44d8-4d28-b1a8-900a431bc43d" providerId="ADAL" clId="{ACDF4C8C-CA3D-4F03-B8B0-F785B6D262FE}" dt="2024-06-18T16:03:35.441" v="1708" actId="1076"/>
        <pc:sldMkLst>
          <pc:docMk/>
          <pc:sldMk cId="791061261" sldId="2145704634"/>
        </pc:sldMkLst>
        <pc:spChg chg="del">
          <ac:chgData name="Michael Tull" userId="9b84a4a9-44d8-4d28-b1a8-900a431bc43d" providerId="ADAL" clId="{ACDF4C8C-CA3D-4F03-B8B0-F785B6D262FE}" dt="2024-06-18T16:00:47.194" v="1332" actId="478"/>
          <ac:spMkLst>
            <pc:docMk/>
            <pc:sldMk cId="791061261" sldId="2145704634"/>
            <ac:spMk id="7" creationId="{B5FE53B0-7094-4793-AE56-16A9728D09E8}"/>
          </ac:spMkLst>
        </pc:spChg>
        <pc:spChg chg="mod">
          <ac:chgData name="Michael Tull" userId="9b84a4a9-44d8-4d28-b1a8-900a431bc43d" providerId="ADAL" clId="{ACDF4C8C-CA3D-4F03-B8B0-F785B6D262FE}" dt="2024-06-18T16:01:03.166" v="1362" actId="1076"/>
          <ac:spMkLst>
            <pc:docMk/>
            <pc:sldMk cId="791061261" sldId="2145704634"/>
            <ac:spMk id="8" creationId="{B5F5E1C9-C28B-47E9-9E99-80B442DB0CDB}"/>
          </ac:spMkLst>
        </pc:spChg>
        <pc:spChg chg="mod">
          <ac:chgData name="Michael Tull" userId="9b84a4a9-44d8-4d28-b1a8-900a431bc43d" providerId="ADAL" clId="{ACDF4C8C-CA3D-4F03-B8B0-F785B6D262FE}" dt="2024-06-18T16:01:03.166" v="1362" actId="1076"/>
          <ac:spMkLst>
            <pc:docMk/>
            <pc:sldMk cId="791061261" sldId="2145704634"/>
            <ac:spMk id="9" creationId="{C541EB5C-5BD4-44B0-85FA-918BC0E0C0C5}"/>
          </ac:spMkLst>
        </pc:spChg>
        <pc:spChg chg="mod">
          <ac:chgData name="Michael Tull" userId="9b84a4a9-44d8-4d28-b1a8-900a431bc43d" providerId="ADAL" clId="{ACDF4C8C-CA3D-4F03-B8B0-F785B6D262FE}" dt="2024-06-18T16:01:03.166" v="1362" actId="1076"/>
          <ac:spMkLst>
            <pc:docMk/>
            <pc:sldMk cId="791061261" sldId="2145704634"/>
            <ac:spMk id="10" creationId="{B3149340-C1CD-4288-9845-6F5B3F1F8769}"/>
          </ac:spMkLst>
        </pc:spChg>
        <pc:spChg chg="mod">
          <ac:chgData name="Michael Tull" userId="9b84a4a9-44d8-4d28-b1a8-900a431bc43d" providerId="ADAL" clId="{ACDF4C8C-CA3D-4F03-B8B0-F785B6D262FE}" dt="2024-06-18T16:03:06.484" v="1603" actId="1076"/>
          <ac:spMkLst>
            <pc:docMk/>
            <pc:sldMk cId="791061261" sldId="2145704634"/>
            <ac:spMk id="11" creationId="{D34FBE77-24EF-4093-8A88-3B26BD581B79}"/>
          </ac:spMkLst>
        </pc:spChg>
        <pc:spChg chg="mod">
          <ac:chgData name="Michael Tull" userId="9b84a4a9-44d8-4d28-b1a8-900a431bc43d" providerId="ADAL" clId="{ACDF4C8C-CA3D-4F03-B8B0-F785B6D262FE}" dt="2024-06-18T16:03:35.441" v="1708" actId="1076"/>
          <ac:spMkLst>
            <pc:docMk/>
            <pc:sldMk cId="791061261" sldId="2145704634"/>
            <ac:spMk id="12" creationId="{3F5CFED7-2030-4567-AE78-B0806910C820}"/>
          </ac:spMkLst>
        </pc:spChg>
        <pc:spChg chg="mod">
          <ac:chgData name="Michael Tull" userId="9b84a4a9-44d8-4d28-b1a8-900a431bc43d" providerId="ADAL" clId="{ACDF4C8C-CA3D-4F03-B8B0-F785B6D262FE}" dt="2024-06-18T16:01:13.599" v="1364" actId="14100"/>
          <ac:spMkLst>
            <pc:docMk/>
            <pc:sldMk cId="791061261" sldId="2145704634"/>
            <ac:spMk id="13" creationId="{FF2A0BEC-91E5-4BD1-9094-68E779C9D93D}"/>
          </ac:spMkLst>
        </pc:spChg>
      </pc:sldChg>
      <pc:sldChg chg="modSp mod">
        <pc:chgData name="Michael Tull" userId="9b84a4a9-44d8-4d28-b1a8-900a431bc43d" providerId="ADAL" clId="{ACDF4C8C-CA3D-4F03-B8B0-F785B6D262FE}" dt="2024-06-18T15:52:27.751" v="1008" actId="20577"/>
        <pc:sldMkLst>
          <pc:docMk/>
          <pc:sldMk cId="1000199128" sldId="2145704636"/>
        </pc:sldMkLst>
        <pc:spChg chg="mod">
          <ac:chgData name="Michael Tull" userId="9b84a4a9-44d8-4d28-b1a8-900a431bc43d" providerId="ADAL" clId="{ACDF4C8C-CA3D-4F03-B8B0-F785B6D262FE}" dt="2024-06-18T15:52:27.751" v="1008" actId="20577"/>
          <ac:spMkLst>
            <pc:docMk/>
            <pc:sldMk cId="1000199128" sldId="2145704636"/>
            <ac:spMk id="6" creationId="{883154E6-1D16-409E-8235-45023B4873D9}"/>
          </ac:spMkLst>
        </pc:spChg>
        <pc:spChg chg="mod">
          <ac:chgData name="Michael Tull" userId="9b84a4a9-44d8-4d28-b1a8-900a431bc43d" providerId="ADAL" clId="{ACDF4C8C-CA3D-4F03-B8B0-F785B6D262FE}" dt="2024-06-18T15:51:52.227" v="865" actId="33524"/>
          <ac:spMkLst>
            <pc:docMk/>
            <pc:sldMk cId="1000199128" sldId="2145704636"/>
            <ac:spMk id="9" creationId="{F00869C5-B958-41B7-8CD3-9E38C2FC5DBB}"/>
          </ac:spMkLst>
        </pc:spChg>
      </pc:sldChg>
      <pc:sldChg chg="addSp delSp modSp add mod modNotesTx">
        <pc:chgData name="Michael Tull" userId="9b84a4a9-44d8-4d28-b1a8-900a431bc43d" providerId="ADAL" clId="{ACDF4C8C-CA3D-4F03-B8B0-F785B6D262FE}" dt="2024-06-19T08:47:11.477" v="2121" actId="6549"/>
        <pc:sldMkLst>
          <pc:docMk/>
          <pc:sldMk cId="797641726" sldId="2145704637"/>
        </pc:sldMkLst>
        <pc:spChg chg="add del mod">
          <ac:chgData name="Michael Tull" userId="9b84a4a9-44d8-4d28-b1a8-900a431bc43d" providerId="ADAL" clId="{ACDF4C8C-CA3D-4F03-B8B0-F785B6D262FE}" dt="2024-06-19T08:46:16.526" v="1891" actId="478"/>
          <ac:spMkLst>
            <pc:docMk/>
            <pc:sldMk cId="797641726" sldId="2145704637"/>
            <ac:spMk id="3" creationId="{3D757DE1-F652-4E5F-8BC1-B38F0CD03C28}"/>
          </ac:spMkLst>
        </pc:spChg>
        <pc:spChg chg="mod">
          <ac:chgData name="Michael Tull" userId="9b84a4a9-44d8-4d28-b1a8-900a431bc43d" providerId="ADAL" clId="{ACDF4C8C-CA3D-4F03-B8B0-F785B6D262FE}" dt="2024-06-19T08:45:31.271" v="1878" actId="313"/>
          <ac:spMkLst>
            <pc:docMk/>
            <pc:sldMk cId="797641726" sldId="2145704637"/>
            <ac:spMk id="6" creationId="{883154E6-1D16-409E-8235-45023B4873D9}"/>
          </ac:spMkLst>
        </pc:spChg>
        <pc:spChg chg="del">
          <ac:chgData name="Michael Tull" userId="9b84a4a9-44d8-4d28-b1a8-900a431bc43d" providerId="ADAL" clId="{ACDF4C8C-CA3D-4F03-B8B0-F785B6D262FE}" dt="2024-06-19T08:46:15.176" v="1890" actId="478"/>
          <ac:spMkLst>
            <pc:docMk/>
            <pc:sldMk cId="797641726" sldId="2145704637"/>
            <ac:spMk id="8" creationId="{8AAC20E7-C6D8-43C0-857D-9DEB2B3A227D}"/>
          </ac:spMkLst>
        </pc:spChg>
        <pc:spChg chg="mod">
          <ac:chgData name="Michael Tull" userId="9b84a4a9-44d8-4d28-b1a8-900a431bc43d" providerId="ADAL" clId="{ACDF4C8C-CA3D-4F03-B8B0-F785B6D262FE}" dt="2024-06-19T08:47:06.866" v="2120" actId="20577"/>
          <ac:spMkLst>
            <pc:docMk/>
            <pc:sldMk cId="797641726" sldId="2145704637"/>
            <ac:spMk id="9" creationId="{F00869C5-B958-41B7-8CD3-9E38C2FC5DBB}"/>
          </ac:spMkLst>
        </pc:spChg>
        <pc:spChg chg="mod">
          <ac:chgData name="Michael Tull" userId="9b84a4a9-44d8-4d28-b1a8-900a431bc43d" providerId="ADAL" clId="{ACDF4C8C-CA3D-4F03-B8B0-F785B6D262FE}" dt="2024-06-19T08:45:41.044" v="1880" actId="571"/>
          <ac:spMkLst>
            <pc:docMk/>
            <pc:sldMk cId="797641726" sldId="2145704637"/>
            <ac:spMk id="16" creationId="{A1986023-6821-49D2-84AB-204227BC367C}"/>
          </ac:spMkLst>
        </pc:spChg>
        <pc:spChg chg="mod">
          <ac:chgData name="Michael Tull" userId="9b84a4a9-44d8-4d28-b1a8-900a431bc43d" providerId="ADAL" clId="{ACDF4C8C-CA3D-4F03-B8B0-F785B6D262FE}" dt="2024-06-19T08:45:41.044" v="1880" actId="571"/>
          <ac:spMkLst>
            <pc:docMk/>
            <pc:sldMk cId="797641726" sldId="2145704637"/>
            <ac:spMk id="20" creationId="{F535166A-0F3A-43BA-B3A2-EBAAFC201BC4}"/>
          </ac:spMkLst>
        </pc:spChg>
        <pc:spChg chg="add del mod">
          <ac:chgData name="Michael Tull" userId="9b84a4a9-44d8-4d28-b1a8-900a431bc43d" providerId="ADAL" clId="{ACDF4C8C-CA3D-4F03-B8B0-F785B6D262FE}" dt="2024-06-19T08:45:42.431" v="1881" actId="478"/>
          <ac:spMkLst>
            <pc:docMk/>
            <pc:sldMk cId="797641726" sldId="2145704637"/>
            <ac:spMk id="21" creationId="{E42C1380-71E3-4A7D-8A70-AA63398940D8}"/>
          </ac:spMkLst>
        </pc:spChg>
        <pc:spChg chg="add del mod">
          <ac:chgData name="Michael Tull" userId="9b84a4a9-44d8-4d28-b1a8-900a431bc43d" providerId="ADAL" clId="{ACDF4C8C-CA3D-4F03-B8B0-F785B6D262FE}" dt="2024-06-19T08:45:42.431" v="1881" actId="478"/>
          <ac:spMkLst>
            <pc:docMk/>
            <pc:sldMk cId="797641726" sldId="2145704637"/>
            <ac:spMk id="22" creationId="{9350F364-E5D3-48A4-B6B7-A5DF35647728}"/>
          </ac:spMkLst>
        </pc:spChg>
        <pc:spChg chg="del">
          <ac:chgData name="Michael Tull" userId="9b84a4a9-44d8-4d28-b1a8-900a431bc43d" providerId="ADAL" clId="{ACDF4C8C-CA3D-4F03-B8B0-F785B6D262FE}" dt="2024-06-19T08:45:45.001" v="1882" actId="478"/>
          <ac:spMkLst>
            <pc:docMk/>
            <pc:sldMk cId="797641726" sldId="2145704637"/>
            <ac:spMk id="24" creationId="{8B0542F4-A1F9-4747-9E20-F4B1DEBBA6CF}"/>
          </ac:spMkLst>
        </pc:spChg>
        <pc:spChg chg="add mod">
          <ac:chgData name="Michael Tull" userId="9b84a4a9-44d8-4d28-b1a8-900a431bc43d" providerId="ADAL" clId="{ACDF4C8C-CA3D-4F03-B8B0-F785B6D262FE}" dt="2024-06-19T08:46:25.692" v="1893" actId="1076"/>
          <ac:spMkLst>
            <pc:docMk/>
            <pc:sldMk cId="797641726" sldId="2145704637"/>
            <ac:spMk id="27" creationId="{3DF0D740-1000-4957-9A1F-B2ECC0C0FE8A}"/>
          </ac:spMkLst>
        </pc:spChg>
        <pc:spChg chg="del">
          <ac:chgData name="Michael Tull" userId="9b84a4a9-44d8-4d28-b1a8-900a431bc43d" providerId="ADAL" clId="{ACDF4C8C-CA3D-4F03-B8B0-F785B6D262FE}" dt="2024-06-19T08:45:45.001" v="1882" actId="478"/>
          <ac:spMkLst>
            <pc:docMk/>
            <pc:sldMk cId="797641726" sldId="2145704637"/>
            <ac:spMk id="28" creationId="{3C8D36BD-5332-43A1-B383-B846720D0193}"/>
          </ac:spMkLst>
        </pc:spChg>
        <pc:grpChg chg="del">
          <ac:chgData name="Michael Tull" userId="9b84a4a9-44d8-4d28-b1a8-900a431bc43d" providerId="ADAL" clId="{ACDF4C8C-CA3D-4F03-B8B0-F785B6D262FE}" dt="2024-06-19T08:45:45.001" v="1882" actId="478"/>
          <ac:grpSpMkLst>
            <pc:docMk/>
            <pc:sldMk cId="797641726" sldId="2145704637"/>
            <ac:grpSpMk id="14" creationId="{DF507720-0CD5-4076-8BB5-B4DD5DB24952}"/>
          </ac:grpSpMkLst>
        </pc:grpChg>
        <pc:grpChg chg="add del mod">
          <ac:chgData name="Michael Tull" userId="9b84a4a9-44d8-4d28-b1a8-900a431bc43d" providerId="ADAL" clId="{ACDF4C8C-CA3D-4F03-B8B0-F785B6D262FE}" dt="2024-06-19T08:45:42.431" v="1881" actId="478"/>
          <ac:grpSpMkLst>
            <pc:docMk/>
            <pc:sldMk cId="797641726" sldId="2145704637"/>
            <ac:grpSpMk id="15" creationId="{4CBFBC1C-77C2-40BF-9014-7A062C067A72}"/>
          </ac:grpSpMkLst>
        </pc:grpChg>
        <pc:graphicFrameChg chg="del">
          <ac:chgData name="Michael Tull" userId="9b84a4a9-44d8-4d28-b1a8-900a431bc43d" providerId="ADAL" clId="{ACDF4C8C-CA3D-4F03-B8B0-F785B6D262FE}" dt="2024-06-19T08:45:37.996" v="1879" actId="478"/>
          <ac:graphicFrameMkLst>
            <pc:docMk/>
            <pc:sldMk cId="797641726" sldId="2145704637"/>
            <ac:graphicFrameMk id="13" creationId="{01430F45-FC17-44DC-A3AE-E9F85E50F9D4}"/>
          </ac:graphicFrameMkLst>
        </pc:graphicFrameChg>
        <pc:picChg chg="add mod">
          <ac:chgData name="Michael Tull" userId="9b84a4a9-44d8-4d28-b1a8-900a431bc43d" providerId="ADAL" clId="{ACDF4C8C-CA3D-4F03-B8B0-F785B6D262FE}" dt="2024-06-19T08:45:53.608" v="1885" actId="1076"/>
          <ac:picMkLst>
            <pc:docMk/>
            <pc:sldMk cId="797641726" sldId="2145704637"/>
            <ac:picMk id="26" creationId="{279F36D2-DA1C-450E-86AA-FF6DBCC9DD17}"/>
          </ac:picMkLst>
        </pc:picChg>
        <pc:picChg chg="add mod">
          <ac:chgData name="Michael Tull" userId="9b84a4a9-44d8-4d28-b1a8-900a431bc43d" providerId="ADAL" clId="{ACDF4C8C-CA3D-4F03-B8B0-F785B6D262FE}" dt="2024-06-19T08:46:25.692" v="1893" actId="1076"/>
          <ac:picMkLst>
            <pc:docMk/>
            <pc:sldMk cId="797641726" sldId="2145704637"/>
            <ac:picMk id="29" creationId="{83AF3330-4B26-457D-B36F-B42C066898D4}"/>
          </ac:picMkLst>
        </pc:picChg>
        <pc:picChg chg="add mod">
          <ac:chgData name="Michael Tull" userId="9b84a4a9-44d8-4d28-b1a8-900a431bc43d" providerId="ADAL" clId="{ACDF4C8C-CA3D-4F03-B8B0-F785B6D262FE}" dt="2024-06-19T08:46:25.692" v="1893" actId="1076"/>
          <ac:picMkLst>
            <pc:docMk/>
            <pc:sldMk cId="797641726" sldId="2145704637"/>
            <ac:picMk id="30" creationId="{DF033BF0-66B8-4FC5-BDF2-473D04C2686D}"/>
          </ac:picMkLst>
        </pc:picChg>
        <pc:cxnChg chg="del">
          <ac:chgData name="Michael Tull" userId="9b84a4a9-44d8-4d28-b1a8-900a431bc43d" providerId="ADAL" clId="{ACDF4C8C-CA3D-4F03-B8B0-F785B6D262FE}" dt="2024-06-19T08:45:45.001" v="1882" actId="478"/>
          <ac:cxnSpMkLst>
            <pc:docMk/>
            <pc:sldMk cId="797641726" sldId="2145704637"/>
            <ac:cxnSpMk id="19" creationId="{FBBF1D6E-9764-46F9-BB90-19C67F981143}"/>
          </ac:cxnSpMkLst>
        </pc:cxnChg>
        <pc:cxnChg chg="del">
          <ac:chgData name="Michael Tull" userId="9b84a4a9-44d8-4d28-b1a8-900a431bc43d" providerId="ADAL" clId="{ACDF4C8C-CA3D-4F03-B8B0-F785B6D262FE}" dt="2024-06-19T08:45:45.001" v="1882" actId="478"/>
          <ac:cxnSpMkLst>
            <pc:docMk/>
            <pc:sldMk cId="797641726" sldId="2145704637"/>
            <ac:cxnSpMk id="23" creationId="{51F072E7-53A5-466F-9E7F-2538C314173C}"/>
          </ac:cxnSpMkLst>
        </pc:cxnChg>
      </pc:sldChg>
      <pc:sldChg chg="addSp delSp modSp new del mod modClrScheme chgLayout">
        <pc:chgData name="Michael Tull" userId="9b84a4a9-44d8-4d28-b1a8-900a431bc43d" providerId="ADAL" clId="{ACDF4C8C-CA3D-4F03-B8B0-F785B6D262FE}" dt="2024-06-18T16:05:05.730" v="1842" actId="47"/>
        <pc:sldMkLst>
          <pc:docMk/>
          <pc:sldMk cId="3316432045" sldId="2145704637"/>
        </pc:sldMkLst>
        <pc:spChg chg="del">
          <ac:chgData name="Michael Tull" userId="9b84a4a9-44d8-4d28-b1a8-900a431bc43d" providerId="ADAL" clId="{ACDF4C8C-CA3D-4F03-B8B0-F785B6D262FE}" dt="2024-06-18T16:04:04.964" v="1710" actId="700"/>
          <ac:spMkLst>
            <pc:docMk/>
            <pc:sldMk cId="3316432045" sldId="2145704637"/>
            <ac:spMk id="2" creationId="{566B1E87-794C-4B23-B61A-4712953160EB}"/>
          </ac:spMkLst>
        </pc:spChg>
        <pc:spChg chg="del">
          <ac:chgData name="Michael Tull" userId="9b84a4a9-44d8-4d28-b1a8-900a431bc43d" providerId="ADAL" clId="{ACDF4C8C-CA3D-4F03-B8B0-F785B6D262FE}" dt="2024-06-18T16:04:04.964" v="1710" actId="700"/>
          <ac:spMkLst>
            <pc:docMk/>
            <pc:sldMk cId="3316432045" sldId="2145704637"/>
            <ac:spMk id="3" creationId="{22924AAA-8E93-4758-B3F7-5872212B1535}"/>
          </ac:spMkLst>
        </pc:spChg>
        <pc:spChg chg="del">
          <ac:chgData name="Michael Tull" userId="9b84a4a9-44d8-4d28-b1a8-900a431bc43d" providerId="ADAL" clId="{ACDF4C8C-CA3D-4F03-B8B0-F785B6D262FE}" dt="2024-06-18T16:04:04.964" v="1710" actId="700"/>
          <ac:spMkLst>
            <pc:docMk/>
            <pc:sldMk cId="3316432045" sldId="2145704637"/>
            <ac:spMk id="4" creationId="{E0EA054C-CF5A-4C51-80CF-676DAED712C3}"/>
          </ac:spMkLst>
        </pc:spChg>
        <pc:spChg chg="del">
          <ac:chgData name="Michael Tull" userId="9b84a4a9-44d8-4d28-b1a8-900a431bc43d" providerId="ADAL" clId="{ACDF4C8C-CA3D-4F03-B8B0-F785B6D262FE}" dt="2024-06-18T16:04:04.964" v="1710" actId="700"/>
          <ac:spMkLst>
            <pc:docMk/>
            <pc:sldMk cId="3316432045" sldId="2145704637"/>
            <ac:spMk id="5" creationId="{75C12D46-6003-46B5-AB67-1E2E32EBCBB1}"/>
          </ac:spMkLst>
        </pc:spChg>
        <pc:spChg chg="del mod ord">
          <ac:chgData name="Michael Tull" userId="9b84a4a9-44d8-4d28-b1a8-900a431bc43d" providerId="ADAL" clId="{ACDF4C8C-CA3D-4F03-B8B0-F785B6D262FE}" dt="2024-06-18T16:04:04.964" v="1710" actId="700"/>
          <ac:spMkLst>
            <pc:docMk/>
            <pc:sldMk cId="3316432045" sldId="2145704637"/>
            <ac:spMk id="6" creationId="{7FCEB83C-997F-4923-A575-1A753AE5CE17}"/>
          </ac:spMkLst>
        </pc:spChg>
        <pc:spChg chg="del mod ord">
          <ac:chgData name="Michael Tull" userId="9b84a4a9-44d8-4d28-b1a8-900a431bc43d" providerId="ADAL" clId="{ACDF4C8C-CA3D-4F03-B8B0-F785B6D262FE}" dt="2024-06-18T16:04:04.964" v="1710" actId="700"/>
          <ac:spMkLst>
            <pc:docMk/>
            <pc:sldMk cId="3316432045" sldId="2145704637"/>
            <ac:spMk id="7" creationId="{9A523B42-E6DE-4534-A0CA-E4F6D16C8959}"/>
          </ac:spMkLst>
        </pc:spChg>
        <pc:spChg chg="add mod ord">
          <ac:chgData name="Michael Tull" userId="9b84a4a9-44d8-4d28-b1a8-900a431bc43d" providerId="ADAL" clId="{ACDF4C8C-CA3D-4F03-B8B0-F785B6D262FE}" dt="2024-06-18T16:04:48.307" v="1840" actId="20577"/>
          <ac:spMkLst>
            <pc:docMk/>
            <pc:sldMk cId="3316432045" sldId="2145704637"/>
            <ac:spMk id="8" creationId="{9D7DC971-1E83-44B6-ADD4-84A60CD5C56F}"/>
          </ac:spMkLst>
        </pc:spChg>
        <pc:spChg chg="add del mod ord">
          <ac:chgData name="Michael Tull" userId="9b84a4a9-44d8-4d28-b1a8-900a431bc43d" providerId="ADAL" clId="{ACDF4C8C-CA3D-4F03-B8B0-F785B6D262FE}" dt="2024-06-18T16:04:51.059" v="1841" actId="478"/>
          <ac:spMkLst>
            <pc:docMk/>
            <pc:sldMk cId="3316432045" sldId="2145704637"/>
            <ac:spMk id="9" creationId="{1C6EAB38-A9AE-4AAB-81C6-309E50448491}"/>
          </ac:spMkLst>
        </pc:spChg>
      </pc:sldChg>
      <pc:sldMasterChg chg="del delSldLayout">
        <pc:chgData name="Michael Tull" userId="9b84a4a9-44d8-4d28-b1a8-900a431bc43d" providerId="ADAL" clId="{ACDF4C8C-CA3D-4F03-B8B0-F785B6D262FE}" dt="2024-06-19T08:47:13.600" v="2122" actId="47"/>
        <pc:sldMasterMkLst>
          <pc:docMk/>
          <pc:sldMasterMk cId="641702429" sldId="2147484057"/>
        </pc:sldMasterMkLst>
        <pc:sldLayoutChg chg="del">
          <pc:chgData name="Michael Tull" userId="9b84a4a9-44d8-4d28-b1a8-900a431bc43d" providerId="ADAL" clId="{ACDF4C8C-CA3D-4F03-B8B0-F785B6D262FE}" dt="2024-06-19T08:47:13.600" v="2122" actId="47"/>
          <pc:sldLayoutMkLst>
            <pc:docMk/>
            <pc:sldMasterMk cId="641702429" sldId="2147484057"/>
            <pc:sldLayoutMk cId="3707539611" sldId="2147484058"/>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115383275" sldId="2147484059"/>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1767568191" sldId="2147484060"/>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2609479048" sldId="2147484061"/>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3393485404" sldId="2147484062"/>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3690560716" sldId="2147484063"/>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3171625879" sldId="2147484064"/>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334991674" sldId="2147484065"/>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1154226855" sldId="2147484066"/>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957718343" sldId="2147484067"/>
          </pc:sldLayoutMkLst>
        </pc:sldLayoutChg>
        <pc:sldLayoutChg chg="del">
          <pc:chgData name="Michael Tull" userId="9b84a4a9-44d8-4d28-b1a8-900a431bc43d" providerId="ADAL" clId="{ACDF4C8C-CA3D-4F03-B8B0-F785B6D262FE}" dt="2024-06-19T08:47:13.600" v="2122" actId="47"/>
          <pc:sldLayoutMkLst>
            <pc:docMk/>
            <pc:sldMasterMk cId="641702429" sldId="2147484057"/>
            <pc:sldLayoutMk cId="3057764013" sldId="2147484068"/>
          </pc:sldLayoutMkLst>
        </pc:sldLayoutChg>
      </pc:sldMasterChg>
      <pc:sldMasterChg chg="del delSldLayout">
        <pc:chgData name="Michael Tull" userId="9b84a4a9-44d8-4d28-b1a8-900a431bc43d" providerId="ADAL" clId="{ACDF4C8C-CA3D-4F03-B8B0-F785B6D262FE}" dt="2024-06-19T08:56:50.716" v="2240" actId="47"/>
        <pc:sldMasterMkLst>
          <pc:docMk/>
          <pc:sldMasterMk cId="3747772964" sldId="2147484057"/>
        </pc:sldMasterMkLst>
        <pc:sldLayoutChg chg="del">
          <pc:chgData name="Michael Tull" userId="9b84a4a9-44d8-4d28-b1a8-900a431bc43d" providerId="ADAL" clId="{ACDF4C8C-CA3D-4F03-B8B0-F785B6D262FE}" dt="2024-06-19T08:56:50.716" v="2240" actId="47"/>
          <pc:sldLayoutMkLst>
            <pc:docMk/>
            <pc:sldMasterMk cId="3747772964" sldId="2147484057"/>
            <pc:sldLayoutMk cId="810162983" sldId="2147484058"/>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30948441" sldId="2147484059"/>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351965652" sldId="2147484060"/>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3076647412" sldId="2147484061"/>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2147209557" sldId="2147484062"/>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3910355444" sldId="2147484063"/>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388888867" sldId="2147484064"/>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1262848457" sldId="2147484065"/>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3664267472" sldId="2147484066"/>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3038641860" sldId="2147484067"/>
          </pc:sldLayoutMkLst>
        </pc:sldLayoutChg>
        <pc:sldLayoutChg chg="del">
          <pc:chgData name="Michael Tull" userId="9b84a4a9-44d8-4d28-b1a8-900a431bc43d" providerId="ADAL" clId="{ACDF4C8C-CA3D-4F03-B8B0-F785B6D262FE}" dt="2024-06-19T08:56:50.716" v="2240" actId="47"/>
          <pc:sldLayoutMkLst>
            <pc:docMk/>
            <pc:sldMasterMk cId="3747772964" sldId="2147484057"/>
            <pc:sldLayoutMk cId="588993572" sldId="2147484068"/>
          </pc:sldLayoutMkLst>
        </pc:sldLayoutChg>
      </pc:sldMasterChg>
    </pc:docChg>
  </pc:docChgLst>
  <pc:docChgLst>
    <pc:chgData name="Michael Tull" userId="9b84a4a9-44d8-4d28-b1a8-900a431bc43d" providerId="ADAL" clId="{380AE0CB-2B78-43F9-873C-946E983A29C9}"/>
    <pc:docChg chg="undo redo custSel addSld delSld modSld sldOrd">
      <pc:chgData name="Michael Tull" userId="9b84a4a9-44d8-4d28-b1a8-900a431bc43d" providerId="ADAL" clId="{380AE0CB-2B78-43F9-873C-946E983A29C9}" dt="2024-07-02T13:44:05.162" v="620" actId="47"/>
      <pc:docMkLst>
        <pc:docMk/>
      </pc:docMkLst>
      <pc:sldChg chg="modSp mod">
        <pc:chgData name="Michael Tull" userId="9b84a4a9-44d8-4d28-b1a8-900a431bc43d" providerId="ADAL" clId="{380AE0CB-2B78-43F9-873C-946E983A29C9}" dt="2024-07-02T09:23:47.756" v="19" actId="404"/>
        <pc:sldMkLst>
          <pc:docMk/>
          <pc:sldMk cId="1492095303" sldId="264"/>
        </pc:sldMkLst>
        <pc:spChg chg="mod">
          <ac:chgData name="Michael Tull" userId="9b84a4a9-44d8-4d28-b1a8-900a431bc43d" providerId="ADAL" clId="{380AE0CB-2B78-43F9-873C-946E983A29C9}" dt="2024-07-02T09:23:47.756" v="19" actId="404"/>
          <ac:spMkLst>
            <pc:docMk/>
            <pc:sldMk cId="1492095303" sldId="264"/>
            <ac:spMk id="3" creationId="{00000000-0000-0000-0000-000000000000}"/>
          </ac:spMkLst>
        </pc:spChg>
      </pc:sldChg>
      <pc:sldChg chg="modSp mod">
        <pc:chgData name="Michael Tull" userId="9b84a4a9-44d8-4d28-b1a8-900a431bc43d" providerId="ADAL" clId="{380AE0CB-2B78-43F9-873C-946E983A29C9}" dt="2024-07-02T09:29:15.654" v="30" actId="20577"/>
        <pc:sldMkLst>
          <pc:docMk/>
          <pc:sldMk cId="1747182570" sldId="265"/>
        </pc:sldMkLst>
        <pc:spChg chg="mod">
          <ac:chgData name="Michael Tull" userId="9b84a4a9-44d8-4d28-b1a8-900a431bc43d" providerId="ADAL" clId="{380AE0CB-2B78-43F9-873C-946E983A29C9}" dt="2024-07-02T09:29:15.654" v="30" actId="20577"/>
          <ac:spMkLst>
            <pc:docMk/>
            <pc:sldMk cId="1747182570" sldId="265"/>
            <ac:spMk id="6" creationId="{883154E6-1D16-409E-8235-45023B4873D9}"/>
          </ac:spMkLst>
        </pc:spChg>
      </pc:sldChg>
      <pc:sldChg chg="ord">
        <pc:chgData name="Michael Tull" userId="9b84a4a9-44d8-4d28-b1a8-900a431bc43d" providerId="ADAL" clId="{380AE0CB-2B78-43F9-873C-946E983A29C9}" dt="2024-07-02T09:29:31.595" v="32"/>
        <pc:sldMkLst>
          <pc:docMk/>
          <pc:sldMk cId="2707898373" sldId="266"/>
        </pc:sldMkLst>
      </pc:sldChg>
      <pc:sldChg chg="del">
        <pc:chgData name="Michael Tull" userId="9b84a4a9-44d8-4d28-b1a8-900a431bc43d" providerId="ADAL" clId="{380AE0CB-2B78-43F9-873C-946E983A29C9}" dt="2024-07-02T09:28:39.089" v="24" actId="47"/>
        <pc:sldMkLst>
          <pc:docMk/>
          <pc:sldMk cId="670950813" sldId="267"/>
        </pc:sldMkLst>
      </pc:sldChg>
      <pc:sldChg chg="ord">
        <pc:chgData name="Michael Tull" userId="9b84a4a9-44d8-4d28-b1a8-900a431bc43d" providerId="ADAL" clId="{380AE0CB-2B78-43F9-873C-946E983A29C9}" dt="2024-07-02T09:34:58.911" v="48"/>
        <pc:sldMkLst>
          <pc:docMk/>
          <pc:sldMk cId="2526942191" sldId="268"/>
        </pc:sldMkLst>
      </pc:sldChg>
      <pc:sldChg chg="del">
        <pc:chgData name="Michael Tull" userId="9b84a4a9-44d8-4d28-b1a8-900a431bc43d" providerId="ADAL" clId="{380AE0CB-2B78-43F9-873C-946E983A29C9}" dt="2024-07-02T09:34:33.219" v="39" actId="47"/>
        <pc:sldMkLst>
          <pc:docMk/>
          <pc:sldMk cId="2420010482" sldId="269"/>
        </pc:sldMkLst>
      </pc:sldChg>
      <pc:sldChg chg="del">
        <pc:chgData name="Michael Tull" userId="9b84a4a9-44d8-4d28-b1a8-900a431bc43d" providerId="ADAL" clId="{380AE0CB-2B78-43F9-873C-946E983A29C9}" dt="2024-07-02T09:34:34.877" v="40" actId="47"/>
        <pc:sldMkLst>
          <pc:docMk/>
          <pc:sldMk cId="1749623911" sldId="270"/>
        </pc:sldMkLst>
      </pc:sldChg>
      <pc:sldChg chg="addSp delSp modSp mod ord">
        <pc:chgData name="Michael Tull" userId="9b84a4a9-44d8-4d28-b1a8-900a431bc43d" providerId="ADAL" clId="{380AE0CB-2B78-43F9-873C-946E983A29C9}" dt="2024-07-02T10:14:10.298" v="343"/>
        <pc:sldMkLst>
          <pc:docMk/>
          <pc:sldMk cId="3496460487" sldId="271"/>
        </pc:sldMkLst>
        <pc:spChg chg="add mod">
          <ac:chgData name="Michael Tull" userId="9b84a4a9-44d8-4d28-b1a8-900a431bc43d" providerId="ADAL" clId="{380AE0CB-2B78-43F9-873C-946E983A29C9}" dt="2024-07-02T09:38:26.935" v="68" actId="1076"/>
          <ac:spMkLst>
            <pc:docMk/>
            <pc:sldMk cId="3496460487" sldId="271"/>
            <ac:spMk id="14" creationId="{F6F2C7FD-56ED-40A8-9FE9-BF6AA2775322}"/>
          </ac:spMkLst>
        </pc:spChg>
        <pc:spChg chg="del">
          <ac:chgData name="Michael Tull" userId="9b84a4a9-44d8-4d28-b1a8-900a431bc43d" providerId="ADAL" clId="{380AE0CB-2B78-43F9-873C-946E983A29C9}" dt="2024-07-02T09:37:53.023" v="57" actId="478"/>
          <ac:spMkLst>
            <pc:docMk/>
            <pc:sldMk cId="3496460487" sldId="271"/>
            <ac:spMk id="15" creationId="{D6763538-E091-4C88-8703-D3E4ACD27D70}"/>
          </ac:spMkLst>
        </pc:spChg>
        <pc:spChg chg="add mod">
          <ac:chgData name="Michael Tull" userId="9b84a4a9-44d8-4d28-b1a8-900a431bc43d" providerId="ADAL" clId="{380AE0CB-2B78-43F9-873C-946E983A29C9}" dt="2024-07-02T09:38:16.378" v="66" actId="207"/>
          <ac:spMkLst>
            <pc:docMk/>
            <pc:sldMk cId="3496460487" sldId="271"/>
            <ac:spMk id="17" creationId="{46783BB9-4F81-4243-A537-F8751EE6A2BA}"/>
          </ac:spMkLst>
        </pc:spChg>
        <pc:spChg chg="del">
          <ac:chgData name="Michael Tull" userId="9b84a4a9-44d8-4d28-b1a8-900a431bc43d" providerId="ADAL" clId="{380AE0CB-2B78-43F9-873C-946E983A29C9}" dt="2024-07-02T09:37:53.023" v="57" actId="478"/>
          <ac:spMkLst>
            <pc:docMk/>
            <pc:sldMk cId="3496460487" sldId="271"/>
            <ac:spMk id="20" creationId="{58B551D9-81C6-4E0C-8675-0C1DC49E3FEF}"/>
          </ac:spMkLst>
        </pc:spChg>
      </pc:sldChg>
      <pc:sldChg chg="del">
        <pc:chgData name="Michael Tull" userId="9b84a4a9-44d8-4d28-b1a8-900a431bc43d" providerId="ADAL" clId="{380AE0CB-2B78-43F9-873C-946E983A29C9}" dt="2024-07-02T09:28:32.857" v="23" actId="47"/>
        <pc:sldMkLst>
          <pc:docMk/>
          <pc:sldMk cId="2211924644" sldId="273"/>
        </pc:sldMkLst>
      </pc:sldChg>
      <pc:sldChg chg="add del setBg">
        <pc:chgData name="Michael Tull" userId="9b84a4a9-44d8-4d28-b1a8-900a431bc43d" providerId="ADAL" clId="{380AE0CB-2B78-43F9-873C-946E983A29C9}" dt="2024-07-02T10:09:58.963" v="341" actId="47"/>
        <pc:sldMkLst>
          <pc:docMk/>
          <pc:sldMk cId="2657703989" sldId="1645"/>
        </pc:sldMkLst>
      </pc:sldChg>
      <pc:sldChg chg="modSp add del mod">
        <pc:chgData name="Michael Tull" userId="9b84a4a9-44d8-4d28-b1a8-900a431bc43d" providerId="ADAL" clId="{380AE0CB-2B78-43F9-873C-946E983A29C9}" dt="2024-07-02T10:09:56.208" v="339" actId="14100"/>
        <pc:sldMkLst>
          <pc:docMk/>
          <pc:sldMk cId="2235971887" sldId="2145704356"/>
        </pc:sldMkLst>
        <pc:spChg chg="mod">
          <ac:chgData name="Michael Tull" userId="9b84a4a9-44d8-4d28-b1a8-900a431bc43d" providerId="ADAL" clId="{380AE0CB-2B78-43F9-873C-946E983A29C9}" dt="2024-07-02T10:09:56.208" v="339" actId="14100"/>
          <ac:spMkLst>
            <pc:docMk/>
            <pc:sldMk cId="2235971887" sldId="2145704356"/>
            <ac:spMk id="22" creationId="{FE9857AD-4A0F-4552-8232-2C16FDBF408B}"/>
          </ac:spMkLst>
        </pc:spChg>
        <pc:spChg chg="mod">
          <ac:chgData name="Michael Tull" userId="9b84a4a9-44d8-4d28-b1a8-900a431bc43d" providerId="ADAL" clId="{380AE0CB-2B78-43F9-873C-946E983A29C9}" dt="2024-07-02T10:09:56.208" v="339" actId="14100"/>
          <ac:spMkLst>
            <pc:docMk/>
            <pc:sldMk cId="2235971887" sldId="2145704356"/>
            <ac:spMk id="23" creationId="{5A228094-2AB7-4FEB-8476-4BFCD6D11931}"/>
          </ac:spMkLst>
        </pc:spChg>
        <pc:spChg chg="mod">
          <ac:chgData name="Michael Tull" userId="9b84a4a9-44d8-4d28-b1a8-900a431bc43d" providerId="ADAL" clId="{380AE0CB-2B78-43F9-873C-946E983A29C9}" dt="2024-07-02T10:09:56.208" v="339" actId="14100"/>
          <ac:spMkLst>
            <pc:docMk/>
            <pc:sldMk cId="2235971887" sldId="2145704356"/>
            <ac:spMk id="24" creationId="{A2EEAD2E-5226-471E-A4F5-BC255758E422}"/>
          </ac:spMkLst>
        </pc:spChg>
        <pc:spChg chg="mod">
          <ac:chgData name="Michael Tull" userId="9b84a4a9-44d8-4d28-b1a8-900a431bc43d" providerId="ADAL" clId="{380AE0CB-2B78-43F9-873C-946E983A29C9}" dt="2024-07-02T10:09:56.208" v="339" actId="14100"/>
          <ac:spMkLst>
            <pc:docMk/>
            <pc:sldMk cId="2235971887" sldId="2145704356"/>
            <ac:spMk id="26" creationId="{6595F838-FB7F-47FB-8185-3AC600F8A4C5}"/>
          </ac:spMkLst>
        </pc:spChg>
        <pc:spChg chg="mod">
          <ac:chgData name="Michael Tull" userId="9b84a4a9-44d8-4d28-b1a8-900a431bc43d" providerId="ADAL" clId="{380AE0CB-2B78-43F9-873C-946E983A29C9}" dt="2024-07-02T10:09:56.208" v="339" actId="14100"/>
          <ac:spMkLst>
            <pc:docMk/>
            <pc:sldMk cId="2235971887" sldId="2145704356"/>
            <ac:spMk id="28" creationId="{1214B9C1-5FBA-4580-A315-21EB86E65E29}"/>
          </ac:spMkLst>
        </pc:spChg>
        <pc:spChg chg="mod">
          <ac:chgData name="Michael Tull" userId="9b84a4a9-44d8-4d28-b1a8-900a431bc43d" providerId="ADAL" clId="{380AE0CB-2B78-43F9-873C-946E983A29C9}" dt="2024-07-02T10:09:56.208" v="339" actId="14100"/>
          <ac:spMkLst>
            <pc:docMk/>
            <pc:sldMk cId="2235971887" sldId="2145704356"/>
            <ac:spMk id="32" creationId="{CA360343-76FC-4016-ACBC-0EEEA4B05A90}"/>
          </ac:spMkLst>
        </pc:spChg>
        <pc:graphicFrameChg chg="mod">
          <ac:chgData name="Michael Tull" userId="9b84a4a9-44d8-4d28-b1a8-900a431bc43d" providerId="ADAL" clId="{380AE0CB-2B78-43F9-873C-946E983A29C9}" dt="2024-07-02T10:09:56.208" v="339" actId="14100"/>
          <ac:graphicFrameMkLst>
            <pc:docMk/>
            <pc:sldMk cId="2235971887" sldId="2145704356"/>
            <ac:graphicFrameMk id="34" creationId="{5E38F0F1-3441-49EA-BD15-E6853C8357D3}"/>
          </ac:graphicFrameMkLst>
        </pc:graphicFrameChg>
        <pc:cxnChg chg="mod">
          <ac:chgData name="Michael Tull" userId="9b84a4a9-44d8-4d28-b1a8-900a431bc43d" providerId="ADAL" clId="{380AE0CB-2B78-43F9-873C-946E983A29C9}" dt="2024-07-02T10:09:56.208" v="339" actId="14100"/>
          <ac:cxnSpMkLst>
            <pc:docMk/>
            <pc:sldMk cId="2235971887" sldId="2145704356"/>
            <ac:cxnSpMk id="27" creationId="{6D1ADE67-E1B7-4070-8E32-1016304A7C3E}"/>
          </ac:cxnSpMkLst>
        </pc:cxnChg>
        <pc:cxnChg chg="mod">
          <ac:chgData name="Michael Tull" userId="9b84a4a9-44d8-4d28-b1a8-900a431bc43d" providerId="ADAL" clId="{380AE0CB-2B78-43F9-873C-946E983A29C9}" dt="2024-07-02T10:09:56.208" v="339" actId="14100"/>
          <ac:cxnSpMkLst>
            <pc:docMk/>
            <pc:sldMk cId="2235971887" sldId="2145704356"/>
            <ac:cxnSpMk id="30" creationId="{732B33CF-9979-462A-9E31-D8FD2F675B77}"/>
          </ac:cxnSpMkLst>
        </pc:cxnChg>
      </pc:sldChg>
      <pc:sldChg chg="addSp delSp modSp add del mod">
        <pc:chgData name="Michael Tull" userId="9b84a4a9-44d8-4d28-b1a8-900a431bc43d" providerId="ADAL" clId="{380AE0CB-2B78-43F9-873C-946E983A29C9}" dt="2024-07-02T10:08:05.741" v="289" actId="1076"/>
        <pc:sldMkLst>
          <pc:docMk/>
          <pc:sldMk cId="811403616" sldId="2145704440"/>
        </pc:sldMkLst>
        <pc:spChg chg="add del mod">
          <ac:chgData name="Michael Tull" userId="9b84a4a9-44d8-4d28-b1a8-900a431bc43d" providerId="ADAL" clId="{380AE0CB-2B78-43F9-873C-946E983A29C9}" dt="2024-07-02T10:04:39.373" v="217" actId="478"/>
          <ac:spMkLst>
            <pc:docMk/>
            <pc:sldMk cId="811403616" sldId="2145704440"/>
            <ac:spMk id="3" creationId="{59B48340-E593-4958-9514-C03C32C938FF}"/>
          </ac:spMkLst>
        </pc:spChg>
        <pc:spChg chg="add del mod">
          <ac:chgData name="Michael Tull" userId="9b84a4a9-44d8-4d28-b1a8-900a431bc43d" providerId="ADAL" clId="{380AE0CB-2B78-43F9-873C-946E983A29C9}" dt="2024-07-02T10:07:35.102" v="279" actId="478"/>
          <ac:spMkLst>
            <pc:docMk/>
            <pc:sldMk cId="811403616" sldId="2145704440"/>
            <ac:spMk id="5" creationId="{CF12B958-AEEE-4E01-BB83-6B3CE73B276D}"/>
          </ac:spMkLst>
        </pc:spChg>
        <pc:spChg chg="mod">
          <ac:chgData name="Michael Tull" userId="9b84a4a9-44d8-4d28-b1a8-900a431bc43d" providerId="ADAL" clId="{380AE0CB-2B78-43F9-873C-946E983A29C9}" dt="2024-07-02T10:05:27.180" v="231" actId="207"/>
          <ac:spMkLst>
            <pc:docMk/>
            <pc:sldMk cId="811403616" sldId="2145704440"/>
            <ac:spMk id="8" creationId="{3B5BCD15-3FC5-4935-AEBD-E8492D50B7A3}"/>
          </ac:spMkLst>
        </pc:spChg>
        <pc:spChg chg="del">
          <ac:chgData name="Michael Tull" userId="9b84a4a9-44d8-4d28-b1a8-900a431bc43d" providerId="ADAL" clId="{380AE0CB-2B78-43F9-873C-946E983A29C9}" dt="2024-07-02T10:05:58.295" v="247" actId="478"/>
          <ac:spMkLst>
            <pc:docMk/>
            <pc:sldMk cId="811403616" sldId="2145704440"/>
            <ac:spMk id="9" creationId="{566F3759-DB46-42AE-9A84-A5B9EFA518DE}"/>
          </ac:spMkLst>
        </pc:spChg>
        <pc:spChg chg="add mod">
          <ac:chgData name="Michael Tull" userId="9b84a4a9-44d8-4d28-b1a8-900a431bc43d" providerId="ADAL" clId="{380AE0CB-2B78-43F9-873C-946E983A29C9}" dt="2024-07-02T10:06:00.262" v="252" actId="1036"/>
          <ac:spMkLst>
            <pc:docMk/>
            <pc:sldMk cId="811403616" sldId="2145704440"/>
            <ac:spMk id="10" creationId="{5FBD8949-A21E-4371-AEC0-221F32144786}"/>
          </ac:spMkLst>
        </pc:spChg>
        <pc:spChg chg="del">
          <ac:chgData name="Michael Tull" userId="9b84a4a9-44d8-4d28-b1a8-900a431bc43d" providerId="ADAL" clId="{380AE0CB-2B78-43F9-873C-946E983A29C9}" dt="2024-07-02T10:04:38.058" v="216" actId="478"/>
          <ac:spMkLst>
            <pc:docMk/>
            <pc:sldMk cId="811403616" sldId="2145704440"/>
            <ac:spMk id="11" creationId="{C1AC8F26-9167-496F-9A6C-94ED45A4747E}"/>
          </ac:spMkLst>
        </pc:spChg>
        <pc:spChg chg="mod">
          <ac:chgData name="Michael Tull" userId="9b84a4a9-44d8-4d28-b1a8-900a431bc43d" providerId="ADAL" clId="{380AE0CB-2B78-43F9-873C-946E983A29C9}" dt="2024-07-02T10:06:12.768" v="272" actId="20577"/>
          <ac:spMkLst>
            <pc:docMk/>
            <pc:sldMk cId="811403616" sldId="2145704440"/>
            <ac:spMk id="12" creationId="{66636AD4-180A-4F21-879D-F3EEF47BCBC0}"/>
          </ac:spMkLst>
        </pc:spChg>
        <pc:spChg chg="add mod">
          <ac:chgData name="Michael Tull" userId="9b84a4a9-44d8-4d28-b1a8-900a431bc43d" providerId="ADAL" clId="{380AE0CB-2B78-43F9-873C-946E983A29C9}" dt="2024-07-02T10:06:00.262" v="252" actId="1036"/>
          <ac:spMkLst>
            <pc:docMk/>
            <pc:sldMk cId="811403616" sldId="2145704440"/>
            <ac:spMk id="13" creationId="{62E54A68-D889-45BB-B906-EDE3CE6EC3B0}"/>
          </ac:spMkLst>
        </pc:spChg>
        <pc:spChg chg="add mod">
          <ac:chgData name="Michael Tull" userId="9b84a4a9-44d8-4d28-b1a8-900a431bc43d" providerId="ADAL" clId="{380AE0CB-2B78-43F9-873C-946E983A29C9}" dt="2024-07-02T10:06:00.262" v="252" actId="1036"/>
          <ac:spMkLst>
            <pc:docMk/>
            <pc:sldMk cId="811403616" sldId="2145704440"/>
            <ac:spMk id="15" creationId="{14B53DB6-55E4-43E9-9C29-46E9338FF2FD}"/>
          </ac:spMkLst>
        </pc:spChg>
        <pc:spChg chg="add mod">
          <ac:chgData name="Michael Tull" userId="9b84a4a9-44d8-4d28-b1a8-900a431bc43d" providerId="ADAL" clId="{380AE0CB-2B78-43F9-873C-946E983A29C9}" dt="2024-07-02T10:06:00.262" v="252" actId="1036"/>
          <ac:spMkLst>
            <pc:docMk/>
            <pc:sldMk cId="811403616" sldId="2145704440"/>
            <ac:spMk id="16" creationId="{E4019867-2F82-4433-A6F0-A3D82C368265}"/>
          </ac:spMkLst>
        </pc:spChg>
        <pc:spChg chg="add mod">
          <ac:chgData name="Michael Tull" userId="9b84a4a9-44d8-4d28-b1a8-900a431bc43d" providerId="ADAL" clId="{380AE0CB-2B78-43F9-873C-946E983A29C9}" dt="2024-07-02T10:06:00.262" v="252" actId="1036"/>
          <ac:spMkLst>
            <pc:docMk/>
            <pc:sldMk cId="811403616" sldId="2145704440"/>
            <ac:spMk id="17" creationId="{E51A34C0-ADDB-4ECE-BAF7-ED7FD398D6C0}"/>
          </ac:spMkLst>
        </pc:spChg>
        <pc:spChg chg="add mod">
          <ac:chgData name="Michael Tull" userId="9b84a4a9-44d8-4d28-b1a8-900a431bc43d" providerId="ADAL" clId="{380AE0CB-2B78-43F9-873C-946E983A29C9}" dt="2024-07-02T10:06:00.262" v="252" actId="1036"/>
          <ac:spMkLst>
            <pc:docMk/>
            <pc:sldMk cId="811403616" sldId="2145704440"/>
            <ac:spMk id="18" creationId="{9FD0950E-991F-4471-83FC-26DCD2373F3A}"/>
          </ac:spMkLst>
        </pc:spChg>
        <pc:picChg chg="del mod modCrop">
          <ac:chgData name="Michael Tull" userId="9b84a4a9-44d8-4d28-b1a8-900a431bc43d" providerId="ADAL" clId="{380AE0CB-2B78-43F9-873C-946E983A29C9}" dt="2024-07-02T10:07:33.397" v="278" actId="478"/>
          <ac:picMkLst>
            <pc:docMk/>
            <pc:sldMk cId="811403616" sldId="2145704440"/>
            <ac:picMk id="14" creationId="{26D8113F-AFF9-4EDE-ADDC-455063B344F0}"/>
          </ac:picMkLst>
        </pc:picChg>
        <pc:picChg chg="add mod">
          <ac:chgData name="Michael Tull" userId="9b84a4a9-44d8-4d28-b1a8-900a431bc43d" providerId="ADAL" clId="{380AE0CB-2B78-43F9-873C-946E983A29C9}" dt="2024-07-02T10:08:05.741" v="289" actId="1076"/>
          <ac:picMkLst>
            <pc:docMk/>
            <pc:sldMk cId="811403616" sldId="2145704440"/>
            <ac:picMk id="19" creationId="{A4E9D4EB-48C0-4388-9D00-C6FF6F6AC3E3}"/>
          </ac:picMkLst>
        </pc:picChg>
      </pc:sldChg>
      <pc:sldChg chg="modSp add del mod">
        <pc:chgData name="Michael Tull" userId="9b84a4a9-44d8-4d28-b1a8-900a431bc43d" providerId="ADAL" clId="{380AE0CB-2B78-43F9-873C-946E983A29C9}" dt="2024-07-02T09:46:31.710" v="110" actId="47"/>
        <pc:sldMkLst>
          <pc:docMk/>
          <pc:sldMk cId="3081493236" sldId="2145704449"/>
        </pc:sldMkLst>
        <pc:spChg chg="mod">
          <ac:chgData name="Michael Tull" userId="9b84a4a9-44d8-4d28-b1a8-900a431bc43d" providerId="ADAL" clId="{380AE0CB-2B78-43F9-873C-946E983A29C9}" dt="2024-07-02T09:33:56.092" v="38" actId="208"/>
          <ac:spMkLst>
            <pc:docMk/>
            <pc:sldMk cId="3081493236" sldId="2145704449"/>
            <ac:spMk id="8" creationId="{C3450D71-3438-4EAD-A85A-B0A3781ECD41}"/>
          </ac:spMkLst>
        </pc:spChg>
        <pc:spChg chg="mod">
          <ac:chgData name="Michael Tull" userId="9b84a4a9-44d8-4d28-b1a8-900a431bc43d" providerId="ADAL" clId="{380AE0CB-2B78-43F9-873C-946E983A29C9}" dt="2024-07-02T09:33:56.092" v="38" actId="208"/>
          <ac:spMkLst>
            <pc:docMk/>
            <pc:sldMk cId="3081493236" sldId="2145704449"/>
            <ac:spMk id="10" creationId="{D3E472DB-0226-4610-9846-AA2B5DADB045}"/>
          </ac:spMkLst>
        </pc:spChg>
        <pc:spChg chg="mod">
          <ac:chgData name="Michael Tull" userId="9b84a4a9-44d8-4d28-b1a8-900a431bc43d" providerId="ADAL" clId="{380AE0CB-2B78-43F9-873C-946E983A29C9}" dt="2024-07-02T09:33:56.092" v="38" actId="208"/>
          <ac:spMkLst>
            <pc:docMk/>
            <pc:sldMk cId="3081493236" sldId="2145704449"/>
            <ac:spMk id="11" creationId="{E3C53CC9-4469-4B4A-B521-F1198DE78ECF}"/>
          </ac:spMkLst>
        </pc:spChg>
      </pc:sldChg>
      <pc:sldChg chg="add del setBg">
        <pc:chgData name="Michael Tull" userId="9b84a4a9-44d8-4d28-b1a8-900a431bc43d" providerId="ADAL" clId="{380AE0CB-2B78-43F9-873C-946E983A29C9}" dt="2024-07-02T10:07:55.065" v="283" actId="47"/>
        <pc:sldMkLst>
          <pc:docMk/>
          <pc:sldMk cId="2525616267" sldId="2145704509"/>
        </pc:sldMkLst>
      </pc:sldChg>
      <pc:sldChg chg="delSp modSp add del mod">
        <pc:chgData name="Michael Tull" userId="9b84a4a9-44d8-4d28-b1a8-900a431bc43d" providerId="ADAL" clId="{380AE0CB-2B78-43F9-873C-946E983A29C9}" dt="2024-07-02T10:48:53.366" v="385" actId="47"/>
        <pc:sldMkLst>
          <pc:docMk/>
          <pc:sldMk cId="2388832994" sldId="2145704603"/>
        </pc:sldMkLst>
        <pc:spChg chg="del">
          <ac:chgData name="Michael Tull" userId="9b84a4a9-44d8-4d28-b1a8-900a431bc43d" providerId="ADAL" clId="{380AE0CB-2B78-43F9-873C-946E983A29C9}" dt="2024-07-02T10:08:32.531" v="307" actId="478"/>
          <ac:spMkLst>
            <pc:docMk/>
            <pc:sldMk cId="2388832994" sldId="2145704603"/>
            <ac:spMk id="4" creationId="{D22DB0E4-FACE-B95F-8543-C3C50AEED3C6}"/>
          </ac:spMkLst>
        </pc:spChg>
        <pc:spChg chg="mod">
          <ac:chgData name="Michael Tull" userId="9b84a4a9-44d8-4d28-b1a8-900a431bc43d" providerId="ADAL" clId="{380AE0CB-2B78-43F9-873C-946E983A29C9}" dt="2024-07-02T10:08:24.206" v="304" actId="1035"/>
          <ac:spMkLst>
            <pc:docMk/>
            <pc:sldMk cId="2388832994" sldId="2145704603"/>
            <ac:spMk id="13" creationId="{5F6CFEAE-AD55-4D54-B696-217416E5BF66}"/>
          </ac:spMkLst>
        </pc:spChg>
        <pc:spChg chg="mod">
          <ac:chgData name="Michael Tull" userId="9b84a4a9-44d8-4d28-b1a8-900a431bc43d" providerId="ADAL" clId="{380AE0CB-2B78-43F9-873C-946E983A29C9}" dt="2024-07-02T10:08:54.942" v="332" actId="20577"/>
          <ac:spMkLst>
            <pc:docMk/>
            <pc:sldMk cId="2388832994" sldId="2145704603"/>
            <ac:spMk id="14" creationId="{16FD0698-B5FF-4A12-A346-41A74937B2C8}"/>
          </ac:spMkLst>
        </pc:spChg>
        <pc:picChg chg="del">
          <ac:chgData name="Michael Tull" userId="9b84a4a9-44d8-4d28-b1a8-900a431bc43d" providerId="ADAL" clId="{380AE0CB-2B78-43F9-873C-946E983A29C9}" dt="2024-07-02T10:08:30.725" v="306" actId="478"/>
          <ac:picMkLst>
            <pc:docMk/>
            <pc:sldMk cId="2388832994" sldId="2145704603"/>
            <ac:picMk id="3" creationId="{DEAD22A7-6844-AD8E-D1BA-F06F90B1F6D0}"/>
          </ac:picMkLst>
        </pc:picChg>
      </pc:sldChg>
      <pc:sldChg chg="del">
        <pc:chgData name="Michael Tull" userId="9b84a4a9-44d8-4d28-b1a8-900a431bc43d" providerId="ADAL" clId="{380AE0CB-2B78-43F9-873C-946E983A29C9}" dt="2024-07-02T09:35:12.316" v="51" actId="47"/>
        <pc:sldMkLst>
          <pc:docMk/>
          <pc:sldMk cId="2364418327" sldId="2145704626"/>
        </pc:sldMkLst>
      </pc:sldChg>
      <pc:sldChg chg="del ord">
        <pc:chgData name="Michael Tull" userId="9b84a4a9-44d8-4d28-b1a8-900a431bc43d" providerId="ADAL" clId="{380AE0CB-2B78-43F9-873C-946E983A29C9}" dt="2024-07-02T09:35:36.370" v="54" actId="47"/>
        <pc:sldMkLst>
          <pc:docMk/>
          <pc:sldMk cId="1306455133" sldId="2145704627"/>
        </pc:sldMkLst>
      </pc:sldChg>
      <pc:sldChg chg="del ord">
        <pc:chgData name="Michael Tull" userId="9b84a4a9-44d8-4d28-b1a8-900a431bc43d" providerId="ADAL" clId="{380AE0CB-2B78-43F9-873C-946E983A29C9}" dt="2024-07-02T09:38:38.308" v="69" actId="47"/>
        <pc:sldMkLst>
          <pc:docMk/>
          <pc:sldMk cId="2498607461" sldId="2145704628"/>
        </pc:sldMkLst>
      </pc:sldChg>
      <pc:sldChg chg="del">
        <pc:chgData name="Michael Tull" userId="9b84a4a9-44d8-4d28-b1a8-900a431bc43d" providerId="ADAL" clId="{380AE0CB-2B78-43F9-873C-946E983A29C9}" dt="2024-07-02T09:28:24.133" v="20" actId="47"/>
        <pc:sldMkLst>
          <pc:docMk/>
          <pc:sldMk cId="3906819550" sldId="2145704629"/>
        </pc:sldMkLst>
      </pc:sldChg>
      <pc:sldChg chg="del">
        <pc:chgData name="Michael Tull" userId="9b84a4a9-44d8-4d28-b1a8-900a431bc43d" providerId="ADAL" clId="{380AE0CB-2B78-43F9-873C-946E983A29C9}" dt="2024-07-02T09:28:24.582" v="21" actId="47"/>
        <pc:sldMkLst>
          <pc:docMk/>
          <pc:sldMk cId="4062148078" sldId="2145704631"/>
        </pc:sldMkLst>
      </pc:sldChg>
      <pc:sldChg chg="del">
        <pc:chgData name="Michael Tull" userId="9b84a4a9-44d8-4d28-b1a8-900a431bc43d" providerId="ADAL" clId="{380AE0CB-2B78-43F9-873C-946E983A29C9}" dt="2024-07-02T09:35:03.303" v="49" actId="47"/>
        <pc:sldMkLst>
          <pc:docMk/>
          <pc:sldMk cId="2614464214" sldId="2145704632"/>
        </pc:sldMkLst>
      </pc:sldChg>
      <pc:sldChg chg="modSp mod ord">
        <pc:chgData name="Michael Tull" userId="9b84a4a9-44d8-4d28-b1a8-900a431bc43d" providerId="ADAL" clId="{380AE0CB-2B78-43F9-873C-946E983A29C9}" dt="2024-07-02T13:44:00.969" v="618" actId="1076"/>
        <pc:sldMkLst>
          <pc:docMk/>
          <pc:sldMk cId="791061261" sldId="2145704634"/>
        </pc:sldMkLst>
        <pc:spChg chg="mod">
          <ac:chgData name="Michael Tull" userId="9b84a4a9-44d8-4d28-b1a8-900a431bc43d" providerId="ADAL" clId="{380AE0CB-2B78-43F9-873C-946E983A29C9}" dt="2024-07-02T10:14:50.937" v="349" actId="403"/>
          <ac:spMkLst>
            <pc:docMk/>
            <pc:sldMk cId="791061261" sldId="2145704634"/>
            <ac:spMk id="8" creationId="{B5F5E1C9-C28B-47E9-9E99-80B442DB0CDB}"/>
          </ac:spMkLst>
        </pc:spChg>
        <pc:spChg chg="mod">
          <ac:chgData name="Michael Tull" userId="9b84a4a9-44d8-4d28-b1a8-900a431bc43d" providerId="ADAL" clId="{380AE0CB-2B78-43F9-873C-946E983A29C9}" dt="2024-07-02T10:14:50.937" v="349" actId="403"/>
          <ac:spMkLst>
            <pc:docMk/>
            <pc:sldMk cId="791061261" sldId="2145704634"/>
            <ac:spMk id="9" creationId="{C541EB5C-5BD4-44B0-85FA-918BC0E0C0C5}"/>
          </ac:spMkLst>
        </pc:spChg>
        <pc:spChg chg="mod">
          <ac:chgData name="Michael Tull" userId="9b84a4a9-44d8-4d28-b1a8-900a431bc43d" providerId="ADAL" clId="{380AE0CB-2B78-43F9-873C-946E983A29C9}" dt="2024-07-02T10:14:50.937" v="349" actId="403"/>
          <ac:spMkLst>
            <pc:docMk/>
            <pc:sldMk cId="791061261" sldId="2145704634"/>
            <ac:spMk id="10" creationId="{B3149340-C1CD-4288-9845-6F5B3F1F8769}"/>
          </ac:spMkLst>
        </pc:spChg>
        <pc:spChg chg="mod">
          <ac:chgData name="Michael Tull" userId="9b84a4a9-44d8-4d28-b1a8-900a431bc43d" providerId="ADAL" clId="{380AE0CB-2B78-43F9-873C-946E983A29C9}" dt="2024-07-02T13:44:00.969" v="618" actId="1076"/>
          <ac:spMkLst>
            <pc:docMk/>
            <pc:sldMk cId="791061261" sldId="2145704634"/>
            <ac:spMk id="13" creationId="{FF2A0BEC-91E5-4BD1-9094-68E779C9D93D}"/>
          </ac:spMkLst>
        </pc:spChg>
      </pc:sldChg>
      <pc:sldChg chg="del">
        <pc:chgData name="Michael Tull" userId="9b84a4a9-44d8-4d28-b1a8-900a431bc43d" providerId="ADAL" clId="{380AE0CB-2B78-43F9-873C-946E983A29C9}" dt="2024-07-02T09:35:03.957" v="50" actId="47"/>
        <pc:sldMkLst>
          <pc:docMk/>
          <pc:sldMk cId="1000199128" sldId="2145704636"/>
        </pc:sldMkLst>
      </pc:sldChg>
      <pc:sldChg chg="del">
        <pc:chgData name="Michael Tull" userId="9b84a4a9-44d8-4d28-b1a8-900a431bc43d" providerId="ADAL" clId="{380AE0CB-2B78-43F9-873C-946E983A29C9}" dt="2024-07-02T09:28:25.701" v="22" actId="47"/>
        <pc:sldMkLst>
          <pc:docMk/>
          <pc:sldMk cId="797641726" sldId="2145704637"/>
        </pc:sldMkLst>
      </pc:sldChg>
      <pc:sldChg chg="add del">
        <pc:chgData name="Michael Tull" userId="9b84a4a9-44d8-4d28-b1a8-900a431bc43d" providerId="ADAL" clId="{380AE0CB-2B78-43F9-873C-946E983A29C9}" dt="2024-07-02T09:28:57.389" v="26"/>
        <pc:sldMkLst>
          <pc:docMk/>
          <pc:sldMk cId="1604760059" sldId="2145704637"/>
        </pc:sldMkLst>
      </pc:sldChg>
      <pc:sldChg chg="add del">
        <pc:chgData name="Michael Tull" userId="9b84a4a9-44d8-4d28-b1a8-900a431bc43d" providerId="ADAL" clId="{380AE0CB-2B78-43F9-873C-946E983A29C9}" dt="2024-07-02T09:33:48.644" v="37" actId="47"/>
        <pc:sldMkLst>
          <pc:docMk/>
          <pc:sldMk cId="1673181932" sldId="2145704637"/>
        </pc:sldMkLst>
      </pc:sldChg>
      <pc:sldChg chg="modSp add mod">
        <pc:chgData name="Michael Tull" userId="9b84a4a9-44d8-4d28-b1a8-900a431bc43d" providerId="ADAL" clId="{380AE0CB-2B78-43F9-873C-946E983A29C9}" dt="2024-07-02T09:33:47.096" v="36"/>
        <pc:sldMkLst>
          <pc:docMk/>
          <pc:sldMk cId="399734849" sldId="2145704638"/>
        </pc:sldMkLst>
        <pc:spChg chg="mod">
          <ac:chgData name="Michael Tull" userId="9b84a4a9-44d8-4d28-b1a8-900a431bc43d" providerId="ADAL" clId="{380AE0CB-2B78-43F9-873C-946E983A29C9}" dt="2024-07-02T09:33:47.096" v="36"/>
          <ac:spMkLst>
            <pc:docMk/>
            <pc:sldMk cId="399734849" sldId="2145704638"/>
            <ac:spMk id="10" creationId="{6CEA302C-DF55-43EE-9CEC-7E9DCCB0AD55}"/>
          </ac:spMkLst>
        </pc:spChg>
      </pc:sldChg>
      <pc:sldChg chg="add del">
        <pc:chgData name="Michael Tull" userId="9b84a4a9-44d8-4d28-b1a8-900a431bc43d" providerId="ADAL" clId="{380AE0CB-2B78-43F9-873C-946E983A29C9}" dt="2024-07-02T09:33:35.654" v="34"/>
        <pc:sldMkLst>
          <pc:docMk/>
          <pc:sldMk cId="1260289381" sldId="2145704638"/>
        </pc:sldMkLst>
      </pc:sldChg>
      <pc:sldChg chg="add del setBg">
        <pc:chgData name="Michael Tull" userId="9b84a4a9-44d8-4d28-b1a8-900a431bc43d" providerId="ADAL" clId="{380AE0CB-2B78-43F9-873C-946E983A29C9}" dt="2024-07-02T10:09:45.327" v="336" actId="47"/>
        <pc:sldMkLst>
          <pc:docMk/>
          <pc:sldMk cId="1658548391" sldId="2147473713"/>
        </pc:sldMkLst>
      </pc:sldChg>
      <pc:sldChg chg="add del setBg">
        <pc:chgData name="Michael Tull" userId="9b84a4a9-44d8-4d28-b1a8-900a431bc43d" providerId="ADAL" clId="{380AE0CB-2B78-43F9-873C-946E983A29C9}" dt="2024-07-02T09:46:37.154" v="111" actId="47"/>
        <pc:sldMkLst>
          <pc:docMk/>
          <pc:sldMk cId="3565792060" sldId="2147473762"/>
        </pc:sldMkLst>
      </pc:sldChg>
      <pc:sldChg chg="addSp delSp modSp add mod">
        <pc:chgData name="Michael Tull" userId="9b84a4a9-44d8-4d28-b1a8-900a431bc43d" providerId="ADAL" clId="{380AE0CB-2B78-43F9-873C-946E983A29C9}" dt="2024-07-02T09:46:45.641" v="119" actId="1038"/>
        <pc:sldMkLst>
          <pc:docMk/>
          <pc:sldMk cId="223581341" sldId="2147473763"/>
        </pc:sldMkLst>
        <pc:spChg chg="mod">
          <ac:chgData name="Michael Tull" userId="9b84a4a9-44d8-4d28-b1a8-900a431bc43d" providerId="ADAL" clId="{380AE0CB-2B78-43F9-873C-946E983A29C9}" dt="2024-07-02T09:46:27.902" v="109" actId="207"/>
          <ac:spMkLst>
            <pc:docMk/>
            <pc:sldMk cId="223581341" sldId="2147473763"/>
            <ac:spMk id="2" creationId="{DFF65B00-B278-4805-80D3-79669D2346F6}"/>
          </ac:spMkLst>
        </pc:spChg>
        <pc:spChg chg="del">
          <ac:chgData name="Michael Tull" userId="9b84a4a9-44d8-4d28-b1a8-900a431bc43d" providerId="ADAL" clId="{380AE0CB-2B78-43F9-873C-946E983A29C9}" dt="2024-07-02T09:44:15.713" v="74" actId="478"/>
          <ac:spMkLst>
            <pc:docMk/>
            <pc:sldMk cId="223581341" sldId="2147473763"/>
            <ac:spMk id="8" creationId="{C3450D71-3438-4EAD-A85A-B0A3781ECD41}"/>
          </ac:spMkLst>
        </pc:spChg>
        <pc:spChg chg="del">
          <ac:chgData name="Michael Tull" userId="9b84a4a9-44d8-4d28-b1a8-900a431bc43d" providerId="ADAL" clId="{380AE0CB-2B78-43F9-873C-946E983A29C9}" dt="2024-07-02T09:44:15.713" v="74" actId="478"/>
          <ac:spMkLst>
            <pc:docMk/>
            <pc:sldMk cId="223581341" sldId="2147473763"/>
            <ac:spMk id="9" creationId="{40958691-EAB8-415A-B39F-06623CDF2521}"/>
          </ac:spMkLst>
        </pc:spChg>
        <pc:spChg chg="del">
          <ac:chgData name="Michael Tull" userId="9b84a4a9-44d8-4d28-b1a8-900a431bc43d" providerId="ADAL" clId="{380AE0CB-2B78-43F9-873C-946E983A29C9}" dt="2024-07-02T09:44:15.713" v="74" actId="478"/>
          <ac:spMkLst>
            <pc:docMk/>
            <pc:sldMk cId="223581341" sldId="2147473763"/>
            <ac:spMk id="10" creationId="{D3E472DB-0226-4610-9846-AA2B5DADB045}"/>
          </ac:spMkLst>
        </pc:spChg>
        <pc:spChg chg="del">
          <ac:chgData name="Michael Tull" userId="9b84a4a9-44d8-4d28-b1a8-900a431bc43d" providerId="ADAL" clId="{380AE0CB-2B78-43F9-873C-946E983A29C9}" dt="2024-07-02T09:44:15.713" v="74" actId="478"/>
          <ac:spMkLst>
            <pc:docMk/>
            <pc:sldMk cId="223581341" sldId="2147473763"/>
            <ac:spMk id="11" creationId="{E3C53CC9-4469-4B4A-B521-F1198DE78ECF}"/>
          </ac:spMkLst>
        </pc:spChg>
        <pc:spChg chg="del">
          <ac:chgData name="Michael Tull" userId="9b84a4a9-44d8-4d28-b1a8-900a431bc43d" providerId="ADAL" clId="{380AE0CB-2B78-43F9-873C-946E983A29C9}" dt="2024-07-02T09:44:15.713" v="74" actId="478"/>
          <ac:spMkLst>
            <pc:docMk/>
            <pc:sldMk cId="223581341" sldId="2147473763"/>
            <ac:spMk id="12" creationId="{D4D8501C-9DD3-42DE-B6D6-4F649512FAC5}"/>
          </ac:spMkLst>
        </pc:spChg>
        <pc:spChg chg="mod">
          <ac:chgData name="Michael Tull" userId="9b84a4a9-44d8-4d28-b1a8-900a431bc43d" providerId="ADAL" clId="{380AE0CB-2B78-43F9-873C-946E983A29C9}" dt="2024-07-02T09:45:59.399" v="98" actId="1076"/>
          <ac:spMkLst>
            <pc:docMk/>
            <pc:sldMk cId="223581341" sldId="2147473763"/>
            <ac:spMk id="15" creationId="{FCAA07F2-DF37-49BF-A49A-608BE37134F3}"/>
          </ac:spMkLst>
        </pc:spChg>
        <pc:spChg chg="mod">
          <ac:chgData name="Michael Tull" userId="9b84a4a9-44d8-4d28-b1a8-900a431bc43d" providerId="ADAL" clId="{380AE0CB-2B78-43F9-873C-946E983A29C9}" dt="2024-07-02T09:45:59.399" v="98" actId="1076"/>
          <ac:spMkLst>
            <pc:docMk/>
            <pc:sldMk cId="223581341" sldId="2147473763"/>
            <ac:spMk id="16" creationId="{2DC96E11-1064-4C69-A457-1070DB4F1A7F}"/>
          </ac:spMkLst>
        </pc:spChg>
        <pc:spChg chg="mod">
          <ac:chgData name="Michael Tull" userId="9b84a4a9-44d8-4d28-b1a8-900a431bc43d" providerId="ADAL" clId="{380AE0CB-2B78-43F9-873C-946E983A29C9}" dt="2024-07-02T09:45:59.399" v="98" actId="1076"/>
          <ac:spMkLst>
            <pc:docMk/>
            <pc:sldMk cId="223581341" sldId="2147473763"/>
            <ac:spMk id="17" creationId="{BF23A8D0-5477-4F01-81E3-5108628C42EE}"/>
          </ac:spMkLst>
        </pc:spChg>
        <pc:spChg chg="mod">
          <ac:chgData name="Michael Tull" userId="9b84a4a9-44d8-4d28-b1a8-900a431bc43d" providerId="ADAL" clId="{380AE0CB-2B78-43F9-873C-946E983A29C9}" dt="2024-07-02T09:45:59.399" v="98" actId="1076"/>
          <ac:spMkLst>
            <pc:docMk/>
            <pc:sldMk cId="223581341" sldId="2147473763"/>
            <ac:spMk id="18" creationId="{83048F86-2D87-45D9-AE6F-76EB7AC4E567}"/>
          </ac:spMkLst>
        </pc:spChg>
        <pc:spChg chg="mod">
          <ac:chgData name="Michael Tull" userId="9b84a4a9-44d8-4d28-b1a8-900a431bc43d" providerId="ADAL" clId="{380AE0CB-2B78-43F9-873C-946E983A29C9}" dt="2024-07-02T09:45:59.399" v="98" actId="1076"/>
          <ac:spMkLst>
            <pc:docMk/>
            <pc:sldMk cId="223581341" sldId="2147473763"/>
            <ac:spMk id="19" creationId="{C8B0EF5B-D036-4FA9-AEFA-4CF43574F78E}"/>
          </ac:spMkLst>
        </pc:spChg>
        <pc:spChg chg="mod">
          <ac:chgData name="Michael Tull" userId="9b84a4a9-44d8-4d28-b1a8-900a431bc43d" providerId="ADAL" clId="{380AE0CB-2B78-43F9-873C-946E983A29C9}" dt="2024-07-02T09:45:59.399" v="98" actId="1076"/>
          <ac:spMkLst>
            <pc:docMk/>
            <pc:sldMk cId="223581341" sldId="2147473763"/>
            <ac:spMk id="20" creationId="{29663D78-9B48-4388-B03A-C8ADA6C9B105}"/>
          </ac:spMkLst>
        </pc:spChg>
        <pc:spChg chg="mod">
          <ac:chgData name="Michael Tull" userId="9b84a4a9-44d8-4d28-b1a8-900a431bc43d" providerId="ADAL" clId="{380AE0CB-2B78-43F9-873C-946E983A29C9}" dt="2024-07-02T09:45:48.047" v="95" actId="113"/>
          <ac:spMkLst>
            <pc:docMk/>
            <pc:sldMk cId="223581341" sldId="2147473763"/>
            <ac:spMk id="21" creationId="{EB0505B6-957B-4F8C-A69E-6C87AB4218BA}"/>
          </ac:spMkLst>
        </pc:spChg>
        <pc:spChg chg="mod">
          <ac:chgData name="Michael Tull" userId="9b84a4a9-44d8-4d28-b1a8-900a431bc43d" providerId="ADAL" clId="{380AE0CB-2B78-43F9-873C-946E983A29C9}" dt="2024-07-02T09:46:07.886" v="99" actId="1076"/>
          <ac:spMkLst>
            <pc:docMk/>
            <pc:sldMk cId="223581341" sldId="2147473763"/>
            <ac:spMk id="22" creationId="{28B407B1-E93D-4C35-B6CC-29305637BBE0}"/>
          </ac:spMkLst>
        </pc:spChg>
        <pc:spChg chg="mod">
          <ac:chgData name="Michael Tull" userId="9b84a4a9-44d8-4d28-b1a8-900a431bc43d" providerId="ADAL" clId="{380AE0CB-2B78-43F9-873C-946E983A29C9}" dt="2024-07-02T09:45:48.796" v="96" actId="113"/>
          <ac:spMkLst>
            <pc:docMk/>
            <pc:sldMk cId="223581341" sldId="2147473763"/>
            <ac:spMk id="23" creationId="{2B6157DB-C2E3-4660-8F58-CFA23CCF5A2C}"/>
          </ac:spMkLst>
        </pc:spChg>
        <pc:spChg chg="mod">
          <ac:chgData name="Michael Tull" userId="9b84a4a9-44d8-4d28-b1a8-900a431bc43d" providerId="ADAL" clId="{380AE0CB-2B78-43F9-873C-946E983A29C9}" dt="2024-07-02T09:46:07.886" v="99" actId="1076"/>
          <ac:spMkLst>
            <pc:docMk/>
            <pc:sldMk cId="223581341" sldId="2147473763"/>
            <ac:spMk id="24" creationId="{415D7BB8-3060-456A-A74F-219F69F138EA}"/>
          </ac:spMkLst>
        </pc:spChg>
        <pc:spChg chg="mod">
          <ac:chgData name="Michael Tull" userId="9b84a4a9-44d8-4d28-b1a8-900a431bc43d" providerId="ADAL" clId="{380AE0CB-2B78-43F9-873C-946E983A29C9}" dt="2024-07-02T09:45:49.529" v="97" actId="113"/>
          <ac:spMkLst>
            <pc:docMk/>
            <pc:sldMk cId="223581341" sldId="2147473763"/>
            <ac:spMk id="25" creationId="{EE76AEE0-6245-4AF8-9357-A8BE4EF1EA4C}"/>
          </ac:spMkLst>
        </pc:spChg>
        <pc:spChg chg="add mod">
          <ac:chgData name="Michael Tull" userId="9b84a4a9-44d8-4d28-b1a8-900a431bc43d" providerId="ADAL" clId="{380AE0CB-2B78-43F9-873C-946E983A29C9}" dt="2024-07-02T09:46:21.369" v="101" actId="164"/>
          <ac:spMkLst>
            <pc:docMk/>
            <pc:sldMk cId="223581341" sldId="2147473763"/>
            <ac:spMk id="26" creationId="{DDCFF0FE-99E6-430D-AFDD-27D4815B05B2}"/>
          </ac:spMkLst>
        </pc:spChg>
        <pc:grpChg chg="add mod">
          <ac:chgData name="Michael Tull" userId="9b84a4a9-44d8-4d28-b1a8-900a431bc43d" providerId="ADAL" clId="{380AE0CB-2B78-43F9-873C-946E983A29C9}" dt="2024-07-02T09:46:24.522" v="108" actId="1036"/>
          <ac:grpSpMkLst>
            <pc:docMk/>
            <pc:sldMk cId="223581341" sldId="2147473763"/>
            <ac:grpSpMk id="4" creationId="{3607C0D1-FE61-46BE-AE9B-F72113726FCB}"/>
          </ac:grpSpMkLst>
        </pc:grpChg>
        <pc:grpChg chg="add mod">
          <ac:chgData name="Michael Tull" userId="9b84a4a9-44d8-4d28-b1a8-900a431bc43d" providerId="ADAL" clId="{380AE0CB-2B78-43F9-873C-946E983A29C9}" dt="2024-07-02T09:46:21.369" v="101" actId="164"/>
          <ac:grpSpMkLst>
            <pc:docMk/>
            <pc:sldMk cId="223581341" sldId="2147473763"/>
            <ac:grpSpMk id="14" creationId="{9B77F0B0-2944-4355-8088-9E02D5E3F8CE}"/>
          </ac:grpSpMkLst>
        </pc:grpChg>
        <pc:picChg chg="add mod">
          <ac:chgData name="Michael Tull" userId="9b84a4a9-44d8-4d28-b1a8-900a431bc43d" providerId="ADAL" clId="{380AE0CB-2B78-43F9-873C-946E983A29C9}" dt="2024-07-02T09:46:45.641" v="119" actId="1038"/>
          <ac:picMkLst>
            <pc:docMk/>
            <pc:sldMk cId="223581341" sldId="2147473763"/>
            <ac:picMk id="27" creationId="{B4BDB9C6-2AB1-4714-99D0-2923981135A0}"/>
          </ac:picMkLst>
        </pc:picChg>
      </pc:sldChg>
      <pc:sldChg chg="addSp delSp modSp add mod">
        <pc:chgData name="Michael Tull" userId="9b84a4a9-44d8-4d28-b1a8-900a431bc43d" providerId="ADAL" clId="{380AE0CB-2B78-43F9-873C-946E983A29C9}" dt="2024-07-02T10:50:57.595" v="420" actId="313"/>
        <pc:sldMkLst>
          <pc:docMk/>
          <pc:sldMk cId="971821405" sldId="2147473764"/>
        </pc:sldMkLst>
        <pc:spChg chg="del">
          <ac:chgData name="Michael Tull" userId="9b84a4a9-44d8-4d28-b1a8-900a431bc43d" providerId="ADAL" clId="{380AE0CB-2B78-43F9-873C-946E983A29C9}" dt="2024-07-02T10:48:12.357" v="355" actId="478"/>
          <ac:spMkLst>
            <pc:docMk/>
            <pc:sldMk cId="971821405" sldId="2147473764"/>
            <ac:spMk id="2" creationId="{7225AE55-2F06-45D7-838C-40842EFB5940}"/>
          </ac:spMkLst>
        </pc:spChg>
        <pc:spChg chg="add del mod">
          <ac:chgData name="Michael Tull" userId="9b84a4a9-44d8-4d28-b1a8-900a431bc43d" providerId="ADAL" clId="{380AE0CB-2B78-43F9-873C-946E983A29C9}" dt="2024-07-02T10:48:16.150" v="357"/>
          <ac:spMkLst>
            <pc:docMk/>
            <pc:sldMk cId="971821405" sldId="2147473764"/>
            <ac:spMk id="4" creationId="{5A7472A1-2EE3-45F4-ADF2-EA181EF0A6DA}"/>
          </ac:spMkLst>
        </pc:spChg>
        <pc:spChg chg="del">
          <ac:chgData name="Michael Tull" userId="9b84a4a9-44d8-4d28-b1a8-900a431bc43d" providerId="ADAL" clId="{380AE0CB-2B78-43F9-873C-946E983A29C9}" dt="2024-07-02T10:48:11.623" v="354" actId="478"/>
          <ac:spMkLst>
            <pc:docMk/>
            <pc:sldMk cId="971821405" sldId="2147473764"/>
            <ac:spMk id="11" creationId="{4F36AC3F-883F-47FF-B1A0-98F8481B4991}"/>
          </ac:spMkLst>
        </pc:spChg>
        <pc:spChg chg="add mod">
          <ac:chgData name="Michael Tull" userId="9b84a4a9-44d8-4d28-b1a8-900a431bc43d" providerId="ADAL" clId="{380AE0CB-2B78-43F9-873C-946E983A29C9}" dt="2024-07-02T10:50:47.626" v="416" actId="207"/>
          <ac:spMkLst>
            <pc:docMk/>
            <pc:sldMk cId="971821405" sldId="2147473764"/>
            <ac:spMk id="12" creationId="{7379C45D-F427-45FF-9CB0-C72DF2BA9B86}"/>
          </ac:spMkLst>
        </pc:spChg>
        <pc:spChg chg="add mod">
          <ac:chgData name="Michael Tull" userId="9b84a4a9-44d8-4d28-b1a8-900a431bc43d" providerId="ADAL" clId="{380AE0CB-2B78-43F9-873C-946E983A29C9}" dt="2024-07-02T10:50:57.595" v="420" actId="313"/>
          <ac:spMkLst>
            <pc:docMk/>
            <pc:sldMk cId="971821405" sldId="2147473764"/>
            <ac:spMk id="13" creationId="{AAE7A0CD-7159-4CBD-AB3B-0C17D76FCEA8}"/>
          </ac:spMkLst>
        </pc:spChg>
        <pc:spChg chg="add mod">
          <ac:chgData name="Michael Tull" userId="9b84a4a9-44d8-4d28-b1a8-900a431bc43d" providerId="ADAL" clId="{380AE0CB-2B78-43F9-873C-946E983A29C9}" dt="2024-07-02T10:50:48.787" v="417" actId="207"/>
          <ac:spMkLst>
            <pc:docMk/>
            <pc:sldMk cId="971821405" sldId="2147473764"/>
            <ac:spMk id="14" creationId="{34099A28-92F9-4FDA-8416-3F8F9AA7CFE9}"/>
          </ac:spMkLst>
        </pc:spChg>
        <pc:spChg chg="add mod">
          <ac:chgData name="Michael Tull" userId="9b84a4a9-44d8-4d28-b1a8-900a431bc43d" providerId="ADAL" clId="{380AE0CB-2B78-43F9-873C-946E983A29C9}" dt="2024-07-02T10:50:54.803" v="418" actId="108"/>
          <ac:spMkLst>
            <pc:docMk/>
            <pc:sldMk cId="971821405" sldId="2147473764"/>
            <ac:spMk id="15" creationId="{868E4C2A-0C1C-47B3-BE73-B10DFD5ACCBD}"/>
          </ac:spMkLst>
        </pc:spChg>
        <pc:spChg chg="add mod">
          <ac:chgData name="Michael Tull" userId="9b84a4a9-44d8-4d28-b1a8-900a431bc43d" providerId="ADAL" clId="{380AE0CB-2B78-43F9-873C-946E983A29C9}" dt="2024-07-02T10:48:50.007" v="384" actId="1036"/>
          <ac:spMkLst>
            <pc:docMk/>
            <pc:sldMk cId="971821405" sldId="2147473764"/>
            <ac:spMk id="16" creationId="{BF42F813-8FA5-4C1C-868D-04A342F990C5}"/>
          </ac:spMkLst>
        </pc:spChg>
        <pc:spChg chg="add mod ord">
          <ac:chgData name="Michael Tull" userId="9b84a4a9-44d8-4d28-b1a8-900a431bc43d" providerId="ADAL" clId="{380AE0CB-2B78-43F9-873C-946E983A29C9}" dt="2024-07-02T10:49:26.539" v="403" actId="171"/>
          <ac:spMkLst>
            <pc:docMk/>
            <pc:sldMk cId="971821405" sldId="2147473764"/>
            <ac:spMk id="17" creationId="{9E4B12BB-C6F9-4919-A168-E66566D83041}"/>
          </ac:spMkLst>
        </pc:spChg>
        <pc:picChg chg="del">
          <ac:chgData name="Michael Tull" userId="9b84a4a9-44d8-4d28-b1a8-900a431bc43d" providerId="ADAL" clId="{380AE0CB-2B78-43F9-873C-946E983A29C9}" dt="2024-07-02T10:48:13.045" v="356" actId="478"/>
          <ac:picMkLst>
            <pc:docMk/>
            <pc:sldMk cId="971821405" sldId="2147473764"/>
            <ac:picMk id="7" creationId="{1FA61BB6-8EA4-4BBC-8958-D88943B07DAF}"/>
          </ac:picMkLst>
        </pc:picChg>
        <pc:picChg chg="add mod">
          <ac:chgData name="Michael Tull" userId="9b84a4a9-44d8-4d28-b1a8-900a431bc43d" providerId="ADAL" clId="{380AE0CB-2B78-43F9-873C-946E983A29C9}" dt="2024-07-02T10:49:04.945" v="388" actId="1076"/>
          <ac:picMkLst>
            <pc:docMk/>
            <pc:sldMk cId="971821405" sldId="2147473764"/>
            <ac:picMk id="10" creationId="{1F7FD54B-11DB-4A94-ABD2-4763AE92BADB}"/>
          </ac:picMkLst>
        </pc:picChg>
      </pc:sldChg>
      <pc:sldChg chg="addSp delSp modSp add del mod">
        <pc:chgData name="Michael Tull" userId="9b84a4a9-44d8-4d28-b1a8-900a431bc43d" providerId="ADAL" clId="{380AE0CB-2B78-43F9-873C-946E983A29C9}" dt="2024-07-02T10:07:17.552" v="273" actId="47"/>
        <pc:sldMkLst>
          <pc:docMk/>
          <pc:sldMk cId="3854604788" sldId="2147473764"/>
        </pc:sldMkLst>
        <pc:spChg chg="add del mod">
          <ac:chgData name="Michael Tull" userId="9b84a4a9-44d8-4d28-b1a8-900a431bc43d" providerId="ADAL" clId="{380AE0CB-2B78-43F9-873C-946E983A29C9}" dt="2024-07-02T10:03:30.434" v="123" actId="478"/>
          <ac:spMkLst>
            <pc:docMk/>
            <pc:sldMk cId="3854604788" sldId="2147473764"/>
            <ac:spMk id="3" creationId="{17B7CC9D-FF75-4727-98B1-FC5958B501F9}"/>
          </ac:spMkLst>
        </pc:spChg>
        <pc:spChg chg="del">
          <ac:chgData name="Michael Tull" userId="9b84a4a9-44d8-4d28-b1a8-900a431bc43d" providerId="ADAL" clId="{380AE0CB-2B78-43F9-873C-946E983A29C9}" dt="2024-07-02T10:03:28.167" v="121" actId="478"/>
          <ac:spMkLst>
            <pc:docMk/>
            <pc:sldMk cId="3854604788" sldId="2147473764"/>
            <ac:spMk id="11" creationId="{53655DD1-CB04-4B08-9330-36CDE8685A4B}"/>
          </ac:spMkLst>
        </pc:spChg>
        <pc:spChg chg="del">
          <ac:chgData name="Michael Tull" userId="9b84a4a9-44d8-4d28-b1a8-900a431bc43d" providerId="ADAL" clId="{380AE0CB-2B78-43F9-873C-946E983A29C9}" dt="2024-07-02T10:03:29.446" v="122" actId="478"/>
          <ac:spMkLst>
            <pc:docMk/>
            <pc:sldMk cId="3854604788" sldId="2147473764"/>
            <ac:spMk id="12" creationId="{14287405-84BD-4740-BB47-922DA1227A51}"/>
          </ac:spMkLst>
        </pc:spChg>
        <pc:spChg chg="del">
          <ac:chgData name="Michael Tull" userId="9b84a4a9-44d8-4d28-b1a8-900a431bc43d" providerId="ADAL" clId="{380AE0CB-2B78-43F9-873C-946E983A29C9}" dt="2024-07-02T10:03:28.167" v="121" actId="478"/>
          <ac:spMkLst>
            <pc:docMk/>
            <pc:sldMk cId="3854604788" sldId="2147473764"/>
            <ac:spMk id="14" creationId="{F6F2C7FD-56ED-40A8-9FE9-BF6AA2775322}"/>
          </ac:spMkLst>
        </pc:spChg>
        <pc:spChg chg="del">
          <ac:chgData name="Michael Tull" userId="9b84a4a9-44d8-4d28-b1a8-900a431bc43d" providerId="ADAL" clId="{380AE0CB-2B78-43F9-873C-946E983A29C9}" dt="2024-07-02T10:03:28.167" v="121" actId="478"/>
          <ac:spMkLst>
            <pc:docMk/>
            <pc:sldMk cId="3854604788" sldId="2147473764"/>
            <ac:spMk id="16" creationId="{B43B237F-AF03-4BB2-BBF1-CCB8AED7DDF7}"/>
          </ac:spMkLst>
        </pc:spChg>
        <pc:spChg chg="del">
          <ac:chgData name="Michael Tull" userId="9b84a4a9-44d8-4d28-b1a8-900a431bc43d" providerId="ADAL" clId="{380AE0CB-2B78-43F9-873C-946E983A29C9}" dt="2024-07-02T10:03:28.167" v="121" actId="478"/>
          <ac:spMkLst>
            <pc:docMk/>
            <pc:sldMk cId="3854604788" sldId="2147473764"/>
            <ac:spMk id="17" creationId="{46783BB9-4F81-4243-A537-F8751EE6A2BA}"/>
          </ac:spMkLst>
        </pc:spChg>
        <pc:spChg chg="del">
          <ac:chgData name="Michael Tull" userId="9b84a4a9-44d8-4d28-b1a8-900a431bc43d" providerId="ADAL" clId="{380AE0CB-2B78-43F9-873C-946E983A29C9}" dt="2024-07-02T10:03:28.167" v="121" actId="478"/>
          <ac:spMkLst>
            <pc:docMk/>
            <pc:sldMk cId="3854604788" sldId="2147473764"/>
            <ac:spMk id="21" creationId="{F297E8E9-769F-4031-99ED-F3B8BB3E0F98}"/>
          </ac:spMkLst>
        </pc:spChg>
        <pc:spChg chg="del">
          <ac:chgData name="Michael Tull" userId="9b84a4a9-44d8-4d28-b1a8-900a431bc43d" providerId="ADAL" clId="{380AE0CB-2B78-43F9-873C-946E983A29C9}" dt="2024-07-02T10:03:28.167" v="121" actId="478"/>
          <ac:spMkLst>
            <pc:docMk/>
            <pc:sldMk cId="3854604788" sldId="2147473764"/>
            <ac:spMk id="22" creationId="{70F462C5-6C06-4599-91CD-03A45885402B}"/>
          </ac:spMkLst>
        </pc:spChg>
        <pc:spChg chg="del">
          <ac:chgData name="Michael Tull" userId="9b84a4a9-44d8-4d28-b1a8-900a431bc43d" providerId="ADAL" clId="{380AE0CB-2B78-43F9-873C-946E983A29C9}" dt="2024-07-02T10:03:28.167" v="121" actId="478"/>
          <ac:spMkLst>
            <pc:docMk/>
            <pc:sldMk cId="3854604788" sldId="2147473764"/>
            <ac:spMk id="23" creationId="{DA8D51D3-9FE4-453D-A6F3-22787A441985}"/>
          </ac:spMkLst>
        </pc:spChg>
      </pc:sldChg>
      <pc:sldChg chg="add del">
        <pc:chgData name="Michael Tull" userId="9b84a4a9-44d8-4d28-b1a8-900a431bc43d" providerId="ADAL" clId="{380AE0CB-2B78-43F9-873C-946E983A29C9}" dt="2024-07-02T13:44:05.162" v="620" actId="47"/>
        <pc:sldMkLst>
          <pc:docMk/>
          <pc:sldMk cId="3704739860" sldId="2147473765"/>
        </pc:sldMkLst>
      </pc:sldChg>
      <pc:sldMasterChg chg="delSldLayout">
        <pc:chgData name="Michael Tull" userId="9b84a4a9-44d8-4d28-b1a8-900a431bc43d" providerId="ADAL" clId="{380AE0CB-2B78-43F9-873C-946E983A29C9}" dt="2024-07-02T10:14:32.629" v="344" actId="47"/>
        <pc:sldMasterMkLst>
          <pc:docMk/>
          <pc:sldMasterMk cId="3581013593" sldId="2147484074"/>
        </pc:sldMasterMkLst>
        <pc:sldLayoutChg chg="del">
          <pc:chgData name="Michael Tull" userId="9b84a4a9-44d8-4d28-b1a8-900a431bc43d" providerId="ADAL" clId="{380AE0CB-2B78-43F9-873C-946E983A29C9}" dt="2024-07-02T09:46:37.154" v="111" actId="47"/>
          <pc:sldLayoutMkLst>
            <pc:docMk/>
            <pc:sldMasterMk cId="3581013593" sldId="2147484074"/>
            <pc:sldLayoutMk cId="3147015525" sldId="2147484084"/>
          </pc:sldLayoutMkLst>
        </pc:sldLayoutChg>
        <pc:sldLayoutChg chg="del">
          <pc:chgData name="Michael Tull" userId="9b84a4a9-44d8-4d28-b1a8-900a431bc43d" providerId="ADAL" clId="{380AE0CB-2B78-43F9-873C-946E983A29C9}" dt="2024-07-02T10:14:32.629" v="344" actId="47"/>
          <pc:sldLayoutMkLst>
            <pc:docMk/>
            <pc:sldMasterMk cId="3581013593" sldId="2147484074"/>
            <pc:sldLayoutMk cId="3361991400" sldId="21474840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56556299935826E-2"/>
          <c:y val="2.900279063913434E-2"/>
          <c:w val="0.93613149385009098"/>
          <c:h val="0.87586102034709934"/>
        </c:manualLayout>
      </c:layout>
      <c:lineChart>
        <c:grouping val="standard"/>
        <c:varyColors val="0"/>
        <c:ser>
          <c:idx val="0"/>
          <c:order val="0"/>
          <c:tx>
            <c:strRef>
              <c:f>Sheet1!$B$1</c:f>
              <c:strCache>
                <c:ptCount val="1"/>
                <c:pt idx="0">
                  <c:v>All adults 15+</c:v>
                </c:pt>
              </c:strCache>
            </c:strRef>
          </c:tx>
          <c:spPr>
            <a:ln w="38100" cap="rnd">
              <a:solidFill>
                <a:schemeClr val="tx1"/>
              </a:solidFill>
              <a:round/>
            </a:ln>
            <a:effectLst/>
          </c:spPr>
          <c:marker>
            <c:symbol val="none"/>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5.31</c:v>
                </c:pt>
                <c:pt idx="1">
                  <c:v>5.58</c:v>
                </c:pt>
                <c:pt idx="2">
                  <c:v>5.53</c:v>
                </c:pt>
                <c:pt idx="3">
                  <c:v>5.81</c:v>
                </c:pt>
                <c:pt idx="4">
                  <c:v>5.82</c:v>
                </c:pt>
                <c:pt idx="5">
                  <c:v>6.01</c:v>
                </c:pt>
                <c:pt idx="6">
                  <c:v>5.98</c:v>
                </c:pt>
                <c:pt idx="7">
                  <c:v>6.42</c:v>
                </c:pt>
                <c:pt idx="8">
                  <c:v>6.62</c:v>
                </c:pt>
                <c:pt idx="9">
                  <c:v>6.64</c:v>
                </c:pt>
              </c:numCache>
            </c:numRef>
          </c:val>
          <c:smooth val="0"/>
          <c:extLst>
            <c:ext xmlns:c16="http://schemas.microsoft.com/office/drawing/2014/chart" uri="{C3380CC4-5D6E-409C-BE32-E72D297353CC}">
              <c16:uniqueId val="{00000000-BAE9-484C-8150-0B3D7F567B28}"/>
            </c:ext>
          </c:extLst>
        </c:ser>
        <c:ser>
          <c:idx val="1"/>
          <c:order val="1"/>
          <c:tx>
            <c:strRef>
              <c:f>Sheet1!$C$1</c:f>
              <c:strCache>
                <c:ptCount val="1"/>
                <c:pt idx="0">
                  <c:v>16-34</c:v>
                </c:pt>
              </c:strCache>
            </c:strRef>
          </c:tx>
          <c:spPr>
            <a:ln w="38100" cap="rnd">
              <a:solidFill>
                <a:schemeClr val="tx2"/>
              </a:solidFill>
              <a:round/>
            </a:ln>
            <a:effectLst/>
          </c:spPr>
          <c:marker>
            <c:symbol val="none"/>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4.55</c:v>
                </c:pt>
                <c:pt idx="1">
                  <c:v>5.14</c:v>
                </c:pt>
                <c:pt idx="2">
                  <c:v>5.12</c:v>
                </c:pt>
                <c:pt idx="3">
                  <c:v>5.31</c:v>
                </c:pt>
                <c:pt idx="4">
                  <c:v>5.42</c:v>
                </c:pt>
                <c:pt idx="5">
                  <c:v>5.58</c:v>
                </c:pt>
                <c:pt idx="6">
                  <c:v>5.79</c:v>
                </c:pt>
                <c:pt idx="7">
                  <c:v>6.53</c:v>
                </c:pt>
                <c:pt idx="8">
                  <c:v>6.66</c:v>
                </c:pt>
                <c:pt idx="9">
                  <c:v>6.67</c:v>
                </c:pt>
              </c:numCache>
            </c:numRef>
          </c:val>
          <c:smooth val="0"/>
          <c:extLst>
            <c:ext xmlns:c16="http://schemas.microsoft.com/office/drawing/2014/chart" uri="{C3380CC4-5D6E-409C-BE32-E72D297353CC}">
              <c16:uniqueId val="{00000001-BAE9-484C-8150-0B3D7F567B28}"/>
            </c:ext>
          </c:extLst>
        </c:ser>
        <c:dLbls>
          <c:showLegendKey val="0"/>
          <c:showVal val="0"/>
          <c:showCatName val="0"/>
          <c:showSerName val="0"/>
          <c:showPercent val="0"/>
          <c:showBubbleSize val="0"/>
        </c:dLbls>
        <c:smooth val="0"/>
        <c:axId val="778399488"/>
        <c:axId val="778382688"/>
      </c:lineChart>
      <c:catAx>
        <c:axId val="778399488"/>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8382688"/>
        <c:crosses val="autoZero"/>
        <c:auto val="1"/>
        <c:lblAlgn val="ctr"/>
        <c:lblOffset val="100"/>
        <c:noMultiLvlLbl val="0"/>
      </c:catAx>
      <c:valAx>
        <c:axId val="778382688"/>
        <c:scaling>
          <c:orientation val="minMax"/>
          <c:max val="7"/>
          <c:min val="3"/>
        </c:scaling>
        <c:delete val="0"/>
        <c:axPos val="l"/>
        <c:numFmt formatCode="General" sourceLinked="1"/>
        <c:majorTickMark val="none"/>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8399488"/>
        <c:crosses val="autoZero"/>
        <c:crossBetween val="between"/>
      </c:valAx>
      <c:spPr>
        <a:noFill/>
        <a:ln>
          <a:noFill/>
        </a:ln>
        <a:effectLst/>
      </c:spPr>
    </c:plotArea>
    <c:legend>
      <c:legendPos val="b"/>
      <c:layout>
        <c:manualLayout>
          <c:xMode val="edge"/>
          <c:yMode val="edge"/>
          <c:x val="0.35616814222432058"/>
          <c:y val="3.5535419233824229E-2"/>
          <c:w val="0.31307570055687389"/>
          <c:h val="7.89940689582749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87398411477701E-2"/>
          <c:y val="3.552763566457507E-2"/>
          <c:w val="0.96032136214252617"/>
          <c:h val="0.87357641498653438"/>
        </c:manualLayout>
      </c:layout>
      <c:barChart>
        <c:barDir val="col"/>
        <c:grouping val="clustered"/>
        <c:varyColors val="0"/>
        <c:ser>
          <c:idx val="0"/>
          <c:order val="0"/>
          <c:tx>
            <c:strRef>
              <c:f>Sheet1!$B$1</c:f>
              <c:strCache>
                <c:ptCount val="1"/>
                <c:pt idx="0">
                  <c:v>Any co-viewing</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83B-40B1-B786-465E8A655486}"/>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83B-40B1-B786-465E8A655486}"/>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983B-40B1-B786-465E8A65548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983B-40B1-B786-465E8A65548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83B-40B1-B786-465E8A655486}"/>
              </c:ext>
            </c:extLst>
          </c:dPt>
          <c:dPt>
            <c:idx val="5"/>
            <c:invertIfNegative val="0"/>
            <c:bubble3D val="0"/>
            <c:spPr>
              <a:solidFill>
                <a:schemeClr val="bg2"/>
              </a:solidFill>
              <a:ln>
                <a:noFill/>
              </a:ln>
              <a:effectLst/>
            </c:spPr>
            <c:extLst>
              <c:ext xmlns:c16="http://schemas.microsoft.com/office/drawing/2014/chart" uri="{C3380CC4-5D6E-409C-BE32-E72D297353CC}">
                <c16:uniqueId val="{0000000B-983B-40B1-B786-465E8A655486}"/>
              </c:ext>
            </c:extLst>
          </c:dPt>
          <c:dLbls>
            <c:dLbl>
              <c:idx val="5"/>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3B-40B1-B786-465E8A65548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YouTube</c:v>
                </c:pt>
                <c:pt idx="1">
                  <c:v>Live TV</c:v>
                </c:pt>
                <c:pt idx="2">
                  <c:v>SVOD</c:v>
                </c:pt>
                <c:pt idx="3">
                  <c:v>BVOD</c:v>
                </c:pt>
                <c:pt idx="4">
                  <c:v>Playback TV</c:v>
                </c:pt>
                <c:pt idx="5">
                  <c:v>Cinema</c:v>
                </c:pt>
              </c:strCache>
            </c:strRef>
          </c:cat>
          <c:val>
            <c:numRef>
              <c:f>Sheet1!$B$2:$B$7</c:f>
              <c:numCache>
                <c:formatCode>0%</c:formatCode>
                <c:ptCount val="6"/>
                <c:pt idx="0">
                  <c:v>0.1</c:v>
                </c:pt>
                <c:pt idx="1">
                  <c:v>0.42</c:v>
                </c:pt>
                <c:pt idx="2">
                  <c:v>0.43</c:v>
                </c:pt>
                <c:pt idx="3">
                  <c:v>0.44</c:v>
                </c:pt>
                <c:pt idx="4">
                  <c:v>0.5</c:v>
                </c:pt>
                <c:pt idx="5">
                  <c:v>0.98</c:v>
                </c:pt>
              </c:numCache>
            </c:numRef>
          </c:val>
          <c:extLst>
            <c:ext xmlns:c16="http://schemas.microsoft.com/office/drawing/2014/chart" uri="{C3380CC4-5D6E-409C-BE32-E72D297353CC}">
              <c16:uniqueId val="{0000000C-983B-40B1-B786-465E8A655486}"/>
            </c:ext>
          </c:extLst>
        </c:ser>
        <c:dLbls>
          <c:showLegendKey val="0"/>
          <c:showVal val="0"/>
          <c:showCatName val="0"/>
          <c:showSerName val="0"/>
          <c:showPercent val="0"/>
          <c:showBubbleSize val="0"/>
        </c:dLbls>
        <c:gapWidth val="70"/>
        <c:overlap val="-27"/>
        <c:axId val="254170752"/>
        <c:axId val="1581891600"/>
      </c:barChart>
      <c:catAx>
        <c:axId val="254170752"/>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81891600"/>
        <c:crosses val="autoZero"/>
        <c:auto val="1"/>
        <c:lblAlgn val="ctr"/>
        <c:lblOffset val="100"/>
        <c:noMultiLvlLbl val="0"/>
      </c:catAx>
      <c:valAx>
        <c:axId val="1581891600"/>
        <c:scaling>
          <c:orientation val="minMax"/>
        </c:scaling>
        <c:delete val="1"/>
        <c:axPos val="l"/>
        <c:numFmt formatCode="0%" sourceLinked="1"/>
        <c:majorTickMark val="none"/>
        <c:minorTickMark val="none"/>
        <c:tickLblPos val="nextTo"/>
        <c:crossAx val="254170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54948673106851E-2"/>
          <c:y val="4.0924355045805034E-3"/>
          <c:w val="0.93044129767189354"/>
          <c:h val="0.99590745251120627"/>
        </c:manualLayout>
      </c:layout>
      <c:bubbleChart>
        <c:varyColors val="0"/>
        <c:ser>
          <c:idx val="0"/>
          <c:order val="0"/>
          <c:tx>
            <c:strRef>
              <c:f>Sheet1!$A$2</c:f>
              <c:strCache>
                <c:ptCount val="1"/>
                <c:pt idx="0">
                  <c:v>Social </c:v>
                </c:pt>
              </c:strCache>
            </c:strRef>
          </c:tx>
          <c:spPr>
            <a:solidFill>
              <a:srgbClr val="E3499B"/>
            </a:solidFill>
            <a:ln>
              <a:noFill/>
            </a:ln>
            <a:effectLst/>
          </c:spPr>
          <c:invertIfNegative val="0"/>
          <c:dPt>
            <c:idx val="0"/>
            <c:invertIfNegative val="0"/>
            <c:bubble3D val="0"/>
            <c:spPr>
              <a:solidFill>
                <a:srgbClr val="6BC9C3">
                  <a:lumMod val="75000"/>
                </a:srgbClr>
              </a:solidFill>
              <a:ln>
                <a:noFill/>
              </a:ln>
              <a:effectLst/>
            </c:spPr>
            <c:extLst>
              <c:ext xmlns:c16="http://schemas.microsoft.com/office/drawing/2014/chart" uri="{C3380CC4-5D6E-409C-BE32-E72D297353CC}">
                <c16:uniqueId val="{00000001-2374-429E-9DB6-B42A6C8C92CA}"/>
              </c:ext>
            </c:extLst>
          </c:dPt>
          <c:dPt>
            <c:idx val="4"/>
            <c:invertIfNegative val="0"/>
            <c:bubble3D val="0"/>
            <c:spPr>
              <a:solidFill>
                <a:srgbClr val="E3499B"/>
              </a:solidFill>
              <a:ln>
                <a:noFill/>
              </a:ln>
              <a:effectLst/>
            </c:spPr>
            <c:extLst>
              <c:ext xmlns:c16="http://schemas.microsoft.com/office/drawing/2014/chart" uri="{C3380CC4-5D6E-409C-BE32-E72D297353CC}">
                <c16:uniqueId val="{00000003-2374-429E-9DB6-B42A6C8C92CA}"/>
              </c:ext>
            </c:extLst>
          </c:dPt>
          <c:dLbls>
            <c:dLbl>
              <c:idx val="0"/>
              <c:tx>
                <c:rich>
                  <a:bodyPr/>
                  <a:lstStyle/>
                  <a:p>
                    <a:fld id="{E0FA71AF-8BBB-40E9-921D-6D688184B6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374-429E-9DB6-B42A6C8C92CA}"/>
                </c:ext>
              </c:extLst>
            </c:dLbl>
            <c:dLbl>
              <c:idx val="1"/>
              <c:layout>
                <c:manualLayout>
                  <c:x val="-5.0983656727173069E-3"/>
                  <c:y val="1.0270851243298674E-2"/>
                </c:manualLayout>
              </c:layout>
              <c:tx>
                <c:rich>
                  <a:bodyPr/>
                  <a:lstStyle/>
                  <a:p>
                    <a:fld id="{1C8972CA-29D8-45E5-AB53-3E8F4D30DE0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374-429E-9DB6-B42A6C8C92CA}"/>
                </c:ext>
              </c:extLst>
            </c:dLbl>
            <c:dLbl>
              <c:idx val="2"/>
              <c:layout>
                <c:manualLayout>
                  <c:x val="-2.3792373139347494E-2"/>
                  <c:y val="-5.1354256216493435E-2"/>
                </c:manualLayout>
              </c:layout>
              <c:tx>
                <c:rich>
                  <a:bodyPr/>
                  <a:lstStyle/>
                  <a:p>
                    <a:fld id="{7C74915C-C830-4D8B-83CA-FEFB5165355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374-429E-9DB6-B42A6C8C92CA}"/>
                </c:ext>
              </c:extLst>
            </c:dLbl>
            <c:dLbl>
              <c:idx val="3"/>
              <c:layout>
                <c:manualLayout>
                  <c:x val="-8.4972761211955114E-2"/>
                  <c:y val="-2.7388936648796526E-2"/>
                </c:manualLayout>
              </c:layout>
              <c:tx>
                <c:rich>
                  <a:bodyPr/>
                  <a:lstStyle/>
                  <a:p>
                    <a:fld id="{8B34ADDF-FE04-44AE-9DD2-037A9B2EDE0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374-429E-9DB6-B42A6C8C92CA}"/>
                </c:ext>
              </c:extLst>
            </c:dLbl>
            <c:dLbl>
              <c:idx val="4"/>
              <c:layout>
                <c:manualLayout>
                  <c:x val="-0.13255750749064998"/>
                  <c:y val="5.1354256216493373E-2"/>
                </c:manualLayout>
              </c:layout>
              <c:tx>
                <c:rich>
                  <a:bodyPr/>
                  <a:lstStyle/>
                  <a:p>
                    <a:fld id="{AF6F8250-57A5-4A70-924E-D353E917938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374-429E-9DB6-B42A6C8C92CA}"/>
                </c:ext>
              </c:extLst>
            </c:dLbl>
            <c:dLbl>
              <c:idx val="5"/>
              <c:layout>
                <c:manualLayout>
                  <c:x val="-0.19458762317537723"/>
                  <c:y val="-4.7930504347319755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11640936-D3E6-4F16-B797-677F9D5B4C08}" type="CELLRANGE">
                      <a:rPr lang="en-US"/>
                      <a:pPr>
                        <a:defRPr sz="1400">
                          <a:latin typeface="+mn-lt"/>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212138579734491"/>
                      <c:h val="0.10976116362005181"/>
                    </c:manualLayout>
                  </c15:layout>
                  <c15:dlblFieldTable/>
                  <c15:showDataLabelsRange val="1"/>
                </c:ext>
                <c:ext xmlns:c16="http://schemas.microsoft.com/office/drawing/2014/chart" uri="{C3380CC4-5D6E-409C-BE32-E72D297353CC}">
                  <c16:uniqueId val="{00000007-2374-429E-9DB6-B42A6C8C92CA}"/>
                </c:ext>
              </c:extLst>
            </c:dLbl>
            <c:dLbl>
              <c:idx val="6"/>
              <c:layout>
                <c:manualLayout>
                  <c:x val="-0.20223517168445318"/>
                  <c:y val="-1.3694468324398294E-2"/>
                </c:manualLayout>
              </c:layout>
              <c:tx>
                <c:rich>
                  <a:bodyPr/>
                  <a:lstStyle/>
                  <a:p>
                    <a:fld id="{2DCCB5E5-9988-404A-825F-31B0239004E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374-429E-9DB6-B42A6C8C92CA}"/>
                </c:ext>
              </c:extLst>
            </c:dLbl>
            <c:dLbl>
              <c:idx val="7"/>
              <c:layout>
                <c:manualLayout>
                  <c:x val="-3.9087470157499353E-2"/>
                  <c:y val="4.7930639135393686E-2"/>
                </c:manualLayout>
              </c:layout>
              <c:tx>
                <c:rich>
                  <a:bodyPr/>
                  <a:lstStyle/>
                  <a:p>
                    <a:fld id="{85CFBD77-494D-4EA0-B370-02ED16254AA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374-429E-9DB6-B42A6C8C92CA}"/>
                </c:ext>
              </c:extLst>
            </c:dLbl>
            <c:dLbl>
              <c:idx val="8"/>
              <c:layout>
                <c:manualLayout>
                  <c:x val="-0.11556295524825899"/>
                  <c:y val="-6.8472341621991159E-3"/>
                </c:manualLayout>
              </c:layout>
              <c:tx>
                <c:rich>
                  <a:bodyPr/>
                  <a:lstStyle/>
                  <a:p>
                    <a:fld id="{C4FEE158-B76E-48EF-885A-008B21D9337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374-429E-9DB6-B42A6C8C92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xVal>
            <c:numRef>
              <c:f>Sheet1!$B$1:$J$1</c:f>
              <c:numCache>
                <c:formatCode>0</c:formatCode>
                <c:ptCount val="9"/>
                <c:pt idx="0">
                  <c:v>128</c:v>
                </c:pt>
                <c:pt idx="1">
                  <c:v>131</c:v>
                </c:pt>
                <c:pt idx="2">
                  <c:v>103</c:v>
                </c:pt>
                <c:pt idx="3">
                  <c:v>84</c:v>
                </c:pt>
                <c:pt idx="4">
                  <c:v>84</c:v>
                </c:pt>
                <c:pt idx="5">
                  <c:v>88</c:v>
                </c:pt>
                <c:pt idx="6">
                  <c:v>88</c:v>
                </c:pt>
                <c:pt idx="7">
                  <c:v>106</c:v>
                </c:pt>
                <c:pt idx="8">
                  <c:v>72</c:v>
                </c:pt>
              </c:numCache>
            </c:numRef>
          </c:xVal>
          <c:yVal>
            <c:numRef>
              <c:f>Sheet1!$B$2:$J$2</c:f>
              <c:numCache>
                <c:formatCode>0</c:formatCode>
                <c:ptCount val="9"/>
                <c:pt idx="0">
                  <c:v>118</c:v>
                </c:pt>
                <c:pt idx="1">
                  <c:v>108</c:v>
                </c:pt>
                <c:pt idx="2">
                  <c:v>100</c:v>
                </c:pt>
                <c:pt idx="3">
                  <c:v>103</c:v>
                </c:pt>
                <c:pt idx="4">
                  <c:v>87</c:v>
                </c:pt>
                <c:pt idx="5">
                  <c:v>110</c:v>
                </c:pt>
                <c:pt idx="6">
                  <c:v>92</c:v>
                </c:pt>
                <c:pt idx="7">
                  <c:v>92</c:v>
                </c:pt>
                <c:pt idx="8">
                  <c:v>103</c:v>
                </c:pt>
              </c:numCache>
            </c:numRef>
          </c:yVal>
          <c:bubbleSize>
            <c:numLit>
              <c:formatCode>General</c:formatCode>
              <c:ptCount val="9"/>
              <c:pt idx="0">
                <c:v>1</c:v>
              </c:pt>
              <c:pt idx="1">
                <c:v>1</c:v>
              </c:pt>
              <c:pt idx="2">
                <c:v>1</c:v>
              </c:pt>
              <c:pt idx="3">
                <c:v>1</c:v>
              </c:pt>
              <c:pt idx="4">
                <c:v>1</c:v>
              </c:pt>
              <c:pt idx="5">
                <c:v>1</c:v>
              </c:pt>
              <c:pt idx="6">
                <c:v>1</c:v>
              </c:pt>
              <c:pt idx="7">
                <c:v>1</c:v>
              </c:pt>
              <c:pt idx="8">
                <c:v>1</c:v>
              </c:pt>
            </c:numLit>
          </c:bubbleSize>
          <c:bubble3D val="0"/>
          <c:extLst>
            <c:ext xmlns:c15="http://schemas.microsoft.com/office/drawing/2012/chart" uri="{02D57815-91ED-43cb-92C2-25804820EDAC}">
              <c15:datalabelsRange>
                <c15:f>Sheet1!$B$3:$J$3</c15:f>
                <c15:dlblRangeCache>
                  <c:ptCount val="9"/>
                  <c:pt idx="0">
                    <c:v>TV</c:v>
                  </c:pt>
                  <c:pt idx="1">
                    <c:v>Cinema</c:v>
                  </c:pt>
                  <c:pt idx="2">
                    <c:v>Newspapers</c:v>
                  </c:pt>
                  <c:pt idx="3">
                    <c:v>Radio</c:v>
                  </c:pt>
                  <c:pt idx="4">
                    <c:v>Content creators</c:v>
                  </c:pt>
                  <c:pt idx="5">
                    <c:v>Out of home</c:v>
                  </c:pt>
                  <c:pt idx="6">
                    <c:v>Video sharing sites</c:v>
                  </c:pt>
                  <c:pt idx="7">
                    <c:v>Social Media</c:v>
                  </c:pt>
                  <c:pt idx="8">
                    <c:v>Podcasts</c:v>
                  </c:pt>
                </c15:dlblRangeCache>
              </c15:datalabelsRange>
            </c:ext>
            <c:ext xmlns:c16="http://schemas.microsoft.com/office/drawing/2014/chart" uri="{C3380CC4-5D6E-409C-BE32-E72D297353CC}">
              <c16:uniqueId val="{0000000B-2374-429E-9DB6-B42A6C8C92CA}"/>
            </c:ext>
          </c:extLst>
        </c:ser>
        <c:dLbls>
          <c:showLegendKey val="0"/>
          <c:showVal val="0"/>
          <c:showCatName val="0"/>
          <c:showSerName val="0"/>
          <c:showPercent val="0"/>
          <c:showBubbleSize val="0"/>
        </c:dLbls>
        <c:bubbleScale val="18"/>
        <c:showNegBubbles val="0"/>
        <c:axId val="305412352"/>
        <c:axId val="306089632"/>
      </c:bubbleChart>
      <c:valAx>
        <c:axId val="305412352"/>
        <c:scaling>
          <c:orientation val="minMax"/>
          <c:max val="150"/>
          <c:min val="50"/>
        </c:scaling>
        <c:delete val="1"/>
        <c:axPos val="b"/>
        <c:numFmt formatCode="#,##0" sourceLinked="0"/>
        <c:majorTickMark val="out"/>
        <c:minorTickMark val="none"/>
        <c:tickLblPos val="nextTo"/>
        <c:crossAx val="306089632"/>
        <c:crossesAt val="0"/>
        <c:crossBetween val="midCat"/>
        <c:majorUnit val="10"/>
      </c:valAx>
      <c:valAx>
        <c:axId val="306089632"/>
        <c:scaling>
          <c:orientation val="minMax"/>
          <c:max val="150"/>
          <c:min val="50"/>
        </c:scaling>
        <c:delete val="1"/>
        <c:axPos val="l"/>
        <c:majorGridlines>
          <c:spPr>
            <a:ln w="6350" cap="flat" cmpd="sng" algn="ctr">
              <a:noFill/>
              <a:prstDash val="solid"/>
              <a:round/>
            </a:ln>
            <a:effectLst/>
          </c:spPr>
        </c:majorGridlines>
        <c:numFmt formatCode="#,##0" sourceLinked="0"/>
        <c:majorTickMark val="out"/>
        <c:minorTickMark val="none"/>
        <c:tickLblPos val="nextTo"/>
        <c:crossAx val="305412352"/>
        <c:crossesAt val="5.000000000000001E-2"/>
        <c:crossBetween val="midCat"/>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7/2/2024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1.xml"/><Relationship Id="rId1" Type="http://schemas.openxmlformats.org/officeDocument/2006/relationships/tags" Target="../tags/tag77.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2.xml"/><Relationship Id="rId1" Type="http://schemas.openxmlformats.org/officeDocument/2006/relationships/tags" Target="../tags/tag79.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3.xml"/><Relationship Id="rId1" Type="http://schemas.openxmlformats.org/officeDocument/2006/relationships/tags" Target="../tags/tag8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3.xml"/><Relationship Id="rId1" Type="http://schemas.openxmlformats.org/officeDocument/2006/relationships/tags" Target="../tags/tag8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13.xml"/><Relationship Id="rId1" Type="http://schemas.openxmlformats.org/officeDocument/2006/relationships/tags" Target="../tags/tag83.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3.xml"/><Relationship Id="rId1" Type="http://schemas.openxmlformats.org/officeDocument/2006/relationships/tags" Target="../tags/tag8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3.xml"/><Relationship Id="rId1" Type="http://schemas.openxmlformats.org/officeDocument/2006/relationships/tags" Target="../tags/tag8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3.xml"/><Relationship Id="rId1" Type="http://schemas.openxmlformats.org/officeDocument/2006/relationships/tags" Target="../tags/tag8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3.xml"/><Relationship Id="rId1" Type="http://schemas.openxmlformats.org/officeDocument/2006/relationships/tags" Target="../tags/tag8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3.xml"/><Relationship Id="rId1" Type="http://schemas.openxmlformats.org/officeDocument/2006/relationships/tags" Target="../tags/tag88.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3.xml"/><Relationship Id="rId1" Type="http://schemas.openxmlformats.org/officeDocument/2006/relationships/tags" Target="../tags/tag8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3.xml"/><Relationship Id="rId1" Type="http://schemas.openxmlformats.org/officeDocument/2006/relationships/tags" Target="../tags/tag90.xml"/><Relationship Id="rId4" Type="http://schemas.openxmlformats.org/officeDocument/2006/relationships/image" Target="../media/image1.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13.xml"/><Relationship Id="rId1" Type="http://schemas.openxmlformats.org/officeDocument/2006/relationships/tags" Target="../tags/tag91.xml"/><Relationship Id="rId4" Type="http://schemas.openxmlformats.org/officeDocument/2006/relationships/image" Target="../media/image1.em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14.xml"/><Relationship Id="rId1" Type="http://schemas.openxmlformats.org/officeDocument/2006/relationships/tags" Target="../tags/tag93.xml"/><Relationship Id="rId4" Type="http://schemas.openxmlformats.org/officeDocument/2006/relationships/image" Target="../media/image1.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4.xml"/><Relationship Id="rId1" Type="http://schemas.openxmlformats.org/officeDocument/2006/relationships/tags" Target="../tags/tag94.xml"/><Relationship Id="rId4" Type="http://schemas.openxmlformats.org/officeDocument/2006/relationships/image" Target="../media/image1.e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4.xml"/><Relationship Id="rId1" Type="http://schemas.openxmlformats.org/officeDocument/2006/relationships/tags" Target="../tags/tag95.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14.xml"/><Relationship Id="rId1" Type="http://schemas.openxmlformats.org/officeDocument/2006/relationships/tags" Target="../tags/tag96.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4.xml"/><Relationship Id="rId1" Type="http://schemas.openxmlformats.org/officeDocument/2006/relationships/tags" Target="../tags/tag97.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14.xml"/><Relationship Id="rId1" Type="http://schemas.openxmlformats.org/officeDocument/2006/relationships/tags" Target="../tags/tag98.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15.xml"/><Relationship Id="rId1" Type="http://schemas.openxmlformats.org/officeDocument/2006/relationships/tags" Target="../tags/tag100.xml"/><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16.xml"/><Relationship Id="rId1" Type="http://schemas.openxmlformats.org/officeDocument/2006/relationships/tags" Target="../tags/tag10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16.xml"/><Relationship Id="rId1" Type="http://schemas.openxmlformats.org/officeDocument/2006/relationships/tags" Target="../tags/tag103.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16.xml"/><Relationship Id="rId1" Type="http://schemas.openxmlformats.org/officeDocument/2006/relationships/tags" Target="../tags/tag104.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16.xml"/><Relationship Id="rId1" Type="http://schemas.openxmlformats.org/officeDocument/2006/relationships/tags" Target="../tags/tag105.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16.xml"/><Relationship Id="rId1" Type="http://schemas.openxmlformats.org/officeDocument/2006/relationships/tags" Target="../tags/tag106.xml"/><Relationship Id="rId4" Type="http://schemas.openxmlformats.org/officeDocument/2006/relationships/image" Target="../media/image1.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16.xml"/><Relationship Id="rId1" Type="http://schemas.openxmlformats.org/officeDocument/2006/relationships/tags" Target="../tags/tag107.xml"/><Relationship Id="rId4" Type="http://schemas.openxmlformats.org/officeDocument/2006/relationships/image" Target="../media/image1.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16.xml"/><Relationship Id="rId1" Type="http://schemas.openxmlformats.org/officeDocument/2006/relationships/tags" Target="../tags/tag108.xml"/><Relationship Id="rId4" Type="http://schemas.openxmlformats.org/officeDocument/2006/relationships/image" Target="../media/image1.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16.xml"/><Relationship Id="rId1" Type="http://schemas.openxmlformats.org/officeDocument/2006/relationships/tags" Target="../tags/tag109.xml"/><Relationship Id="rId4" Type="http://schemas.openxmlformats.org/officeDocument/2006/relationships/image" Target="../media/image1.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16.xml"/><Relationship Id="rId1" Type="http://schemas.openxmlformats.org/officeDocument/2006/relationships/tags" Target="../tags/tag110.xml"/><Relationship Id="rId4" Type="http://schemas.openxmlformats.org/officeDocument/2006/relationships/image" Target="../media/image1.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16.xml"/><Relationship Id="rId1" Type="http://schemas.openxmlformats.org/officeDocument/2006/relationships/tags" Target="../tags/tag111.xml"/><Relationship Id="rId4" Type="http://schemas.openxmlformats.org/officeDocument/2006/relationships/image" Target="../media/image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16.xml"/><Relationship Id="rId1" Type="http://schemas.openxmlformats.org/officeDocument/2006/relationships/tags" Target="../tags/tag112.xml"/><Relationship Id="rId4" Type="http://schemas.openxmlformats.org/officeDocument/2006/relationships/image" Target="../media/image1.emf"/></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16.xml"/><Relationship Id="rId1" Type="http://schemas.openxmlformats.org/officeDocument/2006/relationships/tags" Target="../tags/tag113.xml"/><Relationship Id="rId4" Type="http://schemas.openxmlformats.org/officeDocument/2006/relationships/image" Target="../media/image1.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16.xml"/><Relationship Id="rId1" Type="http://schemas.openxmlformats.org/officeDocument/2006/relationships/tags" Target="../tags/tag114.xml"/><Relationship Id="rId4" Type="http://schemas.openxmlformats.org/officeDocument/2006/relationships/image" Target="../media/image1.emf"/></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7.xml"/><Relationship Id="rId1" Type="http://schemas.openxmlformats.org/officeDocument/2006/relationships/tags" Target="../tags/tag11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5.xml"/><Relationship Id="rId1" Type="http://schemas.openxmlformats.org/officeDocument/2006/relationships/tags" Target="../tags/tag4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5.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5.xml"/><Relationship Id="rId1" Type="http://schemas.openxmlformats.org/officeDocument/2006/relationships/tags" Target="../tags/tag4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5.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5.xml"/><Relationship Id="rId1" Type="http://schemas.openxmlformats.org/officeDocument/2006/relationships/tags" Target="../tags/tag49.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5.xml"/><Relationship Id="rId1" Type="http://schemas.openxmlformats.org/officeDocument/2006/relationships/tags" Target="../tags/tag50.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5.xml"/><Relationship Id="rId1" Type="http://schemas.openxmlformats.org/officeDocument/2006/relationships/tags" Target="../tags/tag5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tags" Target="../tags/tag5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5.xml"/><Relationship Id="rId1" Type="http://schemas.openxmlformats.org/officeDocument/2006/relationships/tags" Target="../tags/tag5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5.xml"/><Relationship Id="rId1" Type="http://schemas.openxmlformats.org/officeDocument/2006/relationships/tags" Target="../tags/tag5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tags" Target="../tags/tag5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tags" Target="../tags/tag5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6.xml"/><Relationship Id="rId1" Type="http://schemas.openxmlformats.org/officeDocument/2006/relationships/tags" Target="../tags/tag6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6.xml"/><Relationship Id="rId1" Type="http://schemas.openxmlformats.org/officeDocument/2006/relationships/tags" Target="../tags/tag61.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7.xml"/><Relationship Id="rId1" Type="http://schemas.openxmlformats.org/officeDocument/2006/relationships/tags" Target="../tags/tag63.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7.xml"/><Relationship Id="rId1" Type="http://schemas.openxmlformats.org/officeDocument/2006/relationships/tags" Target="../tags/tag64.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7.xml"/><Relationship Id="rId1" Type="http://schemas.openxmlformats.org/officeDocument/2006/relationships/tags" Target="../tags/tag6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7.xml"/><Relationship Id="rId1" Type="http://schemas.openxmlformats.org/officeDocument/2006/relationships/tags" Target="../tags/tag66.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7.xml"/><Relationship Id="rId1" Type="http://schemas.openxmlformats.org/officeDocument/2006/relationships/tags" Target="../tags/tag67.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tags" Target="../tags/tag69.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8.xml"/><Relationship Id="rId1" Type="http://schemas.openxmlformats.org/officeDocument/2006/relationships/tags" Target="../tags/tag70.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8.xml"/><Relationship Id="rId1" Type="http://schemas.openxmlformats.org/officeDocument/2006/relationships/tags" Target="../tags/tag7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6" y="7209634"/>
            <a:ext cx="3116263" cy="206082"/>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564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464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5546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889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668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0" name="Object 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8759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027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93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2305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4553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4169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1504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0360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8138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5091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3442950" cy="7561263"/>
          </a:xfrm>
        </p:spPr>
        <p:txBody>
          <a:bodyPr/>
          <a:lstStyle/>
          <a:p>
            <a:endParaRPr lang="ru-RU" dirty="0"/>
          </a:p>
        </p:txBody>
      </p:sp>
    </p:spTree>
    <p:extLst>
      <p:ext uri="{BB962C8B-B14F-4D97-AF65-F5344CB8AC3E}">
        <p14:creationId xmlns:p14="http://schemas.microsoft.com/office/powerpoint/2010/main" val="186686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2"/>
            <a:ext cx="8259575" cy="214058"/>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4"/>
            <a:ext cx="8426275" cy="4210169"/>
          </a:xfrm>
        </p:spPr>
        <p:txBody>
          <a:bodyPr/>
          <a:lstStyle>
            <a:lvl1pPr>
              <a:lnSpc>
                <a:spcPts val="2000"/>
              </a:lnSpc>
              <a:defRPr sz="1799">
                <a:solidFill>
                  <a:schemeClr val="tx2"/>
                </a:solidFill>
              </a:defRPr>
            </a:lvl1pPr>
            <a:lvl2pPr>
              <a:lnSpc>
                <a:spcPts val="2000"/>
              </a:lnSpc>
              <a:defRPr sz="1799" b="0">
                <a:solidFill>
                  <a:schemeClr val="bg1"/>
                </a:solidFill>
              </a:defRPr>
            </a:lvl2pPr>
            <a:lvl3pPr>
              <a:lnSpc>
                <a:spcPts val="1499"/>
              </a:lnSpc>
              <a:defRPr/>
            </a:lvl3pPr>
            <a:lvl4pPr>
              <a:defRPr lang="en-US" sz="1400" b="0" i="0" kern="1200" dirty="0" smtClean="0">
                <a:solidFill>
                  <a:srgbClr val="000000"/>
                </a:solidFill>
                <a:latin typeface="Helvetica Neue" panose="02000503000000020004" pitchFamily="2" charset="0"/>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6" y="7209634"/>
            <a:ext cx="3116263" cy="206082"/>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7110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491463"/>
            <a:ext cx="4036622" cy="214058"/>
          </a:xfrm>
        </p:spPr>
        <p:txBody>
          <a:bodyPr anchor="t" anchorCtr="0"/>
          <a:lstStyle>
            <a:lvl1pPr>
              <a:lnSpc>
                <a:spcPts val="1684"/>
              </a:lnSpc>
              <a:buNone/>
              <a:defRPr lang="en-GB" sz="1400" b="0" i="0" kern="1200" baseline="0" dirty="0">
                <a:solidFill>
                  <a:schemeClr val="bg1"/>
                </a:solidFill>
                <a:latin typeface="Helvetica Neue" panose="02000503000000020004" pitchFamily="2" charset="0"/>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79577"/>
            <a:ext cx="4036622" cy="248708"/>
          </a:xfrm>
        </p:spPr>
        <p:txBody>
          <a:bodyPr anchor="t" anchorCtr="0"/>
          <a:lstStyle>
            <a:lvl1pPr>
              <a:lnSpc>
                <a:spcPts val="1684"/>
              </a:lnSpc>
              <a:buNone/>
              <a:defRPr lang="en-GB" sz="1400" b="0" i="0" kern="1200" baseline="0" dirty="0">
                <a:solidFill>
                  <a:schemeClr val="accent6"/>
                </a:solidFill>
                <a:latin typeface="Helvetica Neue" panose="02000503000000020004" pitchFamily="2" charset="0"/>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3"/>
            <a:ext cx="4036622" cy="214058"/>
          </a:xfrm>
        </p:spPr>
        <p:txBody>
          <a:bodyPr anchor="t" anchorCtr="0"/>
          <a:lstStyle>
            <a:lvl1pPr>
              <a:lnSpc>
                <a:spcPts val="1684"/>
              </a:lnSpc>
              <a:buNone/>
              <a:defRPr lang="en-GB" sz="1400" b="0" i="0" kern="1200" baseline="0" dirty="0">
                <a:solidFill>
                  <a:schemeClr val="bg1"/>
                </a:solidFill>
                <a:latin typeface="Helvetica Neue" panose="02000503000000020004" pitchFamily="2" charset="0"/>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0" i="0" kern="1200" baseline="0" dirty="0">
                <a:solidFill>
                  <a:schemeClr val="accent6"/>
                </a:solidFill>
                <a:latin typeface="Helvetica Neue" panose="02000503000000020004" pitchFamily="2" charset="0"/>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3"/>
            <a:ext cx="4036622" cy="214058"/>
          </a:xfrm>
        </p:spPr>
        <p:txBody>
          <a:bodyPr anchor="t" anchorCtr="0"/>
          <a:lstStyle>
            <a:lvl1pPr>
              <a:lnSpc>
                <a:spcPts val="1684"/>
              </a:lnSpc>
              <a:buNone/>
              <a:defRPr lang="en-GB" sz="1400" b="0" i="0" kern="1200" baseline="0" dirty="0">
                <a:solidFill>
                  <a:schemeClr val="bg1"/>
                </a:solidFill>
                <a:latin typeface="Helvetica Neue" panose="02000503000000020004" pitchFamily="2" charset="0"/>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0" i="0" kern="1200" baseline="0" dirty="0">
                <a:solidFill>
                  <a:schemeClr val="accent6"/>
                </a:solidFill>
                <a:latin typeface="Helvetica Neue" panose="02000503000000020004" pitchFamily="2" charset="0"/>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5" y="2459740"/>
            <a:ext cx="4124127" cy="354373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i="0" kern="1200" dirty="0" smtClean="0">
                <a:solidFill>
                  <a:srgbClr val="000000"/>
                </a:solidFill>
                <a:latin typeface="Helvetica Neue" panose="02000503000000020004" pitchFamily="2" charset="0"/>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i="0" kern="1200" dirty="0" smtClean="0">
                <a:solidFill>
                  <a:srgbClr val="000000"/>
                </a:solidFill>
                <a:latin typeface="Helvetica Neue" panose="02000503000000020004" pitchFamily="2" charset="0"/>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6" y="7209634"/>
            <a:ext cx="3116263" cy="206082"/>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0483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1" y="1538654"/>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6" y="7209634"/>
            <a:ext cx="3116263" cy="206082"/>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0" i="0" kern="1200" baseline="0" dirty="0">
                <a:solidFill>
                  <a:schemeClr val="accent6"/>
                </a:solidFill>
                <a:latin typeface="Helvetica Neue" panose="02000503000000020004" pitchFamily="2" charset="0"/>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5" y="1538654"/>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9" y="1538654"/>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3" y="1538654"/>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5"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5"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24937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58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6"/>
            <a:ext cx="13442950" cy="7561257"/>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b="0" i="0" dirty="0">
              <a:solidFill>
                <a:schemeClr val="bg1"/>
              </a:solidFill>
              <a:latin typeface="Helvetica Neue" panose="02000503000000020004" pitchFamily="2" charset="0"/>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1" i="0" cap="all" baseline="0">
                <a:solidFill>
                  <a:srgbClr val="000000"/>
                </a:solidFill>
                <a:latin typeface="Steelfish Rg" panose="020B0608020202040504" pitchFamily="34" charset="0"/>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361544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6"/>
            <a:ext cx="13442950" cy="7561257"/>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b="0" i="0" dirty="0">
              <a:solidFill>
                <a:schemeClr val="bg1"/>
              </a:solidFill>
              <a:latin typeface="Helvetica Neue" panose="02000503000000020004" pitchFamily="2" charset="0"/>
            </a:endParaRPr>
          </a:p>
        </p:txBody>
      </p:sp>
      <p:sp>
        <p:nvSpPr>
          <p:cNvPr id="4"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1" i="0" cap="all" baseline="0">
                <a:solidFill>
                  <a:srgbClr val="FFFFFF"/>
                </a:solidFill>
                <a:latin typeface="Steelfish Rg" panose="020B0608020202040504" pitchFamily="34" charset="0"/>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32111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3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6"/>
            <a:ext cx="13442950" cy="7561257"/>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b="0" i="0" dirty="0">
              <a:solidFill>
                <a:schemeClr val="bg1"/>
              </a:solidFill>
              <a:latin typeface="Helvetica Neue" panose="02000503000000020004" pitchFamily="2" charset="0"/>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90" y="1578328"/>
            <a:ext cx="9079773" cy="4133199"/>
          </a:xfrm>
          <a:prstGeom prst="rect">
            <a:avLst/>
          </a:prstGeom>
          <a:ln w="6350" cmpd="sng">
            <a:noFill/>
            <a:prstDash val="lgDash"/>
          </a:ln>
        </p:spPr>
        <p:txBody>
          <a:bodyPr anchor="ctr" anchorCtr="1"/>
          <a:lstStyle>
            <a:lvl1pPr algn="ctr">
              <a:lnSpc>
                <a:spcPts val="7598"/>
              </a:lnSpc>
              <a:buNone/>
              <a:defRPr sz="7598" b="1" i="0" cap="all" baseline="0">
                <a:solidFill>
                  <a:srgbClr val="000000"/>
                </a:solidFill>
                <a:latin typeface="Steelfish Rg" panose="020B0608020202040504" pitchFamily="34" charset="0"/>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63969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852EB-2B53-34C6-B681-4E080D6E0AA8}"/>
              </a:ext>
            </a:extLst>
          </p:cNvPr>
          <p:cNvSpPr>
            <a:spLocks noGrp="1"/>
          </p:cNvSpPr>
          <p:nvPr>
            <p:ph type="dt" sz="half" idx="10"/>
          </p:nvPr>
        </p:nvSpPr>
        <p:spPr/>
        <p:txBody>
          <a:bodyPr/>
          <a:lstStyle/>
          <a:p>
            <a:fld id="{3A905F4E-8B7E-4D45-9DC9-14976CA311F1}" type="datetimeFigureOut">
              <a:rPr lang="en-GB" smtClean="0"/>
              <a:t>02/07/2024</a:t>
            </a:fld>
            <a:endParaRPr lang="en-GB"/>
          </a:p>
        </p:txBody>
      </p:sp>
      <p:sp>
        <p:nvSpPr>
          <p:cNvPr id="3" name="Footer Placeholder 2">
            <a:extLst>
              <a:ext uri="{FF2B5EF4-FFF2-40B4-BE49-F238E27FC236}">
                <a16:creationId xmlns:a16="http://schemas.microsoft.com/office/drawing/2014/main" id="{E0CE529C-DFD5-C76E-E3AB-7EA3306835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3536D3-F521-2BBD-93D4-EAACC5718104}"/>
              </a:ext>
            </a:extLst>
          </p:cNvPr>
          <p:cNvSpPr>
            <a:spLocks noGrp="1"/>
          </p:cNvSpPr>
          <p:nvPr>
            <p:ph type="sldNum" sz="quarter" idx="12"/>
          </p:nvPr>
        </p:nvSpPr>
        <p:spPr/>
        <p:txBody>
          <a:bodyPr/>
          <a:lstStyle/>
          <a:p>
            <a:fld id="{7F140C59-FD08-47A8-81FB-8277C7087380}" type="slidenum">
              <a:rPr lang="en-GB" smtClean="0"/>
              <a:t>‹#›</a:t>
            </a:fld>
            <a:endParaRPr lang="en-GB"/>
          </a:p>
        </p:txBody>
      </p:sp>
    </p:spTree>
    <p:extLst>
      <p:ext uri="{BB962C8B-B14F-4D97-AF65-F5344CB8AC3E}">
        <p14:creationId xmlns:p14="http://schemas.microsoft.com/office/powerpoint/2010/main" val="30457945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4"/>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6"/>
            <a:ext cx="931586" cy="323837"/>
          </a:xfrm>
          <a:prstGeom prst="rect">
            <a:avLst/>
          </a:prstGeom>
        </p:spPr>
      </p:pic>
      <p:sp>
        <p:nvSpPr>
          <p:cNvPr id="12" name="Text Placeholder 3"/>
          <p:cNvSpPr>
            <a:spLocks noGrp="1"/>
          </p:cNvSpPr>
          <p:nvPr>
            <p:ph type="body" sz="quarter" idx="11" hasCustomPrompt="1"/>
          </p:nvPr>
        </p:nvSpPr>
        <p:spPr>
          <a:xfrm>
            <a:off x="10182226" y="7190848"/>
            <a:ext cx="3116263" cy="206082"/>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96911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12. Copy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99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4" y="3827853"/>
            <a:ext cx="12413343" cy="300271"/>
          </a:xfrm>
          <a:prstGeom prst="rect">
            <a:avLst/>
          </a:prstGeom>
          <a:ln>
            <a:noFill/>
          </a:ln>
        </p:spPr>
        <p:txBody>
          <a:bodyPr vert="horz" wrap="none" lIns="0" tIns="0" rIns="0" bIns="0" rtlCol="0" anchor="ctr">
            <a:noAutofit/>
          </a:bodyPr>
          <a:lstStyle>
            <a:lvl1pPr algn="l">
              <a:defRPr sz="2799" b="1" i="0">
                <a:latin typeface="Steelfish Rg" panose="020B0608020202040504" pitchFamily="34" charset="0"/>
              </a:defRPr>
            </a:lvl1pPr>
          </a:lstStyle>
          <a:p>
            <a:r>
              <a:rPr lang="en-US" dirty="0"/>
              <a:t>ENTER HEADER TEXT</a:t>
            </a:r>
          </a:p>
        </p:txBody>
      </p:sp>
      <p:sp>
        <p:nvSpPr>
          <p:cNvPr id="5" name="Text Placeholder 18"/>
          <p:cNvSpPr>
            <a:spLocks noGrp="1"/>
          </p:cNvSpPr>
          <p:nvPr>
            <p:ph type="body" sz="quarter" idx="12" hasCustomPrompt="1"/>
          </p:nvPr>
        </p:nvSpPr>
        <p:spPr>
          <a:xfrm>
            <a:off x="233364" y="4507175"/>
            <a:ext cx="12413343" cy="205392"/>
          </a:xfrm>
          <a:prstGeom prst="rect">
            <a:avLst/>
          </a:prstGeom>
        </p:spPr>
        <p:txBody>
          <a:bodyPr lIns="0" tIns="0" rIns="0" bIns="0"/>
          <a:lstStyle>
            <a:lvl1pPr algn="l">
              <a:defRPr sz="1200" b="0" i="0" baseline="0">
                <a:solidFill>
                  <a:schemeClr val="bg1"/>
                </a:solidFill>
                <a:latin typeface="Helvetica Neue" panose="02000503000000020004" pitchFamily="2" charset="0"/>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4" y="5072567"/>
            <a:ext cx="12413343" cy="1572073"/>
          </a:xfrm>
          <a:prstGeom prst="rect">
            <a:avLst/>
          </a:prstGeom>
        </p:spPr>
        <p:txBody>
          <a:bodyPr lIns="0" tIns="0" rIns="0" bIns="0" numCol="2" spcCol="180000"/>
          <a:lstStyle>
            <a:lvl1pPr algn="l">
              <a:defRPr sz="1200" b="0" i="0" baseline="0">
                <a:solidFill>
                  <a:schemeClr val="bg1"/>
                </a:solidFill>
                <a:latin typeface="Helvetica Neue" panose="02000503000000020004" pitchFamily="2" charset="0"/>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1"/>
            <a:ext cx="13442950" cy="3481199"/>
          </a:xfrm>
          <a:prstGeom prst="rect">
            <a:avLst/>
          </a:prstGeom>
          <a:solidFill>
            <a:schemeClr val="accent5"/>
          </a:solidFill>
        </p:spPr>
        <p:txBody>
          <a:bodyPr anchor="t" anchorCtr="0"/>
          <a:lstStyle>
            <a:lvl1pPr algn="ctr">
              <a:defRPr sz="1200" b="0" i="0" baseline="0">
                <a:solidFill>
                  <a:schemeClr val="accent6"/>
                </a:solidFill>
                <a:latin typeface="Helvetica Neue" panose="02000503000000020004" pitchFamily="2" charset="0"/>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333660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A365-DC19-E1BE-26F0-C0D17C19BBB9}"/>
              </a:ext>
            </a:extLst>
          </p:cNvPr>
          <p:cNvSpPr>
            <a:spLocks noGrp="1"/>
          </p:cNvSpPr>
          <p:nvPr>
            <p:ph type="title"/>
          </p:nvPr>
        </p:nvSpPr>
        <p:spPr>
          <a:xfrm>
            <a:off x="924203" y="402569"/>
            <a:ext cx="11594544" cy="1461495"/>
          </a:xfrm>
          <a:prstGeom prst="rect">
            <a:avLst/>
          </a:prstGeom>
        </p:spPr>
        <p:txBody>
          <a:bodyPr/>
          <a:lstStyle>
            <a:lvl1pPr>
              <a:defRPr b="0" i="0">
                <a:latin typeface="Helvetica Neue" panose="02000503000000020004" pitchFamily="2"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CA7EE4CF-7430-EF41-92A7-125DFC5D8CF3}"/>
              </a:ext>
            </a:extLst>
          </p:cNvPr>
          <p:cNvSpPr>
            <a:spLocks noGrp="1"/>
          </p:cNvSpPr>
          <p:nvPr>
            <p:ph idx="1"/>
          </p:nvPr>
        </p:nvSpPr>
        <p:spPr>
          <a:xfrm>
            <a:off x="924203" y="2012836"/>
            <a:ext cx="11594544" cy="4797552"/>
          </a:xfrm>
          <a:prstGeom prst="rect">
            <a:avLst/>
          </a:prstGeom>
        </p:spPr>
        <p:txBody>
          <a:bodyPr/>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4C8690DE-988A-9760-3A74-274C60B26742}"/>
              </a:ext>
            </a:extLst>
          </p:cNvPr>
          <p:cNvSpPr>
            <a:spLocks noGrp="1"/>
          </p:cNvSpPr>
          <p:nvPr>
            <p:ph type="dt" sz="half" idx="10"/>
          </p:nvPr>
        </p:nvSpPr>
        <p:spPr>
          <a:xfrm>
            <a:off x="924203" y="7008172"/>
            <a:ext cx="3024664" cy="402567"/>
          </a:xfrm>
          <a:prstGeom prst="rect">
            <a:avLst/>
          </a:prstGeom>
        </p:spPr>
        <p:txBody>
          <a:bodyPr/>
          <a:lstStyle>
            <a:lvl1pPr>
              <a:defRPr b="0" i="0">
                <a:latin typeface="Helvetica Neue" panose="02000503000000020004" pitchFamily="2" charset="0"/>
              </a:defRPr>
            </a:lvl1pPr>
          </a:lstStyle>
          <a:p>
            <a:fld id="{3A3D2AB2-F7B4-4C97-8FA2-433481DAF5FA}" type="datetimeFigureOut">
              <a:rPr lang="en-GB" smtClean="0"/>
              <a:pPr/>
              <a:t>02/07/2024</a:t>
            </a:fld>
            <a:endParaRPr lang="en-GB" dirty="0"/>
          </a:p>
        </p:txBody>
      </p:sp>
      <p:sp>
        <p:nvSpPr>
          <p:cNvPr id="5" name="Footer Placeholder 4">
            <a:extLst>
              <a:ext uri="{FF2B5EF4-FFF2-40B4-BE49-F238E27FC236}">
                <a16:creationId xmlns:a16="http://schemas.microsoft.com/office/drawing/2014/main" id="{ED861955-2FED-05FF-F102-B8C4D85543CF}"/>
              </a:ext>
            </a:extLst>
          </p:cNvPr>
          <p:cNvSpPr>
            <a:spLocks noGrp="1"/>
          </p:cNvSpPr>
          <p:nvPr>
            <p:ph type="ftr" sz="quarter" idx="11"/>
          </p:nvPr>
        </p:nvSpPr>
        <p:spPr>
          <a:xfrm>
            <a:off x="4452977" y="7008172"/>
            <a:ext cx="4536996" cy="402567"/>
          </a:xfrm>
          <a:prstGeom prst="rect">
            <a:avLst/>
          </a:prstGeom>
        </p:spPr>
        <p:txBody>
          <a:bodyPr/>
          <a:lstStyle>
            <a:lvl1pPr>
              <a:defRPr b="0" i="0">
                <a:latin typeface="Helvetica Neue" panose="02000503000000020004" pitchFamily="2" charset="0"/>
              </a:defRPr>
            </a:lvl1pPr>
          </a:lstStyle>
          <a:p>
            <a:endParaRPr lang="en-GB" dirty="0"/>
          </a:p>
        </p:txBody>
      </p:sp>
      <p:sp>
        <p:nvSpPr>
          <p:cNvPr id="6" name="Slide Number Placeholder 5">
            <a:extLst>
              <a:ext uri="{FF2B5EF4-FFF2-40B4-BE49-F238E27FC236}">
                <a16:creationId xmlns:a16="http://schemas.microsoft.com/office/drawing/2014/main" id="{317D47B7-FB8D-1762-0C40-9617A04A1761}"/>
              </a:ext>
            </a:extLst>
          </p:cNvPr>
          <p:cNvSpPr>
            <a:spLocks noGrp="1"/>
          </p:cNvSpPr>
          <p:nvPr>
            <p:ph type="sldNum" sz="quarter" idx="12"/>
          </p:nvPr>
        </p:nvSpPr>
        <p:spPr>
          <a:xfrm>
            <a:off x="9494083" y="7008172"/>
            <a:ext cx="3024664" cy="402567"/>
          </a:xfrm>
          <a:prstGeom prst="rect">
            <a:avLst/>
          </a:prstGeom>
        </p:spPr>
        <p:txBody>
          <a:bodyPr/>
          <a:lstStyle>
            <a:lvl1pPr>
              <a:defRPr b="0" i="0">
                <a:latin typeface="Helvetica Neue" panose="02000503000000020004" pitchFamily="2" charset="0"/>
              </a:defRPr>
            </a:lvl1pPr>
          </a:lstStyle>
          <a:p>
            <a:fld id="{A240E884-FDB5-4490-B9EB-C012A826B40C}" type="slidenum">
              <a:rPr lang="en-GB" smtClean="0"/>
              <a:pPr/>
              <a:t>‹#›</a:t>
            </a:fld>
            <a:endParaRPr lang="en-GB" dirty="0"/>
          </a:p>
        </p:txBody>
      </p:sp>
    </p:spTree>
    <p:extLst>
      <p:ext uri="{BB962C8B-B14F-4D97-AF65-F5344CB8AC3E}">
        <p14:creationId xmlns:p14="http://schemas.microsoft.com/office/powerpoint/2010/main" val="10067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2" y="1371821"/>
            <a:ext cx="6664200" cy="207296"/>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2" y="1658710"/>
            <a:ext cx="6664200"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2" y="1987014"/>
            <a:ext cx="6664200" cy="4210169"/>
          </a:xfrm>
        </p:spPr>
        <p:txBody>
          <a:bodyPr/>
          <a:lstStyle>
            <a:lvl1pPr>
              <a:lnSpc>
                <a:spcPts val="2000"/>
              </a:lnSpc>
              <a:defRPr sz="1799">
                <a:solidFill>
                  <a:schemeClr val="tx2"/>
                </a:solidFill>
              </a:defRPr>
            </a:lvl1pPr>
            <a:lvl2pPr>
              <a:lnSpc>
                <a:spcPts val="1600"/>
              </a:lnSpc>
              <a:defRPr sz="1400" b="0">
                <a:solidFill>
                  <a:schemeClr val="bg1"/>
                </a:solidFill>
              </a:defRPr>
            </a:lvl2pPr>
            <a:lvl3pPr>
              <a:lnSpc>
                <a:spcPts val="1499"/>
              </a:lnSpc>
              <a:defRPr/>
            </a:lvl3pPr>
            <a:lvl4pPr>
              <a:defRPr lang="en-US" sz="1400" b="0" i="0" kern="1200" dirty="0" smtClean="0">
                <a:solidFill>
                  <a:srgbClr val="000000"/>
                </a:solidFill>
                <a:latin typeface="Helvetica Neue" panose="02000503000000020004" pitchFamily="2" charset="0"/>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199"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7739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lvl1pPr>
              <a:defRPr b="1" i="0">
                <a:latin typeface="Steelfish Rg" panose="020B0608020202040504" pitchFamily="34" charset="0"/>
              </a:defRPr>
            </a:lvl1p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0" i="0" baseline="0">
                <a:solidFill>
                  <a:schemeClr val="accent6"/>
                </a:solidFill>
                <a:latin typeface="Helvetica Neue" panose="02000503000000020004" pitchFamily="2" charset="0"/>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2"/>
            <a:ext cx="8259575" cy="214058"/>
          </a:xfrm>
        </p:spPr>
        <p:txBody>
          <a:bodyPr anchor="t" anchorCtr="0"/>
          <a:lstStyle>
            <a:lvl1pPr>
              <a:lnSpc>
                <a:spcPts val="1499"/>
              </a:lnSpc>
              <a:buNone/>
              <a:defRPr sz="1400" b="0" i="0" baseline="0">
                <a:solidFill>
                  <a:schemeClr val="bg1"/>
                </a:solidFill>
                <a:latin typeface="Helvetica Neue" panose="02000503000000020004" pitchFamily="2" charset="0"/>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499"/>
              </a:lnSpc>
              <a:buNone/>
              <a:defRPr sz="1400" b="0" i="0" baseline="0">
                <a:solidFill>
                  <a:schemeClr val="accent6"/>
                </a:solidFill>
                <a:latin typeface="Helvetica Neue" panose="02000503000000020004" pitchFamily="2" charset="0"/>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4"/>
            <a:ext cx="8426275" cy="4210169"/>
          </a:xfrm>
        </p:spPr>
        <p:txBody>
          <a:bodyPr/>
          <a:lstStyle>
            <a:lvl1pPr>
              <a:lnSpc>
                <a:spcPts val="2000"/>
              </a:lnSpc>
              <a:defRPr sz="1799" b="0" i="0">
                <a:solidFill>
                  <a:schemeClr val="tx2"/>
                </a:solidFill>
                <a:latin typeface="Helvetica Neue" panose="02000503000000020004" pitchFamily="2" charset="0"/>
              </a:defRPr>
            </a:lvl1pPr>
            <a:lvl2pPr>
              <a:lnSpc>
                <a:spcPts val="2000"/>
              </a:lnSpc>
              <a:defRPr sz="1799" b="0" i="0">
                <a:solidFill>
                  <a:schemeClr val="bg1"/>
                </a:solidFill>
                <a:latin typeface="Helvetica Neue" panose="02000503000000020004" pitchFamily="2" charset="0"/>
              </a:defRPr>
            </a:lvl2pPr>
            <a:lvl3pPr>
              <a:lnSpc>
                <a:spcPts val="1499"/>
              </a:lnSpc>
              <a:defRPr b="0" i="0">
                <a:latin typeface="Helvetica Neue" panose="02000503000000020004" pitchFamily="2" charset="0"/>
              </a:defRPr>
            </a:lvl3pPr>
            <a:lvl4pPr>
              <a:defRPr lang="en-US" sz="1400" b="0" i="0" kern="1200" dirty="0" smtClean="0">
                <a:solidFill>
                  <a:srgbClr val="000000"/>
                </a:solidFill>
                <a:latin typeface="Helvetica Neue" panose="02000503000000020004" pitchFamily="2" charset="0"/>
                <a:ea typeface="+mn-ea"/>
                <a:cs typeface="+mn-cs"/>
              </a:defRPr>
            </a:lvl4pPr>
            <a:lvl5pPr>
              <a:defRPr b="0" i="0" baseline="0">
                <a:latin typeface="Helvetica Neue" panose="02000503000000020004" pitchFamily="2" charset="0"/>
              </a:defRPr>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6" y="7251100"/>
            <a:ext cx="3116263" cy="123151"/>
          </a:xfrm>
          <a:prstGeom prst="rect">
            <a:avLst/>
          </a:prstGeom>
          <a:ln>
            <a:noFill/>
          </a:ln>
        </p:spPr>
        <p:txBody>
          <a:bodyPr lIns="0" tIns="0" rIns="0" bIns="0" anchor="ctr">
            <a:spAutoFit/>
          </a:bodyPr>
          <a:lstStyle>
            <a:lvl1pPr algn="r">
              <a:defRPr sz="800" b="0" i="0" baseline="0">
                <a:solidFill>
                  <a:schemeClr val="bg1"/>
                </a:solidFill>
                <a:latin typeface="Helvetica Neue" panose="02000503000000020004" pitchFamily="2" charset="0"/>
              </a:defRPr>
            </a:lvl1pPr>
          </a:lstStyle>
          <a:p>
            <a:pPr lvl="0"/>
            <a:r>
              <a:rPr lang="en-US" dirty="0"/>
              <a:t>Source: Arial, 8pt</a:t>
            </a:r>
          </a:p>
        </p:txBody>
      </p:sp>
    </p:spTree>
    <p:extLst>
      <p:ext uri="{BB962C8B-B14F-4D97-AF65-F5344CB8AC3E}">
        <p14:creationId xmlns:p14="http://schemas.microsoft.com/office/powerpoint/2010/main" val="49296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3442950" cy="7561263"/>
          </a:xfrm>
        </p:spPr>
        <p:txBody>
          <a:bodyPr/>
          <a:lstStyle/>
          <a:p>
            <a:endParaRPr lang="ru-RU" dirty="0"/>
          </a:p>
        </p:txBody>
      </p:sp>
    </p:spTree>
    <p:extLst>
      <p:ext uri="{BB962C8B-B14F-4D97-AF65-F5344CB8AC3E}">
        <p14:creationId xmlns:p14="http://schemas.microsoft.com/office/powerpoint/2010/main" val="41609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6"/>
            <a:ext cx="13442950" cy="7561257"/>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b="0" i="0" dirty="0">
              <a:solidFill>
                <a:schemeClr val="bg1"/>
              </a:solidFill>
              <a:latin typeface="Helvetica Neue" panose="02000503000000020004" pitchFamily="2" charset="0"/>
            </a:endParaRPr>
          </a:p>
        </p:txBody>
      </p:sp>
      <p:sp>
        <p:nvSpPr>
          <p:cNvPr id="4"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1" i="0" cap="all" baseline="0">
                <a:solidFill>
                  <a:srgbClr val="FFFFFF"/>
                </a:solidFill>
                <a:latin typeface="Steelfish Rg" panose="020B0608020202040504" pitchFamily="34" charset="0"/>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310054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5182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373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843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366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1369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2960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301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4110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3414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21861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6172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770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175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8879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56714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96780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1427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68732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699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362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066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590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73E1-1330-5C34-5F8C-83C3E8264F95}"/>
              </a:ext>
            </a:extLst>
          </p:cNvPr>
          <p:cNvSpPr>
            <a:spLocks noGrp="1"/>
          </p:cNvSpPr>
          <p:nvPr>
            <p:ph type="ctrTitle"/>
          </p:nvPr>
        </p:nvSpPr>
        <p:spPr>
          <a:xfrm>
            <a:off x="1680369" y="1237457"/>
            <a:ext cx="10082213" cy="2632440"/>
          </a:xfrm>
        </p:spPr>
        <p:txBody>
          <a:bodyPr anchor="b"/>
          <a:lstStyle>
            <a:lvl1pPr algn="ctr">
              <a:defRPr sz="6615"/>
            </a:lvl1pPr>
          </a:lstStyle>
          <a:p>
            <a:r>
              <a:rPr lang="en-GB"/>
              <a:t>Click to edit Master title style</a:t>
            </a:r>
            <a:endParaRPr lang="en-US"/>
          </a:p>
        </p:txBody>
      </p:sp>
      <p:sp>
        <p:nvSpPr>
          <p:cNvPr id="3" name="Subtitle 2">
            <a:extLst>
              <a:ext uri="{FF2B5EF4-FFF2-40B4-BE49-F238E27FC236}">
                <a16:creationId xmlns:a16="http://schemas.microsoft.com/office/drawing/2014/main" id="{C68770D0-BFC5-5CB0-A431-E6C6558B2072}"/>
              </a:ext>
            </a:extLst>
          </p:cNvPr>
          <p:cNvSpPr>
            <a:spLocks noGrp="1"/>
          </p:cNvSpPr>
          <p:nvPr>
            <p:ph type="subTitle" idx="1"/>
          </p:nvPr>
        </p:nvSpPr>
        <p:spPr>
          <a:xfrm>
            <a:off x="1680369" y="3971414"/>
            <a:ext cx="10082213" cy="1825554"/>
          </a:xfrm>
        </p:spPr>
        <p:txBody>
          <a:bodyPr/>
          <a:lstStyle>
            <a:lvl1pPr marL="0" indent="0" algn="ctr">
              <a:buNone/>
              <a:defRPr sz="2646"/>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4E8CB05-1F68-7703-B445-AE757445E4DF}"/>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5" name="Footer Placeholder 4">
            <a:extLst>
              <a:ext uri="{FF2B5EF4-FFF2-40B4-BE49-F238E27FC236}">
                <a16:creationId xmlns:a16="http://schemas.microsoft.com/office/drawing/2014/main" id="{208E19D3-932D-8968-473C-A50DCBCD3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A0294-E2A6-C90D-DC09-0316C1FC8A26}"/>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13461309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A6AB-38D7-E046-82FD-9EFE16234F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38969A-F622-BC7A-6196-36A11A0B07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D35067-773C-BF1A-1727-ABB2D91A85E7}"/>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5" name="Footer Placeholder 4">
            <a:extLst>
              <a:ext uri="{FF2B5EF4-FFF2-40B4-BE49-F238E27FC236}">
                <a16:creationId xmlns:a16="http://schemas.microsoft.com/office/drawing/2014/main" id="{515A5C31-6B2B-B0E8-5840-405487823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7124E-741F-06B7-62FB-AC943CB02552}"/>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306674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0" name="Object 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38B2-D825-D253-0B8B-2269C5B5C76A}"/>
              </a:ext>
            </a:extLst>
          </p:cNvPr>
          <p:cNvSpPr>
            <a:spLocks noGrp="1"/>
          </p:cNvSpPr>
          <p:nvPr>
            <p:ph type="title"/>
          </p:nvPr>
        </p:nvSpPr>
        <p:spPr>
          <a:xfrm>
            <a:off x="917201" y="1885066"/>
            <a:ext cx="11594544" cy="3145275"/>
          </a:xfrm>
        </p:spPr>
        <p:txBody>
          <a:bodyPr anchor="b"/>
          <a:lstStyle>
            <a:lvl1pPr>
              <a:defRPr sz="661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74C50F3-B5F6-76AD-ABBE-1CE425369719}"/>
              </a:ext>
            </a:extLst>
          </p:cNvPr>
          <p:cNvSpPr>
            <a:spLocks noGrp="1"/>
          </p:cNvSpPr>
          <p:nvPr>
            <p:ph type="body" idx="1"/>
          </p:nvPr>
        </p:nvSpPr>
        <p:spPr>
          <a:xfrm>
            <a:off x="917201" y="5060096"/>
            <a:ext cx="11594544" cy="1654026"/>
          </a:xfrm>
        </p:spPr>
        <p:txBody>
          <a:bodyPr/>
          <a:lstStyle>
            <a:lvl1pPr marL="0" indent="0">
              <a:buNone/>
              <a:defRPr sz="2646">
                <a:solidFill>
                  <a:schemeClr val="tx1">
                    <a:tint val="75000"/>
                  </a:schemeClr>
                </a:solidFill>
              </a:defRPr>
            </a:lvl1pPr>
            <a:lvl2pPr marL="504063" indent="0">
              <a:buNone/>
              <a:defRPr sz="2205">
                <a:solidFill>
                  <a:schemeClr val="tx1">
                    <a:tint val="75000"/>
                  </a:schemeClr>
                </a:solidFill>
              </a:defRPr>
            </a:lvl2pPr>
            <a:lvl3pPr marL="1008126" indent="0">
              <a:buNone/>
              <a:defRPr sz="1985">
                <a:solidFill>
                  <a:schemeClr val="tx1">
                    <a:tint val="75000"/>
                  </a:schemeClr>
                </a:solidFill>
              </a:defRPr>
            </a:lvl3pPr>
            <a:lvl4pPr marL="1512189" indent="0">
              <a:buNone/>
              <a:defRPr sz="1764">
                <a:solidFill>
                  <a:schemeClr val="tx1">
                    <a:tint val="75000"/>
                  </a:schemeClr>
                </a:solidFill>
              </a:defRPr>
            </a:lvl4pPr>
            <a:lvl5pPr marL="2016252" indent="0">
              <a:buNone/>
              <a:defRPr sz="1764">
                <a:solidFill>
                  <a:schemeClr val="tx1">
                    <a:tint val="75000"/>
                  </a:schemeClr>
                </a:solidFill>
              </a:defRPr>
            </a:lvl5pPr>
            <a:lvl6pPr marL="2520315" indent="0">
              <a:buNone/>
              <a:defRPr sz="1764">
                <a:solidFill>
                  <a:schemeClr val="tx1">
                    <a:tint val="75000"/>
                  </a:schemeClr>
                </a:solidFill>
              </a:defRPr>
            </a:lvl6pPr>
            <a:lvl7pPr marL="3024378" indent="0">
              <a:buNone/>
              <a:defRPr sz="1764">
                <a:solidFill>
                  <a:schemeClr val="tx1">
                    <a:tint val="75000"/>
                  </a:schemeClr>
                </a:solidFill>
              </a:defRPr>
            </a:lvl7pPr>
            <a:lvl8pPr marL="3528441" indent="0">
              <a:buNone/>
              <a:defRPr sz="1764">
                <a:solidFill>
                  <a:schemeClr val="tx1">
                    <a:tint val="75000"/>
                  </a:schemeClr>
                </a:solidFill>
              </a:defRPr>
            </a:lvl8pPr>
            <a:lvl9pPr marL="4032504" indent="0">
              <a:buNone/>
              <a:defRPr sz="1764">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D3D63B-30E8-0A51-DB44-51C480624247}"/>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5" name="Footer Placeholder 4">
            <a:extLst>
              <a:ext uri="{FF2B5EF4-FFF2-40B4-BE49-F238E27FC236}">
                <a16:creationId xmlns:a16="http://schemas.microsoft.com/office/drawing/2014/main" id="{B1136FD1-3C03-8301-DCBB-D45D193D7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C579B-A02C-7717-61FA-E1FE17F22ECE}"/>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14842490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F332-A43D-BA59-AEAD-0B7969D296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24B5E0-52AB-1D57-422D-1CF1C66FE6DC}"/>
              </a:ext>
            </a:extLst>
          </p:cNvPr>
          <p:cNvSpPr>
            <a:spLocks noGrp="1"/>
          </p:cNvSpPr>
          <p:nvPr>
            <p:ph sz="half" idx="1"/>
          </p:nvPr>
        </p:nvSpPr>
        <p:spPr>
          <a:xfrm>
            <a:off x="924203" y="2012836"/>
            <a:ext cx="5713254" cy="47975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128ED7-D65E-A9E3-A6EE-D2242FA8D7C6}"/>
              </a:ext>
            </a:extLst>
          </p:cNvPr>
          <p:cNvSpPr>
            <a:spLocks noGrp="1"/>
          </p:cNvSpPr>
          <p:nvPr>
            <p:ph sz="half" idx="2"/>
          </p:nvPr>
        </p:nvSpPr>
        <p:spPr>
          <a:xfrm>
            <a:off x="6805493" y="2012836"/>
            <a:ext cx="5713254" cy="47975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1D065E-D941-6B64-800D-55E9B171E2C0}"/>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6" name="Footer Placeholder 5">
            <a:extLst>
              <a:ext uri="{FF2B5EF4-FFF2-40B4-BE49-F238E27FC236}">
                <a16:creationId xmlns:a16="http://schemas.microsoft.com/office/drawing/2014/main" id="{E898FB38-0E5B-A71B-898C-871994743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7E773-27CE-01E9-83E1-0851706ABC39}"/>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28248949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E8DE-8769-9B3E-666E-CC609113B216}"/>
              </a:ext>
            </a:extLst>
          </p:cNvPr>
          <p:cNvSpPr>
            <a:spLocks noGrp="1"/>
          </p:cNvSpPr>
          <p:nvPr>
            <p:ph type="title"/>
          </p:nvPr>
        </p:nvSpPr>
        <p:spPr>
          <a:xfrm>
            <a:off x="925954" y="402568"/>
            <a:ext cx="11594544" cy="146149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E3DB68-A3EA-0C7E-8127-BA7865D23379}"/>
              </a:ext>
            </a:extLst>
          </p:cNvPr>
          <p:cNvSpPr>
            <a:spLocks noGrp="1"/>
          </p:cNvSpPr>
          <p:nvPr>
            <p:ph type="body" idx="1"/>
          </p:nvPr>
        </p:nvSpPr>
        <p:spPr>
          <a:xfrm>
            <a:off x="925955" y="1853560"/>
            <a:ext cx="5686997"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GB"/>
              <a:t>Click to edit Master text styles</a:t>
            </a:r>
          </a:p>
        </p:txBody>
      </p:sp>
      <p:sp>
        <p:nvSpPr>
          <p:cNvPr id="4" name="Content Placeholder 3">
            <a:extLst>
              <a:ext uri="{FF2B5EF4-FFF2-40B4-BE49-F238E27FC236}">
                <a16:creationId xmlns:a16="http://schemas.microsoft.com/office/drawing/2014/main" id="{BED6DC88-5651-60E3-F943-EFC21B931E03}"/>
              </a:ext>
            </a:extLst>
          </p:cNvPr>
          <p:cNvSpPr>
            <a:spLocks noGrp="1"/>
          </p:cNvSpPr>
          <p:nvPr>
            <p:ph sz="half" idx="2"/>
          </p:nvPr>
        </p:nvSpPr>
        <p:spPr>
          <a:xfrm>
            <a:off x="925955" y="2761961"/>
            <a:ext cx="5686997" cy="40624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60ED57-E19A-52E1-2B5D-4E194B21E048}"/>
              </a:ext>
            </a:extLst>
          </p:cNvPr>
          <p:cNvSpPr>
            <a:spLocks noGrp="1"/>
          </p:cNvSpPr>
          <p:nvPr>
            <p:ph type="body" sz="quarter" idx="3"/>
          </p:nvPr>
        </p:nvSpPr>
        <p:spPr>
          <a:xfrm>
            <a:off x="6805493" y="1853560"/>
            <a:ext cx="5715005"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GB"/>
              <a:t>Click to edit Master text styles</a:t>
            </a:r>
          </a:p>
        </p:txBody>
      </p:sp>
      <p:sp>
        <p:nvSpPr>
          <p:cNvPr id="6" name="Content Placeholder 5">
            <a:extLst>
              <a:ext uri="{FF2B5EF4-FFF2-40B4-BE49-F238E27FC236}">
                <a16:creationId xmlns:a16="http://schemas.microsoft.com/office/drawing/2014/main" id="{157D4F72-D76E-ED6F-5787-58813DFBEA1A}"/>
              </a:ext>
            </a:extLst>
          </p:cNvPr>
          <p:cNvSpPr>
            <a:spLocks noGrp="1"/>
          </p:cNvSpPr>
          <p:nvPr>
            <p:ph sz="quarter" idx="4"/>
          </p:nvPr>
        </p:nvSpPr>
        <p:spPr>
          <a:xfrm>
            <a:off x="6805493" y="2761961"/>
            <a:ext cx="5715005" cy="40624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78AE33-4739-B938-9C65-FF37F90C781B}"/>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8" name="Footer Placeholder 7">
            <a:extLst>
              <a:ext uri="{FF2B5EF4-FFF2-40B4-BE49-F238E27FC236}">
                <a16:creationId xmlns:a16="http://schemas.microsoft.com/office/drawing/2014/main" id="{ECF172FC-3DD2-F909-E873-1E5FCB8E28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A2CB5-2506-68B4-7AD3-7D838E344E6B}"/>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11697793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3F51-9E76-6480-09B6-9834DA59334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986787-06BE-593D-A81F-6A19A4061A3F}"/>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4" name="Footer Placeholder 3">
            <a:extLst>
              <a:ext uri="{FF2B5EF4-FFF2-40B4-BE49-F238E27FC236}">
                <a16:creationId xmlns:a16="http://schemas.microsoft.com/office/drawing/2014/main" id="{D41E718A-CB54-A539-0DB2-AC71A79307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1571F-34EC-FD5C-ED7C-27362EBD80CD}"/>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39632420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0A863-A98D-17B8-34AD-C606E6D58264}"/>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3" name="Footer Placeholder 2">
            <a:extLst>
              <a:ext uri="{FF2B5EF4-FFF2-40B4-BE49-F238E27FC236}">
                <a16:creationId xmlns:a16="http://schemas.microsoft.com/office/drawing/2014/main" id="{99A6DE00-8BD9-506C-E139-056A59EB7E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E2C86-5C5B-52F1-3241-9FA01171C860}"/>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33837024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CFEF-BAE7-9D56-5E62-7006307DB037}"/>
              </a:ext>
            </a:extLst>
          </p:cNvPr>
          <p:cNvSpPr>
            <a:spLocks noGrp="1"/>
          </p:cNvSpPr>
          <p:nvPr>
            <p:ph type="title"/>
          </p:nvPr>
        </p:nvSpPr>
        <p:spPr>
          <a:xfrm>
            <a:off x="925954" y="504084"/>
            <a:ext cx="4335701" cy="1764295"/>
          </a:xfrm>
        </p:spPr>
        <p:txBody>
          <a:bodyPr anchor="b"/>
          <a:lstStyle>
            <a:lvl1pPr>
              <a:defRPr sz="3528"/>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2FCF710-EB58-16E0-A6E1-37A4D9954FCF}"/>
              </a:ext>
            </a:extLst>
          </p:cNvPr>
          <p:cNvSpPr>
            <a:spLocks noGrp="1"/>
          </p:cNvSpPr>
          <p:nvPr>
            <p:ph idx="1"/>
          </p:nvPr>
        </p:nvSpPr>
        <p:spPr>
          <a:xfrm>
            <a:off x="5715005" y="1088682"/>
            <a:ext cx="6805493" cy="537339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1B3114F-B57C-6B53-1873-C86E801DB63F}"/>
              </a:ext>
            </a:extLst>
          </p:cNvPr>
          <p:cNvSpPr>
            <a:spLocks noGrp="1"/>
          </p:cNvSpPr>
          <p:nvPr>
            <p:ph type="body" sz="half" idx="2"/>
          </p:nvPr>
        </p:nvSpPr>
        <p:spPr>
          <a:xfrm>
            <a:off x="925954" y="2268379"/>
            <a:ext cx="4335701"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GB"/>
              <a:t>Click to edit Master text styles</a:t>
            </a:r>
          </a:p>
        </p:txBody>
      </p:sp>
      <p:sp>
        <p:nvSpPr>
          <p:cNvPr id="5" name="Date Placeholder 4">
            <a:extLst>
              <a:ext uri="{FF2B5EF4-FFF2-40B4-BE49-F238E27FC236}">
                <a16:creationId xmlns:a16="http://schemas.microsoft.com/office/drawing/2014/main" id="{A8E0F585-8FAA-D7AF-B08F-62A477E6A87B}"/>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6" name="Footer Placeholder 5">
            <a:extLst>
              <a:ext uri="{FF2B5EF4-FFF2-40B4-BE49-F238E27FC236}">
                <a16:creationId xmlns:a16="http://schemas.microsoft.com/office/drawing/2014/main" id="{04C7A77B-4D8E-2045-FB5F-7FA9A302A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32234-E7A1-1154-6E60-E78EA05DF9D5}"/>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5253657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DBB6-7020-594A-5930-D0F3434993C2}"/>
              </a:ext>
            </a:extLst>
          </p:cNvPr>
          <p:cNvSpPr>
            <a:spLocks noGrp="1"/>
          </p:cNvSpPr>
          <p:nvPr>
            <p:ph type="title"/>
          </p:nvPr>
        </p:nvSpPr>
        <p:spPr>
          <a:xfrm>
            <a:off x="925954" y="504084"/>
            <a:ext cx="4335701" cy="1764295"/>
          </a:xfrm>
        </p:spPr>
        <p:txBody>
          <a:bodyPr anchor="b"/>
          <a:lstStyle>
            <a:lvl1pPr>
              <a:defRPr sz="3528"/>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8F87738-1C4C-DD84-918C-B6F04B0C2146}"/>
              </a:ext>
            </a:extLst>
          </p:cNvPr>
          <p:cNvSpPr>
            <a:spLocks noGrp="1"/>
          </p:cNvSpPr>
          <p:nvPr>
            <p:ph type="pic" idx="1"/>
          </p:nvPr>
        </p:nvSpPr>
        <p:spPr>
          <a:xfrm>
            <a:off x="5715005" y="1088682"/>
            <a:ext cx="6805493" cy="537339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US"/>
          </a:p>
        </p:txBody>
      </p:sp>
      <p:sp>
        <p:nvSpPr>
          <p:cNvPr id="4" name="Text Placeholder 3">
            <a:extLst>
              <a:ext uri="{FF2B5EF4-FFF2-40B4-BE49-F238E27FC236}">
                <a16:creationId xmlns:a16="http://schemas.microsoft.com/office/drawing/2014/main" id="{5E4027F7-1AEE-2CD7-00F4-33AFB8738E39}"/>
              </a:ext>
            </a:extLst>
          </p:cNvPr>
          <p:cNvSpPr>
            <a:spLocks noGrp="1"/>
          </p:cNvSpPr>
          <p:nvPr>
            <p:ph type="body" sz="half" idx="2"/>
          </p:nvPr>
        </p:nvSpPr>
        <p:spPr>
          <a:xfrm>
            <a:off x="925954" y="2268379"/>
            <a:ext cx="4335701"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GB"/>
              <a:t>Click to edit Master text styles</a:t>
            </a:r>
          </a:p>
        </p:txBody>
      </p:sp>
      <p:sp>
        <p:nvSpPr>
          <p:cNvPr id="5" name="Date Placeholder 4">
            <a:extLst>
              <a:ext uri="{FF2B5EF4-FFF2-40B4-BE49-F238E27FC236}">
                <a16:creationId xmlns:a16="http://schemas.microsoft.com/office/drawing/2014/main" id="{E4C4B572-8B1C-48FB-AEB1-934B504BC129}"/>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6" name="Footer Placeholder 5">
            <a:extLst>
              <a:ext uri="{FF2B5EF4-FFF2-40B4-BE49-F238E27FC236}">
                <a16:creationId xmlns:a16="http://schemas.microsoft.com/office/drawing/2014/main" id="{A0CDA004-5FAC-D55D-2761-BDC23B0C2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7BA6A-F163-C620-DB8D-3D21E430D36E}"/>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16862955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D6EE-F37D-7231-84E7-68963CD47E5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8F798B-F748-7B2C-33D7-C358A6ECDD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8FE428-27FE-795C-6153-23E680AE6B3C}"/>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5" name="Footer Placeholder 4">
            <a:extLst>
              <a:ext uri="{FF2B5EF4-FFF2-40B4-BE49-F238E27FC236}">
                <a16:creationId xmlns:a16="http://schemas.microsoft.com/office/drawing/2014/main" id="{97ACD973-4BED-D631-4104-4870CD5B7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FB52F-6585-27D0-F48A-40E4E7E271EA}"/>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34694906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721D6-7BD1-DB96-32A5-E9C605786DF3}"/>
              </a:ext>
            </a:extLst>
          </p:cNvPr>
          <p:cNvSpPr>
            <a:spLocks noGrp="1"/>
          </p:cNvSpPr>
          <p:nvPr>
            <p:ph type="title" orient="vert"/>
          </p:nvPr>
        </p:nvSpPr>
        <p:spPr>
          <a:xfrm>
            <a:off x="9620111" y="402567"/>
            <a:ext cx="2898636" cy="6407821"/>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AA43F7-BFEA-B5E1-B24F-FF86B61CFCEA}"/>
              </a:ext>
            </a:extLst>
          </p:cNvPr>
          <p:cNvSpPr>
            <a:spLocks noGrp="1"/>
          </p:cNvSpPr>
          <p:nvPr>
            <p:ph type="body" orient="vert" idx="1"/>
          </p:nvPr>
        </p:nvSpPr>
        <p:spPr>
          <a:xfrm>
            <a:off x="924203" y="402567"/>
            <a:ext cx="8527871" cy="640782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9D60C8-7C3F-43E5-0CA1-11C9D0104252}"/>
              </a:ext>
            </a:extLst>
          </p:cNvPr>
          <p:cNvSpPr>
            <a:spLocks noGrp="1"/>
          </p:cNvSpPr>
          <p:nvPr>
            <p:ph type="dt" sz="half" idx="10"/>
          </p:nvPr>
        </p:nvSpPr>
        <p:spPr/>
        <p:txBody>
          <a:bodyPr/>
          <a:lstStyle/>
          <a:p>
            <a:fld id="{88000313-E0E6-4F0A-B7E1-640CF55218FC}" type="datetimeFigureOut">
              <a:rPr lang="en-US" smtClean="0"/>
              <a:t>7/2/2024</a:t>
            </a:fld>
            <a:endParaRPr lang="en-US"/>
          </a:p>
        </p:txBody>
      </p:sp>
      <p:sp>
        <p:nvSpPr>
          <p:cNvPr id="5" name="Footer Placeholder 4">
            <a:extLst>
              <a:ext uri="{FF2B5EF4-FFF2-40B4-BE49-F238E27FC236}">
                <a16:creationId xmlns:a16="http://schemas.microsoft.com/office/drawing/2014/main" id="{4D6CFF19-55AE-1556-DA9D-2E882864C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BBA3A-74C0-F338-84BC-6D1F6F3830FA}"/>
              </a:ext>
            </a:extLst>
          </p:cNvPr>
          <p:cNvSpPr>
            <a:spLocks noGrp="1"/>
          </p:cNvSpPr>
          <p:nvPr>
            <p:ph type="sldNum" sz="quarter" idx="12"/>
          </p:nvPr>
        </p:nvSpPr>
        <p:spPr/>
        <p:txBody>
          <a:bodyPr/>
          <a:lstStyle/>
          <a:p>
            <a:fld id="{6C0E9CDD-4016-4399-B69E-9D8F377E207B}" type="slidenum">
              <a:rPr lang="en-US" smtClean="0"/>
              <a:t>‹#›</a:t>
            </a:fld>
            <a:endParaRPr lang="en-US"/>
          </a:p>
        </p:txBody>
      </p:sp>
    </p:spTree>
    <p:extLst>
      <p:ext uri="{BB962C8B-B14F-4D97-AF65-F5344CB8AC3E}">
        <p14:creationId xmlns:p14="http://schemas.microsoft.com/office/powerpoint/2010/main" val="42064499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974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40" name="Object 3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324" name="Object 32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ags" Target="../tags/tag75.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emf"/><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oleObject" Target="../embeddings/oleObject73.bin"/></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heme" Target="../theme/theme11.xml"/><Relationship Id="rId1" Type="http://schemas.openxmlformats.org/officeDocument/2006/relationships/slideLayout" Target="../slideLayouts/slideLayout10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4.bin"/></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heme" Target="../theme/theme12.xml"/><Relationship Id="rId1" Type="http://schemas.openxmlformats.org/officeDocument/2006/relationships/slideLayout" Target="../slideLayouts/slideLayout10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6.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image" Target="../media/image1.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oleObject" Target="../embeddings/oleObject78.bin"/><Relationship Id="rId2" Type="http://schemas.openxmlformats.org/officeDocument/2006/relationships/slideLayout" Target="../slideLayouts/slideLayout106.xml"/><Relationship Id="rId16" Type="http://schemas.openxmlformats.org/officeDocument/2006/relationships/tags" Target="../tags/tag8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13.xml"/><Relationship Id="rId10" Type="http://schemas.openxmlformats.org/officeDocument/2006/relationships/slideLayout" Target="../slideLayouts/slideLayout114.xml"/><Relationship Id="rId19" Type="http://schemas.openxmlformats.org/officeDocument/2006/relationships/image" Target="../media/image2.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ags" Target="../tags/tag92.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4.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1.emf"/><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oleObject" Target="../embeddings/oleObject90.bin"/></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image" Target="../media/image1.emf"/><Relationship Id="rId5" Type="http://schemas.openxmlformats.org/officeDocument/2006/relationships/slideLayout" Target="../slideLayouts/slideLayout134.xml"/><Relationship Id="rId10" Type="http://schemas.openxmlformats.org/officeDocument/2006/relationships/oleObject" Target="../embeddings/oleObject97.bin"/><Relationship Id="rId4" Type="http://schemas.openxmlformats.org/officeDocument/2006/relationships/slideLayout" Target="../slideLayouts/slideLayout133.xml"/><Relationship Id="rId9" Type="http://schemas.openxmlformats.org/officeDocument/2006/relationships/tags" Target="../tags/tag9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image" Target="../media/image4.png"/><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image" Target="../media/image1.emf"/><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oleObject" Target="../embeddings/oleObject99.bin"/><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tags" Target="../tags/tag101.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7.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emf"/><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oleObject" Target="../embeddings/oleObject22.bin"/><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2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slideLayout" Target="../slideLayouts/slideLayout48.xml"/><Relationship Id="rId7" Type="http://schemas.openxmlformats.org/officeDocument/2006/relationships/tags" Target="../tags/tag3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5" Type="http://schemas.openxmlformats.org/officeDocument/2006/relationships/slideLayout" Target="../slideLayouts/slideLayout50.xml"/><Relationship Id="rId10"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oleObject" Target="../embeddings/oleObject43.bin"/><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ags" Target="../tags/tag4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6.xml"/><Relationship Id="rId7" Type="http://schemas.openxmlformats.org/officeDocument/2006/relationships/image" Target="../media/image1.em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oleObject" Target="../embeddings/oleObject57.bin"/><Relationship Id="rId5" Type="http://schemas.openxmlformats.org/officeDocument/2006/relationships/tags" Target="../tags/tag5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slideLayout" Target="../slideLayouts/slideLayout79.xml"/><Relationship Id="rId7"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2.png"/><Relationship Id="rId5" Type="http://schemas.openxmlformats.org/officeDocument/2006/relationships/slideLayout" Target="../slideLayouts/slideLayout81.xml"/><Relationship Id="rId10" Type="http://schemas.openxmlformats.org/officeDocument/2006/relationships/image" Target="../media/image1.emf"/><Relationship Id="rId4" Type="http://schemas.openxmlformats.org/officeDocument/2006/relationships/slideLayout" Target="../slideLayouts/slideLayout80.xml"/><Relationship Id="rId9" Type="http://schemas.openxmlformats.org/officeDocument/2006/relationships/oleObject" Target="../embeddings/oleObject60.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slideLayout" Target="../slideLayouts/slideLayout85.xml"/><Relationship Id="rId7" Type="http://schemas.openxmlformats.org/officeDocument/2006/relationships/tags" Target="../tags/tag6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5" Type="http://schemas.openxmlformats.org/officeDocument/2006/relationships/slideLayout" Target="../slideLayouts/slideLayout87.xml"/><Relationship Id="rId10" Type="http://schemas.openxmlformats.org/officeDocument/2006/relationships/image" Target="../media/image2.png"/><Relationship Id="rId4" Type="http://schemas.openxmlformats.org/officeDocument/2006/relationships/slideLayout" Target="../slideLayouts/slideLayout86.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0.xml"/><Relationship Id="rId7" Type="http://schemas.openxmlformats.org/officeDocument/2006/relationships/oleObject" Target="../embeddings/oleObject72.bin"/><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ags" Target="../tags/tag74.xml"/><Relationship Id="rId5" Type="http://schemas.openxmlformats.org/officeDocument/2006/relationships/theme" Target="../theme/theme9.xml"/><Relationship Id="rId4" Type="http://schemas.openxmlformats.org/officeDocument/2006/relationships/slideLayout" Target="../slideLayouts/slideLayout9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2"/>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6"/>
            <a:ext cx="931586" cy="323837"/>
          </a:xfrm>
          <a:prstGeom prst="rect">
            <a:avLst/>
          </a:prstGeom>
        </p:spPr>
      </p:pic>
    </p:spTree>
    <p:extLst>
      <p:ext uri="{BB962C8B-B14F-4D97-AF65-F5344CB8AC3E}">
        <p14:creationId xmlns:p14="http://schemas.microsoft.com/office/powerpoint/2010/main" val="1528783921"/>
      </p:ext>
    </p:extLst>
  </p:cSld>
  <p:clrMap bg1="lt1" tx1="dk1" bg2="lt2" tx2="dk2" accent1="accent1" accent2="accent2" accent3="accent3" accent4="accent4" accent5="accent5" accent6="accent6" hlink="hlink" folHlink="folHlink"/>
  <p:sldLayoutIdLst>
    <p:sldLayoutId id="214748405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706" rtl="0" eaLnBrk="1" latinLnBrk="0" hangingPunct="1">
        <a:spcBef>
          <a:spcPct val="0"/>
        </a:spcBef>
        <a:buNone/>
        <a:defRPr sz="2799" b="0" kern="1200" cap="all" spc="0">
          <a:ln w="22225">
            <a:noFill/>
            <a:prstDash val="solid"/>
          </a:ln>
          <a:solidFill>
            <a:srgbClr val="000000"/>
          </a:solidFill>
          <a:effectLst/>
          <a:latin typeface="+mj-lt"/>
          <a:ea typeface="+mj-ea"/>
          <a:cs typeface="+mj-cs"/>
        </a:defRPr>
      </a:lvl1pPr>
    </p:titleStyle>
    <p:bodyStyle>
      <a:lvl1pPr marL="0" indent="0" algn="l" defTabSz="961706" rtl="0" eaLnBrk="1" latinLnBrk="0" hangingPunct="1">
        <a:lnSpc>
          <a:spcPts val="19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ts val="19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ts val="1499"/>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216457135"/>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7"/>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spTree>
    <p:extLst>
      <p:ext uri="{BB962C8B-B14F-4D97-AF65-F5344CB8AC3E}">
        <p14:creationId xmlns:p14="http://schemas.microsoft.com/office/powerpoint/2010/main" val="3581013593"/>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6" r:id="rId8"/>
    <p:sldLayoutId id="2147484087" r:id="rId9"/>
    <p:sldLayoutId id="2147484088" r:id="rId10"/>
    <p:sldLayoutId id="214748408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706" rtl="0" eaLnBrk="1" latinLnBrk="0" hangingPunct="1">
        <a:spcBef>
          <a:spcPct val="0"/>
        </a:spcBef>
        <a:buNone/>
        <a:defRPr sz="2799" b="1" i="0" kern="1200" cap="all" spc="0">
          <a:ln w="22225">
            <a:noFill/>
            <a:prstDash val="solid"/>
          </a:ln>
          <a:solidFill>
            <a:srgbClr val="000000"/>
          </a:solidFill>
          <a:effectLst/>
          <a:latin typeface="Steelfish Rg" panose="020B0608020202040504" pitchFamily="34" charset="0"/>
          <a:ea typeface="+mj-ea"/>
          <a:cs typeface="+mj-cs"/>
        </a:defRPr>
      </a:lvl1pPr>
    </p:titleStyle>
    <p:bodyStyle>
      <a:lvl1pPr marL="0" indent="0" algn="l" defTabSz="961706" rtl="0" eaLnBrk="1" latinLnBrk="0" hangingPunct="1">
        <a:lnSpc>
          <a:spcPts val="19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ts val="19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ts val="1499"/>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6404841"/>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706" rtl="0" eaLnBrk="1" latinLnBrk="0" hangingPunct="1">
        <a:spcBef>
          <a:spcPct val="0"/>
        </a:spcBef>
        <a:buNone/>
        <a:defRPr sz="3799" b="0" kern="1200" cap="all" spc="0">
          <a:ln w="22225">
            <a:noFill/>
            <a:prstDash val="solid"/>
          </a:ln>
          <a:solidFill>
            <a:srgbClr val="000000"/>
          </a:solidFill>
          <a:effectLst/>
          <a:latin typeface="+mj-lt"/>
          <a:ea typeface="+mj-ea"/>
          <a:cs typeface="+mj-cs"/>
        </a:defRPr>
      </a:lvl1pPr>
    </p:titleStyle>
    <p:bodyStyle>
      <a:lvl1pPr marL="0" indent="0" algn="l" defTabSz="961706" rtl="0" eaLnBrk="1" latinLnBrk="0" hangingPunct="1">
        <a:lnSpc>
          <a:spcPct val="1000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ct val="1000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4" imgW="6350000" imgH="6350000" progId="">
                  <p:embed/>
                </p:oleObj>
              </mc:Choice>
              <mc:Fallback>
                <p:oleObj name="think-cell Slide" r:id="rId24" imgW="6350000" imgH="6350000" progId="">
                  <p:embed/>
                  <p:pic>
                    <p:nvPicPr>
                      <p:cNvPr id="8" name="Object 7"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049952517"/>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A1407-8BFB-A210-D734-4F077EF09D40}"/>
              </a:ext>
            </a:extLst>
          </p:cNvPr>
          <p:cNvSpPr>
            <a:spLocks noGrp="1"/>
          </p:cNvSpPr>
          <p:nvPr>
            <p:ph type="title"/>
          </p:nvPr>
        </p:nvSpPr>
        <p:spPr>
          <a:xfrm>
            <a:off x="924203" y="402568"/>
            <a:ext cx="11594544" cy="146149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6C56F8-C3DC-29DA-EF43-C25961FD29FE}"/>
              </a:ext>
            </a:extLst>
          </p:cNvPr>
          <p:cNvSpPr>
            <a:spLocks noGrp="1"/>
          </p:cNvSpPr>
          <p:nvPr>
            <p:ph type="body" idx="1"/>
          </p:nvPr>
        </p:nvSpPr>
        <p:spPr>
          <a:xfrm>
            <a:off x="924203" y="2012836"/>
            <a:ext cx="11594544" cy="47975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2C25A6-3000-8CAE-9469-A21AC0629821}"/>
              </a:ext>
            </a:extLst>
          </p:cNvPr>
          <p:cNvSpPr>
            <a:spLocks noGrp="1"/>
          </p:cNvSpPr>
          <p:nvPr>
            <p:ph type="dt" sz="half" idx="2"/>
          </p:nvPr>
        </p:nvSpPr>
        <p:spPr>
          <a:xfrm>
            <a:off x="924203" y="7008171"/>
            <a:ext cx="3024664" cy="402567"/>
          </a:xfrm>
          <a:prstGeom prst="rect">
            <a:avLst/>
          </a:prstGeom>
        </p:spPr>
        <p:txBody>
          <a:bodyPr vert="horz" lIns="91440" tIns="45720" rIns="91440" bIns="45720" rtlCol="0" anchor="ctr"/>
          <a:lstStyle>
            <a:lvl1pPr algn="l">
              <a:defRPr sz="1323">
                <a:solidFill>
                  <a:schemeClr val="tx1">
                    <a:tint val="75000"/>
                  </a:schemeClr>
                </a:solidFill>
              </a:defRPr>
            </a:lvl1pPr>
          </a:lstStyle>
          <a:p>
            <a:fld id="{88000313-E0E6-4F0A-B7E1-640CF55218FC}" type="datetimeFigureOut">
              <a:rPr lang="en-US" smtClean="0"/>
              <a:t>7/2/2024</a:t>
            </a:fld>
            <a:endParaRPr lang="en-US"/>
          </a:p>
        </p:txBody>
      </p:sp>
      <p:sp>
        <p:nvSpPr>
          <p:cNvPr id="5" name="Footer Placeholder 4">
            <a:extLst>
              <a:ext uri="{FF2B5EF4-FFF2-40B4-BE49-F238E27FC236}">
                <a16:creationId xmlns:a16="http://schemas.microsoft.com/office/drawing/2014/main" id="{A7B07D14-1285-824A-E906-3BD17E00713D}"/>
              </a:ext>
            </a:extLst>
          </p:cNvPr>
          <p:cNvSpPr>
            <a:spLocks noGrp="1"/>
          </p:cNvSpPr>
          <p:nvPr>
            <p:ph type="ftr" sz="quarter" idx="3"/>
          </p:nvPr>
        </p:nvSpPr>
        <p:spPr>
          <a:xfrm>
            <a:off x="4452977" y="7008171"/>
            <a:ext cx="4536996" cy="402567"/>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55F981-2BDF-E4ED-B660-B1D5B55F40E3}"/>
              </a:ext>
            </a:extLst>
          </p:cNvPr>
          <p:cNvSpPr>
            <a:spLocks noGrp="1"/>
          </p:cNvSpPr>
          <p:nvPr>
            <p:ph type="sldNum" sz="quarter" idx="4"/>
          </p:nvPr>
        </p:nvSpPr>
        <p:spPr>
          <a:xfrm>
            <a:off x="9494083" y="7008171"/>
            <a:ext cx="3024664" cy="402567"/>
          </a:xfrm>
          <a:prstGeom prst="rect">
            <a:avLst/>
          </a:prstGeom>
        </p:spPr>
        <p:txBody>
          <a:bodyPr vert="horz" lIns="91440" tIns="45720" rIns="91440" bIns="45720" rtlCol="0" anchor="ctr"/>
          <a:lstStyle>
            <a:lvl1pPr algn="r">
              <a:defRPr sz="1323">
                <a:solidFill>
                  <a:schemeClr val="tx1">
                    <a:tint val="75000"/>
                  </a:schemeClr>
                </a:solidFill>
              </a:defRPr>
            </a:lvl1pPr>
          </a:lstStyle>
          <a:p>
            <a:fld id="{6C0E9CDD-4016-4399-B69E-9D8F377E207B}" type="slidenum">
              <a:rPr lang="en-US" smtClean="0"/>
              <a:t>‹#›</a:t>
            </a:fld>
            <a:endParaRPr lang="en-US"/>
          </a:p>
        </p:txBody>
      </p:sp>
    </p:spTree>
    <p:extLst>
      <p:ext uri="{BB962C8B-B14F-4D97-AF65-F5344CB8AC3E}">
        <p14:creationId xmlns:p14="http://schemas.microsoft.com/office/powerpoint/2010/main" val="275563126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Lst>
  <p:txStyles>
    <p:titleStyle>
      <a:lvl1pPr algn="l" defTabSz="1008126"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32" indent="-252032" algn="l" defTabSz="1008126" rtl="0" eaLnBrk="1" latinLnBrk="0" hangingPunct="1">
        <a:lnSpc>
          <a:spcPct val="90000"/>
        </a:lnSpc>
        <a:spcBef>
          <a:spcPts val="1103"/>
        </a:spcBef>
        <a:buFont typeface="Arial" panose="020B0604020202020204" pitchFamily="34" charset="0"/>
        <a:buChar char="•"/>
        <a:defRPr sz="3087" kern="1200">
          <a:solidFill>
            <a:schemeClr val="tx1"/>
          </a:solidFill>
          <a:latin typeface="+mn-lt"/>
          <a:ea typeface="+mn-ea"/>
          <a:cs typeface="+mn-cs"/>
        </a:defRPr>
      </a:lvl1pPr>
      <a:lvl2pPr marL="756095" indent="-252032" algn="l" defTabSz="1008126"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0569" y="6078537"/>
            <a:ext cx="12305338" cy="455176"/>
          </a:xfrm>
        </p:spPr>
        <p:txBody>
          <a:bodyPr/>
          <a:lstStyle/>
          <a:p>
            <a:r>
              <a:rPr lang="en-US" dirty="0"/>
              <a:t>DCM x Burst Your Bubble 2024 research findings</a:t>
            </a:r>
          </a:p>
        </p:txBody>
      </p:sp>
      <p:sp>
        <p:nvSpPr>
          <p:cNvPr id="3" name="Title 2"/>
          <p:cNvSpPr>
            <a:spLocks noGrp="1"/>
          </p:cNvSpPr>
          <p:nvPr>
            <p:ph type="ctrTitle"/>
          </p:nvPr>
        </p:nvSpPr>
        <p:spPr>
          <a:xfrm>
            <a:off x="280569" y="5264686"/>
            <a:ext cx="12331696" cy="709383"/>
          </a:xfrm>
        </p:spPr>
        <p:txBody>
          <a:bodyPr/>
          <a:lstStyle/>
          <a:p>
            <a:r>
              <a:rPr lang="en-US" sz="5400" dirty="0"/>
              <a:t>MAXIMISING cultural power WITH cinema</a:t>
            </a:r>
          </a:p>
        </p:txBody>
      </p:sp>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6875" b="39653"/>
          <a:stretch/>
        </p:blipFill>
        <p:spPr/>
      </p:pic>
      <p:pic>
        <p:nvPicPr>
          <p:cNvPr id="6" name="Picture 5">
            <a:extLst>
              <a:ext uri="{FF2B5EF4-FFF2-40B4-BE49-F238E27FC236}">
                <a16:creationId xmlns:a16="http://schemas.microsoft.com/office/drawing/2014/main" id="{C5F7EC74-13A5-4E60-B80C-801F13EE8E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480587" y="7149016"/>
            <a:ext cx="824412" cy="335370"/>
          </a:xfrm>
          <a:prstGeom prst="rect">
            <a:avLst/>
          </a:prstGeom>
        </p:spPr>
      </p:pic>
    </p:spTree>
    <p:extLst>
      <p:ext uri="{BB962C8B-B14F-4D97-AF65-F5344CB8AC3E}">
        <p14:creationId xmlns:p14="http://schemas.microsoft.com/office/powerpoint/2010/main" val="14920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5B00-B278-4805-80D3-79669D2346F6}"/>
              </a:ext>
            </a:extLst>
          </p:cNvPr>
          <p:cNvSpPr>
            <a:spLocks noGrp="1"/>
          </p:cNvSpPr>
          <p:nvPr>
            <p:ph type="title"/>
          </p:nvPr>
        </p:nvSpPr>
        <p:spPr/>
        <p:txBody>
          <a:bodyPr/>
          <a:lstStyle/>
          <a:p>
            <a:r>
              <a:rPr lang="en-GB" dirty="0">
                <a:solidFill>
                  <a:schemeClr val="bg2"/>
                </a:solidFill>
              </a:rPr>
              <a:t>Maximise cultural POWER </a:t>
            </a:r>
            <a:r>
              <a:rPr lang="en-GB" dirty="0">
                <a:solidFill>
                  <a:schemeClr val="bg1"/>
                </a:solidFill>
              </a:rPr>
              <a:t>with cinema</a:t>
            </a:r>
            <a:endParaRPr lang="en-GB" dirty="0">
              <a:solidFill>
                <a:schemeClr val="accent3"/>
              </a:solidFill>
            </a:endParaRPr>
          </a:p>
        </p:txBody>
      </p:sp>
      <p:sp>
        <p:nvSpPr>
          <p:cNvPr id="3" name="Text Placeholder 2">
            <a:extLst>
              <a:ext uri="{FF2B5EF4-FFF2-40B4-BE49-F238E27FC236}">
                <a16:creationId xmlns:a16="http://schemas.microsoft.com/office/drawing/2014/main" id="{1B1AEA0E-009D-4673-8D46-3D037001B8FB}"/>
              </a:ext>
            </a:extLst>
          </p:cNvPr>
          <p:cNvSpPr>
            <a:spLocks noGrp="1"/>
          </p:cNvSpPr>
          <p:nvPr>
            <p:ph type="body" sz="quarter" idx="14"/>
          </p:nvPr>
        </p:nvSpPr>
        <p:spPr/>
        <p:txBody>
          <a:bodyPr/>
          <a:lstStyle/>
          <a:p>
            <a:r>
              <a:rPr lang="en-GB" dirty="0"/>
              <a:t>Being exposed to your ad in the premium, shared environment of cinema helps drive cultural values of your brand including associations with community, as well being able to drive fame and likeability.</a:t>
            </a:r>
          </a:p>
        </p:txBody>
      </p:sp>
      <p:sp>
        <p:nvSpPr>
          <p:cNvPr id="7" name="Text Placeholder 6">
            <a:extLst>
              <a:ext uri="{FF2B5EF4-FFF2-40B4-BE49-F238E27FC236}">
                <a16:creationId xmlns:a16="http://schemas.microsoft.com/office/drawing/2014/main" id="{50F39897-B1B8-4D88-AB8A-F9CC31C7B7FE}"/>
              </a:ext>
            </a:extLst>
          </p:cNvPr>
          <p:cNvSpPr>
            <a:spLocks noGrp="1"/>
          </p:cNvSpPr>
          <p:nvPr>
            <p:ph type="body" sz="quarter" idx="11"/>
          </p:nvPr>
        </p:nvSpPr>
        <p:spPr>
          <a:xfrm>
            <a:off x="5389123" y="7261378"/>
            <a:ext cx="7909365" cy="102592"/>
          </a:xfrm>
        </p:spPr>
        <p:txBody>
          <a:bodyPr/>
          <a:lstStyle/>
          <a:p>
            <a:pPr>
              <a:lnSpc>
                <a:spcPts val="800"/>
              </a:lnSpc>
            </a:pPr>
            <a:r>
              <a:rPr lang="en-GB" sz="800" dirty="0">
                <a:solidFill>
                  <a:schemeClr val="bg1"/>
                </a:solidFill>
                <a:cs typeface="Poppins" panose="00000500000000000000" pitchFamily="50" charset="0"/>
              </a:rPr>
              <a:t>Source: DCM/Burst Your Bubble May-June 2024. Based on 5 recent campaigns - automotive, gaming, entertainment &amp; leisure, retail, telecoms brands </a:t>
            </a:r>
          </a:p>
        </p:txBody>
      </p:sp>
      <p:sp>
        <p:nvSpPr>
          <p:cNvPr id="13" name="TextBox 12">
            <a:extLst>
              <a:ext uri="{FF2B5EF4-FFF2-40B4-BE49-F238E27FC236}">
                <a16:creationId xmlns:a16="http://schemas.microsoft.com/office/drawing/2014/main" id="{BEA768DF-7C87-4EAD-B416-23E09BC895B3}"/>
              </a:ext>
            </a:extLst>
          </p:cNvPr>
          <p:cNvSpPr txBox="1"/>
          <p:nvPr/>
        </p:nvSpPr>
        <p:spPr>
          <a:xfrm>
            <a:off x="270000" y="1313294"/>
            <a:ext cx="4164602" cy="215444"/>
          </a:xfrm>
          <a:prstGeom prst="rect">
            <a:avLst/>
          </a:prstGeom>
        </p:spPr>
        <p:txBody>
          <a:bodyPr wrap="none" lIns="0" tIns="0" rIns="0" bIns="0">
            <a:spAutoFit/>
          </a:bodyPr>
          <a:lstStyle>
            <a:defPPr>
              <a:defRPr lang="en-U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solidFill>
                  <a:srgbClr val="8547AD"/>
                </a:solidFill>
                <a:effectLst/>
                <a:uLnTx/>
                <a:uFillTx/>
                <a:latin typeface="Arial"/>
              </a:defRPr>
            </a:lvl1p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Uplifts: Cinema exposed vs. no cinema exposure</a:t>
            </a:r>
          </a:p>
        </p:txBody>
      </p:sp>
      <p:grpSp>
        <p:nvGrpSpPr>
          <p:cNvPr id="4" name="Group 3">
            <a:extLst>
              <a:ext uri="{FF2B5EF4-FFF2-40B4-BE49-F238E27FC236}">
                <a16:creationId xmlns:a16="http://schemas.microsoft.com/office/drawing/2014/main" id="{3607C0D1-FE61-46BE-AE9B-F72113726FCB}"/>
              </a:ext>
            </a:extLst>
          </p:cNvPr>
          <p:cNvGrpSpPr/>
          <p:nvPr/>
        </p:nvGrpSpPr>
        <p:grpSpPr>
          <a:xfrm>
            <a:off x="1394081" y="1923670"/>
            <a:ext cx="10314691" cy="4001802"/>
            <a:chOff x="1394081" y="1844647"/>
            <a:chExt cx="10314691" cy="4001802"/>
          </a:xfrm>
        </p:grpSpPr>
        <p:grpSp>
          <p:nvGrpSpPr>
            <p:cNvPr id="14" name="Group 13">
              <a:extLst>
                <a:ext uri="{FF2B5EF4-FFF2-40B4-BE49-F238E27FC236}">
                  <a16:creationId xmlns:a16="http://schemas.microsoft.com/office/drawing/2014/main" id="{9B77F0B0-2944-4355-8088-9E02D5E3F8CE}"/>
                </a:ext>
              </a:extLst>
            </p:cNvPr>
            <p:cNvGrpSpPr/>
            <p:nvPr/>
          </p:nvGrpSpPr>
          <p:grpSpPr>
            <a:xfrm>
              <a:off x="1394081" y="1844647"/>
              <a:ext cx="10314691" cy="4001802"/>
              <a:chOff x="1532587" y="2119022"/>
              <a:chExt cx="10315232" cy="4002013"/>
            </a:xfrm>
          </p:grpSpPr>
          <p:sp>
            <p:nvSpPr>
              <p:cNvPr id="15" name="TextBox 14">
                <a:extLst>
                  <a:ext uri="{FF2B5EF4-FFF2-40B4-BE49-F238E27FC236}">
                    <a16:creationId xmlns:a16="http://schemas.microsoft.com/office/drawing/2014/main" id="{FCAA07F2-DF37-49BF-A49A-608BE37134F3}"/>
                  </a:ext>
                </a:extLst>
              </p:cNvPr>
              <p:cNvSpPr txBox="1"/>
              <p:nvPr/>
            </p:nvSpPr>
            <p:spPr>
              <a:xfrm>
                <a:off x="1921160" y="2119022"/>
                <a:ext cx="2555052" cy="1092665"/>
              </a:xfrm>
              <a:prstGeom prst="rect">
                <a:avLst/>
              </a:prstGeom>
              <a:noFill/>
            </p:spPr>
            <p:txBody>
              <a:bodyPr wrap="square">
                <a:spAutoFit/>
              </a:bodyPr>
              <a:lstStyle/>
              <a:p>
                <a:pPr algn="ctr" defTabSz="1007982">
                  <a:defRPr/>
                </a:pPr>
                <a:r>
                  <a:rPr lang="en-GB" sz="6500" dirty="0">
                    <a:solidFill>
                      <a:schemeClr val="bg2"/>
                    </a:solidFill>
                    <a:latin typeface="+mj-lt"/>
                  </a:rPr>
                  <a:t>+50%</a:t>
                </a:r>
              </a:p>
            </p:txBody>
          </p:sp>
          <p:sp>
            <p:nvSpPr>
              <p:cNvPr id="16" name="TextBox 15">
                <a:extLst>
                  <a:ext uri="{FF2B5EF4-FFF2-40B4-BE49-F238E27FC236}">
                    <a16:creationId xmlns:a16="http://schemas.microsoft.com/office/drawing/2014/main" id="{2DC96E11-1064-4C69-A457-1070DB4F1A7F}"/>
                  </a:ext>
                </a:extLst>
              </p:cNvPr>
              <p:cNvSpPr txBox="1"/>
              <p:nvPr/>
            </p:nvSpPr>
            <p:spPr>
              <a:xfrm>
                <a:off x="1532587" y="3132491"/>
                <a:ext cx="3408993" cy="784487"/>
              </a:xfrm>
              <a:prstGeom prst="rect">
                <a:avLst/>
              </a:prstGeom>
              <a:noFill/>
              <a:ln>
                <a:noFill/>
              </a:ln>
            </p:spPr>
            <p:txBody>
              <a:bodyPr wrap="square">
                <a:spAutoFit/>
              </a:bodyPr>
              <a:lstStyle/>
              <a:p>
                <a:pPr algn="ctr" defTabSz="961706">
                  <a:buSzPts val="1000"/>
                  <a:tabLst>
                    <a:tab pos="685702" algn="l"/>
                  </a:tabLst>
                </a:pP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uplift in association with </a:t>
                </a:r>
                <a:b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b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community (bringing people </a:t>
                </a:r>
                <a:b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b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together, inclusive) </a:t>
                </a:r>
              </a:p>
            </p:txBody>
          </p:sp>
          <p:sp>
            <p:nvSpPr>
              <p:cNvPr id="17" name="TextBox 16">
                <a:extLst>
                  <a:ext uri="{FF2B5EF4-FFF2-40B4-BE49-F238E27FC236}">
                    <a16:creationId xmlns:a16="http://schemas.microsoft.com/office/drawing/2014/main" id="{BF23A8D0-5477-4F01-81E3-5108628C42EE}"/>
                  </a:ext>
                </a:extLst>
              </p:cNvPr>
              <p:cNvSpPr txBox="1"/>
              <p:nvPr/>
            </p:nvSpPr>
            <p:spPr>
              <a:xfrm>
                <a:off x="5501376" y="2152005"/>
                <a:ext cx="2555052" cy="1092664"/>
              </a:xfrm>
              <a:prstGeom prst="rect">
                <a:avLst/>
              </a:prstGeom>
              <a:noFill/>
            </p:spPr>
            <p:txBody>
              <a:bodyPr wrap="square">
                <a:spAutoFit/>
              </a:bodyPr>
              <a:lstStyle/>
              <a:p>
                <a:pPr algn="ctr" defTabSz="1007982">
                  <a:defRPr/>
                </a:pPr>
                <a:r>
                  <a:rPr lang="en-GB" sz="6500" dirty="0">
                    <a:solidFill>
                      <a:srgbClr val="00BFD6"/>
                    </a:solidFill>
                    <a:latin typeface="+mj-lt"/>
                  </a:rPr>
                  <a:t>+106%</a:t>
                </a:r>
              </a:p>
            </p:txBody>
          </p:sp>
          <p:sp>
            <p:nvSpPr>
              <p:cNvPr id="18" name="TextBox 17">
                <a:extLst>
                  <a:ext uri="{FF2B5EF4-FFF2-40B4-BE49-F238E27FC236}">
                    <a16:creationId xmlns:a16="http://schemas.microsoft.com/office/drawing/2014/main" id="{83048F86-2D87-45D9-AE6F-76EB7AC4E567}"/>
                  </a:ext>
                </a:extLst>
              </p:cNvPr>
              <p:cNvSpPr txBox="1"/>
              <p:nvPr/>
            </p:nvSpPr>
            <p:spPr>
              <a:xfrm>
                <a:off x="5315600" y="3168342"/>
                <a:ext cx="2938852" cy="784487"/>
              </a:xfrm>
              <a:prstGeom prst="rect">
                <a:avLst/>
              </a:prstGeom>
              <a:noFill/>
              <a:ln>
                <a:noFill/>
              </a:ln>
            </p:spPr>
            <p:txBody>
              <a:bodyPr wrap="square">
                <a:spAutoFit/>
              </a:bodyPr>
              <a:lstStyle/>
              <a:p>
                <a:pPr algn="ctr" defTabSz="961706">
                  <a:buSzPts val="1000"/>
                  <a:tabLst>
                    <a:tab pos="685702" algn="l"/>
                  </a:tabLst>
                </a:pP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uplift in association with universalism (broad minded, social justice etc)</a:t>
                </a:r>
              </a:p>
            </p:txBody>
          </p:sp>
          <p:sp>
            <p:nvSpPr>
              <p:cNvPr id="19" name="TextBox 18">
                <a:extLst>
                  <a:ext uri="{FF2B5EF4-FFF2-40B4-BE49-F238E27FC236}">
                    <a16:creationId xmlns:a16="http://schemas.microsoft.com/office/drawing/2014/main" id="{C8B0EF5B-D036-4FA9-AEFA-4CF43574F78E}"/>
                  </a:ext>
                </a:extLst>
              </p:cNvPr>
              <p:cNvSpPr txBox="1"/>
              <p:nvPr/>
            </p:nvSpPr>
            <p:spPr>
              <a:xfrm>
                <a:off x="9025012" y="2144631"/>
                <a:ext cx="2555052" cy="1092664"/>
              </a:xfrm>
              <a:prstGeom prst="rect">
                <a:avLst/>
              </a:prstGeom>
              <a:noFill/>
            </p:spPr>
            <p:txBody>
              <a:bodyPr wrap="square">
                <a:spAutoFit/>
              </a:bodyPr>
              <a:lstStyle/>
              <a:p>
                <a:pPr algn="ctr" defTabSz="1007982">
                  <a:defRPr/>
                </a:pPr>
                <a:r>
                  <a:rPr lang="en-GB" sz="6500" dirty="0">
                    <a:solidFill>
                      <a:schemeClr val="bg2"/>
                    </a:solidFill>
                    <a:latin typeface="+mj-lt"/>
                  </a:rPr>
                  <a:t>+37%</a:t>
                </a:r>
              </a:p>
            </p:txBody>
          </p:sp>
          <p:sp>
            <p:nvSpPr>
              <p:cNvPr id="20" name="TextBox 19">
                <a:extLst>
                  <a:ext uri="{FF2B5EF4-FFF2-40B4-BE49-F238E27FC236}">
                    <a16:creationId xmlns:a16="http://schemas.microsoft.com/office/drawing/2014/main" id="{29663D78-9B48-4388-B03A-C8ADA6C9B105}"/>
                  </a:ext>
                </a:extLst>
              </p:cNvPr>
              <p:cNvSpPr txBox="1"/>
              <p:nvPr/>
            </p:nvSpPr>
            <p:spPr>
              <a:xfrm>
                <a:off x="8910329" y="3132491"/>
                <a:ext cx="2937490" cy="1030721"/>
              </a:xfrm>
              <a:prstGeom prst="rect">
                <a:avLst/>
              </a:prstGeom>
              <a:noFill/>
              <a:ln>
                <a:noFill/>
              </a:ln>
            </p:spPr>
            <p:txBody>
              <a:bodyPr wrap="square">
                <a:spAutoFit/>
              </a:bodyPr>
              <a:lstStyle/>
              <a:p>
                <a:pPr algn="ctr" defTabSz="961706">
                  <a:buSzPts val="1000"/>
                  <a:tabLst>
                    <a:tab pos="685702" algn="l"/>
                  </a:tabLst>
                </a:pP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uplift for 'If I use this brand, most people will think I have made a good choice’</a:t>
                </a:r>
              </a:p>
              <a:p>
                <a:pPr marL="342851" indent="-342851" algn="ctr" defTabSz="961706">
                  <a:buSzPts val="1000"/>
                  <a:buFont typeface="Symbol" panose="05050102010706020507" pitchFamily="18" charset="2"/>
                  <a:buChar char=""/>
                  <a:tabLst>
                    <a:tab pos="685702" algn="l"/>
                  </a:tabLst>
                </a:pPr>
                <a:endParaRPr lang="en-GB"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EB0505B6-957B-4F8C-A69E-6C87AB4218BA}"/>
                  </a:ext>
                </a:extLst>
              </p:cNvPr>
              <p:cNvSpPr txBox="1"/>
              <p:nvPr/>
            </p:nvSpPr>
            <p:spPr>
              <a:xfrm>
                <a:off x="2046045" y="4474601"/>
                <a:ext cx="2229036" cy="1092665"/>
              </a:xfrm>
              <a:prstGeom prst="rect">
                <a:avLst/>
              </a:prstGeom>
              <a:noFill/>
            </p:spPr>
            <p:txBody>
              <a:bodyPr wrap="square">
                <a:spAutoFit/>
              </a:bodyPr>
              <a:lstStyle/>
              <a:p>
                <a:pPr algn="ctr" defTabSz="1007982">
                  <a:defRPr/>
                </a:pPr>
                <a:r>
                  <a:rPr lang="en-GB" sz="6500" dirty="0">
                    <a:solidFill>
                      <a:srgbClr val="00BFD6"/>
                    </a:solidFill>
                    <a:latin typeface="+mj-lt"/>
                  </a:rPr>
                  <a:t>+26%</a:t>
                </a:r>
              </a:p>
            </p:txBody>
          </p:sp>
          <p:sp>
            <p:nvSpPr>
              <p:cNvPr id="22" name="TextBox 21">
                <a:extLst>
                  <a:ext uri="{FF2B5EF4-FFF2-40B4-BE49-F238E27FC236}">
                    <a16:creationId xmlns:a16="http://schemas.microsoft.com/office/drawing/2014/main" id="{28B407B1-E93D-4C35-B6CC-29305637BBE0}"/>
                  </a:ext>
                </a:extLst>
              </p:cNvPr>
              <p:cNvSpPr txBox="1"/>
              <p:nvPr/>
            </p:nvSpPr>
            <p:spPr>
              <a:xfrm>
                <a:off x="2276722" y="5567265"/>
                <a:ext cx="2063696" cy="553770"/>
              </a:xfrm>
              <a:prstGeom prst="rect">
                <a:avLst/>
              </a:prstGeom>
              <a:noFill/>
              <a:ln>
                <a:noFill/>
              </a:ln>
            </p:spPr>
            <p:txBody>
              <a:bodyPr wrap="square">
                <a:spAutoFit/>
              </a:bodyPr>
              <a:lstStyle/>
              <a:p>
                <a:pPr algn="ctr" defTabSz="961706">
                  <a:buSzPts val="1000"/>
                  <a:tabLst>
                    <a:tab pos="685702" algn="l"/>
                  </a:tabLst>
                </a:pP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uplift for 'everyone likes this brand’</a:t>
                </a:r>
              </a:p>
            </p:txBody>
          </p:sp>
          <p:sp>
            <p:nvSpPr>
              <p:cNvPr id="23" name="TextBox 22">
                <a:extLst>
                  <a:ext uri="{FF2B5EF4-FFF2-40B4-BE49-F238E27FC236}">
                    <a16:creationId xmlns:a16="http://schemas.microsoft.com/office/drawing/2014/main" id="{2B6157DB-C2E3-4660-8F58-CFA23CCF5A2C}"/>
                  </a:ext>
                </a:extLst>
              </p:cNvPr>
              <p:cNvSpPr txBox="1"/>
              <p:nvPr/>
            </p:nvSpPr>
            <p:spPr>
              <a:xfrm>
                <a:off x="5600101" y="4474601"/>
                <a:ext cx="2229036" cy="1092665"/>
              </a:xfrm>
              <a:prstGeom prst="rect">
                <a:avLst/>
              </a:prstGeom>
              <a:noFill/>
            </p:spPr>
            <p:txBody>
              <a:bodyPr wrap="square">
                <a:spAutoFit/>
              </a:bodyPr>
              <a:lstStyle/>
              <a:p>
                <a:pPr algn="ctr" defTabSz="1007982">
                  <a:defRPr/>
                </a:pPr>
                <a:r>
                  <a:rPr lang="en-GB" sz="6500" dirty="0">
                    <a:solidFill>
                      <a:schemeClr val="bg2"/>
                    </a:solidFill>
                    <a:latin typeface="+mj-lt"/>
                  </a:rPr>
                  <a:t>+12%</a:t>
                </a:r>
              </a:p>
            </p:txBody>
          </p:sp>
          <p:sp>
            <p:nvSpPr>
              <p:cNvPr id="24" name="TextBox 23">
                <a:extLst>
                  <a:ext uri="{FF2B5EF4-FFF2-40B4-BE49-F238E27FC236}">
                    <a16:creationId xmlns:a16="http://schemas.microsoft.com/office/drawing/2014/main" id="{415D7BB8-3060-456A-A74F-219F69F138EA}"/>
                  </a:ext>
                </a:extLst>
              </p:cNvPr>
              <p:cNvSpPr txBox="1"/>
              <p:nvPr/>
            </p:nvSpPr>
            <p:spPr>
              <a:xfrm>
                <a:off x="5765440" y="5567265"/>
                <a:ext cx="2063697" cy="553770"/>
              </a:xfrm>
              <a:prstGeom prst="rect">
                <a:avLst/>
              </a:prstGeom>
              <a:noFill/>
              <a:ln>
                <a:noFill/>
              </a:ln>
            </p:spPr>
            <p:txBody>
              <a:bodyPr wrap="square">
                <a:spAutoFit/>
              </a:bodyPr>
              <a:lstStyle/>
              <a:p>
                <a:pPr algn="ctr" defTabSz="961706">
                  <a:buSzPts val="1000"/>
                  <a:tabLst>
                    <a:tab pos="685702" algn="l"/>
                  </a:tabLst>
                </a:pP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uplift for 'everyone knows this brand’</a:t>
                </a:r>
              </a:p>
            </p:txBody>
          </p:sp>
          <p:sp>
            <p:nvSpPr>
              <p:cNvPr id="25" name="TextBox 24">
                <a:extLst>
                  <a:ext uri="{FF2B5EF4-FFF2-40B4-BE49-F238E27FC236}">
                    <a16:creationId xmlns:a16="http://schemas.microsoft.com/office/drawing/2014/main" id="{EE76AEE0-6245-4AF8-9357-A8BE4EF1EA4C}"/>
                  </a:ext>
                </a:extLst>
              </p:cNvPr>
              <p:cNvSpPr txBox="1"/>
              <p:nvPr/>
            </p:nvSpPr>
            <p:spPr>
              <a:xfrm>
                <a:off x="9300686" y="4474601"/>
                <a:ext cx="2042673" cy="1092664"/>
              </a:xfrm>
              <a:prstGeom prst="rect">
                <a:avLst/>
              </a:prstGeom>
              <a:noFill/>
            </p:spPr>
            <p:txBody>
              <a:bodyPr wrap="square">
                <a:spAutoFit/>
              </a:bodyPr>
              <a:lstStyle/>
              <a:p>
                <a:pPr algn="ctr" defTabSz="1007982">
                  <a:defRPr/>
                </a:pPr>
                <a:r>
                  <a:rPr lang="en-GB" sz="6500" dirty="0">
                    <a:solidFill>
                      <a:srgbClr val="00BFD6"/>
                    </a:solidFill>
                    <a:latin typeface="+mj-lt"/>
                  </a:rPr>
                  <a:t>+21%</a:t>
                </a:r>
              </a:p>
            </p:txBody>
          </p:sp>
        </p:grpSp>
        <p:sp>
          <p:nvSpPr>
            <p:cNvPr id="26" name="TextBox 25">
              <a:extLst>
                <a:ext uri="{FF2B5EF4-FFF2-40B4-BE49-F238E27FC236}">
                  <a16:creationId xmlns:a16="http://schemas.microsoft.com/office/drawing/2014/main" id="{DDCFF0FE-99E6-430D-AFDD-27D4815B05B2}"/>
                </a:ext>
              </a:extLst>
            </p:cNvPr>
            <p:cNvSpPr txBox="1"/>
            <p:nvPr/>
          </p:nvSpPr>
          <p:spPr>
            <a:xfrm>
              <a:off x="9060094" y="5286210"/>
              <a:ext cx="2360019" cy="553741"/>
            </a:xfrm>
            <a:prstGeom prst="rect">
              <a:avLst/>
            </a:prstGeom>
            <a:noFill/>
            <a:ln>
              <a:noFill/>
            </a:ln>
          </p:spPr>
          <p:txBody>
            <a:bodyPr wrap="square">
              <a:spAutoFit/>
            </a:bodyPr>
            <a:lstStyle/>
            <a:p>
              <a:pPr algn="ctr" defTabSz="961706">
                <a:buSzPts val="1000"/>
                <a:tabLst>
                  <a:tab pos="685702" algn="l"/>
                </a:tabLst>
              </a:pPr>
              <a:r>
                <a:rPr lang="en-GB" sz="1499" dirty="0">
                  <a:solidFill>
                    <a:schemeClr val="bg1"/>
                  </a:solidFill>
                  <a:latin typeface="Helvetica Neue" panose="02000503000000020004" pitchFamily="2" charset="0"/>
                  <a:ea typeface="Times New Roman" panose="02020603050405020304" pitchFamily="18" charset="0"/>
                  <a:cs typeface="Helvetica Neue" panose="02000503000000020004" pitchFamily="2" charset="0"/>
                </a:rPr>
                <a:t>uplift on 'High quality products and services’</a:t>
              </a:r>
            </a:p>
          </p:txBody>
        </p:sp>
      </p:grpSp>
      <p:pic>
        <p:nvPicPr>
          <p:cNvPr id="27" name="Picture 26">
            <a:extLst>
              <a:ext uri="{FF2B5EF4-FFF2-40B4-BE49-F238E27FC236}">
                <a16:creationId xmlns:a16="http://schemas.microsoft.com/office/drawing/2014/main" id="{B4BDB9C6-2AB1-4714-99D0-2923981135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2987" y="7150138"/>
            <a:ext cx="824412" cy="335370"/>
          </a:xfrm>
          <a:prstGeom prst="rect">
            <a:avLst/>
          </a:prstGeom>
        </p:spPr>
      </p:pic>
    </p:spTree>
    <p:extLst>
      <p:ext uri="{BB962C8B-B14F-4D97-AF65-F5344CB8AC3E}">
        <p14:creationId xmlns:p14="http://schemas.microsoft.com/office/powerpoint/2010/main" val="22358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8790-89A7-430E-BA88-FEE2B97ED0FD}"/>
              </a:ext>
            </a:extLst>
          </p:cNvPr>
          <p:cNvSpPr>
            <a:spLocks noGrp="1"/>
          </p:cNvSpPr>
          <p:nvPr>
            <p:ph type="title"/>
          </p:nvPr>
        </p:nvSpPr>
        <p:spPr/>
        <p:txBody>
          <a:bodyPr/>
          <a:lstStyle/>
          <a:p>
            <a:r>
              <a:rPr lang="en-GB" dirty="0"/>
              <a:t>the cultural power of cinema: summary </a:t>
            </a:r>
          </a:p>
        </p:txBody>
      </p:sp>
      <p:sp>
        <p:nvSpPr>
          <p:cNvPr id="8" name="Oval 7">
            <a:extLst>
              <a:ext uri="{FF2B5EF4-FFF2-40B4-BE49-F238E27FC236}">
                <a16:creationId xmlns:a16="http://schemas.microsoft.com/office/drawing/2014/main" id="{B5F5E1C9-C28B-47E9-9E99-80B442DB0CDB}"/>
              </a:ext>
            </a:extLst>
          </p:cNvPr>
          <p:cNvSpPr/>
          <p:nvPr/>
        </p:nvSpPr>
        <p:spPr>
          <a:xfrm>
            <a:off x="434628" y="865806"/>
            <a:ext cx="1723697" cy="1650124"/>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000" b="1" dirty="0">
                <a:solidFill>
                  <a:srgbClr val="FFFFFF"/>
                </a:solidFill>
              </a:rPr>
              <a:t>1</a:t>
            </a:r>
          </a:p>
        </p:txBody>
      </p:sp>
      <p:sp>
        <p:nvSpPr>
          <p:cNvPr id="9" name="Oval 8">
            <a:extLst>
              <a:ext uri="{FF2B5EF4-FFF2-40B4-BE49-F238E27FC236}">
                <a16:creationId xmlns:a16="http://schemas.microsoft.com/office/drawing/2014/main" id="{C541EB5C-5BD4-44B0-85FA-918BC0E0C0C5}"/>
              </a:ext>
            </a:extLst>
          </p:cNvPr>
          <p:cNvSpPr/>
          <p:nvPr/>
        </p:nvSpPr>
        <p:spPr>
          <a:xfrm>
            <a:off x="434625" y="2926230"/>
            <a:ext cx="1723697" cy="1650124"/>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600" b="1" dirty="0">
                <a:solidFill>
                  <a:srgbClr val="FFFFFF"/>
                </a:solidFill>
              </a:rPr>
              <a:t>2</a:t>
            </a:r>
          </a:p>
        </p:txBody>
      </p:sp>
      <p:sp>
        <p:nvSpPr>
          <p:cNvPr id="10" name="Oval 9">
            <a:extLst>
              <a:ext uri="{FF2B5EF4-FFF2-40B4-BE49-F238E27FC236}">
                <a16:creationId xmlns:a16="http://schemas.microsoft.com/office/drawing/2014/main" id="{B3149340-C1CD-4288-9845-6F5B3F1F8769}"/>
              </a:ext>
            </a:extLst>
          </p:cNvPr>
          <p:cNvSpPr/>
          <p:nvPr/>
        </p:nvSpPr>
        <p:spPr>
          <a:xfrm>
            <a:off x="434626" y="4986654"/>
            <a:ext cx="1723697" cy="1650124"/>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600" b="1" dirty="0">
                <a:solidFill>
                  <a:srgbClr val="FFFFFF"/>
                </a:solidFill>
              </a:rPr>
              <a:t>3</a:t>
            </a:r>
          </a:p>
        </p:txBody>
      </p:sp>
      <p:sp>
        <p:nvSpPr>
          <p:cNvPr id="11" name="TextBox 10">
            <a:extLst>
              <a:ext uri="{FF2B5EF4-FFF2-40B4-BE49-F238E27FC236}">
                <a16:creationId xmlns:a16="http://schemas.microsoft.com/office/drawing/2014/main" id="{D34FBE77-24EF-4093-8A88-3B26BD581B79}"/>
              </a:ext>
            </a:extLst>
          </p:cNvPr>
          <p:cNvSpPr txBox="1"/>
          <p:nvPr/>
        </p:nvSpPr>
        <p:spPr>
          <a:xfrm>
            <a:off x="2459068" y="1275369"/>
            <a:ext cx="10404873"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a:noFill/>
                </a:ln>
                <a:solidFill>
                  <a:srgbClr val="0099A8"/>
                </a:solidFill>
                <a:effectLst/>
                <a:uLnTx/>
                <a:uFillTx/>
                <a:latin typeface="Arial"/>
              </a:defRPr>
            </a:lvl1pPr>
          </a:lstStyle>
          <a:p>
            <a:pPr algn="l"/>
            <a:r>
              <a:rPr lang="en-GB" sz="2400" dirty="0">
                <a:solidFill>
                  <a:schemeClr val="tx1"/>
                </a:solidFill>
              </a:rPr>
              <a:t>People have been spending increasing amount of time alone and feeling a sense of disconnection with community</a:t>
            </a:r>
          </a:p>
        </p:txBody>
      </p:sp>
      <p:sp>
        <p:nvSpPr>
          <p:cNvPr id="12" name="TextBox 11">
            <a:extLst>
              <a:ext uri="{FF2B5EF4-FFF2-40B4-BE49-F238E27FC236}">
                <a16:creationId xmlns:a16="http://schemas.microsoft.com/office/drawing/2014/main" id="{3F5CFED7-2030-4567-AE78-B0806910C820}"/>
              </a:ext>
            </a:extLst>
          </p:cNvPr>
          <p:cNvSpPr txBox="1"/>
          <p:nvPr/>
        </p:nvSpPr>
        <p:spPr>
          <a:xfrm>
            <a:off x="2459068" y="3360725"/>
            <a:ext cx="10404873" cy="83099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effectLst/>
                <a:uLnTx/>
                <a:uFillTx/>
                <a:latin typeface="Arial"/>
              </a:defRPr>
            </a:lvl1pPr>
          </a:lstStyle>
          <a:p>
            <a:r>
              <a:rPr lang="en-GB" dirty="0"/>
              <a:t>Cinema – as a shared experience – can offer an antidote to this as an experience brings people closer together</a:t>
            </a:r>
          </a:p>
        </p:txBody>
      </p:sp>
      <p:sp>
        <p:nvSpPr>
          <p:cNvPr id="13" name="TextBox 12">
            <a:extLst>
              <a:ext uri="{FF2B5EF4-FFF2-40B4-BE49-F238E27FC236}">
                <a16:creationId xmlns:a16="http://schemas.microsoft.com/office/drawing/2014/main" id="{FF2A0BEC-91E5-4BD1-9094-68E779C9D93D}"/>
              </a:ext>
            </a:extLst>
          </p:cNvPr>
          <p:cNvSpPr txBox="1"/>
          <p:nvPr/>
        </p:nvSpPr>
        <p:spPr>
          <a:xfrm>
            <a:off x="2459067" y="5211551"/>
            <a:ext cx="10404873" cy="1200329"/>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effectLst/>
                <a:uLnTx/>
                <a:uFillTx/>
                <a:latin typeface="Arial"/>
              </a:defRPr>
            </a:lvl1pPr>
          </a:lstStyle>
          <a:p>
            <a:r>
              <a:rPr lang="en-GB" dirty="0"/>
              <a:t>Brands are utilise this to maximise their own cultural power – cinema delivers strong social and fitness signals about the stature of the brands shown on screen.</a:t>
            </a:r>
          </a:p>
        </p:txBody>
      </p:sp>
      <p:pic>
        <p:nvPicPr>
          <p:cNvPr id="14" name="Picture 13">
            <a:extLst>
              <a:ext uri="{FF2B5EF4-FFF2-40B4-BE49-F238E27FC236}">
                <a16:creationId xmlns:a16="http://schemas.microsoft.com/office/drawing/2014/main" id="{4AFD7A8A-D2A6-463F-85AE-CCD4DD1FAF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480587" y="7149016"/>
            <a:ext cx="824412" cy="335370"/>
          </a:xfrm>
          <a:prstGeom prst="rect">
            <a:avLst/>
          </a:prstGeom>
        </p:spPr>
      </p:pic>
    </p:spTree>
    <p:extLst>
      <p:ext uri="{BB962C8B-B14F-4D97-AF65-F5344CB8AC3E}">
        <p14:creationId xmlns:p14="http://schemas.microsoft.com/office/powerpoint/2010/main" val="79106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154E6-1D16-409E-8235-45023B4873D9}"/>
              </a:ext>
            </a:extLst>
          </p:cNvPr>
          <p:cNvSpPr>
            <a:spLocks noGrp="1"/>
          </p:cNvSpPr>
          <p:nvPr>
            <p:ph type="title"/>
          </p:nvPr>
        </p:nvSpPr>
        <p:spPr/>
        <p:txBody>
          <a:bodyPr/>
          <a:lstStyle/>
          <a:p>
            <a:r>
              <a:rPr lang="en-GB" dirty="0"/>
              <a:t>In the ERA OF ‘social’ media and post-covid, people are spending more time ALONE</a:t>
            </a:r>
          </a:p>
        </p:txBody>
      </p:sp>
      <p:sp>
        <p:nvSpPr>
          <p:cNvPr id="9" name="Text Placeholder 8">
            <a:extLst>
              <a:ext uri="{FF2B5EF4-FFF2-40B4-BE49-F238E27FC236}">
                <a16:creationId xmlns:a16="http://schemas.microsoft.com/office/drawing/2014/main" id="{F00869C5-B958-41B7-8CD3-9E38C2FC5DBB}"/>
              </a:ext>
            </a:extLst>
          </p:cNvPr>
          <p:cNvSpPr>
            <a:spLocks noGrp="1"/>
          </p:cNvSpPr>
          <p:nvPr>
            <p:ph type="body" sz="quarter" idx="14"/>
          </p:nvPr>
        </p:nvSpPr>
        <p:spPr/>
        <p:txBody>
          <a:bodyPr/>
          <a:lstStyle/>
          <a:p>
            <a:r>
              <a:rPr lang="en-GB" dirty="0"/>
              <a:t>Time spent alone has increased significantly since 2014 – most notably for young adults (16-34) which as increased by 47% in the last decade</a:t>
            </a:r>
          </a:p>
        </p:txBody>
      </p:sp>
      <p:sp>
        <p:nvSpPr>
          <p:cNvPr id="10" name="Text Placeholder 9">
            <a:extLst>
              <a:ext uri="{FF2B5EF4-FFF2-40B4-BE49-F238E27FC236}">
                <a16:creationId xmlns:a16="http://schemas.microsoft.com/office/drawing/2014/main" id="{2938421F-51EC-43D8-A1BD-C72A749E672F}"/>
              </a:ext>
            </a:extLst>
          </p:cNvPr>
          <p:cNvSpPr>
            <a:spLocks noGrp="1"/>
          </p:cNvSpPr>
          <p:nvPr>
            <p:ph type="body" sz="quarter" idx="16"/>
          </p:nvPr>
        </p:nvSpPr>
        <p:spPr>
          <a:xfrm>
            <a:off x="269999" y="1242824"/>
            <a:ext cx="8259575" cy="214058"/>
          </a:xfrm>
        </p:spPr>
        <p:txBody>
          <a:bodyPr/>
          <a:lstStyle/>
          <a:p>
            <a:r>
              <a:rPr lang="en-GB" dirty="0"/>
              <a:t>Mean hours per day spent alone </a:t>
            </a:r>
          </a:p>
        </p:txBody>
      </p:sp>
      <p:sp>
        <p:nvSpPr>
          <p:cNvPr id="8" name="Text Placeholder 7">
            <a:extLst>
              <a:ext uri="{FF2B5EF4-FFF2-40B4-BE49-F238E27FC236}">
                <a16:creationId xmlns:a16="http://schemas.microsoft.com/office/drawing/2014/main" id="{8AAC20E7-C6D8-43C0-857D-9DEB2B3A227D}"/>
              </a:ext>
            </a:extLst>
          </p:cNvPr>
          <p:cNvSpPr>
            <a:spLocks noGrp="1"/>
          </p:cNvSpPr>
          <p:nvPr>
            <p:ph type="body" sz="quarter" idx="11"/>
          </p:nvPr>
        </p:nvSpPr>
        <p:spPr/>
        <p:txBody>
          <a:bodyPr/>
          <a:lstStyle/>
          <a:p>
            <a:r>
              <a:rPr lang="en-GB" dirty="0"/>
              <a:t>Source: IPA TouchPoints 2014-2023</a:t>
            </a:r>
          </a:p>
        </p:txBody>
      </p:sp>
      <p:graphicFrame>
        <p:nvGraphicFramePr>
          <p:cNvPr id="12" name="Chart 11">
            <a:extLst>
              <a:ext uri="{FF2B5EF4-FFF2-40B4-BE49-F238E27FC236}">
                <a16:creationId xmlns:a16="http://schemas.microsoft.com/office/drawing/2014/main" id="{3CE08119-44DE-42FA-9C84-1E395D4434B2}"/>
              </a:ext>
            </a:extLst>
          </p:cNvPr>
          <p:cNvGraphicFramePr/>
          <p:nvPr>
            <p:extLst>
              <p:ext uri="{D42A27DB-BD31-4B8C-83A1-F6EECF244321}">
                <p14:modId xmlns:p14="http://schemas.microsoft.com/office/powerpoint/2010/main" val="3398172228"/>
              </p:ext>
            </p:extLst>
          </p:nvPr>
        </p:nvGraphicFramePr>
        <p:xfrm>
          <a:off x="269999" y="1692612"/>
          <a:ext cx="8835090" cy="511674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53812748-C4B3-46F7-9904-0A9324896E57}"/>
              </a:ext>
            </a:extLst>
          </p:cNvPr>
          <p:cNvSpPr txBox="1"/>
          <p:nvPr/>
        </p:nvSpPr>
        <p:spPr>
          <a:xfrm>
            <a:off x="9773002" y="2014055"/>
            <a:ext cx="2920738" cy="584775"/>
          </a:xfrm>
          <a:prstGeom prst="rect">
            <a:avLst/>
          </a:prstGeom>
          <a:noFill/>
        </p:spPr>
        <p:txBody>
          <a:bodyPr wrap="square" rtlCol="0">
            <a:spAutoFit/>
          </a:bodyPr>
          <a:lstStyle/>
          <a:p>
            <a:pPr algn="ctr"/>
            <a:r>
              <a:rPr lang="en-GB" sz="1600" u="sng" dirty="0">
                <a:solidFill>
                  <a:schemeClr val="bg1"/>
                </a:solidFill>
              </a:rPr>
              <a:t>Time spent alone since 2014 has increased by:</a:t>
            </a:r>
          </a:p>
        </p:txBody>
      </p:sp>
      <p:sp>
        <p:nvSpPr>
          <p:cNvPr id="14" name="Oval 13">
            <a:extLst>
              <a:ext uri="{FF2B5EF4-FFF2-40B4-BE49-F238E27FC236}">
                <a16:creationId xmlns:a16="http://schemas.microsoft.com/office/drawing/2014/main" id="{2AF66696-1177-43A4-BA21-BE9685313007}"/>
              </a:ext>
            </a:extLst>
          </p:cNvPr>
          <p:cNvSpPr>
            <a:spLocks noChangeAspect="1"/>
          </p:cNvSpPr>
          <p:nvPr/>
        </p:nvSpPr>
        <p:spPr>
          <a:xfrm>
            <a:off x="9933312" y="2876215"/>
            <a:ext cx="1410511" cy="1358129"/>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dirty="0">
                <a:solidFill>
                  <a:srgbClr val="FFFFFF"/>
                </a:solidFill>
              </a:rPr>
              <a:t>All Adults</a:t>
            </a:r>
          </a:p>
          <a:p>
            <a:pPr algn="ctr"/>
            <a:r>
              <a:rPr lang="en-GB" sz="2400" b="1" dirty="0">
                <a:solidFill>
                  <a:srgbClr val="FFFFFF"/>
                </a:solidFill>
              </a:rPr>
              <a:t>+29%</a:t>
            </a:r>
          </a:p>
        </p:txBody>
      </p:sp>
      <p:sp>
        <p:nvSpPr>
          <p:cNvPr id="15" name="Oval 14">
            <a:extLst>
              <a:ext uri="{FF2B5EF4-FFF2-40B4-BE49-F238E27FC236}">
                <a16:creationId xmlns:a16="http://schemas.microsoft.com/office/drawing/2014/main" id="{02420A06-174A-45C8-BDE4-51AE516087C1}"/>
              </a:ext>
            </a:extLst>
          </p:cNvPr>
          <p:cNvSpPr>
            <a:spLocks noChangeAspect="1"/>
          </p:cNvSpPr>
          <p:nvPr/>
        </p:nvSpPr>
        <p:spPr>
          <a:xfrm>
            <a:off x="11107275" y="4234344"/>
            <a:ext cx="1586465" cy="1527549"/>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dirty="0">
                <a:solidFill>
                  <a:srgbClr val="FFFFFF"/>
                </a:solidFill>
              </a:rPr>
              <a:t>16-34s</a:t>
            </a:r>
          </a:p>
          <a:p>
            <a:pPr algn="ctr"/>
            <a:r>
              <a:rPr lang="en-GB" sz="3200" b="1" dirty="0">
                <a:solidFill>
                  <a:srgbClr val="FFFFFF"/>
                </a:solidFill>
              </a:rPr>
              <a:t>+47%</a:t>
            </a:r>
          </a:p>
        </p:txBody>
      </p:sp>
    </p:spTree>
    <p:extLst>
      <p:ext uri="{BB962C8B-B14F-4D97-AF65-F5344CB8AC3E}">
        <p14:creationId xmlns:p14="http://schemas.microsoft.com/office/powerpoint/2010/main" val="174718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154E6-1D16-409E-8235-45023B4873D9}"/>
              </a:ext>
            </a:extLst>
          </p:cNvPr>
          <p:cNvSpPr>
            <a:spLocks noGrp="1"/>
          </p:cNvSpPr>
          <p:nvPr>
            <p:ph type="title"/>
          </p:nvPr>
        </p:nvSpPr>
        <p:spPr/>
        <p:txBody>
          <a:bodyPr/>
          <a:lstStyle/>
          <a:p>
            <a:r>
              <a:rPr lang="en-GB" dirty="0"/>
              <a:t>THERE IS ALSO A SENSE of disconnection AND DISTANCE in society too</a:t>
            </a:r>
          </a:p>
        </p:txBody>
      </p:sp>
      <p:sp>
        <p:nvSpPr>
          <p:cNvPr id="9" name="Text Placeholder 8">
            <a:extLst>
              <a:ext uri="{FF2B5EF4-FFF2-40B4-BE49-F238E27FC236}">
                <a16:creationId xmlns:a16="http://schemas.microsoft.com/office/drawing/2014/main" id="{F00869C5-B958-41B7-8CD3-9E38C2FC5DBB}"/>
              </a:ext>
            </a:extLst>
          </p:cNvPr>
          <p:cNvSpPr>
            <a:spLocks noGrp="1"/>
          </p:cNvSpPr>
          <p:nvPr>
            <p:ph type="body" sz="quarter" idx="14"/>
          </p:nvPr>
        </p:nvSpPr>
        <p:spPr/>
        <p:txBody>
          <a:bodyPr/>
          <a:lstStyle/>
          <a:p>
            <a:r>
              <a:rPr lang="en-GB" dirty="0"/>
              <a:t>Again, a pattern particularly seen among the young adult (16-34) demographic with over half agreeing there’s distance from other people and ‘no sense of community anymore’. </a:t>
            </a:r>
          </a:p>
        </p:txBody>
      </p:sp>
      <p:sp>
        <p:nvSpPr>
          <p:cNvPr id="8" name="Text Placeholder 7">
            <a:extLst>
              <a:ext uri="{FF2B5EF4-FFF2-40B4-BE49-F238E27FC236}">
                <a16:creationId xmlns:a16="http://schemas.microsoft.com/office/drawing/2014/main" id="{8AAC20E7-C6D8-43C0-857D-9DEB2B3A227D}"/>
              </a:ext>
            </a:extLst>
          </p:cNvPr>
          <p:cNvSpPr>
            <a:spLocks noGrp="1"/>
          </p:cNvSpPr>
          <p:nvPr>
            <p:ph type="body" sz="quarter" idx="11"/>
          </p:nvPr>
        </p:nvSpPr>
        <p:spPr>
          <a:xfrm>
            <a:off x="10182225" y="7189564"/>
            <a:ext cx="3116263" cy="246221"/>
          </a:xfrm>
        </p:spPr>
        <p:txBody>
          <a:bodyPr/>
          <a:lstStyle/>
          <a:p>
            <a:r>
              <a:rPr lang="en-GB" sz="800" dirty="0">
                <a:solidFill>
                  <a:schemeClr val="bg1"/>
                </a:solidFill>
                <a:cs typeface="Poppins" panose="00000500000000000000" pitchFamily="50" charset="0"/>
              </a:rPr>
              <a:t>Source: DCM/Burst Your Bubble 2024</a:t>
            </a:r>
          </a:p>
          <a:p>
            <a:r>
              <a:rPr lang="en-GB" sz="800" dirty="0">
                <a:solidFill>
                  <a:schemeClr val="bg1"/>
                </a:solidFill>
                <a:cs typeface="Poppins" panose="00000500000000000000" pitchFamily="50" charset="0"/>
              </a:rPr>
              <a:t>Base: UK Adults 16-54 (n=1,020), 16-34 (n=479)</a:t>
            </a:r>
          </a:p>
        </p:txBody>
      </p:sp>
      <p:sp>
        <p:nvSpPr>
          <p:cNvPr id="3" name="Text Placeholder 2">
            <a:extLst>
              <a:ext uri="{FF2B5EF4-FFF2-40B4-BE49-F238E27FC236}">
                <a16:creationId xmlns:a16="http://schemas.microsoft.com/office/drawing/2014/main" id="{0B302D27-6FC3-4195-A129-6AEA968B4417}"/>
              </a:ext>
            </a:extLst>
          </p:cNvPr>
          <p:cNvSpPr>
            <a:spLocks noGrp="1"/>
          </p:cNvSpPr>
          <p:nvPr>
            <p:ph type="body" sz="quarter" idx="16"/>
          </p:nvPr>
        </p:nvSpPr>
        <p:spPr/>
        <p:txBody>
          <a:bodyPr vert="horz" lIns="0" tIns="0" rIns="0" bIns="0" rtlCol="0" anchor="t" anchorCtr="0">
            <a:noAutofit/>
          </a:bodyPr>
          <a:lstStyle/>
          <a:p>
            <a:r>
              <a:rPr lang="en-GB" dirty="0"/>
              <a:t>% 16-34s agree with each statement</a:t>
            </a:r>
          </a:p>
          <a:p>
            <a:endParaRPr lang="en-GB" dirty="0"/>
          </a:p>
        </p:txBody>
      </p:sp>
      <p:sp>
        <p:nvSpPr>
          <p:cNvPr id="17" name="TextBox 16">
            <a:extLst>
              <a:ext uri="{FF2B5EF4-FFF2-40B4-BE49-F238E27FC236}">
                <a16:creationId xmlns:a16="http://schemas.microsoft.com/office/drawing/2014/main" id="{749AFDFB-E723-4E0A-8BE9-6C83AAF46B2A}"/>
              </a:ext>
            </a:extLst>
          </p:cNvPr>
          <p:cNvSpPr txBox="1"/>
          <p:nvPr/>
        </p:nvSpPr>
        <p:spPr>
          <a:xfrm>
            <a:off x="808151" y="4694057"/>
            <a:ext cx="3417242" cy="1815882"/>
          </a:xfrm>
          <a:prstGeom prst="rect">
            <a:avLst/>
          </a:prstGeom>
          <a:noFill/>
        </p:spPr>
        <p:txBody>
          <a:bodyPr wrap="square" rtlCol="0">
            <a:spAutoFit/>
          </a:bodyPr>
          <a:lstStyle/>
          <a:p>
            <a:pPr algn="ctr"/>
            <a:r>
              <a:rPr lang="en-GB" sz="2800" b="1" dirty="0">
                <a:solidFill>
                  <a:schemeClr val="bg2"/>
                </a:solidFill>
              </a:rPr>
              <a:t>Feel disconnected from the world around me</a:t>
            </a:r>
          </a:p>
          <a:p>
            <a:pPr algn="ctr"/>
            <a:endParaRPr lang="en-GB" sz="2800" b="1" dirty="0">
              <a:solidFill>
                <a:schemeClr val="bg2"/>
              </a:solidFill>
            </a:endParaRPr>
          </a:p>
        </p:txBody>
      </p:sp>
      <p:sp>
        <p:nvSpPr>
          <p:cNvPr id="18" name="TextBox 17">
            <a:extLst>
              <a:ext uri="{FF2B5EF4-FFF2-40B4-BE49-F238E27FC236}">
                <a16:creationId xmlns:a16="http://schemas.microsoft.com/office/drawing/2014/main" id="{2060EFEB-B923-43C3-A05D-C666ACD28286}"/>
              </a:ext>
            </a:extLst>
          </p:cNvPr>
          <p:cNvSpPr txBox="1"/>
          <p:nvPr/>
        </p:nvSpPr>
        <p:spPr>
          <a:xfrm>
            <a:off x="4768050" y="4691477"/>
            <a:ext cx="3417242" cy="1815882"/>
          </a:xfrm>
          <a:prstGeom prst="rect">
            <a:avLst/>
          </a:prstGeom>
          <a:noFill/>
        </p:spPr>
        <p:txBody>
          <a:bodyPr wrap="square" rtlCol="0">
            <a:spAutoFit/>
          </a:bodyPr>
          <a:lstStyle/>
          <a:p>
            <a:pPr algn="ctr"/>
            <a:r>
              <a:rPr lang="en-GB" sz="2800" b="1" dirty="0">
                <a:solidFill>
                  <a:schemeClr val="bg2"/>
                </a:solidFill>
              </a:rPr>
              <a:t>There is no sense of community anymore</a:t>
            </a:r>
          </a:p>
          <a:p>
            <a:pPr algn="ctr"/>
            <a:endParaRPr lang="en-GB" sz="2800" b="1" dirty="0">
              <a:solidFill>
                <a:schemeClr val="bg2"/>
              </a:solidFill>
            </a:endParaRPr>
          </a:p>
        </p:txBody>
      </p:sp>
      <p:sp>
        <p:nvSpPr>
          <p:cNvPr id="19" name="TextBox 18">
            <a:extLst>
              <a:ext uri="{FF2B5EF4-FFF2-40B4-BE49-F238E27FC236}">
                <a16:creationId xmlns:a16="http://schemas.microsoft.com/office/drawing/2014/main" id="{199C5D6A-ED05-4BF8-9728-B65FEA6F49D3}"/>
              </a:ext>
            </a:extLst>
          </p:cNvPr>
          <p:cNvSpPr txBox="1"/>
          <p:nvPr/>
        </p:nvSpPr>
        <p:spPr>
          <a:xfrm>
            <a:off x="8742942" y="4688897"/>
            <a:ext cx="3417242" cy="1384995"/>
          </a:xfrm>
          <a:prstGeom prst="rect">
            <a:avLst/>
          </a:prstGeom>
          <a:noFill/>
        </p:spPr>
        <p:txBody>
          <a:bodyPr wrap="square" rtlCol="0">
            <a:spAutoFit/>
          </a:bodyPr>
          <a:lstStyle/>
          <a:p>
            <a:pPr algn="ctr"/>
            <a:r>
              <a:rPr lang="en-GB" sz="2800" b="1" dirty="0">
                <a:solidFill>
                  <a:schemeClr val="bg2"/>
                </a:solidFill>
              </a:rPr>
              <a:t>Feel distant from other people</a:t>
            </a:r>
          </a:p>
          <a:p>
            <a:pPr algn="ctr"/>
            <a:endParaRPr lang="en-GB" sz="2800" b="1" dirty="0">
              <a:solidFill>
                <a:schemeClr val="bg2"/>
              </a:solidFill>
            </a:endParaRPr>
          </a:p>
        </p:txBody>
      </p:sp>
      <p:sp>
        <p:nvSpPr>
          <p:cNvPr id="4" name="Oval 3">
            <a:extLst>
              <a:ext uri="{FF2B5EF4-FFF2-40B4-BE49-F238E27FC236}">
                <a16:creationId xmlns:a16="http://schemas.microsoft.com/office/drawing/2014/main" id="{B2015038-91E6-49A1-954F-8057038E4E4C}"/>
              </a:ext>
            </a:extLst>
          </p:cNvPr>
          <p:cNvSpPr>
            <a:spLocks noChangeAspect="1"/>
          </p:cNvSpPr>
          <p:nvPr/>
        </p:nvSpPr>
        <p:spPr>
          <a:xfrm>
            <a:off x="1282766" y="1922246"/>
            <a:ext cx="2432864" cy="2432864"/>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51%</a:t>
            </a:r>
          </a:p>
          <a:p>
            <a:pPr algn="ctr"/>
            <a:r>
              <a:rPr kumimoji="0" lang="en-GB" sz="2000" b="1" i="0" u="none" strike="noStrike" kern="1200" cap="none" spc="0" normalizeH="0" baseline="0" noProof="0" dirty="0">
                <a:ln>
                  <a:noFill/>
                </a:ln>
                <a:solidFill>
                  <a:srgbClr val="FFFFFF"/>
                </a:solidFill>
                <a:effectLst/>
                <a:uLnTx/>
                <a:uFillTx/>
                <a:ea typeface="+mn-ea"/>
                <a:cs typeface="+mn-cs"/>
              </a:rPr>
              <a:t>(</a:t>
            </a:r>
            <a:r>
              <a:rPr lang="en-GB" sz="2000" b="1" dirty="0">
                <a:solidFill>
                  <a:srgbClr val="FFFFFF"/>
                </a:solidFill>
              </a:rPr>
              <a:t>All Ads </a:t>
            </a:r>
            <a:r>
              <a:rPr kumimoji="0" lang="en-GB" sz="2000" b="1" i="0" u="none" strike="noStrike" kern="1200" cap="none" spc="0" normalizeH="0" baseline="0" noProof="0" dirty="0">
                <a:ln>
                  <a:noFill/>
                </a:ln>
                <a:solidFill>
                  <a:srgbClr val="FFFFFF"/>
                </a:solidFill>
                <a:effectLst/>
                <a:uLnTx/>
                <a:uFillTx/>
                <a:ea typeface="+mn-ea"/>
                <a:cs typeface="+mn-cs"/>
              </a:rPr>
              <a:t>47%)</a:t>
            </a:r>
            <a:endParaRPr kumimoji="0" lang="en-GB" sz="2000" b="0" i="0" u="none" strike="noStrike" kern="1200" cap="none" spc="0" normalizeH="0" baseline="0" noProof="0" dirty="0">
              <a:ln>
                <a:noFill/>
              </a:ln>
              <a:solidFill>
                <a:srgbClr val="FFFFFF"/>
              </a:solidFill>
              <a:effectLst/>
              <a:uLnTx/>
              <a:uFillTx/>
              <a:ea typeface="+mn-ea"/>
              <a:cs typeface="+mn-cs"/>
            </a:endParaRPr>
          </a:p>
        </p:txBody>
      </p:sp>
      <p:sp>
        <p:nvSpPr>
          <p:cNvPr id="23" name="Oval 22">
            <a:extLst>
              <a:ext uri="{FF2B5EF4-FFF2-40B4-BE49-F238E27FC236}">
                <a16:creationId xmlns:a16="http://schemas.microsoft.com/office/drawing/2014/main" id="{AA06095F-5127-48DF-9E57-B218BE72C63C}"/>
              </a:ext>
            </a:extLst>
          </p:cNvPr>
          <p:cNvSpPr>
            <a:spLocks noChangeAspect="1"/>
          </p:cNvSpPr>
          <p:nvPr/>
        </p:nvSpPr>
        <p:spPr>
          <a:xfrm>
            <a:off x="5260239" y="1922246"/>
            <a:ext cx="2432864" cy="2432864"/>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56%</a:t>
            </a:r>
          </a:p>
          <a:p>
            <a:pPr algn="ctr"/>
            <a:r>
              <a:rPr kumimoji="0" lang="en-GB" sz="2000" b="1" i="0" u="none" strike="noStrike" kern="1200" cap="none" spc="0" normalizeH="0" baseline="0" noProof="0" dirty="0">
                <a:ln>
                  <a:noFill/>
                </a:ln>
                <a:solidFill>
                  <a:srgbClr val="FFFFFF"/>
                </a:solidFill>
                <a:effectLst/>
                <a:uLnTx/>
                <a:uFillTx/>
                <a:ea typeface="+mn-ea"/>
                <a:cs typeface="+mn-cs"/>
              </a:rPr>
              <a:t>(</a:t>
            </a:r>
            <a:r>
              <a:rPr lang="en-GB" sz="2000" b="1" dirty="0">
                <a:solidFill>
                  <a:srgbClr val="FFFFFF"/>
                </a:solidFill>
              </a:rPr>
              <a:t>All Ads</a:t>
            </a:r>
            <a:r>
              <a:rPr kumimoji="0" lang="en-GB" sz="2000" b="1" i="0" u="none" strike="noStrike" kern="1200" cap="none" spc="0" normalizeH="0" baseline="0" noProof="0" dirty="0">
                <a:ln>
                  <a:noFill/>
                </a:ln>
                <a:solidFill>
                  <a:srgbClr val="FFFFFF"/>
                </a:solidFill>
                <a:effectLst/>
                <a:uLnTx/>
                <a:uFillTx/>
                <a:ea typeface="+mn-ea"/>
                <a:cs typeface="+mn-cs"/>
              </a:rPr>
              <a:t> 55%)</a:t>
            </a:r>
            <a:endParaRPr kumimoji="0" lang="en-GB" sz="2000" b="0" i="0" u="none" strike="noStrike" kern="1200" cap="none" spc="0" normalizeH="0" baseline="0" noProof="0" dirty="0">
              <a:ln>
                <a:noFill/>
              </a:ln>
              <a:solidFill>
                <a:srgbClr val="FFFFFF"/>
              </a:solidFill>
              <a:effectLst/>
              <a:uLnTx/>
              <a:uFillTx/>
              <a:ea typeface="+mn-ea"/>
              <a:cs typeface="+mn-cs"/>
            </a:endParaRPr>
          </a:p>
        </p:txBody>
      </p:sp>
      <p:sp>
        <p:nvSpPr>
          <p:cNvPr id="24" name="Oval 23">
            <a:extLst>
              <a:ext uri="{FF2B5EF4-FFF2-40B4-BE49-F238E27FC236}">
                <a16:creationId xmlns:a16="http://schemas.microsoft.com/office/drawing/2014/main" id="{C9F1ECA9-7515-406F-9DE9-C0BF9BF017AF}"/>
              </a:ext>
            </a:extLst>
          </p:cNvPr>
          <p:cNvSpPr>
            <a:spLocks noChangeAspect="1"/>
          </p:cNvSpPr>
          <p:nvPr/>
        </p:nvSpPr>
        <p:spPr>
          <a:xfrm>
            <a:off x="9235131" y="1964996"/>
            <a:ext cx="2432864" cy="2432864"/>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60%</a:t>
            </a:r>
          </a:p>
          <a:p>
            <a:pPr algn="ctr"/>
            <a:r>
              <a:rPr kumimoji="0" lang="en-GB" sz="2000" b="1" i="0" u="none" strike="noStrike" kern="1200" cap="none" spc="0" normalizeH="0" baseline="0" noProof="0" dirty="0">
                <a:ln>
                  <a:noFill/>
                </a:ln>
                <a:solidFill>
                  <a:srgbClr val="FFFFFF"/>
                </a:solidFill>
                <a:effectLst/>
                <a:uLnTx/>
                <a:uFillTx/>
                <a:ea typeface="+mn-ea"/>
                <a:cs typeface="+mn-cs"/>
              </a:rPr>
              <a:t>(</a:t>
            </a:r>
            <a:r>
              <a:rPr lang="en-GB" sz="2000" b="1" dirty="0">
                <a:solidFill>
                  <a:srgbClr val="FFFFFF"/>
                </a:solidFill>
              </a:rPr>
              <a:t>All Ads </a:t>
            </a:r>
            <a:r>
              <a:rPr kumimoji="0" lang="en-GB" sz="2000" b="1" i="0" u="none" strike="noStrike" kern="1200" cap="none" spc="0" normalizeH="0" baseline="0" noProof="0" dirty="0">
                <a:ln>
                  <a:noFill/>
                </a:ln>
                <a:solidFill>
                  <a:srgbClr val="FFFFFF"/>
                </a:solidFill>
                <a:effectLst/>
                <a:uLnTx/>
                <a:uFillTx/>
                <a:ea typeface="+mn-ea"/>
                <a:cs typeface="+mn-cs"/>
              </a:rPr>
              <a:t>55%)</a:t>
            </a:r>
            <a:endParaRPr kumimoji="0" lang="en-GB" sz="2000" b="0" i="0" u="none" strike="noStrike" kern="1200" cap="none" spc="0" normalizeH="0" baseline="0" noProof="0" dirty="0">
              <a:ln>
                <a:noFill/>
              </a:ln>
              <a:solidFill>
                <a:srgbClr val="FFFFFF"/>
              </a:solidFill>
              <a:effectLst/>
              <a:uLnTx/>
              <a:uFillTx/>
              <a:ea typeface="+mn-ea"/>
              <a:cs typeface="+mn-cs"/>
            </a:endParaRPr>
          </a:p>
        </p:txBody>
      </p:sp>
      <p:pic>
        <p:nvPicPr>
          <p:cNvPr id="25" name="Picture 24">
            <a:extLst>
              <a:ext uri="{FF2B5EF4-FFF2-40B4-BE49-F238E27FC236}">
                <a16:creationId xmlns:a16="http://schemas.microsoft.com/office/drawing/2014/main" id="{6E9271CF-4841-4071-AE03-004D3255340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3544" y="7144989"/>
            <a:ext cx="824412" cy="335370"/>
          </a:xfrm>
          <a:prstGeom prst="rect">
            <a:avLst/>
          </a:prstGeom>
        </p:spPr>
      </p:pic>
    </p:spTree>
    <p:extLst>
      <p:ext uri="{BB962C8B-B14F-4D97-AF65-F5344CB8AC3E}">
        <p14:creationId xmlns:p14="http://schemas.microsoft.com/office/powerpoint/2010/main" val="270789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FA61BB6-8EA4-4BBC-8958-D88943B07DAF}"/>
              </a:ext>
            </a:extLst>
          </p:cNvPr>
          <p:cNvPicPr>
            <a:picLocks noGrp="1" noChangeAspect="1"/>
          </p:cNvPicPr>
          <p:nvPr>
            <p:ph type="pic" sz="quarter" idx="16"/>
          </p:nvPr>
        </p:nvPicPr>
        <p:blipFill rotWithShape="1">
          <a:blip r:embed="rId2" cstate="screen">
            <a:alphaModFix/>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t="10550" b="10550"/>
          <a:stretch/>
        </p:blipFill>
        <p:spPr>
          <a:xfrm>
            <a:off x="0" y="0"/>
            <a:ext cx="13442950" cy="7069138"/>
          </a:xfrm>
          <a:prstGeom prst="rect">
            <a:avLst/>
          </a:prstGeom>
        </p:spPr>
      </p:pic>
      <p:sp>
        <p:nvSpPr>
          <p:cNvPr id="2" name="Rectangle 1">
            <a:extLst>
              <a:ext uri="{FF2B5EF4-FFF2-40B4-BE49-F238E27FC236}">
                <a16:creationId xmlns:a16="http://schemas.microsoft.com/office/drawing/2014/main" id="{7225AE55-2F06-45D7-838C-40842EFB5940}"/>
              </a:ext>
            </a:extLst>
          </p:cNvPr>
          <p:cNvSpPr/>
          <p:nvPr/>
        </p:nvSpPr>
        <p:spPr>
          <a:xfrm>
            <a:off x="0" y="0"/>
            <a:ext cx="13442950" cy="7069138"/>
          </a:xfrm>
          <a:prstGeom prst="rect">
            <a:avLst/>
          </a:prstGeom>
          <a:solidFill>
            <a:srgbClr val="000000">
              <a:alpha val="3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8" name="Text Placeholder 7">
            <a:extLst>
              <a:ext uri="{FF2B5EF4-FFF2-40B4-BE49-F238E27FC236}">
                <a16:creationId xmlns:a16="http://schemas.microsoft.com/office/drawing/2014/main" id="{E61FB448-F703-49F9-9147-951BCC889F12}"/>
              </a:ext>
            </a:extLst>
          </p:cNvPr>
          <p:cNvSpPr>
            <a:spLocks noGrp="1"/>
          </p:cNvSpPr>
          <p:nvPr>
            <p:ph type="body" sz="quarter" idx="11"/>
          </p:nvPr>
        </p:nvSpPr>
        <p:spPr>
          <a:xfrm>
            <a:off x="10182225" y="7217153"/>
            <a:ext cx="3116263" cy="307777"/>
          </a:xfrm>
        </p:spPr>
        <p:txBody>
          <a:bodyPr/>
          <a:lstStyle/>
          <a:p>
            <a:pPr>
              <a:lnSpc>
                <a:spcPts val="800"/>
              </a:lnSpc>
            </a:pPr>
            <a:r>
              <a:rPr lang="en-GB" sz="800" dirty="0">
                <a:solidFill>
                  <a:schemeClr val="bg1"/>
                </a:solidFill>
                <a:cs typeface="Poppins" panose="00000500000000000000" pitchFamily="50" charset="0"/>
              </a:rPr>
              <a:t>Source: DCM/Burst Your Bubble 2024</a:t>
            </a:r>
          </a:p>
          <a:p>
            <a:pPr>
              <a:lnSpc>
                <a:spcPts val="800"/>
              </a:lnSpc>
            </a:pPr>
            <a:r>
              <a:rPr lang="en-GB" sz="800" dirty="0">
                <a:solidFill>
                  <a:schemeClr val="bg1"/>
                </a:solidFill>
                <a:cs typeface="Poppins" panose="00000500000000000000" pitchFamily="50" charset="0"/>
              </a:rPr>
              <a:t>Base: UK Adults 16-54 (n=1,020), 16-34 (n=479)</a:t>
            </a:r>
          </a:p>
          <a:p>
            <a:pPr>
              <a:lnSpc>
                <a:spcPts val="800"/>
              </a:lnSpc>
            </a:pPr>
            <a:endParaRPr lang="en-GB" dirty="0"/>
          </a:p>
        </p:txBody>
      </p:sp>
      <p:sp>
        <p:nvSpPr>
          <p:cNvPr id="11" name="TextBox 10">
            <a:extLst>
              <a:ext uri="{FF2B5EF4-FFF2-40B4-BE49-F238E27FC236}">
                <a16:creationId xmlns:a16="http://schemas.microsoft.com/office/drawing/2014/main" id="{4F36AC3F-883F-47FF-B1A0-98F8481B4991}"/>
              </a:ext>
            </a:extLst>
          </p:cNvPr>
          <p:cNvSpPr txBox="1"/>
          <p:nvPr/>
        </p:nvSpPr>
        <p:spPr>
          <a:xfrm>
            <a:off x="0" y="1585607"/>
            <a:ext cx="13442950" cy="3970318"/>
          </a:xfrm>
          <a:prstGeom prst="rect">
            <a:avLst/>
          </a:prstGeom>
          <a:noFill/>
          <a:ln w="28575">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3600" b="0" i="0" u="none" strike="noStrike" cap="none" spc="0" normalizeH="0" baseline="0">
                <a:ln>
                  <a:noFill/>
                </a:ln>
                <a:solidFill>
                  <a:prstClr val="black"/>
                </a:solidFill>
                <a:effectLst/>
                <a:uLnTx/>
                <a:uFillTx/>
                <a:latin typeface="Raleway" pitchFamily="2" charset="0"/>
                <a:cs typeface="Poppins" panose="00000500000000000000" pitchFamily="2" charset="0"/>
              </a:defRPr>
            </a:lvl1pPr>
            <a:lvl2pPr marL="1028700" marR="0" lvl="1" indent="-571500" fontAlgn="auto">
              <a:lnSpc>
                <a:spcPct val="100000"/>
              </a:lnSpc>
              <a:spcBef>
                <a:spcPts val="0"/>
              </a:spcBef>
              <a:spcAft>
                <a:spcPts val="0"/>
              </a:spcAft>
              <a:buClrTx/>
              <a:buSzTx/>
              <a:buFont typeface="Arial" panose="020B0604020202020204" pitchFamily="34" charset="0"/>
              <a:buChar char="•"/>
              <a:tabLst/>
              <a:defRPr kumimoji="0" sz="2800" b="0" i="0" u="none" strike="noStrike" cap="none" spc="0" normalizeH="0" baseline="0">
                <a:ln>
                  <a:noFill/>
                </a:ln>
                <a:solidFill>
                  <a:prstClr val="black"/>
                </a:solidFill>
                <a:effectLst/>
                <a:uLnTx/>
                <a:uFillTx/>
                <a:latin typeface="Raleway" pitchFamily="2" charset="0"/>
                <a:cs typeface="Poppins" panose="00000500000000000000" pitchFamily="2" charset="0"/>
              </a:defRPr>
            </a:lvl2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0" normalizeH="0" baseline="0" noProof="0" dirty="0">
                <a:ln>
                  <a:noFill/>
                </a:ln>
                <a:solidFill>
                  <a:prstClr val="white"/>
                </a:solidFill>
                <a:effectLst/>
                <a:uLnTx/>
                <a:uFillTx/>
                <a:latin typeface="+mn-lt"/>
                <a:ea typeface="+mn-ea"/>
                <a:cs typeface="+mn-cs"/>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ea typeface="+mn-ea"/>
                <a:cs typeface="+mn-cs"/>
              </a:rPr>
              <a:t>(</a:t>
            </a:r>
            <a:r>
              <a:rPr lang="en-GB" sz="2000" b="1" dirty="0">
                <a:solidFill>
                  <a:srgbClr val="FFFFFF"/>
                </a:solidFill>
                <a:latin typeface="+mn-lt"/>
              </a:rPr>
              <a:t>All Ads</a:t>
            </a:r>
            <a:r>
              <a:rPr kumimoji="0" lang="en-GB" sz="2000" b="1" i="0" u="none" strike="noStrike" kern="1200" cap="none" spc="0" normalizeH="0" baseline="0" noProof="0" dirty="0">
                <a:ln>
                  <a:noFill/>
                </a:ln>
                <a:solidFill>
                  <a:prstClr val="white"/>
                </a:solidFill>
                <a:effectLst/>
                <a:uLnTx/>
                <a:uFillTx/>
                <a:latin typeface="+mn-lt"/>
                <a:ea typeface="+mn-ea"/>
                <a:cs typeface="+mn-cs"/>
              </a:rPr>
              <a:t> 71%)</a:t>
            </a:r>
            <a:endParaRPr kumimoji="0" lang="en-GB" sz="20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mn-lt"/>
                <a:ea typeface="+mn-ea"/>
                <a:cs typeface="+mn-cs"/>
              </a:rPr>
              <a:t>agree that events that bring people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mn-lt"/>
                <a:ea typeface="+mn-ea"/>
                <a:cs typeface="+mn-cs"/>
              </a:rPr>
              <a:t>together are more important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mn-lt"/>
                <a:ea typeface="+mn-ea"/>
                <a:cs typeface="+mn-cs"/>
              </a:rPr>
              <a:t>now than ever</a:t>
            </a:r>
          </a:p>
        </p:txBody>
      </p:sp>
      <p:pic>
        <p:nvPicPr>
          <p:cNvPr id="9" name="Picture 8">
            <a:extLst>
              <a:ext uri="{FF2B5EF4-FFF2-40B4-BE49-F238E27FC236}">
                <a16:creationId xmlns:a16="http://schemas.microsoft.com/office/drawing/2014/main" id="{EA45BE50-8B94-41E8-B203-96614E8F102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3544" y="7144989"/>
            <a:ext cx="824412" cy="335370"/>
          </a:xfrm>
          <a:prstGeom prst="rect">
            <a:avLst/>
          </a:prstGeom>
        </p:spPr>
      </p:pic>
    </p:spTree>
    <p:extLst>
      <p:ext uri="{BB962C8B-B14F-4D97-AF65-F5344CB8AC3E}">
        <p14:creationId xmlns:p14="http://schemas.microsoft.com/office/powerpoint/2010/main" val="252694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2C4C75-7BDF-4878-B4A7-12359676679D}"/>
              </a:ext>
            </a:extLst>
          </p:cNvPr>
          <p:cNvSpPr>
            <a:spLocks noGrp="1"/>
          </p:cNvSpPr>
          <p:nvPr>
            <p:ph type="title"/>
          </p:nvPr>
        </p:nvSpPr>
        <p:spPr/>
        <p:txBody>
          <a:bodyPr/>
          <a:lstStyle/>
          <a:p>
            <a:r>
              <a:rPr lang="en-GB" dirty="0"/>
              <a:t>THE SHARED NATURE OF CINEMAGOING MAKES IT MORE OF AN EVENT THAN JUST A ‘CHANNEL’</a:t>
            </a:r>
          </a:p>
        </p:txBody>
      </p:sp>
      <p:sp>
        <p:nvSpPr>
          <p:cNvPr id="12" name="Text Placeholder 11">
            <a:extLst>
              <a:ext uri="{FF2B5EF4-FFF2-40B4-BE49-F238E27FC236}">
                <a16:creationId xmlns:a16="http://schemas.microsoft.com/office/drawing/2014/main" id="{14287405-84BD-4740-BB47-922DA1227A51}"/>
              </a:ext>
            </a:extLst>
          </p:cNvPr>
          <p:cNvSpPr>
            <a:spLocks noGrp="1"/>
          </p:cNvSpPr>
          <p:nvPr>
            <p:ph type="body" sz="quarter" idx="11"/>
          </p:nvPr>
        </p:nvSpPr>
        <p:spPr>
          <a:xfrm>
            <a:off x="10182225" y="7189564"/>
            <a:ext cx="3116263" cy="246221"/>
          </a:xfrm>
        </p:spPr>
        <p:txBody>
          <a:bodyPr/>
          <a:lstStyle/>
          <a:p>
            <a:r>
              <a:rPr lang="en-GB" sz="800" dirty="0">
                <a:solidFill>
                  <a:schemeClr val="bg1"/>
                </a:solidFill>
                <a:cs typeface="Poppins" panose="00000500000000000000" pitchFamily="50" charset="0"/>
              </a:rPr>
              <a:t>Source: DCM/Burst Your Bubble 2024</a:t>
            </a:r>
          </a:p>
          <a:p>
            <a:r>
              <a:rPr lang="en-GB" sz="800" dirty="0">
                <a:solidFill>
                  <a:schemeClr val="bg1"/>
                </a:solidFill>
                <a:cs typeface="Poppins" panose="00000500000000000000" pitchFamily="50" charset="0"/>
              </a:rPr>
              <a:t>Base: Cinema goers last 4 weeks 16-54 (n=884)</a:t>
            </a:r>
          </a:p>
        </p:txBody>
      </p:sp>
      <p:sp>
        <p:nvSpPr>
          <p:cNvPr id="13" name="Text Placeholder 12">
            <a:extLst>
              <a:ext uri="{FF2B5EF4-FFF2-40B4-BE49-F238E27FC236}">
                <a16:creationId xmlns:a16="http://schemas.microsoft.com/office/drawing/2014/main" id="{BC44A2C3-350F-439C-95CE-02D681B1E303}"/>
              </a:ext>
            </a:extLst>
          </p:cNvPr>
          <p:cNvSpPr>
            <a:spLocks noGrp="1"/>
          </p:cNvSpPr>
          <p:nvPr>
            <p:ph type="body" sz="quarter" idx="14"/>
          </p:nvPr>
        </p:nvSpPr>
        <p:spPr/>
        <p:txBody>
          <a:bodyPr/>
          <a:lstStyle/>
          <a:p>
            <a:r>
              <a:rPr lang="en-GB" dirty="0"/>
              <a:t>Over three fifths of cinemagoers agree their visit is a social occasion that’s about more than just the film – its event for people. </a:t>
            </a:r>
          </a:p>
        </p:txBody>
      </p:sp>
      <p:pic>
        <p:nvPicPr>
          <p:cNvPr id="19" name="Picture 18">
            <a:extLst>
              <a:ext uri="{FF2B5EF4-FFF2-40B4-BE49-F238E27FC236}">
                <a16:creationId xmlns:a16="http://schemas.microsoft.com/office/drawing/2014/main" id="{F5C09263-760B-480C-B4D2-E93CDC6FDB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3544" y="7144989"/>
            <a:ext cx="824412" cy="335370"/>
          </a:xfrm>
          <a:prstGeom prst="rect">
            <a:avLst/>
          </a:prstGeom>
        </p:spPr>
      </p:pic>
      <p:sp>
        <p:nvSpPr>
          <p:cNvPr id="11" name="TextBox 10">
            <a:extLst>
              <a:ext uri="{FF2B5EF4-FFF2-40B4-BE49-F238E27FC236}">
                <a16:creationId xmlns:a16="http://schemas.microsoft.com/office/drawing/2014/main" id="{53655DD1-CB04-4B08-9330-36CDE8685A4B}"/>
              </a:ext>
            </a:extLst>
          </p:cNvPr>
          <p:cNvSpPr txBox="1"/>
          <p:nvPr/>
        </p:nvSpPr>
        <p:spPr>
          <a:xfrm>
            <a:off x="4941208" y="4570001"/>
            <a:ext cx="3070924" cy="1200329"/>
          </a:xfrm>
          <a:prstGeom prst="rect">
            <a:avLst/>
          </a:prstGeom>
          <a:noFill/>
        </p:spPr>
        <p:txBody>
          <a:bodyPr wrap="square" rtlCol="0">
            <a:spAutoFit/>
          </a:bodyPr>
          <a:lstStyle/>
          <a:p>
            <a:pPr algn="ctr"/>
            <a:r>
              <a:rPr lang="en-GB" sz="2400" b="1" dirty="0"/>
              <a:t>Being part of a big audience enhances the experience</a:t>
            </a:r>
          </a:p>
        </p:txBody>
      </p:sp>
      <p:sp>
        <p:nvSpPr>
          <p:cNvPr id="16" name="Oval 15">
            <a:extLst>
              <a:ext uri="{FF2B5EF4-FFF2-40B4-BE49-F238E27FC236}">
                <a16:creationId xmlns:a16="http://schemas.microsoft.com/office/drawing/2014/main" id="{B43B237F-AF03-4BB2-BBF1-CCB8AED7DDF7}"/>
              </a:ext>
            </a:extLst>
          </p:cNvPr>
          <p:cNvSpPr>
            <a:spLocks noChangeAspect="1"/>
          </p:cNvSpPr>
          <p:nvPr/>
        </p:nvSpPr>
        <p:spPr>
          <a:xfrm>
            <a:off x="5260238" y="1762184"/>
            <a:ext cx="2432864" cy="2432864"/>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71%</a:t>
            </a:r>
          </a:p>
        </p:txBody>
      </p:sp>
      <p:sp>
        <p:nvSpPr>
          <p:cNvPr id="21" name="TextBox 20">
            <a:extLst>
              <a:ext uri="{FF2B5EF4-FFF2-40B4-BE49-F238E27FC236}">
                <a16:creationId xmlns:a16="http://schemas.microsoft.com/office/drawing/2014/main" id="{F297E8E9-769F-4031-99ED-F3B8BB3E0F98}"/>
              </a:ext>
            </a:extLst>
          </p:cNvPr>
          <p:cNvSpPr txBox="1"/>
          <p:nvPr/>
        </p:nvSpPr>
        <p:spPr>
          <a:xfrm>
            <a:off x="270000" y="1260163"/>
            <a:ext cx="5981614" cy="307777"/>
          </a:xfrm>
          <a:prstGeom prst="rect">
            <a:avLst/>
          </a:prstGeom>
          <a:noFill/>
        </p:spPr>
        <p:txBody>
          <a:bodyPr wrap="square" rtlCol="0">
            <a:spAutoFit/>
          </a:bodyPr>
          <a:lstStyle/>
          <a:p>
            <a:r>
              <a:rPr lang="en-GB" sz="1400" b="1" dirty="0">
                <a:solidFill>
                  <a:schemeClr val="bg1"/>
                </a:solidFill>
              </a:rPr>
              <a:t>% Net agree</a:t>
            </a:r>
          </a:p>
        </p:txBody>
      </p:sp>
      <p:sp>
        <p:nvSpPr>
          <p:cNvPr id="22" name="TextBox 21">
            <a:extLst>
              <a:ext uri="{FF2B5EF4-FFF2-40B4-BE49-F238E27FC236}">
                <a16:creationId xmlns:a16="http://schemas.microsoft.com/office/drawing/2014/main" id="{70F462C5-6C06-4599-91CD-03A45885402B}"/>
              </a:ext>
            </a:extLst>
          </p:cNvPr>
          <p:cNvSpPr txBox="1"/>
          <p:nvPr/>
        </p:nvSpPr>
        <p:spPr>
          <a:xfrm>
            <a:off x="924250" y="4570001"/>
            <a:ext cx="3295695" cy="1569660"/>
          </a:xfrm>
          <a:prstGeom prst="rect">
            <a:avLst/>
          </a:prstGeom>
          <a:noFill/>
        </p:spPr>
        <p:txBody>
          <a:bodyPr wrap="square" rtlCol="0">
            <a:spAutoFit/>
          </a:bodyPr>
          <a:lstStyle>
            <a:defPPr>
              <a:defRPr lang="en-US"/>
            </a:defPPr>
            <a:lvl1pPr algn="ctr">
              <a:defRPr sz="2800" b="1">
                <a:solidFill>
                  <a:schemeClr val="bg2"/>
                </a:solidFill>
              </a:defRPr>
            </a:lvl1pPr>
          </a:lstStyle>
          <a:p>
            <a:r>
              <a:rPr lang="en-GB" sz="2400" dirty="0">
                <a:solidFill>
                  <a:schemeClr val="tx1"/>
                </a:solidFill>
              </a:rPr>
              <a:t>Going to the cinema is about much more than the film – it’s a social occasion </a:t>
            </a:r>
            <a:endParaRPr lang="en-US" sz="2400" dirty="0">
              <a:solidFill>
                <a:schemeClr val="tx1"/>
              </a:solidFill>
            </a:endParaRPr>
          </a:p>
        </p:txBody>
      </p:sp>
      <p:sp>
        <p:nvSpPr>
          <p:cNvPr id="23" name="Oval 22">
            <a:extLst>
              <a:ext uri="{FF2B5EF4-FFF2-40B4-BE49-F238E27FC236}">
                <a16:creationId xmlns:a16="http://schemas.microsoft.com/office/drawing/2014/main" id="{DA8D51D3-9FE4-453D-A6F3-22787A441985}"/>
              </a:ext>
            </a:extLst>
          </p:cNvPr>
          <p:cNvSpPr>
            <a:spLocks noChangeAspect="1"/>
          </p:cNvSpPr>
          <p:nvPr/>
        </p:nvSpPr>
        <p:spPr>
          <a:xfrm>
            <a:off x="1355666" y="1762184"/>
            <a:ext cx="2432864" cy="2432864"/>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62%</a:t>
            </a:r>
          </a:p>
        </p:txBody>
      </p:sp>
      <p:sp>
        <p:nvSpPr>
          <p:cNvPr id="14" name="TextBox 13">
            <a:extLst>
              <a:ext uri="{FF2B5EF4-FFF2-40B4-BE49-F238E27FC236}">
                <a16:creationId xmlns:a16="http://schemas.microsoft.com/office/drawing/2014/main" id="{F6F2C7FD-56ED-40A8-9FE9-BF6AA2775322}"/>
              </a:ext>
            </a:extLst>
          </p:cNvPr>
          <p:cNvSpPr txBox="1"/>
          <p:nvPr/>
        </p:nvSpPr>
        <p:spPr>
          <a:xfrm>
            <a:off x="8782430" y="4570001"/>
            <a:ext cx="3482988" cy="1569660"/>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a:noFill/>
                </a:ln>
                <a:solidFill>
                  <a:srgbClr val="0099A8"/>
                </a:solidFill>
                <a:effectLst/>
                <a:uLnTx/>
                <a:uFillTx/>
                <a:latin typeface="Arial"/>
              </a:defRPr>
            </a:lvl1pPr>
          </a:lstStyle>
          <a:p>
            <a:r>
              <a:rPr lang="en-GB" sz="2400" dirty="0">
                <a:solidFill>
                  <a:schemeClr val="tx1"/>
                </a:solidFill>
              </a:rPr>
              <a:t>A sense of connection to others in the audience</a:t>
            </a:r>
          </a:p>
          <a:p>
            <a:endParaRPr lang="en-GB" sz="2400" dirty="0">
              <a:solidFill>
                <a:schemeClr val="tx1"/>
              </a:solidFill>
            </a:endParaRPr>
          </a:p>
        </p:txBody>
      </p:sp>
      <p:sp>
        <p:nvSpPr>
          <p:cNvPr id="17" name="Oval 16">
            <a:extLst>
              <a:ext uri="{FF2B5EF4-FFF2-40B4-BE49-F238E27FC236}">
                <a16:creationId xmlns:a16="http://schemas.microsoft.com/office/drawing/2014/main" id="{46783BB9-4F81-4243-A537-F8751EE6A2BA}"/>
              </a:ext>
            </a:extLst>
          </p:cNvPr>
          <p:cNvSpPr>
            <a:spLocks noChangeAspect="1"/>
          </p:cNvSpPr>
          <p:nvPr/>
        </p:nvSpPr>
        <p:spPr>
          <a:xfrm>
            <a:off x="9307492" y="1762184"/>
            <a:ext cx="2432864" cy="2432864"/>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60%</a:t>
            </a:r>
          </a:p>
        </p:txBody>
      </p:sp>
    </p:spTree>
    <p:extLst>
      <p:ext uri="{BB962C8B-B14F-4D97-AF65-F5344CB8AC3E}">
        <p14:creationId xmlns:p14="http://schemas.microsoft.com/office/powerpoint/2010/main" val="349646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C0040EC-82FE-401B-9196-F0EDB3C7C2EA}"/>
              </a:ext>
            </a:extLst>
          </p:cNvPr>
          <p:cNvSpPr>
            <a:spLocks noGrp="1"/>
          </p:cNvSpPr>
          <p:nvPr>
            <p:ph type="body" sz="quarter" idx="11"/>
          </p:nvPr>
        </p:nvSpPr>
        <p:spPr>
          <a:xfrm>
            <a:off x="10182044" y="7209448"/>
            <a:ext cx="3116099" cy="206082"/>
          </a:xfrm>
        </p:spPr>
        <p:txBody>
          <a:bodyPr/>
          <a:lstStyle/>
          <a:p>
            <a:r>
              <a:rPr lang="en-GB" dirty="0">
                <a:cs typeface="Poppins" panose="00000500000000000000" pitchFamily="50" charset="0"/>
              </a:rPr>
              <a:t>Source: Barb / TRP / 2023 / All devices + DCM, 2024 YTD</a:t>
            </a:r>
          </a:p>
        </p:txBody>
      </p:sp>
      <p:sp>
        <p:nvSpPr>
          <p:cNvPr id="8" name="Title 7">
            <a:extLst>
              <a:ext uri="{FF2B5EF4-FFF2-40B4-BE49-F238E27FC236}">
                <a16:creationId xmlns:a16="http://schemas.microsoft.com/office/drawing/2014/main" id="{09F15E87-9C48-4BE1-8D51-4A6FBD57787E}"/>
              </a:ext>
            </a:extLst>
          </p:cNvPr>
          <p:cNvSpPr>
            <a:spLocks noGrp="1"/>
          </p:cNvSpPr>
          <p:nvPr>
            <p:ph type="title"/>
          </p:nvPr>
        </p:nvSpPr>
        <p:spPr/>
        <p:txBody>
          <a:bodyPr/>
          <a:lstStyle/>
          <a:p>
            <a:r>
              <a:rPr lang="en-GB" dirty="0">
                <a:solidFill>
                  <a:schemeClr val="bg2"/>
                </a:solidFill>
              </a:rPr>
              <a:t>Maximise shared viewing </a:t>
            </a:r>
            <a:r>
              <a:rPr lang="en-GB" dirty="0"/>
              <a:t>with cinema </a:t>
            </a:r>
          </a:p>
        </p:txBody>
      </p:sp>
      <p:sp>
        <p:nvSpPr>
          <p:cNvPr id="10" name="Text Placeholder 9">
            <a:extLst>
              <a:ext uri="{FF2B5EF4-FFF2-40B4-BE49-F238E27FC236}">
                <a16:creationId xmlns:a16="http://schemas.microsoft.com/office/drawing/2014/main" id="{6CEA302C-DF55-43EE-9CEC-7E9DCCB0AD55}"/>
              </a:ext>
            </a:extLst>
          </p:cNvPr>
          <p:cNvSpPr>
            <a:spLocks noGrp="1"/>
          </p:cNvSpPr>
          <p:nvPr>
            <p:ph type="body" sz="quarter" idx="27"/>
          </p:nvPr>
        </p:nvSpPr>
        <p:spPr>
          <a:xfrm>
            <a:off x="270964" y="652121"/>
            <a:ext cx="12046867" cy="436585"/>
          </a:xfrm>
        </p:spPr>
        <p:txBody>
          <a:bodyPr/>
          <a:lstStyle/>
          <a:p>
            <a:r>
              <a:rPr lang="en-GB" dirty="0"/>
              <a:t>As many other AV experiences are now watched alone, cinema continues to bring people together and provide brands with a co-viewing environment for their ad</a:t>
            </a:r>
          </a:p>
        </p:txBody>
      </p:sp>
      <p:graphicFrame>
        <p:nvGraphicFramePr>
          <p:cNvPr id="11" name="Chart 10">
            <a:extLst>
              <a:ext uri="{FF2B5EF4-FFF2-40B4-BE49-F238E27FC236}">
                <a16:creationId xmlns:a16="http://schemas.microsoft.com/office/drawing/2014/main" id="{0C45AC6F-865E-4FE0-AAEF-74770914B578}"/>
              </a:ext>
            </a:extLst>
          </p:cNvPr>
          <p:cNvGraphicFramePr/>
          <p:nvPr/>
        </p:nvGraphicFramePr>
        <p:xfrm>
          <a:off x="260958" y="1812451"/>
          <a:ext cx="12822412" cy="48605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DB66349-AC52-46D8-BEF3-EAD44F637811}"/>
              </a:ext>
            </a:extLst>
          </p:cNvPr>
          <p:cNvSpPr txBox="1"/>
          <p:nvPr/>
        </p:nvSpPr>
        <p:spPr>
          <a:xfrm>
            <a:off x="260956" y="1527773"/>
            <a:ext cx="5981300" cy="284679"/>
          </a:xfrm>
          <a:prstGeom prst="rect">
            <a:avLst/>
          </a:prstGeom>
        </p:spPr>
        <p:txBody>
          <a:bodyPr vert="horz" lIns="0" tIns="0" rIns="0" bIns="0" rtlCol="0" anchor="t" anchorCtr="0">
            <a:noAutofit/>
          </a:bodyPr>
          <a:lstStyle>
            <a:lvl1pPr indent="0">
              <a:lnSpc>
                <a:spcPts val="1500"/>
              </a:lnSpc>
              <a:spcBef>
                <a:spcPts val="0"/>
              </a:spcBef>
              <a:buClr>
                <a:srgbClr val="FFFFFF"/>
              </a:buClr>
              <a:buSzPct val="100000"/>
              <a:buFont typeface="Arial"/>
              <a:buNone/>
              <a:defRPr sz="1400" b="1" baseline="0">
                <a:solidFill>
                  <a:schemeClr val="bg1"/>
                </a:solidFill>
              </a:defRPr>
            </a:lvl1pPr>
            <a:lvl2pPr marL="0" indent="0">
              <a:lnSpc>
                <a:spcPct val="100000"/>
              </a:lnSpc>
              <a:spcBef>
                <a:spcPts val="0"/>
              </a:spcBef>
              <a:buClr>
                <a:srgbClr val="FFFFFF"/>
              </a:buClr>
              <a:buSzPct val="100000"/>
              <a:buFont typeface="Arial"/>
              <a:buNone/>
              <a:defRPr sz="1800" b="0">
                <a:solidFill>
                  <a:schemeClr val="bg1"/>
                </a:solidFill>
              </a:defRPr>
            </a:lvl2pPr>
            <a:lvl3pPr marL="0" indent="0">
              <a:lnSpc>
                <a:spcPct val="100000"/>
              </a:lnSpc>
              <a:spcBef>
                <a:spcPts val="0"/>
              </a:spcBef>
              <a:buClr>
                <a:srgbClr val="FFFFFF"/>
              </a:buClr>
              <a:buSzPct val="100000"/>
              <a:buFont typeface="Arial"/>
              <a:buNone/>
              <a:tabLst/>
              <a:defRPr sz="1400" b="1" baseline="0">
                <a:solidFill>
                  <a:schemeClr val="tx2"/>
                </a:solidFill>
              </a:defRPr>
            </a:lvl3pPr>
            <a:lvl4pPr marL="0" indent="0">
              <a:lnSpc>
                <a:spcPct val="100000"/>
              </a:lnSpc>
              <a:spcBef>
                <a:spcPts val="0"/>
              </a:spcBef>
              <a:buClr>
                <a:srgbClr val="FFFFFF"/>
              </a:buClr>
              <a:buSzPct val="100000"/>
              <a:buFont typeface="Arial"/>
              <a:buNone/>
              <a:tabLst/>
              <a:defRPr sz="1400" b="0">
                <a:solidFill>
                  <a:srgbClr val="000000"/>
                </a:solidFill>
              </a:defRPr>
            </a:lvl4pPr>
            <a:lvl5pPr marL="0" indent="0">
              <a:lnSpc>
                <a:spcPct val="1000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l" defTabSz="961706" rtl="0" eaLnBrk="1" fontAlgn="auto" latinLnBrk="0" hangingPunct="1">
              <a:lnSpc>
                <a:spcPts val="1499"/>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 of viewing that is co-viewing</a:t>
            </a:r>
          </a:p>
        </p:txBody>
      </p:sp>
    </p:spTree>
    <p:extLst>
      <p:ext uri="{BB962C8B-B14F-4D97-AF65-F5344CB8AC3E}">
        <p14:creationId xmlns:p14="http://schemas.microsoft.com/office/powerpoint/2010/main" val="3997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5BCD15-3FC5-4935-AEBD-E8492D50B7A3}"/>
              </a:ext>
            </a:extLst>
          </p:cNvPr>
          <p:cNvSpPr>
            <a:spLocks noGrp="1"/>
          </p:cNvSpPr>
          <p:nvPr>
            <p:ph type="title"/>
          </p:nvPr>
        </p:nvSpPr>
        <p:spPr/>
        <p:txBody>
          <a:bodyPr/>
          <a:lstStyle/>
          <a:p>
            <a:r>
              <a:rPr lang="en-GB" dirty="0">
                <a:solidFill>
                  <a:schemeClr val="bg1"/>
                </a:solidFill>
              </a:rPr>
              <a:t>Everything signals</a:t>
            </a:r>
          </a:p>
        </p:txBody>
      </p:sp>
      <p:sp>
        <p:nvSpPr>
          <p:cNvPr id="12" name="Text Placeholder 11">
            <a:extLst>
              <a:ext uri="{FF2B5EF4-FFF2-40B4-BE49-F238E27FC236}">
                <a16:creationId xmlns:a16="http://schemas.microsoft.com/office/drawing/2014/main" id="{66636AD4-180A-4F21-879D-F3EEF47BCBC0}"/>
              </a:ext>
            </a:extLst>
          </p:cNvPr>
          <p:cNvSpPr>
            <a:spLocks noGrp="1"/>
          </p:cNvSpPr>
          <p:nvPr>
            <p:ph type="body" sz="quarter" idx="27"/>
          </p:nvPr>
        </p:nvSpPr>
        <p:spPr>
          <a:xfrm>
            <a:off x="270623" y="651956"/>
            <a:ext cx="12716033" cy="436608"/>
          </a:xfrm>
        </p:spPr>
        <p:txBody>
          <a:bodyPr/>
          <a:lstStyle/>
          <a:p>
            <a:r>
              <a:rPr lang="en-GB" dirty="0"/>
              <a:t>Investing in a premium, shared experience  channel such as cinema helps signal to the audience that your brand is also high quality and can also help validate price premium too for higher end products. </a:t>
            </a:r>
          </a:p>
        </p:txBody>
      </p:sp>
      <p:sp>
        <p:nvSpPr>
          <p:cNvPr id="10" name="TextBox 9">
            <a:extLst>
              <a:ext uri="{FF2B5EF4-FFF2-40B4-BE49-F238E27FC236}">
                <a16:creationId xmlns:a16="http://schemas.microsoft.com/office/drawing/2014/main" id="{5FBD8949-A21E-4371-AEC0-221F32144786}"/>
              </a:ext>
            </a:extLst>
          </p:cNvPr>
          <p:cNvSpPr txBox="1"/>
          <p:nvPr/>
        </p:nvSpPr>
        <p:spPr>
          <a:xfrm>
            <a:off x="388817" y="1640616"/>
            <a:ext cx="2945369" cy="523220"/>
          </a:xfrm>
          <a:prstGeom prst="rect">
            <a:avLst/>
          </a:prstGeom>
          <a:noFill/>
        </p:spPr>
        <p:txBody>
          <a:bodyPr wrap="square" lIns="0" rtlCol="0">
            <a:spAutoFit/>
          </a:bodyPr>
          <a:lstStyle/>
          <a:p>
            <a:pPr defTabSz="1007982">
              <a:defRPr/>
            </a:pPr>
            <a:r>
              <a:rPr lang="en-GB" sz="2800" dirty="0">
                <a:solidFill>
                  <a:srgbClr val="00BFD6"/>
                </a:solidFill>
                <a:latin typeface="+mj-lt"/>
              </a:rPr>
              <a:t>FITNESS SIGNALLING </a:t>
            </a:r>
          </a:p>
        </p:txBody>
      </p:sp>
      <p:sp>
        <p:nvSpPr>
          <p:cNvPr id="13" name="TextBox 12">
            <a:extLst>
              <a:ext uri="{FF2B5EF4-FFF2-40B4-BE49-F238E27FC236}">
                <a16:creationId xmlns:a16="http://schemas.microsoft.com/office/drawing/2014/main" id="{62E54A68-D889-45BB-B906-EDE3CE6EC3B0}"/>
              </a:ext>
            </a:extLst>
          </p:cNvPr>
          <p:cNvSpPr txBox="1"/>
          <p:nvPr/>
        </p:nvSpPr>
        <p:spPr>
          <a:xfrm>
            <a:off x="394351" y="2064009"/>
            <a:ext cx="6334207" cy="1015609"/>
          </a:xfrm>
          <a:prstGeom prst="rect">
            <a:avLst/>
          </a:prstGeom>
          <a:noFill/>
        </p:spPr>
        <p:txBody>
          <a:bodyPr wrap="square" lIns="0">
            <a:noAutofit/>
          </a:bodyPr>
          <a:lstStyle/>
          <a:p>
            <a:pPr defTabSz="1007982">
              <a:defRPr/>
            </a:pPr>
            <a:r>
              <a:rPr lang="en-GB" sz="2000" dirty="0">
                <a:solidFill>
                  <a:schemeClr val="bg1"/>
                </a:solidFill>
                <a:cs typeface="Helvetica Neue" panose="02000503000000020004" pitchFamily="2" charset="0"/>
              </a:rPr>
              <a:t>Production values, big screens, premium content etc. signal financial strength and success for brands</a:t>
            </a:r>
          </a:p>
          <a:p>
            <a:pPr defTabSz="1007982">
              <a:defRPr/>
            </a:pPr>
            <a:endParaRPr lang="en-GB" sz="2000" dirty="0">
              <a:solidFill>
                <a:schemeClr val="bg1"/>
              </a:solidFill>
              <a:cs typeface="Helvetica Neue" panose="02000503000000020004" pitchFamily="2" charset="0"/>
            </a:endParaRPr>
          </a:p>
        </p:txBody>
      </p:sp>
      <p:sp>
        <p:nvSpPr>
          <p:cNvPr id="15" name="TextBox 14">
            <a:extLst>
              <a:ext uri="{FF2B5EF4-FFF2-40B4-BE49-F238E27FC236}">
                <a16:creationId xmlns:a16="http://schemas.microsoft.com/office/drawing/2014/main" id="{14B53DB6-55E4-43E9-9C29-46E9338FF2FD}"/>
              </a:ext>
            </a:extLst>
          </p:cNvPr>
          <p:cNvSpPr txBox="1"/>
          <p:nvPr/>
        </p:nvSpPr>
        <p:spPr>
          <a:xfrm>
            <a:off x="366239" y="3376767"/>
            <a:ext cx="2806002" cy="523220"/>
          </a:xfrm>
          <a:prstGeom prst="rect">
            <a:avLst/>
          </a:prstGeom>
          <a:noFill/>
        </p:spPr>
        <p:txBody>
          <a:bodyPr wrap="square" lIns="0" rtlCol="0">
            <a:spAutoFit/>
          </a:bodyPr>
          <a:lstStyle/>
          <a:p>
            <a:pPr defTabSz="1007982">
              <a:defRPr/>
            </a:pPr>
            <a:r>
              <a:rPr lang="en-GB" sz="2800" dirty="0">
                <a:solidFill>
                  <a:srgbClr val="00BFD6"/>
                </a:solidFill>
                <a:latin typeface="+mj-lt"/>
              </a:rPr>
              <a:t>SOCIAL SIGNALLING </a:t>
            </a:r>
          </a:p>
        </p:txBody>
      </p:sp>
      <p:sp>
        <p:nvSpPr>
          <p:cNvPr id="16" name="TextBox 15">
            <a:extLst>
              <a:ext uri="{FF2B5EF4-FFF2-40B4-BE49-F238E27FC236}">
                <a16:creationId xmlns:a16="http://schemas.microsoft.com/office/drawing/2014/main" id="{E4019867-2F82-4433-A6F0-A3D82C368265}"/>
              </a:ext>
            </a:extLst>
          </p:cNvPr>
          <p:cNvSpPr txBox="1"/>
          <p:nvPr/>
        </p:nvSpPr>
        <p:spPr>
          <a:xfrm>
            <a:off x="394351" y="3800923"/>
            <a:ext cx="6503160" cy="1015609"/>
          </a:xfrm>
          <a:prstGeom prst="rect">
            <a:avLst/>
          </a:prstGeom>
          <a:noFill/>
        </p:spPr>
        <p:txBody>
          <a:bodyPr wrap="square" lIns="0">
            <a:noAutofit/>
          </a:bodyPr>
          <a:lstStyle/>
          <a:p>
            <a:pPr defTabSz="1007982">
              <a:defRPr/>
            </a:pPr>
            <a:r>
              <a:rPr lang="en-GB" sz="2000" dirty="0">
                <a:solidFill>
                  <a:schemeClr val="bg1"/>
                </a:solidFill>
                <a:cs typeface="Helvetica Neue" panose="02000503000000020004" pitchFamily="2" charset="0"/>
              </a:rPr>
              <a:t>Maximising perceptions of fame and ‘common knowledge’ about brands</a:t>
            </a:r>
          </a:p>
          <a:p>
            <a:pPr defTabSz="1007982">
              <a:defRPr/>
            </a:pPr>
            <a:endParaRPr lang="en-GB" sz="2000" dirty="0">
              <a:solidFill>
                <a:schemeClr val="bg1"/>
              </a:solidFill>
              <a:cs typeface="Helvetica Neue" panose="02000503000000020004" pitchFamily="2" charset="0"/>
            </a:endParaRPr>
          </a:p>
        </p:txBody>
      </p:sp>
      <p:sp>
        <p:nvSpPr>
          <p:cNvPr id="17" name="TextBox 16">
            <a:extLst>
              <a:ext uri="{FF2B5EF4-FFF2-40B4-BE49-F238E27FC236}">
                <a16:creationId xmlns:a16="http://schemas.microsoft.com/office/drawing/2014/main" id="{E51A34C0-ADDB-4ECE-BAF7-ED7FD398D6C0}"/>
              </a:ext>
            </a:extLst>
          </p:cNvPr>
          <p:cNvSpPr txBox="1"/>
          <p:nvPr/>
        </p:nvSpPr>
        <p:spPr>
          <a:xfrm>
            <a:off x="387836" y="5071027"/>
            <a:ext cx="2894830" cy="523220"/>
          </a:xfrm>
          <a:prstGeom prst="rect">
            <a:avLst/>
          </a:prstGeom>
          <a:noFill/>
        </p:spPr>
        <p:txBody>
          <a:bodyPr wrap="square" lIns="0" rtlCol="0">
            <a:spAutoFit/>
          </a:bodyPr>
          <a:lstStyle/>
          <a:p>
            <a:pPr defTabSz="1007982">
              <a:defRPr/>
            </a:pPr>
            <a:r>
              <a:rPr lang="en-GB" sz="2800" dirty="0">
                <a:solidFill>
                  <a:srgbClr val="00BFD6"/>
                </a:solidFill>
                <a:latin typeface="+mj-lt"/>
              </a:rPr>
              <a:t>HONEST SIGNALLING </a:t>
            </a:r>
          </a:p>
        </p:txBody>
      </p:sp>
      <p:sp>
        <p:nvSpPr>
          <p:cNvPr id="18" name="TextBox 17">
            <a:extLst>
              <a:ext uri="{FF2B5EF4-FFF2-40B4-BE49-F238E27FC236}">
                <a16:creationId xmlns:a16="http://schemas.microsoft.com/office/drawing/2014/main" id="{9FD0950E-991F-4471-83FC-26DCD2373F3A}"/>
              </a:ext>
            </a:extLst>
          </p:cNvPr>
          <p:cNvSpPr txBox="1"/>
          <p:nvPr/>
        </p:nvSpPr>
        <p:spPr>
          <a:xfrm>
            <a:off x="366239" y="5537838"/>
            <a:ext cx="7110945" cy="707849"/>
          </a:xfrm>
          <a:prstGeom prst="rect">
            <a:avLst/>
          </a:prstGeom>
          <a:noFill/>
        </p:spPr>
        <p:txBody>
          <a:bodyPr wrap="square" lIns="0">
            <a:noAutofit/>
          </a:bodyPr>
          <a:lstStyle/>
          <a:p>
            <a:pPr defTabSz="1007982">
              <a:defRPr/>
            </a:pPr>
            <a:r>
              <a:rPr lang="en-GB" sz="2000" dirty="0">
                <a:solidFill>
                  <a:schemeClr val="bg1"/>
                </a:solidFill>
                <a:cs typeface="Helvetica Neue" panose="02000503000000020004" pitchFamily="2" charset="0"/>
              </a:rPr>
              <a:t>The power of brands making a public promise (as </a:t>
            </a:r>
            <a:br>
              <a:rPr lang="en-GB" sz="2000" dirty="0">
                <a:solidFill>
                  <a:schemeClr val="bg1"/>
                </a:solidFill>
                <a:cs typeface="Helvetica Neue" panose="02000503000000020004" pitchFamily="2" charset="0"/>
              </a:rPr>
            </a:br>
            <a:r>
              <a:rPr lang="en-GB" sz="2000" dirty="0">
                <a:solidFill>
                  <a:schemeClr val="bg1"/>
                </a:solidFill>
                <a:cs typeface="Helvetica Neue" panose="02000503000000020004" pitchFamily="2" charset="0"/>
              </a:rPr>
              <a:t>opposed to a hyper personalised one) signals trust and fame </a:t>
            </a:r>
          </a:p>
        </p:txBody>
      </p:sp>
      <p:pic>
        <p:nvPicPr>
          <p:cNvPr id="19" name="Picture 18">
            <a:extLst>
              <a:ext uri="{FF2B5EF4-FFF2-40B4-BE49-F238E27FC236}">
                <a16:creationId xmlns:a16="http://schemas.microsoft.com/office/drawing/2014/main" id="{A4E9D4EB-48C0-4388-9D00-C6FF6F6AC3E3}"/>
              </a:ext>
            </a:extLst>
          </p:cNvPr>
          <p:cNvPicPr>
            <a:picLocks noChangeAspect="1"/>
          </p:cNvPicPr>
          <p:nvPr/>
        </p:nvPicPr>
        <p:blipFill rotWithShape="1">
          <a:blip r:embed="rId2">
            <a:extLst>
              <a:ext uri="{28A0092B-C50C-407E-A947-70E740481C1C}">
                <a14:useLocalDpi xmlns:a14="http://schemas.microsoft.com/office/drawing/2010/main" val="0"/>
              </a:ext>
            </a:extLst>
          </a:blip>
          <a:srcRect l="26761" r="5678"/>
          <a:stretch/>
        </p:blipFill>
        <p:spPr>
          <a:xfrm>
            <a:off x="7498781" y="1227827"/>
            <a:ext cx="5325019" cy="5344320"/>
          </a:xfrm>
          <a:prstGeom prst="ellipse">
            <a:avLst/>
          </a:prstGeom>
        </p:spPr>
      </p:pic>
    </p:spTree>
    <p:extLst>
      <p:ext uri="{BB962C8B-B14F-4D97-AF65-F5344CB8AC3E}">
        <p14:creationId xmlns:p14="http://schemas.microsoft.com/office/powerpoint/2010/main" val="81140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61FB448-F703-49F9-9147-951BCC889F12}"/>
              </a:ext>
            </a:extLst>
          </p:cNvPr>
          <p:cNvSpPr>
            <a:spLocks noGrp="1"/>
          </p:cNvSpPr>
          <p:nvPr>
            <p:ph type="body" sz="quarter" idx="11"/>
          </p:nvPr>
        </p:nvSpPr>
        <p:spPr>
          <a:xfrm>
            <a:off x="10182225" y="7217153"/>
            <a:ext cx="3116263" cy="307777"/>
          </a:xfrm>
        </p:spPr>
        <p:txBody>
          <a:bodyPr/>
          <a:lstStyle/>
          <a:p>
            <a:pPr>
              <a:lnSpc>
                <a:spcPts val="800"/>
              </a:lnSpc>
            </a:pPr>
            <a:r>
              <a:rPr lang="en-GB" sz="800" dirty="0">
                <a:solidFill>
                  <a:schemeClr val="bg1"/>
                </a:solidFill>
                <a:cs typeface="Poppins" panose="00000500000000000000" pitchFamily="50" charset="0"/>
              </a:rPr>
              <a:t>Source: DCM/Burst Your Bubble 2024</a:t>
            </a:r>
          </a:p>
          <a:p>
            <a:pPr>
              <a:lnSpc>
                <a:spcPts val="800"/>
              </a:lnSpc>
            </a:pPr>
            <a:r>
              <a:rPr lang="en-GB" sz="800" dirty="0">
                <a:solidFill>
                  <a:schemeClr val="bg1"/>
                </a:solidFill>
                <a:cs typeface="Poppins" panose="00000500000000000000" pitchFamily="50" charset="0"/>
              </a:rPr>
              <a:t>Base: UK Adults 16-54 (n=1,020), 16-34 (n=479)</a:t>
            </a:r>
          </a:p>
          <a:p>
            <a:pPr>
              <a:lnSpc>
                <a:spcPts val="800"/>
              </a:lnSpc>
            </a:pPr>
            <a:endParaRPr lang="en-GB" dirty="0"/>
          </a:p>
        </p:txBody>
      </p:sp>
      <p:pic>
        <p:nvPicPr>
          <p:cNvPr id="9" name="Picture 8">
            <a:extLst>
              <a:ext uri="{FF2B5EF4-FFF2-40B4-BE49-F238E27FC236}">
                <a16:creationId xmlns:a16="http://schemas.microsoft.com/office/drawing/2014/main" id="{EA45BE50-8B94-41E8-B203-96614E8F10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3544" y="7144989"/>
            <a:ext cx="824412" cy="335370"/>
          </a:xfrm>
          <a:prstGeom prst="rect">
            <a:avLst/>
          </a:prstGeom>
        </p:spPr>
      </p:pic>
      <p:pic>
        <p:nvPicPr>
          <p:cNvPr id="10" name="Picture Placeholder 9">
            <a:extLst>
              <a:ext uri="{FF2B5EF4-FFF2-40B4-BE49-F238E27FC236}">
                <a16:creationId xmlns:a16="http://schemas.microsoft.com/office/drawing/2014/main" id="{1F7FD54B-11DB-4A94-ABD2-4763AE92BADB}"/>
              </a:ext>
            </a:extLst>
          </p:cNvPr>
          <p:cNvPicPr>
            <a:picLocks noGrp="1" noChangeAspect="1"/>
          </p:cNvPicPr>
          <p:nvPr>
            <p:ph type="pic" sz="quarter" idx="16"/>
          </p:nvPr>
        </p:nvPicPr>
        <p:blipFill rotWithShape="1">
          <a:blip r:embed="rId3"/>
          <a:srcRect l="231" r="231"/>
          <a:stretch/>
        </p:blipFill>
        <p:spPr>
          <a:xfrm>
            <a:off x="0" y="0"/>
            <a:ext cx="13442950" cy="7069138"/>
          </a:xfrm>
          <a:prstGeom prst="rect">
            <a:avLst/>
          </a:prstGeom>
        </p:spPr>
      </p:pic>
      <p:sp>
        <p:nvSpPr>
          <p:cNvPr id="17" name="Rectangle 16">
            <a:extLst>
              <a:ext uri="{FF2B5EF4-FFF2-40B4-BE49-F238E27FC236}">
                <a16:creationId xmlns:a16="http://schemas.microsoft.com/office/drawing/2014/main" id="{9E4B12BB-C6F9-4919-A168-E66566D83041}"/>
              </a:ext>
            </a:extLst>
          </p:cNvPr>
          <p:cNvSpPr/>
          <p:nvPr/>
        </p:nvSpPr>
        <p:spPr>
          <a:xfrm>
            <a:off x="0" y="-4586"/>
            <a:ext cx="13442950" cy="7069138"/>
          </a:xfrm>
          <a:prstGeom prst="rect">
            <a:avLst/>
          </a:prstGeom>
          <a:solidFill>
            <a:srgbClr val="000000">
              <a:alpha val="3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7379C45D-F427-45FF-9CB0-C72DF2BA9B86}"/>
              </a:ext>
            </a:extLst>
          </p:cNvPr>
          <p:cNvSpPr txBox="1"/>
          <p:nvPr/>
        </p:nvSpPr>
        <p:spPr>
          <a:xfrm>
            <a:off x="683507" y="1052571"/>
            <a:ext cx="12098019" cy="1656479"/>
          </a:xfrm>
          <a:prstGeom prst="rect">
            <a:avLst/>
          </a:prstGeom>
          <a:noFill/>
        </p:spPr>
        <p:txBody>
          <a:bodyPr wrap="square">
            <a:spAutoFit/>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Arial" panose="020B0604020202020204" pitchFamily="34" charset="0"/>
                <a:cs typeface="Arial" panose="020B0604020202020204" pitchFamily="34" charset="0"/>
              </a:rPr>
              <a:t>“I think for a brand to be advertising at the cinema, it's not going to be cheap to do so. I think it's only ever big brands are the ones that can afford it…” </a:t>
            </a:r>
          </a:p>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GB" sz="1764"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Male, 16-34</a:t>
            </a:r>
            <a:endParaRPr kumimoji="0" lang="en-GB" sz="1544"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AE7A0CD-7159-4CBD-AB3B-0C17D76FCEA8}"/>
              </a:ext>
            </a:extLst>
          </p:cNvPr>
          <p:cNvSpPr txBox="1"/>
          <p:nvPr/>
        </p:nvSpPr>
        <p:spPr>
          <a:xfrm>
            <a:off x="672466" y="4461145"/>
            <a:ext cx="12369748" cy="1789016"/>
          </a:xfrm>
          <a:prstGeom prst="rect">
            <a:avLst/>
          </a:prstGeom>
          <a:noFill/>
        </p:spPr>
        <p:txBody>
          <a:bodyPr wrap="square">
            <a:spAutoFit/>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GB" sz="3087"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“…It makes me think that lots of people must be buying or using their product because I think that just comes hand in hand with the brands that are able to advertise at the cinema</a:t>
            </a:r>
            <a:r>
              <a:rPr kumimoji="0" lang="en-GB" sz="3087" b="1"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GB" sz="3087"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GB" sz="1764"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Male, 16-34</a:t>
            </a:r>
          </a:p>
        </p:txBody>
      </p:sp>
      <p:sp>
        <p:nvSpPr>
          <p:cNvPr id="14" name="Rectangle 13">
            <a:extLst>
              <a:ext uri="{FF2B5EF4-FFF2-40B4-BE49-F238E27FC236}">
                <a16:creationId xmlns:a16="http://schemas.microsoft.com/office/drawing/2014/main" id="{34099A28-92F9-4FDA-8416-3F8F9AA7CFE9}"/>
              </a:ext>
            </a:extLst>
          </p:cNvPr>
          <p:cNvSpPr/>
          <p:nvPr/>
        </p:nvSpPr>
        <p:spPr>
          <a:xfrm>
            <a:off x="683506" y="485584"/>
            <a:ext cx="2849466" cy="523220"/>
          </a:xfrm>
          <a:prstGeom prst="rect">
            <a:avLst/>
          </a:prstGeom>
          <a:ln w="57150">
            <a:noFill/>
          </a:ln>
        </p:spPr>
        <p:txBody>
          <a:bodyPr wrap="square">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lang="en-GB" sz="2800" dirty="0">
                <a:solidFill>
                  <a:schemeClr val="bg1"/>
                </a:solidFill>
                <a:latin typeface="Impact" panose="020B0806030902050204" pitchFamily="34" charset="0"/>
                <a:cs typeface="Arial" panose="020B0604020202020204" pitchFamily="34" charset="0"/>
              </a:rPr>
              <a:t>FITNESS</a:t>
            </a:r>
          </a:p>
        </p:txBody>
      </p:sp>
      <p:sp>
        <p:nvSpPr>
          <p:cNvPr id="15" name="Rectangle 14">
            <a:extLst>
              <a:ext uri="{FF2B5EF4-FFF2-40B4-BE49-F238E27FC236}">
                <a16:creationId xmlns:a16="http://schemas.microsoft.com/office/drawing/2014/main" id="{868E4C2A-0C1C-47B3-BE73-B10DFD5ACCBD}"/>
              </a:ext>
            </a:extLst>
          </p:cNvPr>
          <p:cNvSpPr/>
          <p:nvPr/>
        </p:nvSpPr>
        <p:spPr>
          <a:xfrm>
            <a:off x="683506" y="3850420"/>
            <a:ext cx="2849466" cy="431657"/>
          </a:xfrm>
          <a:prstGeom prst="rect">
            <a:avLst/>
          </a:prstGeom>
          <a:ln w="57150">
            <a:noFill/>
          </a:ln>
        </p:spPr>
        <p:txBody>
          <a:bodyPr wrap="square">
            <a:spAutoFit/>
          </a:bodyPr>
          <a:lstStyle/>
          <a:p>
            <a:pPr defTabSz="1008126"/>
            <a:r>
              <a:rPr lang="en-GB" sz="2800" dirty="0">
                <a:solidFill>
                  <a:schemeClr val="bg1"/>
                </a:solidFill>
                <a:latin typeface="Impact" panose="020B0806030902050204" pitchFamily="34" charset="0"/>
                <a:cs typeface="Arial" panose="020B0604020202020204" pitchFamily="34" charset="0"/>
              </a:rPr>
              <a:t>SOCIAL</a:t>
            </a:r>
          </a:p>
        </p:txBody>
      </p:sp>
      <p:sp>
        <p:nvSpPr>
          <p:cNvPr id="16" name="Text Placeholder 7">
            <a:extLst>
              <a:ext uri="{FF2B5EF4-FFF2-40B4-BE49-F238E27FC236}">
                <a16:creationId xmlns:a16="http://schemas.microsoft.com/office/drawing/2014/main" id="{BF42F813-8FA5-4C1C-868D-04A342F990C5}"/>
              </a:ext>
            </a:extLst>
          </p:cNvPr>
          <p:cNvSpPr txBox="1">
            <a:spLocks/>
          </p:cNvSpPr>
          <p:nvPr/>
        </p:nvSpPr>
        <p:spPr>
          <a:xfrm>
            <a:off x="10182225" y="7292737"/>
            <a:ext cx="3116263" cy="102592"/>
          </a:xfrm>
          <a:prstGeom prst="rect">
            <a:avLst/>
          </a:prstGeom>
          <a:ln>
            <a:noFill/>
          </a:ln>
        </p:spPr>
        <p:txBody>
          <a:bodyPr vert="horz" lIns="0" tIns="0" rIns="0" bIns="0" rtlCol="0" anchor="ctr">
            <a:spAutoFit/>
          </a:bodyPr>
          <a:lstStyle>
            <a:lvl1pPr marL="252032" indent="-252032" algn="r" defTabSz="1008126" rtl="0" eaLnBrk="1" latinLnBrk="0" hangingPunct="1">
              <a:lnSpc>
                <a:spcPct val="90000"/>
              </a:lnSpc>
              <a:spcBef>
                <a:spcPts val="1103"/>
              </a:spcBef>
              <a:buFont typeface="Arial" panose="020B0604020202020204" pitchFamily="34" charset="0"/>
              <a:buChar char="•"/>
              <a:defRPr sz="800" b="0" kern="1200" baseline="0">
                <a:solidFill>
                  <a:schemeClr val="bg1"/>
                </a:solidFill>
                <a:latin typeface="+mn-lt"/>
                <a:ea typeface="+mn-ea"/>
                <a:cs typeface="+mn-cs"/>
              </a:defRPr>
            </a:lvl1pPr>
            <a:lvl2pPr marL="756095" indent="-252032" algn="l" defTabSz="1008126"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nSpc>
                <a:spcPts val="800"/>
              </a:lnSpc>
            </a:pPr>
            <a:r>
              <a:rPr lang="en-GB" dirty="0">
                <a:solidFill>
                  <a:schemeClr val="tx1"/>
                </a:solidFill>
                <a:latin typeface="Arial" panose="020B0604020202020204" pitchFamily="34" charset="0"/>
                <a:cs typeface="Arial" panose="020B0604020202020204" pitchFamily="34" charset="0"/>
              </a:rPr>
              <a:t>Source: DCM/Burst Your Bubble 2024 Focus Groups </a:t>
            </a:r>
          </a:p>
        </p:txBody>
      </p:sp>
    </p:spTree>
    <p:extLst>
      <p:ext uri="{BB962C8B-B14F-4D97-AF65-F5344CB8AC3E}">
        <p14:creationId xmlns:p14="http://schemas.microsoft.com/office/powerpoint/2010/main" val="9718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0E26E-627F-475E-BCF5-15B9310C9EB7}"/>
              </a:ext>
            </a:extLst>
          </p:cNvPr>
          <p:cNvSpPr>
            <a:spLocks noGrp="1"/>
          </p:cNvSpPr>
          <p:nvPr>
            <p:ph type="title"/>
          </p:nvPr>
        </p:nvSpPr>
        <p:spPr/>
        <p:txBody>
          <a:bodyPr/>
          <a:lstStyle/>
          <a:p>
            <a:r>
              <a:rPr lang="en-GB" sz="2800" dirty="0">
                <a:solidFill>
                  <a:schemeClr val="bg2"/>
                </a:solidFill>
              </a:rPr>
              <a:t>Maximise social and fitness signals </a:t>
            </a:r>
            <a:r>
              <a:rPr lang="en-GB" sz="2800" dirty="0"/>
              <a:t>with cinema </a:t>
            </a:r>
            <a:endParaRPr lang="en-GB" dirty="0"/>
          </a:p>
        </p:txBody>
      </p:sp>
      <p:sp>
        <p:nvSpPr>
          <p:cNvPr id="8" name="Text Placeholder 7">
            <a:extLst>
              <a:ext uri="{FF2B5EF4-FFF2-40B4-BE49-F238E27FC236}">
                <a16:creationId xmlns:a16="http://schemas.microsoft.com/office/drawing/2014/main" id="{13232659-DBDA-4B59-B68E-43077684E2D1}"/>
              </a:ext>
            </a:extLst>
          </p:cNvPr>
          <p:cNvSpPr>
            <a:spLocks noGrp="1"/>
          </p:cNvSpPr>
          <p:nvPr>
            <p:ph type="body" sz="quarter" idx="14"/>
          </p:nvPr>
        </p:nvSpPr>
        <p:spPr/>
        <p:txBody>
          <a:bodyPr/>
          <a:lstStyle/>
          <a:p>
            <a:r>
              <a:rPr lang="en-GB" dirty="0"/>
              <a:t>Research from Burst Your Bubble and </a:t>
            </a:r>
            <a:r>
              <a:rPr lang="en-GB" dirty="0" err="1"/>
              <a:t>EssenceMediacom</a:t>
            </a:r>
            <a:r>
              <a:rPr lang="en-GB" dirty="0"/>
              <a:t> shows how cinema advertising excels when it comes to deliver strong ‘social’ and ‘fitness’ signals for brands for the 16-34 audience. </a:t>
            </a:r>
          </a:p>
        </p:txBody>
      </p:sp>
      <p:pic>
        <p:nvPicPr>
          <p:cNvPr id="17" name="Picture 16">
            <a:extLst>
              <a:ext uri="{FF2B5EF4-FFF2-40B4-BE49-F238E27FC236}">
                <a16:creationId xmlns:a16="http://schemas.microsoft.com/office/drawing/2014/main" id="{0D708B87-2D70-4E75-A44B-6B1457B7219F}"/>
              </a:ext>
            </a:extLst>
          </p:cNvPr>
          <p:cNvPicPr>
            <a:picLocks noChangeAspect="1"/>
          </p:cNvPicPr>
          <p:nvPr/>
        </p:nvPicPr>
        <p:blipFill>
          <a:blip r:embed="rId2"/>
          <a:stretch>
            <a:fillRect/>
          </a:stretch>
        </p:blipFill>
        <p:spPr>
          <a:xfrm>
            <a:off x="11035035" y="6251713"/>
            <a:ext cx="1018653" cy="813482"/>
          </a:xfrm>
          <a:prstGeom prst="rect">
            <a:avLst/>
          </a:prstGeom>
        </p:spPr>
      </p:pic>
      <p:pic>
        <p:nvPicPr>
          <p:cNvPr id="19" name="Picture 18">
            <a:extLst>
              <a:ext uri="{FF2B5EF4-FFF2-40B4-BE49-F238E27FC236}">
                <a16:creationId xmlns:a16="http://schemas.microsoft.com/office/drawing/2014/main" id="{E720E82C-DBA5-4A72-A1F8-E86645E0EB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16638" y="6454681"/>
            <a:ext cx="1249818" cy="508426"/>
          </a:xfrm>
          <a:prstGeom prst="rect">
            <a:avLst/>
          </a:prstGeom>
        </p:spPr>
      </p:pic>
      <p:sp>
        <p:nvSpPr>
          <p:cNvPr id="22" name="Rectangle 21">
            <a:extLst>
              <a:ext uri="{FF2B5EF4-FFF2-40B4-BE49-F238E27FC236}">
                <a16:creationId xmlns:a16="http://schemas.microsoft.com/office/drawing/2014/main" id="{FE9857AD-4A0F-4552-8232-2C16FDBF408B}"/>
              </a:ext>
            </a:extLst>
          </p:cNvPr>
          <p:cNvSpPr/>
          <p:nvPr/>
        </p:nvSpPr>
        <p:spPr>
          <a:xfrm>
            <a:off x="2297493" y="1914677"/>
            <a:ext cx="4047983" cy="2056028"/>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98458"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GB" sz="1985" b="0" i="0" u="none" strike="noStrike" kern="0" cap="none" spc="0" normalizeH="0" baseline="0" noProof="0">
              <a:ln>
                <a:noFill/>
              </a:ln>
              <a:solidFill>
                <a:srgbClr val="A19A9C">
                  <a:lumMod val="75000"/>
                </a:srgbClr>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A228094-2AB7-4FEB-8476-4BFCD6D11931}"/>
              </a:ext>
            </a:extLst>
          </p:cNvPr>
          <p:cNvSpPr/>
          <p:nvPr/>
        </p:nvSpPr>
        <p:spPr>
          <a:xfrm>
            <a:off x="6345476" y="1914677"/>
            <a:ext cx="4047983" cy="2056028"/>
          </a:xfrm>
          <a:prstGeom prst="rect">
            <a:avLst/>
          </a:prstGeom>
          <a:solidFill>
            <a:srgbClr val="6DDDD0">
              <a:alpha val="34118"/>
            </a:srgbClr>
          </a:solidFill>
          <a:ln w="15875" cap="flat" cmpd="sng" algn="ctr">
            <a:solidFill>
              <a:srgbClr val="A19A9C"/>
            </a:solidFill>
            <a:prstDash val="solid"/>
            <a:miter lim="800000"/>
          </a:ln>
          <a:effectLst/>
        </p:spPr>
        <p:txBody>
          <a:bodyPr lIns="198458"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GB" sz="1985" b="0" i="0" u="none" strike="noStrike" kern="0" cap="none" spc="0" normalizeH="0" baseline="0" noProof="0">
              <a:ln>
                <a:noFill/>
              </a:ln>
              <a:solidFill>
                <a:srgbClr val="A19A9C">
                  <a:lumMod val="75000"/>
                </a:srgbClr>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2EEAD2E-5226-471E-A4F5-BC255758E422}"/>
              </a:ext>
            </a:extLst>
          </p:cNvPr>
          <p:cNvSpPr/>
          <p:nvPr/>
        </p:nvSpPr>
        <p:spPr>
          <a:xfrm>
            <a:off x="2297493" y="3954305"/>
            <a:ext cx="4047983" cy="2056028"/>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98458"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GB" sz="1985" b="0" i="0" u="none" strike="noStrike" kern="0" cap="none" spc="0" normalizeH="0" baseline="0" noProof="0">
              <a:ln>
                <a:noFill/>
              </a:ln>
              <a:solidFill>
                <a:srgbClr val="A19A9C">
                  <a:lumMod val="75000"/>
                </a:srgb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595F838-FB7F-47FB-8185-3AC600F8A4C5}"/>
              </a:ext>
            </a:extLst>
          </p:cNvPr>
          <p:cNvSpPr/>
          <p:nvPr/>
        </p:nvSpPr>
        <p:spPr>
          <a:xfrm>
            <a:off x="6345476" y="3954305"/>
            <a:ext cx="4047983" cy="2056028"/>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98458"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GB" sz="1985" b="0" i="0" u="none" strike="noStrike" kern="0" cap="none" spc="0" normalizeH="0" baseline="0" noProof="0">
              <a:ln>
                <a:noFill/>
              </a:ln>
              <a:solidFill>
                <a:srgbClr val="A19A9C">
                  <a:lumMod val="75000"/>
                </a:srgbClr>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6D1ADE67-E1B7-4070-8E32-1016304A7C3E}"/>
              </a:ext>
            </a:extLst>
          </p:cNvPr>
          <p:cNvCxnSpPr>
            <a:cxnSpLocks/>
          </p:cNvCxnSpPr>
          <p:nvPr/>
        </p:nvCxnSpPr>
        <p:spPr>
          <a:xfrm flipV="1">
            <a:off x="6345476" y="1664384"/>
            <a:ext cx="0" cy="4345949"/>
          </a:xfrm>
          <a:prstGeom prst="straightConnector1">
            <a:avLst/>
          </a:prstGeom>
          <a:noFill/>
          <a:ln w="57150" cap="flat" cmpd="sng" algn="ctr">
            <a:solidFill>
              <a:srgbClr val="A19A9C"/>
            </a:solidFill>
            <a:prstDash val="solid"/>
            <a:miter lim="800000"/>
            <a:tailEnd type="triangle"/>
          </a:ln>
          <a:effectLst/>
        </p:spPr>
      </p:cxnSp>
      <p:sp>
        <p:nvSpPr>
          <p:cNvPr id="28" name="Rectangle 27">
            <a:extLst>
              <a:ext uri="{FF2B5EF4-FFF2-40B4-BE49-F238E27FC236}">
                <a16:creationId xmlns:a16="http://schemas.microsoft.com/office/drawing/2014/main" id="{1214B9C1-5FBA-4580-A315-21EB86E65E29}"/>
              </a:ext>
            </a:extLst>
          </p:cNvPr>
          <p:cNvSpPr/>
          <p:nvPr/>
        </p:nvSpPr>
        <p:spPr>
          <a:xfrm>
            <a:off x="4907884" y="1325406"/>
            <a:ext cx="2849466" cy="363818"/>
          </a:xfrm>
          <a:prstGeom prst="rect">
            <a:avLst/>
          </a:prstGeom>
          <a:ln w="57150">
            <a:noFill/>
          </a:ln>
        </p:spPr>
        <p:txBody>
          <a:bodyPr wrap="square">
            <a:spAutoFit/>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GB" sz="1764" b="0" i="0" u="none" strike="noStrike" kern="1200" cap="none" spc="0" normalizeH="0" baseline="0" noProof="0" dirty="0">
                <a:ln>
                  <a:noFill/>
                </a:ln>
                <a:solidFill>
                  <a:srgbClr val="A19A9C">
                    <a:lumMod val="75000"/>
                  </a:srgbClr>
                </a:solidFill>
                <a:effectLst/>
                <a:uLnTx/>
                <a:uFillTx/>
                <a:latin typeface="Arial"/>
                <a:ea typeface="+mn-ea"/>
                <a:cs typeface="+mn-cs"/>
              </a:rPr>
              <a:t>Social Signal </a:t>
            </a:r>
          </a:p>
        </p:txBody>
      </p:sp>
      <p:cxnSp>
        <p:nvCxnSpPr>
          <p:cNvPr id="30" name="Straight Arrow Connector 29">
            <a:extLst>
              <a:ext uri="{FF2B5EF4-FFF2-40B4-BE49-F238E27FC236}">
                <a16:creationId xmlns:a16="http://schemas.microsoft.com/office/drawing/2014/main" id="{732B33CF-9979-462A-9E31-D8FD2F675B77}"/>
              </a:ext>
            </a:extLst>
          </p:cNvPr>
          <p:cNvCxnSpPr>
            <a:cxnSpLocks/>
          </p:cNvCxnSpPr>
          <p:nvPr/>
        </p:nvCxnSpPr>
        <p:spPr>
          <a:xfrm>
            <a:off x="2297493" y="3975026"/>
            <a:ext cx="8384171" cy="0"/>
          </a:xfrm>
          <a:prstGeom prst="straightConnector1">
            <a:avLst/>
          </a:prstGeom>
          <a:noFill/>
          <a:ln w="57150" cap="flat" cmpd="sng" algn="ctr">
            <a:solidFill>
              <a:srgbClr val="A19A9C"/>
            </a:solidFill>
            <a:prstDash val="solid"/>
            <a:miter lim="800000"/>
            <a:tailEnd type="triangle"/>
          </a:ln>
          <a:effectLst/>
        </p:spPr>
      </p:cxnSp>
      <p:sp>
        <p:nvSpPr>
          <p:cNvPr id="32" name="Rectangle 31">
            <a:extLst>
              <a:ext uri="{FF2B5EF4-FFF2-40B4-BE49-F238E27FC236}">
                <a16:creationId xmlns:a16="http://schemas.microsoft.com/office/drawing/2014/main" id="{CA360343-76FC-4016-ACBC-0EEEA4B05A90}"/>
              </a:ext>
            </a:extLst>
          </p:cNvPr>
          <p:cNvSpPr/>
          <p:nvPr/>
        </p:nvSpPr>
        <p:spPr>
          <a:xfrm>
            <a:off x="10053697" y="3769527"/>
            <a:ext cx="2849466" cy="363818"/>
          </a:xfrm>
          <a:prstGeom prst="rect">
            <a:avLst/>
          </a:prstGeom>
          <a:ln w="57150">
            <a:noFill/>
          </a:ln>
        </p:spPr>
        <p:txBody>
          <a:bodyPr wrap="square">
            <a:spAutoFit/>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GB" sz="1764" b="0" i="0" u="none" strike="noStrike" kern="1200" cap="none" spc="0" normalizeH="0" baseline="0" noProof="0">
                <a:ln>
                  <a:noFill/>
                </a:ln>
                <a:solidFill>
                  <a:srgbClr val="A19A9C">
                    <a:lumMod val="75000"/>
                  </a:srgbClr>
                </a:solidFill>
                <a:effectLst/>
                <a:uLnTx/>
                <a:uFillTx/>
                <a:latin typeface="Arial"/>
                <a:ea typeface="+mn-ea"/>
                <a:cs typeface="+mn-cs"/>
              </a:rPr>
              <a:t>Fitness Signal </a:t>
            </a:r>
          </a:p>
        </p:txBody>
      </p:sp>
      <p:graphicFrame>
        <p:nvGraphicFramePr>
          <p:cNvPr id="34" name="Chart 33">
            <a:extLst>
              <a:ext uri="{FF2B5EF4-FFF2-40B4-BE49-F238E27FC236}">
                <a16:creationId xmlns:a16="http://schemas.microsoft.com/office/drawing/2014/main" id="{5E38F0F1-3441-49EA-BD15-E6853C8357D3}"/>
              </a:ext>
            </a:extLst>
          </p:cNvPr>
          <p:cNvGraphicFramePr/>
          <p:nvPr>
            <p:extLst>
              <p:ext uri="{D42A27DB-BD31-4B8C-83A1-F6EECF244321}">
                <p14:modId xmlns:p14="http://schemas.microsoft.com/office/powerpoint/2010/main" val="387191738"/>
              </p:ext>
            </p:extLst>
          </p:nvPr>
        </p:nvGraphicFramePr>
        <p:xfrm>
          <a:off x="2285891" y="1937048"/>
          <a:ext cx="8239310" cy="4089925"/>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 Placeholder 12">
            <a:extLst>
              <a:ext uri="{FF2B5EF4-FFF2-40B4-BE49-F238E27FC236}">
                <a16:creationId xmlns:a16="http://schemas.microsoft.com/office/drawing/2014/main" id="{955A6DC5-DD2B-4F0A-A50D-8FE96E7EF432}"/>
              </a:ext>
            </a:extLst>
          </p:cNvPr>
          <p:cNvSpPr txBox="1">
            <a:spLocks/>
          </p:cNvSpPr>
          <p:nvPr/>
        </p:nvSpPr>
        <p:spPr bwMode="gray">
          <a:xfrm>
            <a:off x="10182225" y="7251119"/>
            <a:ext cx="3116263" cy="123111"/>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a:ln>
                  <a:noFill/>
                </a:ln>
                <a:solidFill>
                  <a:srgbClr val="000000"/>
                </a:solidFill>
                <a:effectLst/>
                <a:uLnTx/>
                <a:uFillTx/>
                <a:latin typeface="Arial"/>
                <a:ea typeface="+mn-ea"/>
                <a:cs typeface="+mn-cs"/>
              </a:rPr>
              <a:t>Source: Burst Your Bubble / EssenceMediacom, January 2024</a:t>
            </a:r>
            <a:endParaRPr kumimoji="0" lang="en-GB"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3597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F1E3786-749D-4DD9-A37A-1B44706264E2}"/>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9D6517EA-FCD3-4DA3-B0E7-AD0F97E1D6FC}"/>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3D0F731-4748-41B3-8F2C-F974341D50F6}"/>
    </a:ext>
  </a:extLst>
</a:theme>
</file>

<file path=ppt/theme/theme12.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3D0F731-4748-41B3-8F2C-F974341D50F6}"/>
    </a:ext>
  </a:extLst>
</a:theme>
</file>

<file path=ppt/theme/theme13.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13A7EBE-5640-476D-A968-3B5A22AEFF50}"/>
    </a:ext>
  </a:extLst>
</a:theme>
</file>

<file path=ppt/theme/theme14.xml><?xml version="1.0" encoding="utf-8"?>
<a:theme xmlns:a="http://schemas.openxmlformats.org/drawingml/2006/main" name="1_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F1E3786-749D-4DD9-A37A-1B44706264E2}"/>
    </a:ext>
  </a:extLst>
</a:theme>
</file>

<file path=ppt/theme/theme15.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6.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13A7EBE-5640-476D-A968-3B5A22AEFF50}"/>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8B21EB5B-6709-45CD-BE24-F80339AA602F}"/>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E045AE5-3B41-4D5E-ABF2-43F654FA1C51}"/>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D8F38F0B-EFC9-4D3B-95A2-B677B98451B2}"/>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710F24CF-7BF8-4415-AE4E-F5D3743AC58E}"/>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BC3166B6-1C43-4C53-AE93-12F04EE75E5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0370EAA-03F6-4650-9AA3-9683C5146F07}"/>
    </a:ext>
  </a:extLst>
</a:theme>
</file>

<file path=ppt/theme/themeOverride1.xml><?xml version="1.0" encoding="utf-8"?>
<a:themeOverride xmlns:a="http://schemas.openxmlformats.org/drawingml/2006/main">
  <a:clrScheme name="house51">
    <a:dk1>
      <a:sysClr val="windowText" lastClr="000000"/>
    </a:dk1>
    <a:lt1>
      <a:sysClr val="window" lastClr="FFFFFF"/>
    </a:lt1>
    <a:dk2>
      <a:srgbClr val="77AF2B"/>
    </a:dk2>
    <a:lt2>
      <a:srgbClr val="104894"/>
    </a:lt2>
    <a:accent1>
      <a:srgbClr val="6BC9C3"/>
    </a:accent1>
    <a:accent2>
      <a:srgbClr val="A19A9C"/>
    </a:accent2>
    <a:accent3>
      <a:srgbClr val="EF8024"/>
    </a:accent3>
    <a:accent4>
      <a:srgbClr val="E3499B"/>
    </a:accent4>
    <a:accent5>
      <a:srgbClr val="EC331E"/>
    </a:accent5>
    <a:accent6>
      <a:srgbClr val="F5DB42"/>
    </a:accent6>
    <a:hlink>
      <a:srgbClr val="000000"/>
    </a:hlink>
    <a:folHlink>
      <a:srgbClr val="EC33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837</TotalTime>
  <Words>913</Words>
  <Application>Microsoft Office PowerPoint</Application>
  <PresentationFormat>Custom</PresentationFormat>
  <Paragraphs>101</Paragraphs>
  <Slides>11</Slides>
  <Notes>0</Notes>
  <HiddenSlides>0</HiddenSlides>
  <MMClips>0</MMClips>
  <ScaleCrop>false</ScaleCrop>
  <HeadingPairs>
    <vt:vector size="8" baseType="variant">
      <vt:variant>
        <vt:lpstr>Fonts Used</vt:lpstr>
      </vt:variant>
      <vt:variant>
        <vt:i4>9</vt:i4>
      </vt:variant>
      <vt:variant>
        <vt:lpstr>Theme</vt:lpstr>
      </vt:variant>
      <vt:variant>
        <vt:i4>17</vt:i4>
      </vt:variant>
      <vt:variant>
        <vt:lpstr>Embedded OLE Servers</vt:lpstr>
      </vt:variant>
      <vt:variant>
        <vt:i4>1</vt:i4>
      </vt:variant>
      <vt:variant>
        <vt:lpstr>Slide Titles</vt:lpstr>
      </vt:variant>
      <vt:variant>
        <vt:i4>11</vt:i4>
      </vt:variant>
    </vt:vector>
  </HeadingPairs>
  <TitlesOfParts>
    <vt:vector size="38" baseType="lpstr">
      <vt:lpstr>Arial</vt:lpstr>
      <vt:lpstr>Calibri</vt:lpstr>
      <vt:lpstr>Calibri Light</vt:lpstr>
      <vt:lpstr>Century Gothic</vt:lpstr>
      <vt:lpstr>Helvetica Neue</vt:lpstr>
      <vt:lpstr>Impact</vt:lpstr>
      <vt:lpstr>Steelfish Rg</vt:lpstr>
      <vt:lpstr>Symbol</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1_Blank with title</vt:lpstr>
      <vt:lpstr>1_Statement Slides</vt:lpstr>
      <vt:lpstr>1_Divider Slides</vt:lpstr>
      <vt:lpstr>1_COPY SLIDES</vt:lpstr>
      <vt:lpstr>1_Image Slides</vt:lpstr>
      <vt:lpstr>Office Theme</vt:lpstr>
      <vt:lpstr>think-cell Slide</vt:lpstr>
      <vt:lpstr>MAXIMISING cultural power WITH cinema</vt:lpstr>
      <vt:lpstr>In the ERA OF ‘social’ media and post-covid, people are spending more time ALONE</vt:lpstr>
      <vt:lpstr>THERE IS ALSO A SENSE of disconnection AND DISTANCE in society too</vt:lpstr>
      <vt:lpstr>PowerPoint Presentation</vt:lpstr>
      <vt:lpstr>THE SHARED NATURE OF CINEMAGOING MAKES IT MORE OF AN EVENT THAN JUST A ‘CHANNEL’</vt:lpstr>
      <vt:lpstr>Maximise shared viewing with cinema </vt:lpstr>
      <vt:lpstr>Everything signals</vt:lpstr>
      <vt:lpstr>PowerPoint Presentation</vt:lpstr>
      <vt:lpstr>Maximise social and fitness signals with cinema </vt:lpstr>
      <vt:lpstr>Maximise cultural POWER with cinema</vt:lpstr>
      <vt:lpstr>the cultural power of cinema: summary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cultural power of cinema</dc:title>
  <dc:creator>Michael Tull</dc:creator>
  <cp:lastModifiedBy>Michael Tull</cp:lastModifiedBy>
  <cp:revision>20</cp:revision>
  <dcterms:created xsi:type="dcterms:W3CDTF">2024-06-10T10:20:50Z</dcterms:created>
  <dcterms:modified xsi:type="dcterms:W3CDTF">2024-07-02T13:44:07Z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