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99901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31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f_HvoipFcA8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dcm.co.uk/plan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hlinkClick r:id="rId2"/>
            <a:extLst>
              <a:ext uri="{FF2B5EF4-FFF2-40B4-BE49-F238E27FC236}">
                <a16:creationId xmlns:a16="http://schemas.microsoft.com/office/drawing/2014/main" id="{B464050F-A45B-4445-9801-0F90EC05D0EC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65" r="1193"/>
          <a:stretch/>
        </p:blipFill>
        <p:spPr>
          <a:xfrm>
            <a:off x="6934200" y="1371600"/>
            <a:ext cx="6121400" cy="5092700"/>
          </a:xfrm>
        </p:spPr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30 July 2021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Emily Blunt, Dwayne Johnson, Jack Whitehall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 err="1">
                <a:solidFill>
                  <a:schemeClr val="accent6"/>
                </a:solidFill>
              </a:rPr>
              <a:t>Jaume</a:t>
            </a:r>
            <a:r>
              <a:rPr lang="en-US" dirty="0">
                <a:solidFill>
                  <a:schemeClr val="accent6"/>
                </a:solidFill>
              </a:rPr>
              <a:t> Collet Serra (</a:t>
            </a:r>
            <a:r>
              <a:rPr lang="en-US" i="1" dirty="0">
                <a:solidFill>
                  <a:schemeClr val="accent6"/>
                </a:solidFill>
              </a:rPr>
              <a:t>The Shallows, Unknown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Pirates Of The Caribbean, Jumanji: Welcome To The Jungle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Two of the most likeable stars in Hollywood lead this new adventure based on the classic Disney ride.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16-34 Adults Index: 143 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1m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r>
              <a:rPr lang="en-GB" b="0" dirty="0"/>
              <a:t>Based on Disneyland's theme park ride where a small riverboat takes a group of travellers through a jungle filled with dangerous animals and reptiles, but something more supernatural lies beneath…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Jungle cruise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GB" sz="1400" dirty="0">
                <a:solidFill>
                  <a:schemeClr val="accent6"/>
                </a:solidFill>
              </a:rPr>
              <a:t>A classic Disney adventure gets the big-screen treatment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hlinkClick r:id="rId4"/>
              </a:rPr>
              <a:t>Plan your campaign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353655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120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Jungle cruise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Q3 2021</dc:title>
  <dc:creator/>
  <dc:description>Jungle cruise</dc:description>
  <cp:lastModifiedBy/>
  <cp:revision>1</cp:revision>
  <dcterms:created xsi:type="dcterms:W3CDTF">2019-03-25T11:13:20Z</dcterms:created>
  <dcterms:modified xsi:type="dcterms:W3CDTF">2021-07-07T10:43:51Z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Q3 2021</vt:lpwstr>
  </property>
  <property fmtid="{D5CDD505-2E9C-101B-9397-08002B2CF9AE}" pid="4" name="SlideDescription">
    <vt:lpwstr>Jungle cruise</vt:lpwstr>
  </property>
</Properties>
</file>