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3442950" cy="7561263"/>
  <p:notesSz cx="6858000" cy="9144000"/>
  <p:defaultTextStyle>
    <a:defPPr>
      <a:defRPr lang="en-US"/>
    </a:defPPr>
    <a:lvl1pPr marL="0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1pPr>
    <a:lvl2pPr marL="504063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2pPr>
    <a:lvl3pPr marL="1008126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3pPr>
    <a:lvl4pPr marL="1512189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4pPr>
    <a:lvl5pPr marL="2016252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5pPr>
    <a:lvl6pPr marL="2520315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6pPr>
    <a:lvl7pPr marL="3024378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7pPr>
    <a:lvl8pPr marL="3528441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8pPr>
    <a:lvl9pPr marL="4032504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511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FNq-QT2J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m.co.uk/plan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hlinkClick r:id="rId2"/>
            <a:extLst>
              <a:ext uri="{FF2B5EF4-FFF2-40B4-BE49-F238E27FC236}">
                <a16:creationId xmlns:a16="http://schemas.microsoft.com/office/drawing/2014/main" id="{23C9AEA8-29C6-4EB5-86E3-39DEE26DF50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r="9933"/>
          <a:stretch>
            <a:fillRect/>
          </a:stretch>
        </p:blipFill>
        <p:spPr/>
      </p:pic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 bwMode="gray">
          <a:xfrm>
            <a:off x="269874" y="1371599"/>
            <a:ext cx="6347493" cy="51475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Release Date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4 February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Cast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Johnny Knoxville, Steve-O, Shaquille O’Neal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Jeff Tremaine (</a:t>
            </a:r>
            <a:r>
              <a:rPr lang="en-US" i="1" dirty="0">
                <a:solidFill>
                  <a:schemeClr val="accent6"/>
                </a:solidFill>
              </a:rPr>
              <a:t>Bad Grandpa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i="1" dirty="0">
                <a:solidFill>
                  <a:schemeClr val="accent6"/>
                </a:solidFill>
              </a:rPr>
              <a:t>Jackass 3D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Recommended if you like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6"/>
                </a:solidFill>
              </a:rPr>
              <a:t>Bad Grandpa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Reasons to buy into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The </a:t>
            </a:r>
            <a:r>
              <a:rPr lang="en-US" i="1" dirty="0">
                <a:solidFill>
                  <a:schemeClr val="accent6"/>
                </a:solidFill>
              </a:rPr>
              <a:t>Jackass </a:t>
            </a:r>
            <a:r>
              <a:rPr lang="en-US" dirty="0">
                <a:solidFill>
                  <a:schemeClr val="accent6"/>
                </a:solidFill>
              </a:rPr>
              <a:t>series has proven a reliable comedy staple at the box office, taking a combined £18 million in the UK since 2003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Key audience info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16-34 Men Index: 398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Est. DCM admissions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257k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0" dirty="0"/>
              <a:t>After ten years, the Jackass crew is back for their final crusade.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9111B8-54BF-4884-9303-64D5F781B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Jackass FOREVER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BE2C2-4FD7-470A-9D69-F8C697ED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69875" y="622014"/>
            <a:ext cx="12423775" cy="436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More hijinks with America’s craziest crew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752-9319-4148-9EC0-5C48F6403853}"/>
              </a:ext>
            </a:extLst>
          </p:cNvPr>
          <p:cNvSpPr txBox="1"/>
          <p:nvPr/>
        </p:nvSpPr>
        <p:spPr>
          <a:xfrm>
            <a:off x="7267688" y="6519155"/>
            <a:ext cx="5454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Plan your campaign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F28D8-8CD5-48CF-A047-5A46979A2697}"/>
              </a:ext>
            </a:extLst>
          </p:cNvPr>
          <p:cNvGrpSpPr/>
          <p:nvPr/>
        </p:nvGrpSpPr>
        <p:grpSpPr>
          <a:xfrm>
            <a:off x="9430170" y="3353430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4732596-B5C0-4EFD-90A8-77C205508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764BB6-7D1B-4BB5-A3D0-F0015E8D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663700"/>
              <a:ext cx="1377950" cy="1592263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2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95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Impact</vt:lpstr>
      <vt:lpstr>Wingdings</vt:lpstr>
      <vt:lpstr>Copy Slides</vt:lpstr>
      <vt:lpstr>think-cell Slide</vt:lpstr>
      <vt:lpstr>Jackass FOREVER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2022</dc:title>
  <dc:creator/>
  <dc:description>Jackass FOREVER</dc:description>
  <cp:lastModifiedBy/>
  <cp:revision>1</cp:revision>
  <dcterms:created xsi:type="dcterms:W3CDTF">2019-03-25T11:13:20Z</dcterms:created>
  <dcterms:modified xsi:type="dcterms:W3CDTF">2022-01-19T16:59:23Z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Presentation">
    <vt:lpwstr>Q1 2022</vt:lpwstr>
  </property>
  <property fmtid="{D5CDD505-2E9C-101B-9397-08002B2CF9AE}" pid="4" name="SlideDescription">
    <vt:lpwstr>Jackass FOREVER</vt:lpwstr>
  </property>
</Properties>
</file>