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4.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1" r:id="rId3"/>
    <p:sldMasterId id="2147483747" r:id="rId4"/>
  </p:sldMasterIdLst>
  <p:notesMasterIdLst>
    <p:notesMasterId r:id="rId13"/>
  </p:notesMasterIdLst>
  <p:sldIdLst>
    <p:sldId id="2145704425" r:id="rId5"/>
    <p:sldId id="2145704479" r:id="rId6"/>
    <p:sldId id="2147476445" r:id="rId7"/>
    <p:sldId id="2147476464" r:id="rId8"/>
    <p:sldId id="2147476465" r:id="rId9"/>
    <p:sldId id="2145704477" r:id="rId10"/>
    <p:sldId id="2145704419" r:id="rId11"/>
    <p:sldId id="214570444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DDD138-C8FC-4BED-874C-197C50DDDE30}">
          <p14:sldIdLst>
            <p14:sldId id="2145704425"/>
            <p14:sldId id="2145704479"/>
          </p14:sldIdLst>
        </p14:section>
        <p14:section name="Our Indy Estate" id="{E618ED61-71FF-4841-AE1D-3D6834CEF7C6}">
          <p14:sldIdLst>
            <p14:sldId id="2147476445"/>
            <p14:sldId id="2147476464"/>
            <p14:sldId id="2147476465"/>
          </p14:sldIdLst>
        </p14:section>
        <p14:section name="Thought Starters" id="{47C93EF7-43AB-472F-9994-BA70502ECAC4}">
          <p14:sldIdLst>
            <p14:sldId id="2145704477"/>
          </p14:sldIdLst>
        </p14:section>
        <p14:section name="Ad Reel &amp; Effectiveness" id="{E9A79170-E154-4CF2-BC27-9D85097C88ED}">
          <p14:sldIdLst>
            <p14:sldId id="2145704419"/>
            <p14:sldId id="214570444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FDE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59" d="100"/>
          <a:sy n="59" d="100"/>
        </p:scale>
        <p:origin x="88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412737881449001E-2"/>
          <c:y val="0.18185702512318999"/>
          <c:w val="0.95117440923918595"/>
          <c:h val="0.61630838684011802"/>
        </c:manualLayout>
      </c:layout>
      <c:barChart>
        <c:barDir val="col"/>
        <c:grouping val="clustered"/>
        <c:varyColors val="0"/>
        <c:ser>
          <c:idx val="0"/>
          <c:order val="0"/>
          <c:tx>
            <c:strRef>
              <c:f>Sheet1!$B$1</c:f>
              <c:strCache>
                <c:ptCount val="1"/>
                <c:pt idx="0">
                  <c:v>Better Impression</c:v>
                </c:pt>
              </c:strCache>
            </c:strRef>
          </c:tx>
          <c:spPr>
            <a:solidFill>
              <a:srgbClr val="D5D5D5"/>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7B72-B342-B478-00D1EB922252}"/>
              </c:ext>
            </c:extLst>
          </c:dPt>
          <c:dPt>
            <c:idx val="1"/>
            <c:invertIfNegative val="0"/>
            <c:bubble3D val="0"/>
            <c:spPr>
              <a:solidFill>
                <a:srgbClr val="FB3449"/>
              </a:solidFill>
              <a:ln>
                <a:noFill/>
              </a:ln>
              <a:effectLst/>
            </c:spPr>
            <c:extLst>
              <c:ext xmlns:c16="http://schemas.microsoft.com/office/drawing/2014/chart" uri="{C3380CC4-5D6E-409C-BE32-E72D297353CC}">
                <c16:uniqueId val="{00000003-7B72-B342-B478-00D1EB922252}"/>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7B72-B342-B478-00D1EB922252}"/>
              </c:ext>
            </c:extLst>
          </c:dPt>
          <c:cat>
            <c:strRef>
              <c:f>Sheet1!$A$2:$A$4</c:f>
              <c:strCache>
                <c:ptCount val="3"/>
                <c:pt idx="0">
                  <c:v>Not exposed to cinema</c:v>
                </c:pt>
                <c:pt idx="1">
                  <c:v>Exposed to cinema</c:v>
                </c:pt>
                <c:pt idx="2">
                  <c:v>Contextual/Bespoke exposed</c:v>
                </c:pt>
              </c:strCache>
            </c:strRef>
          </c:cat>
          <c:val>
            <c:numRef>
              <c:f>Sheet1!$B$2:$B$4</c:f>
              <c:numCache>
                <c:formatCode>0.00%</c:formatCode>
                <c:ptCount val="3"/>
                <c:pt idx="0">
                  <c:v>0.28999999999999998</c:v>
                </c:pt>
                <c:pt idx="1">
                  <c:v>0.4</c:v>
                </c:pt>
                <c:pt idx="2" formatCode="0%">
                  <c:v>0.45</c:v>
                </c:pt>
              </c:numCache>
            </c:numRef>
          </c:val>
          <c:extLst>
            <c:ext xmlns:c16="http://schemas.microsoft.com/office/drawing/2014/chart" uri="{C3380CC4-5D6E-409C-BE32-E72D297353CC}">
              <c16:uniqueId val="{00000006-7B72-B342-B478-00D1EB922252}"/>
            </c:ext>
          </c:extLst>
        </c:ser>
        <c:dLbls>
          <c:showLegendKey val="0"/>
          <c:showVal val="0"/>
          <c:showCatName val="0"/>
          <c:showSerName val="0"/>
          <c:showPercent val="0"/>
          <c:showBubbleSize val="0"/>
        </c:dLbls>
        <c:gapWidth val="219"/>
        <c:overlap val="-27"/>
        <c:axId val="-1168373888"/>
        <c:axId val="-1168371136"/>
      </c:barChart>
      <c:catAx>
        <c:axId val="-1168373888"/>
        <c:scaling>
          <c:orientation val="minMax"/>
        </c:scaling>
        <c:delete val="0"/>
        <c:axPos val="b"/>
        <c:numFmt formatCode="General" sourceLinked="1"/>
        <c:majorTickMark val="none"/>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050" b="1" i="0" u="none" strike="noStrike" kern="1200" baseline="0">
                <a:solidFill>
                  <a:srgbClr val="FFFFFF"/>
                </a:solidFill>
                <a:latin typeface="Arial" charset="0"/>
                <a:ea typeface="Arial" charset="0"/>
                <a:cs typeface="Arial" charset="0"/>
              </a:defRPr>
            </a:pPr>
            <a:endParaRPr lang="en-US"/>
          </a:p>
        </c:txPr>
        <c:crossAx val="-1168371136"/>
        <c:crosses val="autoZero"/>
        <c:auto val="1"/>
        <c:lblAlgn val="ctr"/>
        <c:lblOffset val="100"/>
        <c:noMultiLvlLbl val="0"/>
      </c:catAx>
      <c:valAx>
        <c:axId val="-1168371136"/>
        <c:scaling>
          <c:orientation val="minMax"/>
        </c:scaling>
        <c:delete val="1"/>
        <c:axPos val="l"/>
        <c:majorGridlines>
          <c:spPr>
            <a:ln w="9525" cap="flat" cmpd="sng" algn="ctr">
              <a:noFill/>
              <a:round/>
            </a:ln>
            <a:effectLst/>
          </c:spPr>
        </c:majorGridlines>
        <c:numFmt formatCode="0.00%" sourceLinked="1"/>
        <c:majorTickMark val="none"/>
        <c:minorTickMark val="none"/>
        <c:tickLblPos val="nextTo"/>
        <c:crossAx val="-11683738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646477457598723E-2"/>
          <c:y val="0.1818570191424087"/>
          <c:w val="0.98235358324828825"/>
          <c:h val="0.61630838684011802"/>
        </c:manualLayout>
      </c:layout>
      <c:barChart>
        <c:barDir val="col"/>
        <c:grouping val="clustered"/>
        <c:varyColors val="0"/>
        <c:ser>
          <c:idx val="0"/>
          <c:order val="0"/>
          <c:tx>
            <c:strRef>
              <c:f>Sheet1!$B$1</c:f>
              <c:strCache>
                <c:ptCount val="1"/>
                <c:pt idx="0">
                  <c:v>Better Impression</c:v>
                </c:pt>
              </c:strCache>
            </c:strRef>
          </c:tx>
          <c:spPr>
            <a:solidFill>
              <a:srgbClr val="D5D5D5"/>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5AC8-0045-85A0-2B56D76204F5}"/>
              </c:ext>
            </c:extLst>
          </c:dPt>
          <c:dPt>
            <c:idx val="1"/>
            <c:invertIfNegative val="0"/>
            <c:bubble3D val="0"/>
            <c:spPr>
              <a:solidFill>
                <a:srgbClr val="FB3449"/>
              </a:solidFill>
              <a:ln>
                <a:noFill/>
              </a:ln>
              <a:effectLst/>
            </c:spPr>
            <c:extLst>
              <c:ext xmlns:c16="http://schemas.microsoft.com/office/drawing/2014/chart" uri="{C3380CC4-5D6E-409C-BE32-E72D297353CC}">
                <c16:uniqueId val="{00000003-5AC8-0045-85A0-2B56D76204F5}"/>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5AC8-0045-85A0-2B56D76204F5}"/>
              </c:ext>
            </c:extLst>
          </c:dPt>
          <c:cat>
            <c:strRef>
              <c:f>Sheet1!$A$2:$A$4</c:f>
              <c:strCache>
                <c:ptCount val="3"/>
                <c:pt idx="0">
                  <c:v>Not exposed to cinema</c:v>
                </c:pt>
                <c:pt idx="1">
                  <c:v>Exposed to cinema</c:v>
                </c:pt>
                <c:pt idx="2">
                  <c:v>Bespoke/Contextual exposed</c:v>
                </c:pt>
              </c:strCache>
            </c:strRef>
          </c:cat>
          <c:val>
            <c:numRef>
              <c:f>Sheet1!$B$2:$B$4</c:f>
              <c:numCache>
                <c:formatCode>0.00%</c:formatCode>
                <c:ptCount val="3"/>
                <c:pt idx="0">
                  <c:v>0.49</c:v>
                </c:pt>
                <c:pt idx="1">
                  <c:v>0.59</c:v>
                </c:pt>
                <c:pt idx="2" formatCode="0%">
                  <c:v>0.65</c:v>
                </c:pt>
              </c:numCache>
            </c:numRef>
          </c:val>
          <c:extLst>
            <c:ext xmlns:c16="http://schemas.microsoft.com/office/drawing/2014/chart" uri="{C3380CC4-5D6E-409C-BE32-E72D297353CC}">
              <c16:uniqueId val="{00000006-5AC8-0045-85A0-2B56D76204F5}"/>
            </c:ext>
          </c:extLst>
        </c:ser>
        <c:dLbls>
          <c:showLegendKey val="0"/>
          <c:showVal val="0"/>
          <c:showCatName val="0"/>
          <c:showSerName val="0"/>
          <c:showPercent val="0"/>
          <c:showBubbleSize val="0"/>
        </c:dLbls>
        <c:gapWidth val="219"/>
        <c:overlap val="-27"/>
        <c:axId val="-1168357552"/>
        <c:axId val="-1168354800"/>
      </c:barChart>
      <c:catAx>
        <c:axId val="-1168357552"/>
        <c:scaling>
          <c:orientation val="minMax"/>
        </c:scaling>
        <c:delete val="0"/>
        <c:axPos val="b"/>
        <c:numFmt formatCode="General" sourceLinked="1"/>
        <c:majorTickMark val="none"/>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050" b="1" i="0" u="none" strike="noStrike" kern="1200" baseline="0">
                <a:solidFill>
                  <a:srgbClr val="FFFFFF"/>
                </a:solidFill>
                <a:latin typeface="Arial" charset="0"/>
                <a:ea typeface="Arial" charset="0"/>
                <a:cs typeface="Arial" charset="0"/>
              </a:defRPr>
            </a:pPr>
            <a:endParaRPr lang="en-US"/>
          </a:p>
        </c:txPr>
        <c:crossAx val="-1168354800"/>
        <c:crosses val="autoZero"/>
        <c:auto val="1"/>
        <c:lblAlgn val="ctr"/>
        <c:lblOffset val="100"/>
        <c:noMultiLvlLbl val="0"/>
      </c:catAx>
      <c:valAx>
        <c:axId val="-1168354800"/>
        <c:scaling>
          <c:orientation val="minMax"/>
        </c:scaling>
        <c:delete val="1"/>
        <c:axPos val="l"/>
        <c:majorGridlines>
          <c:spPr>
            <a:ln w="9525" cap="flat" cmpd="sng" algn="ctr">
              <a:noFill/>
              <a:round/>
            </a:ln>
            <a:effectLst/>
          </c:spPr>
        </c:majorGridlines>
        <c:numFmt formatCode="0.00%" sourceLinked="1"/>
        <c:majorTickMark val="none"/>
        <c:minorTickMark val="none"/>
        <c:tickLblPos val="nextTo"/>
        <c:crossAx val="-11683575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3D164B-F0A3-40C5-B033-D311FEFCF631}" type="datetimeFigureOut">
              <a:rPr lang="en-GB" smtClean="0"/>
              <a:t>29/01/2025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29F5D9-5E79-42B1-9EB7-857BACFD54E5}" type="slidenum">
              <a:rPr lang="en-GB" smtClean="0"/>
              <a:t>‹#›</a:t>
            </a:fld>
            <a:endParaRPr lang="en-GB"/>
          </a:p>
        </p:txBody>
      </p:sp>
    </p:spTree>
    <p:extLst>
      <p:ext uri="{BB962C8B-B14F-4D97-AF65-F5344CB8AC3E}">
        <p14:creationId xmlns:p14="http://schemas.microsoft.com/office/powerpoint/2010/main" val="602798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61844" rtl="0" eaLnBrk="1" fontAlgn="auto" latinLnBrk="0" hangingPunct="1">
              <a:lnSpc>
                <a:spcPct val="100000"/>
              </a:lnSpc>
              <a:spcBef>
                <a:spcPts val="0"/>
              </a:spcBef>
              <a:spcAft>
                <a:spcPts val="0"/>
              </a:spcAft>
              <a:buClrTx/>
              <a:buSzTx/>
              <a:buFontTx/>
              <a:buNone/>
              <a:tabLst/>
              <a:defRPr/>
            </a:pPr>
            <a:r>
              <a:rPr lang="en-US" dirty="0"/>
              <a:t>All</a:t>
            </a:r>
            <a:r>
              <a:rPr lang="en-US" baseline="0" dirty="0"/>
              <a:t> elements on this page (not including the logo) need to be 1cm apart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107443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E06F6-B81B-C9AC-6E1C-2BF35EB9FD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613091-54E4-A427-DE8D-C17A18E5CA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B246E2-5EAF-5506-D8B6-8921C40C5A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2FD90F0-C12A-CDF0-E025-11BC4E0FFDCD}"/>
              </a:ext>
            </a:extLst>
          </p:cNvPr>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015285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29F5D9-5E79-42B1-9EB7-857BACFD54E5}" type="slidenum">
              <a:rPr lang="en-GB" smtClean="0"/>
              <a:t>6</a:t>
            </a:fld>
            <a:endParaRPr lang="en-GB"/>
          </a:p>
        </p:txBody>
      </p:sp>
    </p:spTree>
    <p:extLst>
      <p:ext uri="{BB962C8B-B14F-4D97-AF65-F5344CB8AC3E}">
        <p14:creationId xmlns:p14="http://schemas.microsoft.com/office/powerpoint/2010/main" val="3882743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line</a:t>
            </a:r>
            <a:r>
              <a:rPr lang="en-US" baseline="0" dirty="0"/>
              <a:t> underneath the header should be 0.50cm away from the header</a:t>
            </a:r>
          </a:p>
          <a:p>
            <a:r>
              <a:rPr lang="en-US" baseline="0" dirty="0"/>
              <a:t>The sub header is 0.50cm beneath the line</a:t>
            </a:r>
          </a:p>
          <a:p>
            <a:r>
              <a:rPr lang="en-US" baseline="0" dirty="0"/>
              <a:t>The copy should then be 1cm away from the sub header</a:t>
            </a:r>
            <a:endParaRPr lang="en-US" dirty="0"/>
          </a:p>
          <a:p>
            <a:endParaRPr lang="en-US" dirty="0"/>
          </a:p>
          <a:p>
            <a:r>
              <a:rPr lang="en-US" dirty="0"/>
              <a:t>The main reel should be determined by</a:t>
            </a:r>
            <a:r>
              <a:rPr lang="en-US" baseline="0" dirty="0"/>
              <a:t> blocks of grey with the parts you want to highlight using the reds within the DCM Studios palette </a:t>
            </a:r>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170458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research into our work with brands over recent year has demonstrated this.</a:t>
            </a:r>
          </a:p>
          <a:p>
            <a:endParaRPr lang="en-US" dirty="0"/>
          </a:p>
          <a:p>
            <a:r>
              <a:rPr lang="en-US" dirty="0"/>
              <a:t>The information in these charts has been taken from 22 recent cinema campaigns and 7 campaigns which have used bespoke content.</a:t>
            </a:r>
          </a:p>
          <a:p>
            <a:endParaRPr lang="en-US" dirty="0"/>
          </a:p>
          <a:p>
            <a:r>
              <a:rPr lang="en-US" dirty="0"/>
              <a:t>And the results are clear to see…</a:t>
            </a:r>
          </a:p>
          <a:p>
            <a:endParaRPr lang="en-US" dirty="0"/>
          </a:p>
          <a:p>
            <a:r>
              <a:rPr lang="en-US" dirty="0"/>
              <a:t>Standard Cinema advertising offers brands a way to boost key metrics.</a:t>
            </a:r>
          </a:p>
          <a:p>
            <a:endParaRPr lang="en-US" dirty="0"/>
          </a:p>
          <a:p>
            <a:r>
              <a:rPr lang="en-US" dirty="0"/>
              <a:t>But, there is an incremental benefit. An extra level brands can unlock through bespoke content</a:t>
            </a:r>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7906560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1.emf"/></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image" Target="../media/image7.emf"/><Relationship Id="rId4" Type="http://schemas.openxmlformats.org/officeDocument/2006/relationships/image" Target="../media/image1.emf"/></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7.emf"/><Relationship Id="rId4" Type="http://schemas.openxmlformats.org/officeDocument/2006/relationships/image" Target="../media/image1.emf"/></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image" Target="../media/image7.emf"/><Relationship Id="rId4" Type="http://schemas.openxmlformats.org/officeDocument/2006/relationships/image" Target="../media/image1.emf"/></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Thank you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5" name="Text Placeholder 9"/>
          <p:cNvSpPr>
            <a:spLocks noGrp="1"/>
          </p:cNvSpPr>
          <p:nvPr>
            <p:ph type="body" sz="quarter" idx="10" hasCustomPrompt="1"/>
          </p:nvPr>
        </p:nvSpPr>
        <p:spPr>
          <a:xfrm>
            <a:off x="2334933" y="2035320"/>
            <a:ext cx="7522135" cy="1249026"/>
          </a:xfrm>
          <a:prstGeom prst="rect">
            <a:avLst/>
          </a:prstGeom>
        </p:spPr>
        <p:txBody>
          <a:bodyPr vert="horz" wrap="none" lIns="0" tIns="0" rIns="0" bIns="0" anchor="t" anchorCtr="0">
            <a:noAutofit/>
          </a:bodyPr>
          <a:lstStyle>
            <a:lvl1pPr algn="ctr">
              <a:lnSpc>
                <a:spcPct val="100000"/>
              </a:lnSpc>
              <a:defRPr sz="9069" b="0" baseline="0">
                <a:solidFill>
                  <a:srgbClr val="FFFFFF"/>
                </a:solidFill>
                <a:latin typeface="Impact" charset="0"/>
                <a:ea typeface="Impact" charset="0"/>
                <a:cs typeface="Impact" charset="0"/>
              </a:defRPr>
            </a:lvl1pPr>
            <a:lvl2pPr algn="ctr">
              <a:defRPr sz="1814" b="0">
                <a:solidFill>
                  <a:srgbClr val="FFFFFF"/>
                </a:solidFill>
                <a:latin typeface="Impact" charset="0"/>
                <a:ea typeface="Impact" charset="0"/>
                <a:cs typeface="Impact" charset="0"/>
              </a:defRPr>
            </a:lvl2pPr>
            <a:lvl3pPr algn="ctr">
              <a:defRPr sz="1814" b="0">
                <a:solidFill>
                  <a:srgbClr val="FFFFFF"/>
                </a:solidFill>
                <a:latin typeface="Impact" charset="0"/>
                <a:ea typeface="Impact" charset="0"/>
                <a:cs typeface="Impact" charset="0"/>
              </a:defRPr>
            </a:lvl3pPr>
            <a:lvl4pPr algn="ctr">
              <a:defRPr sz="1814" b="0">
                <a:solidFill>
                  <a:srgbClr val="FFFFFF"/>
                </a:solidFill>
                <a:latin typeface="Impact" charset="0"/>
                <a:ea typeface="Impact" charset="0"/>
                <a:cs typeface="Impact" charset="0"/>
              </a:defRPr>
            </a:lvl4pPr>
            <a:lvl5pPr algn="ctr">
              <a:defRPr sz="1814"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063040" y="3888052"/>
            <a:ext cx="4065920" cy="187859"/>
          </a:xfrm>
          <a:prstGeom prst="rect">
            <a:avLst/>
          </a:prstGeom>
        </p:spPr>
        <p:txBody>
          <a:bodyPr anchor="ctr" anchorCtr="0"/>
          <a:lstStyle>
            <a:lvl1pPr algn="ctr">
              <a:lnSpc>
                <a:spcPct val="100000"/>
              </a:lnSpc>
              <a:defRPr sz="1632"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28071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1955" y="1588"/>
          <a:ext cx="1954"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5" y="1588"/>
                        <a:ext cx="1954"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44875" y="244888"/>
            <a:ext cx="11258204" cy="269521"/>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44875" y="602295"/>
            <a:ext cx="11267634" cy="396000"/>
          </a:xfrm>
        </p:spPr>
        <p:txBody>
          <a:bodyPr anchor="t" anchorCtr="0"/>
          <a:lstStyle>
            <a:lvl1pPr>
              <a:lnSpc>
                <a:spcPts val="1360"/>
              </a:lnSpc>
              <a:buNone/>
              <a:defRPr sz="127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44875" y="1244230"/>
            <a:ext cx="7490970" cy="194149"/>
          </a:xfrm>
        </p:spPr>
        <p:txBody>
          <a:bodyPr anchor="t" anchorCtr="0"/>
          <a:lstStyle>
            <a:lvl1pPr>
              <a:lnSpc>
                <a:spcPts val="1360"/>
              </a:lnSpc>
              <a:buNone/>
              <a:defRPr sz="127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44875" y="1491260"/>
            <a:ext cx="7490970" cy="225576"/>
          </a:xfrm>
        </p:spPr>
        <p:txBody>
          <a:bodyPr anchor="t" anchorCtr="0"/>
          <a:lstStyle>
            <a:lvl1pPr>
              <a:lnSpc>
                <a:spcPts val="1360"/>
              </a:lnSpc>
              <a:buNone/>
              <a:defRPr sz="127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44875" y="1841449"/>
            <a:ext cx="7642158" cy="3818587"/>
          </a:xfrm>
        </p:spPr>
        <p:txBody>
          <a:bodyPr/>
          <a:lstStyle>
            <a:lvl1pPr>
              <a:lnSpc>
                <a:spcPts val="1814"/>
              </a:lnSpc>
              <a:defRPr sz="1632">
                <a:solidFill>
                  <a:schemeClr val="tx2"/>
                </a:solidFill>
              </a:defRPr>
            </a:lvl1pPr>
            <a:lvl2pPr>
              <a:lnSpc>
                <a:spcPts val="1814"/>
              </a:lnSpc>
              <a:defRPr sz="1632" b="0">
                <a:solidFill>
                  <a:schemeClr val="bg1"/>
                </a:solidFill>
              </a:defRPr>
            </a:lvl2pPr>
            <a:lvl3pPr>
              <a:lnSpc>
                <a:spcPts val="1360"/>
              </a:lnSpc>
              <a:defRPr/>
            </a:lvl3pPr>
            <a:lvl4pPr>
              <a:defRPr lang="en-US" sz="127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872296" rtl="0" eaLnBrk="1" latinLnBrk="0" hangingPunct="1">
              <a:lnSpc>
                <a:spcPts val="1451"/>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9234706" y="6540167"/>
            <a:ext cx="2826275" cy="184731"/>
          </a:xfrm>
          <a:prstGeom prst="rect">
            <a:avLst/>
          </a:prstGeom>
          <a:ln>
            <a:noFill/>
          </a:ln>
        </p:spPr>
        <p:txBody>
          <a:bodyPr lIns="0" tIns="0" rIns="0" bIns="0" anchor="ctr">
            <a:spAutoFit/>
          </a:bodyPr>
          <a:lstStyle>
            <a:lvl1pPr algn="r">
              <a:defRPr sz="726"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67735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6. Copy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Picture Placeholder 4"/>
          <p:cNvSpPr>
            <a:spLocks noGrp="1"/>
          </p:cNvSpPr>
          <p:nvPr>
            <p:ph type="pic" sz="quarter" idx="10"/>
          </p:nvPr>
        </p:nvSpPr>
        <p:spPr>
          <a:xfrm>
            <a:off x="6096249" y="0"/>
            <a:ext cx="6095751" cy="6858000"/>
          </a:xfrm>
          <a:prstGeom prst="rect">
            <a:avLst/>
          </a:prstGeom>
          <a:solidFill>
            <a:schemeClr val="accent6"/>
          </a:solidFill>
        </p:spPr>
        <p:txBody>
          <a:bodyPr anchor="t" anchorCtr="0"/>
          <a:lstStyle>
            <a:lvl1pPr algn="ctr">
              <a:defRPr sz="1088" b="0" i="1" baseline="0">
                <a:solidFill>
                  <a:schemeClr val="accent5"/>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5"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a:t>ENTER HEADER TEXT</a:t>
            </a:r>
          </a:p>
        </p:txBody>
      </p:sp>
      <p:sp>
        <p:nvSpPr>
          <p:cNvPr id="7"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8"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384880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7. Copy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096249" y="0"/>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7" name="Picture Placeholder 5"/>
          <p:cNvSpPr>
            <a:spLocks noGrp="1"/>
          </p:cNvSpPr>
          <p:nvPr>
            <p:ph type="pic" sz="quarter" idx="11"/>
          </p:nvPr>
        </p:nvSpPr>
        <p:spPr>
          <a:xfrm>
            <a:off x="499" y="3426308"/>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9" name="Title Placeholder 1"/>
          <p:cNvSpPr>
            <a:spLocks noGrp="1"/>
          </p:cNvSpPr>
          <p:nvPr>
            <p:ph type="title" hasCustomPrompt="1"/>
          </p:nvPr>
        </p:nvSpPr>
        <p:spPr bwMode="gray">
          <a:xfrm>
            <a:off x="1036395" y="1142516"/>
            <a:ext cx="4009538" cy="272343"/>
          </a:xfrm>
          <a:prstGeom prst="rect">
            <a:avLst/>
          </a:prstGeom>
          <a:ln>
            <a:noFill/>
          </a:ln>
        </p:spPr>
        <p:txBody>
          <a:bodyPr vert="horz" wrap="none" lIns="0" tIns="0" rIns="0" bIns="0" rtlCol="0" anchor="ctr">
            <a:noAutofit/>
          </a:bodyPr>
          <a:lstStyle>
            <a:lvl1pPr algn="ctr">
              <a:defRPr sz="2539"/>
            </a:lvl1pPr>
          </a:lstStyle>
          <a:p>
            <a:r>
              <a:rPr lang="en-US"/>
              <a:t>ENTER HEADER TEXT</a:t>
            </a:r>
          </a:p>
        </p:txBody>
      </p:sp>
      <p:sp>
        <p:nvSpPr>
          <p:cNvPr id="11" name="Text Placeholder 18"/>
          <p:cNvSpPr>
            <a:spLocks noGrp="1"/>
          </p:cNvSpPr>
          <p:nvPr>
            <p:ph type="body" sz="quarter" idx="12" hasCustomPrompt="1"/>
          </p:nvPr>
        </p:nvSpPr>
        <p:spPr>
          <a:xfrm>
            <a:off x="1036395" y="1758655"/>
            <a:ext cx="4009538" cy="185033"/>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14pt, Bold)</a:t>
            </a:r>
          </a:p>
        </p:txBody>
      </p:sp>
      <p:sp>
        <p:nvSpPr>
          <p:cNvPr id="12" name="Text Placeholder 21"/>
          <p:cNvSpPr>
            <a:spLocks noGrp="1"/>
          </p:cNvSpPr>
          <p:nvPr>
            <p:ph type="body" sz="quarter" idx="13" hasCustomPrompt="1"/>
          </p:nvPr>
        </p:nvSpPr>
        <p:spPr>
          <a:xfrm>
            <a:off x="1036395" y="2106946"/>
            <a:ext cx="4009538" cy="653609"/>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22" name="Text Placeholder 18"/>
          <p:cNvSpPr>
            <a:spLocks noGrp="1"/>
          </p:cNvSpPr>
          <p:nvPr>
            <p:ph type="body" sz="quarter" idx="14" hasCustomPrompt="1"/>
          </p:nvPr>
        </p:nvSpPr>
        <p:spPr>
          <a:xfrm>
            <a:off x="7132146" y="5184962"/>
            <a:ext cx="4009538" cy="185033"/>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14pt, Bold)</a:t>
            </a:r>
          </a:p>
        </p:txBody>
      </p:sp>
      <p:sp>
        <p:nvSpPr>
          <p:cNvPr id="23" name="Text Placeholder 21"/>
          <p:cNvSpPr>
            <a:spLocks noGrp="1"/>
          </p:cNvSpPr>
          <p:nvPr>
            <p:ph type="body" sz="quarter" idx="15" hasCustomPrompt="1"/>
          </p:nvPr>
        </p:nvSpPr>
        <p:spPr>
          <a:xfrm>
            <a:off x="7132146" y="5533254"/>
            <a:ext cx="4009538" cy="653609"/>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51069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8. Copy slid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bwMode="gray">
          <a:xfrm>
            <a:off x="7132146" y="1142516"/>
            <a:ext cx="4009538" cy="272343"/>
          </a:xfrm>
          <a:prstGeom prst="rect">
            <a:avLst/>
          </a:prstGeom>
          <a:ln>
            <a:noFill/>
          </a:ln>
        </p:spPr>
        <p:txBody>
          <a:bodyPr vert="horz" wrap="none" lIns="0" tIns="0" rIns="0" bIns="0" rtlCol="0" anchor="ctr">
            <a:noAutofit/>
          </a:bodyPr>
          <a:lstStyle>
            <a:lvl1pPr algn="ctr">
              <a:defRPr sz="2539"/>
            </a:lvl1pPr>
          </a:lstStyle>
          <a:p>
            <a:r>
              <a:rPr lang="en-US"/>
              <a:t>ENTER HEADER TEXT</a:t>
            </a:r>
          </a:p>
        </p:txBody>
      </p:sp>
      <p:sp>
        <p:nvSpPr>
          <p:cNvPr id="8" name="Text Placeholder 18"/>
          <p:cNvSpPr>
            <a:spLocks noGrp="1"/>
          </p:cNvSpPr>
          <p:nvPr>
            <p:ph type="body" sz="quarter" idx="12" hasCustomPrompt="1"/>
          </p:nvPr>
        </p:nvSpPr>
        <p:spPr>
          <a:xfrm>
            <a:off x="7132146" y="1758655"/>
            <a:ext cx="4009538" cy="185033"/>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14pt, Bold)</a:t>
            </a:r>
          </a:p>
        </p:txBody>
      </p:sp>
      <p:sp>
        <p:nvSpPr>
          <p:cNvPr id="9" name="Text Placeholder 21"/>
          <p:cNvSpPr>
            <a:spLocks noGrp="1"/>
          </p:cNvSpPr>
          <p:nvPr>
            <p:ph type="body" sz="quarter" idx="13" hasCustomPrompt="1"/>
          </p:nvPr>
        </p:nvSpPr>
        <p:spPr>
          <a:xfrm>
            <a:off x="7132146" y="2106946"/>
            <a:ext cx="4009538" cy="653609"/>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0" name="Title Placeholder 1"/>
          <p:cNvSpPr txBox="1">
            <a:spLocks/>
          </p:cNvSpPr>
          <p:nvPr userDrawn="1"/>
        </p:nvSpPr>
        <p:spPr bwMode="gray">
          <a:xfrm>
            <a:off x="1044303" y="4568823"/>
            <a:ext cx="4009538" cy="272343"/>
          </a:xfrm>
          <a:prstGeom prst="rect">
            <a:avLst/>
          </a:prstGeom>
          <a:ln>
            <a:noFill/>
          </a:ln>
        </p:spPr>
        <p:txBody>
          <a:bodyPr vert="horz" wrap="none" lIns="0" tIns="0" rIns="0" bIns="0" rtlCol="0" anchor="ctr">
            <a:noAutofit/>
          </a:bodyPr>
          <a:lstStyle>
            <a:lvl1pPr algn="ctr"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r>
              <a:rPr lang="en-US" sz="2539"/>
              <a:t>ENTER HEADER TEXT</a:t>
            </a:r>
          </a:p>
        </p:txBody>
      </p:sp>
      <p:sp>
        <p:nvSpPr>
          <p:cNvPr id="12" name="Text Placeholder 18"/>
          <p:cNvSpPr>
            <a:spLocks noGrp="1"/>
          </p:cNvSpPr>
          <p:nvPr>
            <p:ph type="body" sz="quarter" idx="14" hasCustomPrompt="1"/>
          </p:nvPr>
        </p:nvSpPr>
        <p:spPr>
          <a:xfrm>
            <a:off x="1044303" y="5184962"/>
            <a:ext cx="4009538" cy="185033"/>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14pt, Bold)</a:t>
            </a:r>
          </a:p>
        </p:txBody>
      </p:sp>
      <p:sp>
        <p:nvSpPr>
          <p:cNvPr id="13" name="Text Placeholder 21"/>
          <p:cNvSpPr>
            <a:spLocks noGrp="1"/>
          </p:cNvSpPr>
          <p:nvPr>
            <p:ph type="body" sz="quarter" idx="15" hasCustomPrompt="1"/>
          </p:nvPr>
        </p:nvSpPr>
        <p:spPr>
          <a:xfrm>
            <a:off x="1044303" y="5533254"/>
            <a:ext cx="4009538" cy="653609"/>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4" name="Picture Placeholder 5"/>
          <p:cNvSpPr>
            <a:spLocks noGrp="1"/>
          </p:cNvSpPr>
          <p:nvPr>
            <p:ph type="pic" sz="quarter" idx="16"/>
          </p:nvPr>
        </p:nvSpPr>
        <p:spPr>
          <a:xfrm>
            <a:off x="-7410" y="0"/>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20" name="Picture Placeholder 5"/>
          <p:cNvSpPr>
            <a:spLocks noGrp="1"/>
          </p:cNvSpPr>
          <p:nvPr>
            <p:ph type="pic" sz="quarter" idx="17"/>
          </p:nvPr>
        </p:nvSpPr>
        <p:spPr>
          <a:xfrm>
            <a:off x="6088341" y="3426308"/>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3517" y="6317075"/>
            <a:ext cx="1516258" cy="328689"/>
          </a:xfrm>
          <a:prstGeom prst="rect">
            <a:avLst/>
          </a:prstGeom>
        </p:spPr>
      </p:pic>
    </p:spTree>
    <p:extLst>
      <p:ext uri="{BB962C8B-B14F-4D97-AF65-F5344CB8AC3E}">
        <p14:creationId xmlns:p14="http://schemas.microsoft.com/office/powerpoint/2010/main" val="259071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9.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7410" y="0"/>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4" name="Picture Placeholder 5"/>
          <p:cNvSpPr>
            <a:spLocks noGrp="1"/>
          </p:cNvSpPr>
          <p:nvPr>
            <p:ph type="pic" sz="quarter" idx="17"/>
          </p:nvPr>
        </p:nvSpPr>
        <p:spPr>
          <a:xfrm>
            <a:off x="6088341" y="0"/>
            <a:ext cx="6095751" cy="3426308"/>
          </a:xfrm>
          <a:prstGeom prst="rect">
            <a:avLst/>
          </a:prstGeom>
          <a:solidFill>
            <a:schemeClr val="accent6"/>
          </a:solidFill>
        </p:spPr>
        <p:txBody>
          <a:bodyPr/>
          <a:lstStyle>
            <a:lvl1pPr algn="ctr">
              <a:defRPr sz="1088" b="0" i="1" baseline="0">
                <a:solidFill>
                  <a:schemeClr val="accent5"/>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6" name="Picture Placeholder 5"/>
          <p:cNvSpPr>
            <a:spLocks noGrp="1"/>
          </p:cNvSpPr>
          <p:nvPr>
            <p:ph type="pic" sz="quarter" idx="18"/>
          </p:nvPr>
        </p:nvSpPr>
        <p:spPr>
          <a:xfrm>
            <a:off x="6088341" y="3426308"/>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10" name="Title Placeholder 1"/>
          <p:cNvSpPr>
            <a:spLocks noGrp="1"/>
          </p:cNvSpPr>
          <p:nvPr>
            <p:ph type="title" hasCustomPrompt="1"/>
          </p:nvPr>
        </p:nvSpPr>
        <p:spPr bwMode="gray">
          <a:xfrm>
            <a:off x="212225" y="3748579"/>
            <a:ext cx="11258204"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a:t>ENTER HEADER TEXT</a:t>
            </a:r>
          </a:p>
        </p:txBody>
      </p:sp>
      <p:sp>
        <p:nvSpPr>
          <p:cNvPr id="12" name="Text Placeholder 18"/>
          <p:cNvSpPr>
            <a:spLocks noGrp="1"/>
          </p:cNvSpPr>
          <p:nvPr>
            <p:ph type="body" sz="quarter" idx="12" hasCustomPrompt="1"/>
          </p:nvPr>
        </p:nvSpPr>
        <p:spPr>
          <a:xfrm>
            <a:off x="211647" y="4356621"/>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3" name="Text Placeholder 21"/>
          <p:cNvSpPr>
            <a:spLocks noGrp="1"/>
          </p:cNvSpPr>
          <p:nvPr>
            <p:ph type="body" sz="quarter" idx="13" hasCustomPrompt="1"/>
          </p:nvPr>
        </p:nvSpPr>
        <p:spPr>
          <a:xfrm>
            <a:off x="211647" y="4885153"/>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300838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0.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6088341" y="0"/>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4" name="Picture Placeholder 5"/>
          <p:cNvSpPr>
            <a:spLocks noGrp="1"/>
          </p:cNvSpPr>
          <p:nvPr>
            <p:ph type="pic" sz="quarter" idx="17"/>
          </p:nvPr>
        </p:nvSpPr>
        <p:spPr>
          <a:xfrm>
            <a:off x="0" y="3431693"/>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5" name="Picture Placeholder 5"/>
          <p:cNvSpPr>
            <a:spLocks noGrp="1"/>
          </p:cNvSpPr>
          <p:nvPr>
            <p:ph type="pic" sz="quarter" idx="18"/>
          </p:nvPr>
        </p:nvSpPr>
        <p:spPr>
          <a:xfrm>
            <a:off x="6088341" y="3426308"/>
            <a:ext cx="6095751" cy="3426308"/>
          </a:xfrm>
          <a:prstGeom prst="rect">
            <a:avLst/>
          </a:prstGeom>
          <a:solidFill>
            <a:schemeClr val="accent6"/>
          </a:solidFill>
        </p:spPr>
        <p:txBody>
          <a:bodyPr/>
          <a:lstStyle>
            <a:lvl1pPr algn="ctr">
              <a:defRPr sz="1088" b="0" i="1" baseline="0">
                <a:solidFill>
                  <a:schemeClr val="accent5"/>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6" name="Title Placeholder 1"/>
          <p:cNvSpPr>
            <a:spLocks noGrp="1"/>
          </p:cNvSpPr>
          <p:nvPr>
            <p:ph type="title" hasCustomPrompt="1"/>
          </p:nvPr>
        </p:nvSpPr>
        <p:spPr bwMode="gray">
          <a:xfrm>
            <a:off x="191231" y="338971"/>
            <a:ext cx="11258204"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a:t>ENTER HEADER TEXT</a:t>
            </a:r>
          </a:p>
        </p:txBody>
      </p:sp>
      <p:sp>
        <p:nvSpPr>
          <p:cNvPr id="8" name="Text Placeholder 18"/>
          <p:cNvSpPr>
            <a:spLocks noGrp="1"/>
          </p:cNvSpPr>
          <p:nvPr>
            <p:ph type="body" sz="quarter" idx="12" hasCustomPrompt="1"/>
          </p:nvPr>
        </p:nvSpPr>
        <p:spPr>
          <a:xfrm>
            <a:off x="190653" y="947013"/>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9" name="Text Placeholder 21"/>
          <p:cNvSpPr>
            <a:spLocks noGrp="1"/>
          </p:cNvSpPr>
          <p:nvPr>
            <p:ph type="body" sz="quarter" idx="13" hasCustomPrompt="1"/>
          </p:nvPr>
        </p:nvSpPr>
        <p:spPr>
          <a:xfrm>
            <a:off x="190653" y="1475544"/>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369785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a:t>ENTER HEADER TEXT</a:t>
            </a:r>
          </a:p>
        </p:txBody>
      </p:sp>
      <p:sp>
        <p:nvSpPr>
          <p:cNvPr id="5"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6" name="Text Placeholder 21"/>
          <p:cNvSpPr>
            <a:spLocks noGrp="1"/>
          </p:cNvSpPr>
          <p:nvPr>
            <p:ph type="body" sz="quarter" idx="13" hasCustomPrompt="1"/>
          </p:nvPr>
        </p:nvSpPr>
        <p:spPr>
          <a:xfrm>
            <a:off x="972313" y="1478731"/>
            <a:ext cx="3264999" cy="331009"/>
          </a:xfrm>
          <a:prstGeom prst="rect">
            <a:avLst/>
          </a:prstGeom>
        </p:spPr>
        <p:txBody>
          <a:bodyPr lIns="0" tIns="0" rIns="0" bIns="0"/>
          <a:lstStyle>
            <a:lvl1pPr algn="ctr">
              <a:defRPr sz="1088" b="1"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Header copy (Arial, 12pt, Bold)</a:t>
            </a:r>
          </a:p>
        </p:txBody>
      </p:sp>
      <p:sp>
        <p:nvSpPr>
          <p:cNvPr id="8" name="Picture Placeholder 7"/>
          <p:cNvSpPr>
            <a:spLocks noGrp="1"/>
          </p:cNvSpPr>
          <p:nvPr>
            <p:ph type="pic" sz="quarter" idx="14"/>
          </p:nvPr>
        </p:nvSpPr>
        <p:spPr>
          <a:xfrm>
            <a:off x="974821" y="1868996"/>
            <a:ext cx="3264998" cy="3265169"/>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Picture Placeholder 7"/>
          <p:cNvSpPr>
            <a:spLocks noGrp="1"/>
          </p:cNvSpPr>
          <p:nvPr>
            <p:ph type="pic" sz="quarter" idx="15"/>
          </p:nvPr>
        </p:nvSpPr>
        <p:spPr>
          <a:xfrm>
            <a:off x="4463501" y="1868996"/>
            <a:ext cx="3264998" cy="3265169"/>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Picture Placeholder 7"/>
          <p:cNvSpPr>
            <a:spLocks noGrp="1"/>
          </p:cNvSpPr>
          <p:nvPr>
            <p:ph type="pic" sz="quarter" idx="16"/>
          </p:nvPr>
        </p:nvSpPr>
        <p:spPr>
          <a:xfrm>
            <a:off x="7952181" y="1868996"/>
            <a:ext cx="3264998" cy="3265169"/>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1" name="Text Placeholder 21"/>
          <p:cNvSpPr>
            <a:spLocks noGrp="1"/>
          </p:cNvSpPr>
          <p:nvPr>
            <p:ph type="body" sz="quarter" idx="17" hasCustomPrompt="1"/>
          </p:nvPr>
        </p:nvSpPr>
        <p:spPr>
          <a:xfrm>
            <a:off x="4463501" y="1478731"/>
            <a:ext cx="3264999" cy="331009"/>
          </a:xfrm>
          <a:prstGeom prst="rect">
            <a:avLst/>
          </a:prstGeom>
        </p:spPr>
        <p:txBody>
          <a:bodyPr lIns="0" tIns="0" rIns="0" bIns="0"/>
          <a:lstStyle>
            <a:lvl1pPr algn="ctr">
              <a:defRPr sz="1088" b="1"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Header copy (Arial, 12pt, Bold)</a:t>
            </a:r>
          </a:p>
        </p:txBody>
      </p:sp>
      <p:sp>
        <p:nvSpPr>
          <p:cNvPr id="12" name="Text Placeholder 21"/>
          <p:cNvSpPr>
            <a:spLocks noGrp="1"/>
          </p:cNvSpPr>
          <p:nvPr>
            <p:ph type="body" sz="quarter" idx="18" hasCustomPrompt="1"/>
          </p:nvPr>
        </p:nvSpPr>
        <p:spPr>
          <a:xfrm>
            <a:off x="7952180" y="1478731"/>
            <a:ext cx="3264999" cy="331009"/>
          </a:xfrm>
          <a:prstGeom prst="rect">
            <a:avLst/>
          </a:prstGeom>
        </p:spPr>
        <p:txBody>
          <a:bodyPr lIns="0" tIns="0" rIns="0" bIns="0"/>
          <a:lstStyle>
            <a:lvl1pPr algn="ctr">
              <a:defRPr sz="1088" b="1"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Header copy (Arial, 12pt, Bold)</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5" name="Text Placeholder 21"/>
          <p:cNvSpPr>
            <a:spLocks noGrp="1"/>
          </p:cNvSpPr>
          <p:nvPr>
            <p:ph type="body" sz="quarter" idx="19" hasCustomPrompt="1"/>
          </p:nvPr>
        </p:nvSpPr>
        <p:spPr>
          <a:xfrm>
            <a:off x="972313" y="5297424"/>
            <a:ext cx="3264999" cy="331009"/>
          </a:xfrm>
          <a:prstGeom prst="rect">
            <a:avLst/>
          </a:prstGeom>
        </p:spPr>
        <p:txBody>
          <a:bodyPr lIns="0" tIns="0" rIns="0" bIns="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7" name="Text Placeholder 21"/>
          <p:cNvSpPr>
            <a:spLocks noGrp="1"/>
          </p:cNvSpPr>
          <p:nvPr>
            <p:ph type="body" sz="quarter" idx="20" hasCustomPrompt="1"/>
          </p:nvPr>
        </p:nvSpPr>
        <p:spPr>
          <a:xfrm>
            <a:off x="4463501" y="5297423"/>
            <a:ext cx="3264999" cy="331009"/>
          </a:xfrm>
          <a:prstGeom prst="rect">
            <a:avLst/>
          </a:prstGeom>
        </p:spPr>
        <p:txBody>
          <a:bodyPr lIns="0" tIns="0" rIns="0" bIns="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8" name="Text Placeholder 21"/>
          <p:cNvSpPr>
            <a:spLocks noGrp="1"/>
          </p:cNvSpPr>
          <p:nvPr>
            <p:ph type="body" sz="quarter" idx="21" hasCustomPrompt="1"/>
          </p:nvPr>
        </p:nvSpPr>
        <p:spPr>
          <a:xfrm>
            <a:off x="7952180" y="5297423"/>
            <a:ext cx="3264999" cy="331009"/>
          </a:xfrm>
          <a:prstGeom prst="rect">
            <a:avLst/>
          </a:prstGeom>
        </p:spPr>
        <p:txBody>
          <a:bodyPr lIns="0" tIns="0" rIns="0" bIns="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64049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a:t>ENTER HEADER TEXT</a:t>
            </a:r>
          </a:p>
        </p:txBody>
      </p:sp>
      <p:sp>
        <p:nvSpPr>
          <p:cNvPr id="5"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Picture Placeholder 7"/>
          <p:cNvSpPr>
            <a:spLocks noGrp="1"/>
          </p:cNvSpPr>
          <p:nvPr>
            <p:ph type="pic" sz="quarter" idx="14"/>
          </p:nvPr>
        </p:nvSpPr>
        <p:spPr>
          <a:xfrm>
            <a:off x="974821" y="1337016"/>
            <a:ext cx="3264998" cy="3797149"/>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8" name="Picture Placeholder 7"/>
          <p:cNvSpPr>
            <a:spLocks noGrp="1"/>
          </p:cNvSpPr>
          <p:nvPr>
            <p:ph type="pic" sz="quarter" idx="15"/>
          </p:nvPr>
        </p:nvSpPr>
        <p:spPr>
          <a:xfrm>
            <a:off x="4463501" y="1337016"/>
            <a:ext cx="3264998" cy="3797149"/>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Picture Placeholder 7"/>
          <p:cNvSpPr>
            <a:spLocks noGrp="1"/>
          </p:cNvSpPr>
          <p:nvPr>
            <p:ph type="pic" sz="quarter" idx="16"/>
          </p:nvPr>
        </p:nvSpPr>
        <p:spPr>
          <a:xfrm>
            <a:off x="7952181" y="1337016"/>
            <a:ext cx="3264998" cy="3797149"/>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3" name="Text Placeholder 21"/>
          <p:cNvSpPr>
            <a:spLocks noGrp="1"/>
          </p:cNvSpPr>
          <p:nvPr>
            <p:ph type="body" sz="quarter" idx="19" hasCustomPrompt="1"/>
          </p:nvPr>
        </p:nvSpPr>
        <p:spPr>
          <a:xfrm>
            <a:off x="972313" y="5297424"/>
            <a:ext cx="3264999"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4" name="Text Placeholder 21"/>
          <p:cNvSpPr>
            <a:spLocks noGrp="1"/>
          </p:cNvSpPr>
          <p:nvPr>
            <p:ph type="body" sz="quarter" idx="20" hasCustomPrompt="1"/>
          </p:nvPr>
        </p:nvSpPr>
        <p:spPr>
          <a:xfrm>
            <a:off x="4463501" y="5297423"/>
            <a:ext cx="3264999"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5" name="Text Placeholder 21"/>
          <p:cNvSpPr>
            <a:spLocks noGrp="1"/>
          </p:cNvSpPr>
          <p:nvPr>
            <p:ph type="body" sz="quarter" idx="21" hasCustomPrompt="1"/>
          </p:nvPr>
        </p:nvSpPr>
        <p:spPr>
          <a:xfrm>
            <a:off x="7952180" y="5297423"/>
            <a:ext cx="3264999"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10564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899" y="212237"/>
            <a:ext cx="11258204" cy="272343"/>
          </a:xfrm>
          <a:prstGeom prst="rect">
            <a:avLst/>
          </a:prstGeom>
          <a:ln>
            <a:noFill/>
          </a:ln>
        </p:spPr>
        <p:txBody>
          <a:bodyPr vert="horz" wrap="none" lIns="0" tIns="0" rIns="0" bIns="0" rtlCol="0" anchor="ctr">
            <a:noAutofit/>
          </a:bodyPr>
          <a:lstStyle>
            <a:lvl1pPr algn="ctr">
              <a:defRPr sz="2539">
                <a:solidFill>
                  <a:schemeClr val="bg1"/>
                </a:solidFill>
              </a:defRPr>
            </a:lvl1pPr>
          </a:lstStyle>
          <a:p>
            <a:r>
              <a:rPr lang="en-US"/>
              <a:t>ENTER HEADER TEXT</a:t>
            </a:r>
          </a:p>
        </p:txBody>
      </p:sp>
      <p:sp>
        <p:nvSpPr>
          <p:cNvPr id="5" name="Text Placeholder 18"/>
          <p:cNvSpPr>
            <a:spLocks noGrp="1"/>
          </p:cNvSpPr>
          <p:nvPr>
            <p:ph type="body" sz="quarter" idx="12" hasCustomPrompt="1"/>
          </p:nvPr>
        </p:nvSpPr>
        <p:spPr>
          <a:xfrm>
            <a:off x="3370733" y="820279"/>
            <a:ext cx="5450534"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12pt, Bold)</a:t>
            </a:r>
          </a:p>
        </p:txBody>
      </p:sp>
      <p:sp>
        <p:nvSpPr>
          <p:cNvPr id="6" name="Picture Placeholder 7"/>
          <p:cNvSpPr>
            <a:spLocks noGrp="1"/>
          </p:cNvSpPr>
          <p:nvPr>
            <p:ph type="pic" sz="quarter" idx="14"/>
          </p:nvPr>
        </p:nvSpPr>
        <p:spPr>
          <a:xfrm>
            <a:off x="799796"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0" name="Text Placeholder 21"/>
          <p:cNvSpPr>
            <a:spLocks noGrp="1"/>
          </p:cNvSpPr>
          <p:nvPr>
            <p:ph type="body" sz="quarter" idx="19" hasCustomPrompt="1"/>
          </p:nvPr>
        </p:nvSpPr>
        <p:spPr>
          <a:xfrm>
            <a:off x="799796"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4" name="Picture Placeholder 7"/>
          <p:cNvSpPr>
            <a:spLocks noGrp="1"/>
          </p:cNvSpPr>
          <p:nvPr>
            <p:ph type="pic" sz="quarter" idx="22"/>
          </p:nvPr>
        </p:nvSpPr>
        <p:spPr>
          <a:xfrm>
            <a:off x="3528172"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5" name="Picture Placeholder 7"/>
          <p:cNvSpPr>
            <a:spLocks noGrp="1"/>
          </p:cNvSpPr>
          <p:nvPr>
            <p:ph type="pic" sz="quarter" idx="23"/>
          </p:nvPr>
        </p:nvSpPr>
        <p:spPr>
          <a:xfrm>
            <a:off x="6256548"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6" name="Picture Placeholder 7"/>
          <p:cNvSpPr>
            <a:spLocks noGrp="1"/>
          </p:cNvSpPr>
          <p:nvPr>
            <p:ph type="pic" sz="quarter" idx="24"/>
          </p:nvPr>
        </p:nvSpPr>
        <p:spPr>
          <a:xfrm>
            <a:off x="8984926"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8" name="Text Placeholder 21"/>
          <p:cNvSpPr>
            <a:spLocks noGrp="1"/>
          </p:cNvSpPr>
          <p:nvPr>
            <p:ph type="body" sz="quarter" idx="25" hasCustomPrompt="1"/>
          </p:nvPr>
        </p:nvSpPr>
        <p:spPr>
          <a:xfrm>
            <a:off x="3528171"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9" name="Text Placeholder 21"/>
          <p:cNvSpPr>
            <a:spLocks noGrp="1"/>
          </p:cNvSpPr>
          <p:nvPr>
            <p:ph type="body" sz="quarter" idx="26" hasCustomPrompt="1"/>
          </p:nvPr>
        </p:nvSpPr>
        <p:spPr>
          <a:xfrm>
            <a:off x="6256548"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20" name="Text Placeholder 21"/>
          <p:cNvSpPr>
            <a:spLocks noGrp="1"/>
          </p:cNvSpPr>
          <p:nvPr>
            <p:ph type="body" sz="quarter" idx="27" hasCustomPrompt="1"/>
          </p:nvPr>
        </p:nvSpPr>
        <p:spPr>
          <a:xfrm>
            <a:off x="8984926"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184976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899" y="212237"/>
            <a:ext cx="11258204" cy="272343"/>
          </a:xfrm>
          <a:prstGeom prst="rect">
            <a:avLst/>
          </a:prstGeom>
          <a:ln>
            <a:noFill/>
          </a:ln>
        </p:spPr>
        <p:txBody>
          <a:bodyPr vert="horz" wrap="none" lIns="0" tIns="0" rIns="0" bIns="0" rtlCol="0" anchor="ctr">
            <a:noAutofit/>
          </a:bodyPr>
          <a:lstStyle>
            <a:lvl1pPr algn="ctr">
              <a:defRPr sz="2539">
                <a:solidFill>
                  <a:schemeClr val="bg1"/>
                </a:solidFill>
              </a:defRPr>
            </a:lvl1pPr>
          </a:lstStyle>
          <a:p>
            <a:r>
              <a:rPr lang="en-US"/>
              <a:t>ENTER HEADER TEXT</a:t>
            </a:r>
          </a:p>
        </p:txBody>
      </p:sp>
      <p:sp>
        <p:nvSpPr>
          <p:cNvPr id="5" name="Text Placeholder 18"/>
          <p:cNvSpPr>
            <a:spLocks noGrp="1"/>
          </p:cNvSpPr>
          <p:nvPr>
            <p:ph type="body" sz="quarter" idx="12" hasCustomPrompt="1"/>
          </p:nvPr>
        </p:nvSpPr>
        <p:spPr>
          <a:xfrm>
            <a:off x="3370733" y="820279"/>
            <a:ext cx="5450534"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12pt, Bold)</a:t>
            </a:r>
          </a:p>
        </p:txBody>
      </p:sp>
      <p:sp>
        <p:nvSpPr>
          <p:cNvPr id="6" name="Picture Placeholder 7"/>
          <p:cNvSpPr>
            <a:spLocks noGrp="1"/>
          </p:cNvSpPr>
          <p:nvPr>
            <p:ph type="pic" sz="quarter" idx="14"/>
          </p:nvPr>
        </p:nvSpPr>
        <p:spPr>
          <a:xfrm>
            <a:off x="327541" y="175068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8" name="Text Placeholder 21"/>
          <p:cNvSpPr>
            <a:spLocks noGrp="1"/>
          </p:cNvSpPr>
          <p:nvPr>
            <p:ph type="body" sz="quarter" idx="19" hasCustomPrompt="1"/>
          </p:nvPr>
        </p:nvSpPr>
        <p:spPr>
          <a:xfrm>
            <a:off x="327541" y="448753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5" name="Picture Placeholder 7"/>
          <p:cNvSpPr>
            <a:spLocks noGrp="1"/>
          </p:cNvSpPr>
          <p:nvPr>
            <p:ph type="pic" sz="quarter" idx="28"/>
          </p:nvPr>
        </p:nvSpPr>
        <p:spPr>
          <a:xfrm>
            <a:off x="2295495" y="2276958"/>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6" name="Picture Placeholder 7"/>
          <p:cNvSpPr>
            <a:spLocks noGrp="1"/>
          </p:cNvSpPr>
          <p:nvPr>
            <p:ph type="pic" sz="quarter" idx="29"/>
          </p:nvPr>
        </p:nvSpPr>
        <p:spPr>
          <a:xfrm>
            <a:off x="4263449" y="175068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7" name="Picture Placeholder 7"/>
          <p:cNvSpPr>
            <a:spLocks noGrp="1"/>
          </p:cNvSpPr>
          <p:nvPr>
            <p:ph type="pic" sz="quarter" idx="30"/>
          </p:nvPr>
        </p:nvSpPr>
        <p:spPr>
          <a:xfrm>
            <a:off x="6231403" y="227695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8" name="Picture Placeholder 7"/>
          <p:cNvSpPr>
            <a:spLocks noGrp="1"/>
          </p:cNvSpPr>
          <p:nvPr>
            <p:ph type="pic" sz="quarter" idx="31"/>
          </p:nvPr>
        </p:nvSpPr>
        <p:spPr>
          <a:xfrm>
            <a:off x="8199356" y="1750686"/>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9" name="Picture Placeholder 7"/>
          <p:cNvSpPr>
            <a:spLocks noGrp="1"/>
          </p:cNvSpPr>
          <p:nvPr>
            <p:ph type="pic" sz="quarter" idx="32"/>
          </p:nvPr>
        </p:nvSpPr>
        <p:spPr>
          <a:xfrm>
            <a:off x="10167311" y="227695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22" name="Text Placeholder 21"/>
          <p:cNvSpPr>
            <a:spLocks noGrp="1"/>
          </p:cNvSpPr>
          <p:nvPr>
            <p:ph type="body" sz="quarter" idx="33" hasCustomPrompt="1"/>
          </p:nvPr>
        </p:nvSpPr>
        <p:spPr>
          <a:xfrm>
            <a:off x="4263448" y="448753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23" name="Text Placeholder 21"/>
          <p:cNvSpPr>
            <a:spLocks noGrp="1"/>
          </p:cNvSpPr>
          <p:nvPr>
            <p:ph type="body" sz="quarter" idx="34" hasCustomPrompt="1"/>
          </p:nvPr>
        </p:nvSpPr>
        <p:spPr>
          <a:xfrm>
            <a:off x="8199355" y="448753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24" name="Text Placeholder 21"/>
          <p:cNvSpPr>
            <a:spLocks noGrp="1"/>
          </p:cNvSpPr>
          <p:nvPr>
            <p:ph type="body" sz="quarter" idx="35" hasCustomPrompt="1"/>
          </p:nvPr>
        </p:nvSpPr>
        <p:spPr>
          <a:xfrm>
            <a:off x="2295495" y="5019144"/>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25" name="Text Placeholder 21"/>
          <p:cNvSpPr>
            <a:spLocks noGrp="1"/>
          </p:cNvSpPr>
          <p:nvPr>
            <p:ph type="body" sz="quarter" idx="36" hasCustomPrompt="1"/>
          </p:nvPr>
        </p:nvSpPr>
        <p:spPr>
          <a:xfrm>
            <a:off x="6231402" y="5019144"/>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26" name="Text Placeholder 21"/>
          <p:cNvSpPr>
            <a:spLocks noGrp="1"/>
          </p:cNvSpPr>
          <p:nvPr>
            <p:ph type="body" sz="quarter" idx="37" hasCustomPrompt="1"/>
          </p:nvPr>
        </p:nvSpPr>
        <p:spPr>
          <a:xfrm>
            <a:off x="10167311" y="5019144"/>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49685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5. Copy slide">
    <p:spTree>
      <p:nvGrpSpPr>
        <p:cNvPr id="1" name=""/>
        <p:cNvGrpSpPr/>
        <p:nvPr/>
      </p:nvGrpSpPr>
      <p:grpSpPr>
        <a:xfrm>
          <a:off x="0" y="0"/>
          <a:ext cx="0" cy="0"/>
          <a:chOff x="0" y="0"/>
          <a:chExt cx="0" cy="0"/>
        </a:xfrm>
      </p:grpSpPr>
      <p:sp>
        <p:nvSpPr>
          <p:cNvPr id="6" name="Picture Placeholder 7"/>
          <p:cNvSpPr>
            <a:spLocks noGrp="1"/>
          </p:cNvSpPr>
          <p:nvPr>
            <p:ph type="pic" sz="quarter" idx="14"/>
          </p:nvPr>
        </p:nvSpPr>
        <p:spPr>
          <a:xfrm>
            <a:off x="799796"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8" name="Text Placeholder 21"/>
          <p:cNvSpPr>
            <a:spLocks noGrp="1"/>
          </p:cNvSpPr>
          <p:nvPr>
            <p:ph type="body" sz="quarter" idx="19" hasCustomPrompt="1"/>
          </p:nvPr>
        </p:nvSpPr>
        <p:spPr>
          <a:xfrm>
            <a:off x="799796"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9" name="Picture Placeholder 7"/>
          <p:cNvSpPr>
            <a:spLocks noGrp="1"/>
          </p:cNvSpPr>
          <p:nvPr>
            <p:ph type="pic" sz="quarter" idx="22"/>
          </p:nvPr>
        </p:nvSpPr>
        <p:spPr>
          <a:xfrm>
            <a:off x="3528172"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Picture Placeholder 7"/>
          <p:cNvSpPr>
            <a:spLocks noGrp="1"/>
          </p:cNvSpPr>
          <p:nvPr>
            <p:ph type="pic" sz="quarter" idx="23"/>
          </p:nvPr>
        </p:nvSpPr>
        <p:spPr>
          <a:xfrm>
            <a:off x="6256548"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1" name="Picture Placeholder 7"/>
          <p:cNvSpPr>
            <a:spLocks noGrp="1"/>
          </p:cNvSpPr>
          <p:nvPr>
            <p:ph type="pic" sz="quarter" idx="24"/>
          </p:nvPr>
        </p:nvSpPr>
        <p:spPr>
          <a:xfrm>
            <a:off x="8984926"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2" name="Text Placeholder 21"/>
          <p:cNvSpPr>
            <a:spLocks noGrp="1"/>
          </p:cNvSpPr>
          <p:nvPr>
            <p:ph type="body" sz="quarter" idx="25" hasCustomPrompt="1"/>
          </p:nvPr>
        </p:nvSpPr>
        <p:spPr>
          <a:xfrm>
            <a:off x="3528171"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3" name="Text Placeholder 21"/>
          <p:cNvSpPr>
            <a:spLocks noGrp="1"/>
          </p:cNvSpPr>
          <p:nvPr>
            <p:ph type="body" sz="quarter" idx="26" hasCustomPrompt="1"/>
          </p:nvPr>
        </p:nvSpPr>
        <p:spPr>
          <a:xfrm>
            <a:off x="6256548"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4" name="Text Placeholder 21"/>
          <p:cNvSpPr>
            <a:spLocks noGrp="1"/>
          </p:cNvSpPr>
          <p:nvPr>
            <p:ph type="body" sz="quarter" idx="27" hasCustomPrompt="1"/>
          </p:nvPr>
        </p:nvSpPr>
        <p:spPr>
          <a:xfrm>
            <a:off x="8984926"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5"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sp>
        <p:nvSpPr>
          <p:cNvPr id="17"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Tree>
    <p:extLst>
      <p:ext uri="{BB962C8B-B14F-4D97-AF65-F5344CB8AC3E}">
        <p14:creationId xmlns:p14="http://schemas.microsoft.com/office/powerpoint/2010/main" val="239514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Header &amp; Footer only">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50254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6. Copy slide">
    <p:spTree>
      <p:nvGrpSpPr>
        <p:cNvPr id="1" name=""/>
        <p:cNvGrpSpPr/>
        <p:nvPr/>
      </p:nvGrpSpPr>
      <p:grpSpPr>
        <a:xfrm>
          <a:off x="0" y="0"/>
          <a:ext cx="0" cy="0"/>
          <a:chOff x="0" y="0"/>
          <a:chExt cx="0" cy="0"/>
        </a:xfrm>
      </p:grpSpPr>
      <p:sp>
        <p:nvSpPr>
          <p:cNvPr id="6" name="Picture Placeholder 7"/>
          <p:cNvSpPr>
            <a:spLocks noGrp="1"/>
          </p:cNvSpPr>
          <p:nvPr>
            <p:ph type="pic" sz="quarter" idx="14"/>
          </p:nvPr>
        </p:nvSpPr>
        <p:spPr>
          <a:xfrm>
            <a:off x="327541" y="175068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8" name="Text Placeholder 21"/>
          <p:cNvSpPr>
            <a:spLocks noGrp="1"/>
          </p:cNvSpPr>
          <p:nvPr>
            <p:ph type="body" sz="quarter" idx="19" hasCustomPrompt="1"/>
          </p:nvPr>
        </p:nvSpPr>
        <p:spPr>
          <a:xfrm>
            <a:off x="327541" y="448753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9" name="Picture Placeholder 7"/>
          <p:cNvSpPr>
            <a:spLocks noGrp="1"/>
          </p:cNvSpPr>
          <p:nvPr>
            <p:ph type="pic" sz="quarter" idx="28"/>
          </p:nvPr>
        </p:nvSpPr>
        <p:spPr>
          <a:xfrm>
            <a:off x="2295495" y="2276958"/>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Picture Placeholder 7"/>
          <p:cNvSpPr>
            <a:spLocks noGrp="1"/>
          </p:cNvSpPr>
          <p:nvPr>
            <p:ph type="pic" sz="quarter" idx="29"/>
          </p:nvPr>
        </p:nvSpPr>
        <p:spPr>
          <a:xfrm>
            <a:off x="4263449" y="175068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1" name="Picture Placeholder 7"/>
          <p:cNvSpPr>
            <a:spLocks noGrp="1"/>
          </p:cNvSpPr>
          <p:nvPr>
            <p:ph type="pic" sz="quarter" idx="30"/>
          </p:nvPr>
        </p:nvSpPr>
        <p:spPr>
          <a:xfrm>
            <a:off x="6231403" y="227695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2" name="Picture Placeholder 7"/>
          <p:cNvSpPr>
            <a:spLocks noGrp="1"/>
          </p:cNvSpPr>
          <p:nvPr>
            <p:ph type="pic" sz="quarter" idx="31"/>
          </p:nvPr>
        </p:nvSpPr>
        <p:spPr>
          <a:xfrm>
            <a:off x="8199356" y="1750686"/>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3" name="Picture Placeholder 7"/>
          <p:cNvSpPr>
            <a:spLocks noGrp="1"/>
          </p:cNvSpPr>
          <p:nvPr>
            <p:ph type="pic" sz="quarter" idx="32"/>
          </p:nvPr>
        </p:nvSpPr>
        <p:spPr>
          <a:xfrm>
            <a:off x="10167311" y="227695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4" name="Text Placeholder 21"/>
          <p:cNvSpPr>
            <a:spLocks noGrp="1"/>
          </p:cNvSpPr>
          <p:nvPr>
            <p:ph type="body" sz="quarter" idx="33" hasCustomPrompt="1"/>
          </p:nvPr>
        </p:nvSpPr>
        <p:spPr>
          <a:xfrm>
            <a:off x="4263448" y="448753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5" name="Text Placeholder 21"/>
          <p:cNvSpPr>
            <a:spLocks noGrp="1"/>
          </p:cNvSpPr>
          <p:nvPr>
            <p:ph type="body" sz="quarter" idx="34" hasCustomPrompt="1"/>
          </p:nvPr>
        </p:nvSpPr>
        <p:spPr>
          <a:xfrm>
            <a:off x="8199355" y="448753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6" name="Text Placeholder 21"/>
          <p:cNvSpPr>
            <a:spLocks noGrp="1"/>
          </p:cNvSpPr>
          <p:nvPr>
            <p:ph type="body" sz="quarter" idx="35" hasCustomPrompt="1"/>
          </p:nvPr>
        </p:nvSpPr>
        <p:spPr>
          <a:xfrm>
            <a:off x="2295495" y="5019144"/>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7" name="Text Placeholder 21"/>
          <p:cNvSpPr>
            <a:spLocks noGrp="1"/>
          </p:cNvSpPr>
          <p:nvPr>
            <p:ph type="body" sz="quarter" idx="36" hasCustomPrompt="1"/>
          </p:nvPr>
        </p:nvSpPr>
        <p:spPr>
          <a:xfrm>
            <a:off x="6231402" y="5019144"/>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8" name="Text Placeholder 21"/>
          <p:cNvSpPr>
            <a:spLocks noGrp="1"/>
          </p:cNvSpPr>
          <p:nvPr>
            <p:ph type="body" sz="quarter" idx="37" hasCustomPrompt="1"/>
          </p:nvPr>
        </p:nvSpPr>
        <p:spPr>
          <a:xfrm>
            <a:off x="10167311" y="5019144"/>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9"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sp>
        <p:nvSpPr>
          <p:cNvPr id="21"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Tree>
    <p:extLst>
      <p:ext uri="{BB962C8B-B14F-4D97-AF65-F5344CB8AC3E}">
        <p14:creationId xmlns:p14="http://schemas.microsoft.com/office/powerpoint/2010/main" val="400086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7. Copy slide">
    <p:spTree>
      <p:nvGrpSpPr>
        <p:cNvPr id="1" name=""/>
        <p:cNvGrpSpPr/>
        <p:nvPr/>
      </p:nvGrpSpPr>
      <p:grpSpPr>
        <a:xfrm>
          <a:off x="0" y="0"/>
          <a:ext cx="0" cy="0"/>
          <a:chOff x="0" y="0"/>
          <a:chExt cx="0" cy="0"/>
        </a:xfrm>
      </p:grpSpPr>
      <p:sp>
        <p:nvSpPr>
          <p:cNvPr id="3" name="Picture Placeholder 7"/>
          <p:cNvSpPr>
            <a:spLocks noGrp="1"/>
          </p:cNvSpPr>
          <p:nvPr>
            <p:ph type="pic" sz="quarter" idx="14"/>
          </p:nvPr>
        </p:nvSpPr>
        <p:spPr>
          <a:xfrm>
            <a:off x="2750376" y="1184300"/>
            <a:ext cx="3232421" cy="4793321"/>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4" name="Picture Placeholder 7"/>
          <p:cNvSpPr>
            <a:spLocks noGrp="1"/>
          </p:cNvSpPr>
          <p:nvPr>
            <p:ph type="pic" sz="quarter" idx="15"/>
          </p:nvPr>
        </p:nvSpPr>
        <p:spPr>
          <a:xfrm>
            <a:off x="6209203" y="1184300"/>
            <a:ext cx="3232421" cy="4793321"/>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5" name="Title Placeholder 1"/>
          <p:cNvSpPr>
            <a:spLocks noGrp="1"/>
          </p:cNvSpPr>
          <p:nvPr>
            <p:ph type="title" hasCustomPrompt="1"/>
          </p:nvPr>
        </p:nvSpPr>
        <p:spPr bwMode="gray">
          <a:xfrm>
            <a:off x="466899" y="212237"/>
            <a:ext cx="11258204" cy="272343"/>
          </a:xfrm>
          <a:prstGeom prst="rect">
            <a:avLst/>
          </a:prstGeom>
          <a:ln>
            <a:noFill/>
          </a:ln>
        </p:spPr>
        <p:txBody>
          <a:bodyPr vert="horz" wrap="none" lIns="0" tIns="0" rIns="0" bIns="0" rtlCol="0" anchor="ctr">
            <a:noAutofit/>
          </a:bodyPr>
          <a:lstStyle>
            <a:lvl1pPr algn="ctr">
              <a:defRPr sz="2539">
                <a:solidFill>
                  <a:schemeClr val="bg1"/>
                </a:solidFill>
              </a:defRPr>
            </a:lvl1pPr>
          </a:lstStyle>
          <a:p>
            <a:r>
              <a:rPr lang="en-US"/>
              <a:t>ENTER HEADER TEXT</a:t>
            </a:r>
          </a:p>
        </p:txBody>
      </p:sp>
      <p:sp>
        <p:nvSpPr>
          <p:cNvPr id="7" name="Text Placeholder 18"/>
          <p:cNvSpPr>
            <a:spLocks noGrp="1"/>
          </p:cNvSpPr>
          <p:nvPr>
            <p:ph type="body" sz="quarter" idx="12" hasCustomPrompt="1"/>
          </p:nvPr>
        </p:nvSpPr>
        <p:spPr>
          <a:xfrm>
            <a:off x="3370733" y="820279"/>
            <a:ext cx="5450534"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12pt, Bold)</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0" name="Text Placeholder 21"/>
          <p:cNvSpPr>
            <a:spLocks noGrp="1"/>
          </p:cNvSpPr>
          <p:nvPr>
            <p:ph type="body" sz="quarter" idx="35" hasCustomPrompt="1"/>
          </p:nvPr>
        </p:nvSpPr>
        <p:spPr>
          <a:xfrm>
            <a:off x="9619889" y="564661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1" name="Text Placeholder 21"/>
          <p:cNvSpPr>
            <a:spLocks noGrp="1"/>
          </p:cNvSpPr>
          <p:nvPr>
            <p:ph type="body" sz="quarter" idx="36" hasCustomPrompt="1"/>
          </p:nvPr>
        </p:nvSpPr>
        <p:spPr>
          <a:xfrm>
            <a:off x="857936" y="5646612"/>
            <a:ext cx="1729191" cy="331009"/>
          </a:xfrm>
          <a:prstGeom prst="rect">
            <a:avLst/>
          </a:prstGeom>
        </p:spPr>
        <p:txBody>
          <a:bodyPr lIns="0" tIns="0" rIns="0" bIns="0"/>
          <a:lstStyle>
            <a:lvl1pPr algn="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13306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8.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3032626" y="3426309"/>
            <a:ext cx="5097219"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4" name="Picture Placeholder 5"/>
          <p:cNvSpPr>
            <a:spLocks noGrp="1"/>
          </p:cNvSpPr>
          <p:nvPr>
            <p:ph type="pic" sz="quarter" idx="17"/>
          </p:nvPr>
        </p:nvSpPr>
        <p:spPr>
          <a:xfrm>
            <a:off x="0" y="0"/>
            <a:ext cx="5097219"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6" name="Picture Placeholder 5"/>
          <p:cNvSpPr>
            <a:spLocks noGrp="1"/>
          </p:cNvSpPr>
          <p:nvPr>
            <p:ph type="pic" sz="quarter" idx="19"/>
          </p:nvPr>
        </p:nvSpPr>
        <p:spPr>
          <a:xfrm>
            <a:off x="0" y="3426309"/>
            <a:ext cx="3032626"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7" name="Picture Placeholder 5"/>
          <p:cNvSpPr>
            <a:spLocks noGrp="1"/>
          </p:cNvSpPr>
          <p:nvPr>
            <p:ph type="pic" sz="quarter" idx="20"/>
          </p:nvPr>
        </p:nvSpPr>
        <p:spPr>
          <a:xfrm>
            <a:off x="5097220" y="0"/>
            <a:ext cx="3032625"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8" name="Title Placeholder 1"/>
          <p:cNvSpPr>
            <a:spLocks noGrp="1"/>
          </p:cNvSpPr>
          <p:nvPr>
            <p:ph type="title" hasCustomPrompt="1"/>
          </p:nvPr>
        </p:nvSpPr>
        <p:spPr bwMode="gray">
          <a:xfrm>
            <a:off x="8465025" y="212237"/>
            <a:ext cx="3642893"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sp>
        <p:nvSpPr>
          <p:cNvPr id="10" name="Text Placeholder 18"/>
          <p:cNvSpPr>
            <a:spLocks noGrp="1"/>
          </p:cNvSpPr>
          <p:nvPr>
            <p:ph type="body" sz="quarter" idx="12" hasCustomPrompt="1"/>
          </p:nvPr>
        </p:nvSpPr>
        <p:spPr>
          <a:xfrm>
            <a:off x="8465024" y="826015"/>
            <a:ext cx="3443341" cy="1856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8444" y="6317610"/>
            <a:ext cx="1521331" cy="329789"/>
          </a:xfrm>
          <a:prstGeom prst="rect">
            <a:avLst/>
          </a:prstGeom>
        </p:spPr>
      </p:pic>
    </p:spTree>
    <p:extLst>
      <p:ext uri="{BB962C8B-B14F-4D97-AF65-F5344CB8AC3E}">
        <p14:creationId xmlns:p14="http://schemas.microsoft.com/office/powerpoint/2010/main" val="3616708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9.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7094781" y="3426309"/>
            <a:ext cx="5097219"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4" name="Picture Placeholder 5"/>
          <p:cNvSpPr>
            <a:spLocks noGrp="1"/>
          </p:cNvSpPr>
          <p:nvPr>
            <p:ph type="pic" sz="quarter" idx="17"/>
          </p:nvPr>
        </p:nvSpPr>
        <p:spPr>
          <a:xfrm>
            <a:off x="4062155" y="0"/>
            <a:ext cx="5097219"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5" name="Picture Placeholder 5"/>
          <p:cNvSpPr>
            <a:spLocks noGrp="1"/>
          </p:cNvSpPr>
          <p:nvPr>
            <p:ph type="pic" sz="quarter" idx="19"/>
          </p:nvPr>
        </p:nvSpPr>
        <p:spPr>
          <a:xfrm>
            <a:off x="4062155" y="3426309"/>
            <a:ext cx="3032626"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6" name="Picture Placeholder 5"/>
          <p:cNvSpPr>
            <a:spLocks noGrp="1"/>
          </p:cNvSpPr>
          <p:nvPr>
            <p:ph type="pic" sz="quarter" idx="20"/>
          </p:nvPr>
        </p:nvSpPr>
        <p:spPr>
          <a:xfrm>
            <a:off x="9159375" y="0"/>
            <a:ext cx="3032625"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8" name="Title Placeholder 1"/>
          <p:cNvSpPr>
            <a:spLocks noGrp="1"/>
          </p:cNvSpPr>
          <p:nvPr>
            <p:ph type="title" hasCustomPrompt="1"/>
          </p:nvPr>
        </p:nvSpPr>
        <p:spPr bwMode="gray">
          <a:xfrm>
            <a:off x="212226" y="212237"/>
            <a:ext cx="3546295"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sp>
        <p:nvSpPr>
          <p:cNvPr id="10" name="Text Placeholder 18"/>
          <p:cNvSpPr>
            <a:spLocks noGrp="1"/>
          </p:cNvSpPr>
          <p:nvPr>
            <p:ph type="body" sz="quarter" idx="12" hasCustomPrompt="1"/>
          </p:nvPr>
        </p:nvSpPr>
        <p:spPr>
          <a:xfrm>
            <a:off x="211647" y="820279"/>
            <a:ext cx="354687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1" name="Text Placeholder 21"/>
          <p:cNvSpPr>
            <a:spLocks noGrp="1"/>
          </p:cNvSpPr>
          <p:nvPr>
            <p:ph type="body" sz="quarter" idx="13" hasCustomPrompt="1"/>
          </p:nvPr>
        </p:nvSpPr>
        <p:spPr>
          <a:xfrm>
            <a:off x="211648" y="1348810"/>
            <a:ext cx="3439650" cy="3728417"/>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38923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0. Copy slide">
    <p:spTree>
      <p:nvGrpSpPr>
        <p:cNvPr id="1" name=""/>
        <p:cNvGrpSpPr/>
        <p:nvPr/>
      </p:nvGrpSpPr>
      <p:grpSpPr>
        <a:xfrm>
          <a:off x="0" y="0"/>
          <a:ext cx="0" cy="0"/>
          <a:chOff x="0" y="0"/>
          <a:chExt cx="0" cy="0"/>
        </a:xfrm>
      </p:grpSpPr>
      <p:sp>
        <p:nvSpPr>
          <p:cNvPr id="7" name="Picture Placeholder 5"/>
          <p:cNvSpPr>
            <a:spLocks noGrp="1"/>
          </p:cNvSpPr>
          <p:nvPr>
            <p:ph type="pic" sz="quarter" idx="20"/>
          </p:nvPr>
        </p:nvSpPr>
        <p:spPr>
          <a:xfrm>
            <a:off x="2401198" y="3426309"/>
            <a:ext cx="369128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8" name="Picture Placeholder 5"/>
          <p:cNvSpPr>
            <a:spLocks noGrp="1"/>
          </p:cNvSpPr>
          <p:nvPr>
            <p:ph type="pic" sz="quarter" idx="21"/>
          </p:nvPr>
        </p:nvSpPr>
        <p:spPr>
          <a:xfrm>
            <a:off x="9790802" y="3426309"/>
            <a:ext cx="240119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9" name="Picture Placeholder 5"/>
          <p:cNvSpPr>
            <a:spLocks noGrp="1"/>
          </p:cNvSpPr>
          <p:nvPr>
            <p:ph type="pic" sz="quarter" idx="22"/>
          </p:nvPr>
        </p:nvSpPr>
        <p:spPr>
          <a:xfrm>
            <a:off x="9790802" y="-5384"/>
            <a:ext cx="240119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11" name="Picture Placeholder 5"/>
          <p:cNvSpPr>
            <a:spLocks noGrp="1"/>
          </p:cNvSpPr>
          <p:nvPr>
            <p:ph type="pic" sz="quarter" idx="23"/>
          </p:nvPr>
        </p:nvSpPr>
        <p:spPr>
          <a:xfrm>
            <a:off x="0" y="3426309"/>
            <a:ext cx="240119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12" name="Picture Placeholder 5"/>
          <p:cNvSpPr>
            <a:spLocks noGrp="1"/>
          </p:cNvSpPr>
          <p:nvPr>
            <p:ph type="pic" sz="quarter" idx="24"/>
          </p:nvPr>
        </p:nvSpPr>
        <p:spPr>
          <a:xfrm>
            <a:off x="0" y="0"/>
            <a:ext cx="369128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13" name="Picture Placeholder 5"/>
          <p:cNvSpPr>
            <a:spLocks noGrp="1"/>
          </p:cNvSpPr>
          <p:nvPr>
            <p:ph type="pic" sz="quarter" idx="25"/>
          </p:nvPr>
        </p:nvSpPr>
        <p:spPr>
          <a:xfrm>
            <a:off x="3691288" y="-5384"/>
            <a:ext cx="240119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14" name="Title Placeholder 1"/>
          <p:cNvSpPr>
            <a:spLocks noGrp="1"/>
          </p:cNvSpPr>
          <p:nvPr>
            <p:ph type="title" hasCustomPrompt="1"/>
          </p:nvPr>
        </p:nvSpPr>
        <p:spPr bwMode="gray">
          <a:xfrm>
            <a:off x="6583653" y="212237"/>
            <a:ext cx="2715981" cy="272343"/>
          </a:xfrm>
          <a:prstGeom prst="rect">
            <a:avLst/>
          </a:prstGeom>
          <a:ln>
            <a:noFill/>
          </a:ln>
        </p:spPr>
        <p:txBody>
          <a:bodyPr vert="horz" wrap="none" lIns="0" tIns="0" rIns="0" bIns="0" rtlCol="0" anchor="ctr">
            <a:noAutofit/>
          </a:bodyPr>
          <a:lstStyle>
            <a:lvl1pPr algn="ctr">
              <a:defRPr sz="2539">
                <a:solidFill>
                  <a:schemeClr val="bg1"/>
                </a:solidFill>
              </a:defRPr>
            </a:lvl1pPr>
          </a:lstStyle>
          <a:p>
            <a:r>
              <a:rPr lang="en-US"/>
              <a:t>ENTER HEADER TEXT</a:t>
            </a:r>
          </a:p>
        </p:txBody>
      </p:sp>
      <p:sp>
        <p:nvSpPr>
          <p:cNvPr id="16" name="Text Placeholder 18"/>
          <p:cNvSpPr>
            <a:spLocks noGrp="1"/>
          </p:cNvSpPr>
          <p:nvPr>
            <p:ph type="body" sz="quarter" idx="12" hasCustomPrompt="1"/>
          </p:nvPr>
        </p:nvSpPr>
        <p:spPr>
          <a:xfrm>
            <a:off x="6368944" y="820279"/>
            <a:ext cx="3145399"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12pt, Bold)</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
        <p:nvSpPr>
          <p:cNvPr id="18" name="Text Placeholder 21"/>
          <p:cNvSpPr>
            <a:spLocks noGrp="1"/>
          </p:cNvSpPr>
          <p:nvPr>
            <p:ph type="body" sz="quarter" idx="13" hasCustomPrompt="1"/>
          </p:nvPr>
        </p:nvSpPr>
        <p:spPr>
          <a:xfrm>
            <a:off x="6368945" y="1357992"/>
            <a:ext cx="3145398" cy="3728417"/>
          </a:xfrm>
          <a:prstGeom prst="rect">
            <a:avLst/>
          </a:prstGeom>
        </p:spPr>
        <p:txBody>
          <a:bodyPr lIns="0" tIns="0" rIns="0" bIns="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04008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6" y="212237"/>
            <a:ext cx="3489334"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7" y="820279"/>
            <a:ext cx="3489912"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90198"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Rectangle 7"/>
          <p:cNvSpPr/>
          <p:nvPr userDrawn="1"/>
        </p:nvSpPr>
        <p:spPr>
          <a:xfrm>
            <a:off x="3881629" y="0"/>
            <a:ext cx="8310371"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9" name="Text Placeholder 18"/>
          <p:cNvSpPr>
            <a:spLocks noGrp="1"/>
          </p:cNvSpPr>
          <p:nvPr>
            <p:ph type="body" sz="quarter" idx="14" hasCustomPrompt="1"/>
          </p:nvPr>
        </p:nvSpPr>
        <p:spPr>
          <a:xfrm>
            <a:off x="4207842"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0" name="Text Placeholder 21"/>
          <p:cNvSpPr>
            <a:spLocks noGrp="1"/>
          </p:cNvSpPr>
          <p:nvPr>
            <p:ph type="body" sz="quarter" idx="15" hasCustomPrompt="1"/>
          </p:nvPr>
        </p:nvSpPr>
        <p:spPr>
          <a:xfrm>
            <a:off x="4207842"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1" name="Text Placeholder 18"/>
          <p:cNvSpPr>
            <a:spLocks noGrp="1"/>
          </p:cNvSpPr>
          <p:nvPr>
            <p:ph type="body" sz="quarter" idx="16" hasCustomPrompt="1"/>
          </p:nvPr>
        </p:nvSpPr>
        <p:spPr>
          <a:xfrm>
            <a:off x="8379848"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2" name="Text Placeholder 21"/>
          <p:cNvSpPr>
            <a:spLocks noGrp="1"/>
          </p:cNvSpPr>
          <p:nvPr>
            <p:ph type="body" sz="quarter" idx="17" hasCustomPrompt="1"/>
          </p:nvPr>
        </p:nvSpPr>
        <p:spPr>
          <a:xfrm>
            <a:off x="8379848"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168898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6" y="212237"/>
            <a:ext cx="3519379"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7" y="820279"/>
            <a:ext cx="3519957"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520245"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Rectangle 7"/>
          <p:cNvSpPr/>
          <p:nvPr userDrawn="1"/>
        </p:nvSpPr>
        <p:spPr>
          <a:xfrm>
            <a:off x="3881629" y="0"/>
            <a:ext cx="8310371" cy="685800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9" name="Text Placeholder 18"/>
          <p:cNvSpPr>
            <a:spLocks noGrp="1"/>
          </p:cNvSpPr>
          <p:nvPr>
            <p:ph type="body" sz="quarter" idx="14" hasCustomPrompt="1"/>
          </p:nvPr>
        </p:nvSpPr>
        <p:spPr>
          <a:xfrm>
            <a:off x="4207842"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0" name="Text Placeholder 21"/>
          <p:cNvSpPr>
            <a:spLocks noGrp="1"/>
          </p:cNvSpPr>
          <p:nvPr>
            <p:ph type="body" sz="quarter" idx="15" hasCustomPrompt="1"/>
          </p:nvPr>
        </p:nvSpPr>
        <p:spPr>
          <a:xfrm>
            <a:off x="4207842"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1" name="Text Placeholder 18"/>
          <p:cNvSpPr>
            <a:spLocks noGrp="1"/>
          </p:cNvSpPr>
          <p:nvPr>
            <p:ph type="body" sz="quarter" idx="16" hasCustomPrompt="1"/>
          </p:nvPr>
        </p:nvSpPr>
        <p:spPr>
          <a:xfrm>
            <a:off x="8379848"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2" name="Text Placeholder 21"/>
          <p:cNvSpPr>
            <a:spLocks noGrp="1"/>
          </p:cNvSpPr>
          <p:nvPr>
            <p:ph type="body" sz="quarter" idx="17" hasCustomPrompt="1"/>
          </p:nvPr>
        </p:nvSpPr>
        <p:spPr>
          <a:xfrm>
            <a:off x="8379848"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83307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96598"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7" y="820279"/>
            <a:ext cx="3497175"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9746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Rectangle 7"/>
          <p:cNvSpPr/>
          <p:nvPr userDrawn="1"/>
        </p:nvSpPr>
        <p:spPr>
          <a:xfrm>
            <a:off x="3881629" y="0"/>
            <a:ext cx="8310371" cy="6858000"/>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9" name="Text Placeholder 18"/>
          <p:cNvSpPr>
            <a:spLocks noGrp="1"/>
          </p:cNvSpPr>
          <p:nvPr>
            <p:ph type="body" sz="quarter" idx="14" hasCustomPrompt="1"/>
          </p:nvPr>
        </p:nvSpPr>
        <p:spPr>
          <a:xfrm>
            <a:off x="4207842"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0" name="Text Placeholder 21"/>
          <p:cNvSpPr>
            <a:spLocks noGrp="1"/>
          </p:cNvSpPr>
          <p:nvPr>
            <p:ph type="body" sz="quarter" idx="15" hasCustomPrompt="1"/>
          </p:nvPr>
        </p:nvSpPr>
        <p:spPr>
          <a:xfrm>
            <a:off x="4207842"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1" name="Text Placeholder 18"/>
          <p:cNvSpPr>
            <a:spLocks noGrp="1"/>
          </p:cNvSpPr>
          <p:nvPr>
            <p:ph type="body" sz="quarter" idx="16" hasCustomPrompt="1"/>
          </p:nvPr>
        </p:nvSpPr>
        <p:spPr>
          <a:xfrm>
            <a:off x="8379848"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2" name="Text Placeholder 21"/>
          <p:cNvSpPr>
            <a:spLocks noGrp="1"/>
          </p:cNvSpPr>
          <p:nvPr>
            <p:ph type="body" sz="quarter" idx="17" hasCustomPrompt="1"/>
          </p:nvPr>
        </p:nvSpPr>
        <p:spPr>
          <a:xfrm>
            <a:off x="8379848"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400438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6" y="212237"/>
            <a:ext cx="3487485"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8" y="820279"/>
            <a:ext cx="3488063"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88349"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Rectangle 7"/>
          <p:cNvSpPr/>
          <p:nvPr userDrawn="1"/>
        </p:nvSpPr>
        <p:spPr>
          <a:xfrm>
            <a:off x="3881629" y="0"/>
            <a:ext cx="8310371" cy="6858000"/>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9" name="Text Placeholder 18"/>
          <p:cNvSpPr>
            <a:spLocks noGrp="1"/>
          </p:cNvSpPr>
          <p:nvPr>
            <p:ph type="body" sz="quarter" idx="14" hasCustomPrompt="1"/>
          </p:nvPr>
        </p:nvSpPr>
        <p:spPr>
          <a:xfrm>
            <a:off x="4207842"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0" name="Text Placeholder 21"/>
          <p:cNvSpPr>
            <a:spLocks noGrp="1"/>
          </p:cNvSpPr>
          <p:nvPr>
            <p:ph type="body" sz="quarter" idx="15" hasCustomPrompt="1"/>
          </p:nvPr>
        </p:nvSpPr>
        <p:spPr>
          <a:xfrm>
            <a:off x="4207842"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1" name="Text Placeholder 18"/>
          <p:cNvSpPr>
            <a:spLocks noGrp="1"/>
          </p:cNvSpPr>
          <p:nvPr>
            <p:ph type="body" sz="quarter" idx="16" hasCustomPrompt="1"/>
          </p:nvPr>
        </p:nvSpPr>
        <p:spPr>
          <a:xfrm>
            <a:off x="8379848"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2" name="Text Placeholder 21"/>
          <p:cNvSpPr>
            <a:spLocks noGrp="1"/>
          </p:cNvSpPr>
          <p:nvPr>
            <p:ph type="body" sz="quarter" idx="17" hasCustomPrompt="1"/>
          </p:nvPr>
        </p:nvSpPr>
        <p:spPr>
          <a:xfrm>
            <a:off x="8379848"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283145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78372"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7" y="820279"/>
            <a:ext cx="3478949"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79235"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Rectangle 7"/>
          <p:cNvSpPr/>
          <p:nvPr userDrawn="1"/>
        </p:nvSpPr>
        <p:spPr>
          <a:xfrm>
            <a:off x="3881629" y="0"/>
            <a:ext cx="8310371" cy="6858000"/>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11" name="Text Placeholder 18"/>
          <p:cNvSpPr>
            <a:spLocks noGrp="1"/>
          </p:cNvSpPr>
          <p:nvPr>
            <p:ph type="body" sz="quarter" idx="14" hasCustomPrompt="1"/>
          </p:nvPr>
        </p:nvSpPr>
        <p:spPr>
          <a:xfrm>
            <a:off x="4207842" y="820279"/>
            <a:ext cx="3489912"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2" name="Text Placeholder 21"/>
          <p:cNvSpPr>
            <a:spLocks noGrp="1"/>
          </p:cNvSpPr>
          <p:nvPr>
            <p:ph type="body" sz="quarter" idx="15" hasCustomPrompt="1"/>
          </p:nvPr>
        </p:nvSpPr>
        <p:spPr>
          <a:xfrm>
            <a:off x="4207842" y="1348810"/>
            <a:ext cx="3490198"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3" name="Text Placeholder 18"/>
          <p:cNvSpPr>
            <a:spLocks noGrp="1"/>
          </p:cNvSpPr>
          <p:nvPr>
            <p:ph type="body" sz="quarter" idx="16" hasCustomPrompt="1"/>
          </p:nvPr>
        </p:nvSpPr>
        <p:spPr>
          <a:xfrm>
            <a:off x="8379848" y="820279"/>
            <a:ext cx="3489912"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4" name="Text Placeholder 21"/>
          <p:cNvSpPr>
            <a:spLocks noGrp="1"/>
          </p:cNvSpPr>
          <p:nvPr>
            <p:ph type="body" sz="quarter" idx="17" hasCustomPrompt="1"/>
          </p:nvPr>
        </p:nvSpPr>
        <p:spPr>
          <a:xfrm>
            <a:off x="8379848" y="1348810"/>
            <a:ext cx="3490198"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19849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 Copy slide">
    <p:spTree>
      <p:nvGrpSpPr>
        <p:cNvPr id="1" name=""/>
        <p:cNvGrpSpPr/>
        <p:nvPr/>
      </p:nvGrpSpPr>
      <p:grpSpPr>
        <a:xfrm>
          <a:off x="0" y="0"/>
          <a:ext cx="0" cy="0"/>
          <a:chOff x="0" y="0"/>
          <a:chExt cx="0" cy="0"/>
        </a:xfrm>
      </p:grpSpPr>
      <p:sp>
        <p:nvSpPr>
          <p:cNvPr id="21" name="Rectangle 20"/>
          <p:cNvSpPr/>
          <p:nvPr userDrawn="1"/>
        </p:nvSpPr>
        <p:spPr>
          <a:xfrm>
            <a:off x="0" y="0"/>
            <a:ext cx="12192000"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872296" rtl="0" eaLnBrk="1" fontAlgn="auto" latinLnBrk="0" hangingPunct="1">
              <a:lnSpc>
                <a:spcPct val="100000"/>
              </a:lnSpc>
              <a:spcBef>
                <a:spcPts val="0"/>
              </a:spcBef>
              <a:spcAft>
                <a:spcPts val="0"/>
              </a:spcAft>
              <a:buClrTx/>
              <a:buSzTx/>
              <a:buFontTx/>
              <a:buNone/>
              <a:tabLst/>
              <a:defRPr/>
            </a:pPr>
            <a:endParaRPr kumimoji="0" lang="en-US" sz="1723"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19"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20"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337443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6.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6" y="212237"/>
            <a:ext cx="3446168"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7" y="820279"/>
            <a:ext cx="3446787"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47070"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1" name="Picture Placeholder 9"/>
          <p:cNvSpPr>
            <a:spLocks noGrp="1"/>
          </p:cNvSpPr>
          <p:nvPr>
            <p:ph type="pic" sz="quarter" idx="14"/>
          </p:nvPr>
        </p:nvSpPr>
        <p:spPr>
          <a:xfrm>
            <a:off x="3881629" y="0"/>
            <a:ext cx="8310371" cy="6858000"/>
          </a:xfrm>
          <a:prstGeom prst="rect">
            <a:avLst/>
          </a:prstGeom>
          <a:solidFill>
            <a:schemeClr val="accent5"/>
          </a:solidFill>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a picture</a:t>
            </a:r>
          </a:p>
        </p:txBody>
      </p:sp>
      <p:sp>
        <p:nvSpPr>
          <p:cNvPr id="12" name="Text Placeholder 18"/>
          <p:cNvSpPr>
            <a:spLocks noGrp="1"/>
          </p:cNvSpPr>
          <p:nvPr>
            <p:ph type="body" sz="quarter" idx="15" hasCustomPrompt="1"/>
          </p:nvPr>
        </p:nvSpPr>
        <p:spPr>
          <a:xfrm>
            <a:off x="4207842"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3" name="Text Placeholder 21"/>
          <p:cNvSpPr>
            <a:spLocks noGrp="1"/>
          </p:cNvSpPr>
          <p:nvPr>
            <p:ph type="body" sz="quarter" idx="16" hasCustomPrompt="1"/>
          </p:nvPr>
        </p:nvSpPr>
        <p:spPr>
          <a:xfrm>
            <a:off x="4207842"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4" name="Text Placeholder 18"/>
          <p:cNvSpPr>
            <a:spLocks noGrp="1"/>
          </p:cNvSpPr>
          <p:nvPr>
            <p:ph type="body" sz="quarter" idx="17" hasCustomPrompt="1"/>
          </p:nvPr>
        </p:nvSpPr>
        <p:spPr>
          <a:xfrm>
            <a:off x="8379848"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5" name="Text Placeholder 21"/>
          <p:cNvSpPr>
            <a:spLocks noGrp="1"/>
          </p:cNvSpPr>
          <p:nvPr>
            <p:ph type="body" sz="quarter" idx="18" hasCustomPrompt="1"/>
          </p:nvPr>
        </p:nvSpPr>
        <p:spPr>
          <a:xfrm>
            <a:off x="8379848"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189600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7.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Rectangle 7"/>
          <p:cNvSpPr/>
          <p:nvPr userDrawn="1"/>
        </p:nvSpPr>
        <p:spPr>
          <a:xfrm>
            <a:off x="4063539" y="-9074"/>
            <a:ext cx="4064922" cy="6867074"/>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10"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1"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2"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250796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8.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Rectangle 7"/>
          <p:cNvSpPr/>
          <p:nvPr userDrawn="1"/>
        </p:nvSpPr>
        <p:spPr>
          <a:xfrm>
            <a:off x="4063539" y="-9074"/>
            <a:ext cx="4064922" cy="6867074"/>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9"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1"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91458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9.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Rectangle 7"/>
          <p:cNvSpPr/>
          <p:nvPr userDrawn="1"/>
        </p:nvSpPr>
        <p:spPr>
          <a:xfrm>
            <a:off x="4063539" y="-9074"/>
            <a:ext cx="4064922" cy="6867074"/>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9"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1"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2830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0.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Rectangle 7"/>
          <p:cNvSpPr/>
          <p:nvPr userDrawn="1"/>
        </p:nvSpPr>
        <p:spPr>
          <a:xfrm>
            <a:off x="4063539" y="-9074"/>
            <a:ext cx="4064922" cy="6867074"/>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9" name="Picture Placeholder 9"/>
          <p:cNvSpPr>
            <a:spLocks noGrp="1"/>
          </p:cNvSpPr>
          <p:nvPr>
            <p:ph type="pic" sz="quarter" idx="14"/>
          </p:nvPr>
        </p:nvSpPr>
        <p:spPr>
          <a:xfrm>
            <a:off x="8128461" y="-9073"/>
            <a:ext cx="4063539" cy="6867074"/>
          </a:xfrm>
          <a:prstGeom prst="rect">
            <a:avLst/>
          </a:prstGeom>
          <a:solidFill>
            <a:schemeClr val="accent6"/>
          </a:solidFill>
        </p:spPr>
        <p:txBody>
          <a:bodyPr/>
          <a:lstStyle>
            <a:lvl1pPr algn="ctr">
              <a:defRPr sz="1088" b="0" i="1">
                <a:solidFill>
                  <a:schemeClr val="accent5"/>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1"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2408249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Rectangle 7"/>
          <p:cNvSpPr/>
          <p:nvPr userDrawn="1"/>
        </p:nvSpPr>
        <p:spPr>
          <a:xfrm>
            <a:off x="4063539" y="-9074"/>
            <a:ext cx="4064922" cy="6867074"/>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9"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1"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248925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2. Copy slide">
    <p:spTree>
      <p:nvGrpSpPr>
        <p:cNvPr id="1" name=""/>
        <p:cNvGrpSpPr/>
        <p:nvPr/>
      </p:nvGrpSpPr>
      <p:grpSpPr>
        <a:xfrm>
          <a:off x="0" y="0"/>
          <a:ext cx="0" cy="0"/>
          <a:chOff x="0" y="0"/>
          <a:chExt cx="0" cy="0"/>
        </a:xfrm>
      </p:grpSpPr>
      <p:sp>
        <p:nvSpPr>
          <p:cNvPr id="10" name="Rectangle 9"/>
          <p:cNvSpPr/>
          <p:nvPr userDrawn="1"/>
        </p:nvSpPr>
        <p:spPr>
          <a:xfrm>
            <a:off x="0" y="-9074"/>
            <a:ext cx="4064922" cy="6867074"/>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5"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a:t>ENTER HEADER TEXT</a:t>
            </a:r>
          </a:p>
        </p:txBody>
      </p:sp>
      <p:sp>
        <p:nvSpPr>
          <p:cNvPr id="8"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9"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1"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2"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3"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10513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3.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0"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385437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5.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0"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89249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6.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0"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76628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 Intro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10" name="Text Placeholder 9"/>
          <p:cNvSpPr>
            <a:spLocks noGrp="1"/>
          </p:cNvSpPr>
          <p:nvPr>
            <p:ph type="body" sz="quarter" idx="10" hasCustomPrompt="1"/>
          </p:nvPr>
        </p:nvSpPr>
        <p:spPr>
          <a:xfrm>
            <a:off x="2334933" y="2258718"/>
            <a:ext cx="7522135" cy="1249026"/>
          </a:xfrm>
          <a:prstGeom prst="rect">
            <a:avLst/>
          </a:prstGeom>
        </p:spPr>
        <p:txBody>
          <a:bodyPr vert="horz" wrap="none" lIns="0" tIns="0" rIns="0" bIns="0" anchor="t" anchorCtr="0">
            <a:noAutofit/>
          </a:bodyPr>
          <a:lstStyle>
            <a:lvl1pPr algn="ctr">
              <a:lnSpc>
                <a:spcPct val="100000"/>
              </a:lnSpc>
              <a:defRPr sz="9069" b="0" baseline="0">
                <a:solidFill>
                  <a:srgbClr val="FFFFFF"/>
                </a:solidFill>
                <a:latin typeface="Impact" charset="0"/>
                <a:ea typeface="Impact" charset="0"/>
                <a:cs typeface="Impact" charset="0"/>
              </a:defRPr>
            </a:lvl1pPr>
            <a:lvl2pPr algn="ctr">
              <a:defRPr sz="1814" b="0">
                <a:solidFill>
                  <a:srgbClr val="FFFFFF"/>
                </a:solidFill>
                <a:latin typeface="Impact" charset="0"/>
                <a:ea typeface="Impact" charset="0"/>
                <a:cs typeface="Impact" charset="0"/>
              </a:defRPr>
            </a:lvl2pPr>
            <a:lvl3pPr algn="ctr">
              <a:defRPr sz="1814" b="0">
                <a:solidFill>
                  <a:srgbClr val="FFFFFF"/>
                </a:solidFill>
                <a:latin typeface="Impact" charset="0"/>
                <a:ea typeface="Impact" charset="0"/>
                <a:cs typeface="Impact" charset="0"/>
              </a:defRPr>
            </a:lvl3pPr>
            <a:lvl4pPr algn="ctr">
              <a:defRPr sz="1814" b="0">
                <a:solidFill>
                  <a:srgbClr val="FFFFFF"/>
                </a:solidFill>
                <a:latin typeface="Impact" charset="0"/>
                <a:ea typeface="Impact" charset="0"/>
                <a:cs typeface="Impact" charset="0"/>
              </a:defRPr>
            </a:lvl4pPr>
            <a:lvl5pPr algn="ctr">
              <a:defRPr sz="1814" b="0">
                <a:solidFill>
                  <a:srgbClr val="FFFFFF"/>
                </a:solidFill>
                <a:latin typeface="Impact" charset="0"/>
                <a:ea typeface="Impact" charset="0"/>
                <a:cs typeface="Impact" charset="0"/>
              </a:defRPr>
            </a:lvl5pPr>
          </a:lstStyle>
          <a:p>
            <a:pPr lvl="0"/>
            <a:r>
              <a:rPr lang="en-US" dirty="0"/>
              <a:t>ENTER TEXT HERE</a:t>
            </a:r>
          </a:p>
        </p:txBody>
      </p:sp>
      <p:sp>
        <p:nvSpPr>
          <p:cNvPr id="19" name="Text Placeholder 18"/>
          <p:cNvSpPr>
            <a:spLocks noGrp="1"/>
          </p:cNvSpPr>
          <p:nvPr>
            <p:ph type="body" sz="quarter" idx="11" hasCustomPrompt="1"/>
          </p:nvPr>
        </p:nvSpPr>
        <p:spPr>
          <a:xfrm>
            <a:off x="4063040" y="4159099"/>
            <a:ext cx="4065920" cy="155199"/>
          </a:xfrm>
          <a:prstGeom prst="rect">
            <a:avLst/>
          </a:prstGeom>
        </p:spPr>
        <p:txBody>
          <a:bodyPr anchor="ctr" anchorCtr="0"/>
          <a:lstStyle>
            <a:lvl1pPr algn="ctr">
              <a:lnSpc>
                <a:spcPct val="100000"/>
              </a:lnSpc>
              <a:defRPr sz="1632">
                <a:solidFill>
                  <a:srgbClr val="FFFFFF"/>
                </a:solidFill>
              </a:defRPr>
            </a:lvl1pPr>
          </a:lstStyle>
          <a:p>
            <a:pPr lvl="0"/>
            <a:r>
              <a:rPr lang="en-US" dirty="0"/>
              <a:t>Enter text here</a:t>
            </a:r>
          </a:p>
        </p:txBody>
      </p:sp>
      <p:sp>
        <p:nvSpPr>
          <p:cNvPr id="21" name="Text Placeholder 18"/>
          <p:cNvSpPr>
            <a:spLocks noGrp="1"/>
          </p:cNvSpPr>
          <p:nvPr>
            <p:ph type="body" sz="quarter" idx="12" hasCustomPrompt="1"/>
          </p:nvPr>
        </p:nvSpPr>
        <p:spPr>
          <a:xfrm>
            <a:off x="4063040" y="1974132"/>
            <a:ext cx="4065920" cy="187859"/>
          </a:xfrm>
          <a:prstGeom prst="rect">
            <a:avLst/>
          </a:prstGeom>
        </p:spPr>
        <p:txBody>
          <a:bodyPr anchor="ctr" anchorCtr="0"/>
          <a:lstStyle>
            <a:lvl1pPr algn="ctr">
              <a:lnSpc>
                <a:spcPct val="100000"/>
              </a:lnSpc>
              <a:defRPr sz="1632">
                <a:solidFill>
                  <a:srgbClr val="FFFFFF"/>
                </a:solidFill>
              </a:defRPr>
            </a:lvl1pPr>
          </a:lstStyle>
          <a:p>
            <a:pPr lvl="0"/>
            <a:r>
              <a:rPr lang="en-US" dirty="0"/>
              <a:t>Enter text here</a:t>
            </a:r>
          </a:p>
        </p:txBody>
      </p:sp>
    </p:spTree>
    <p:extLst>
      <p:ext uri="{BB962C8B-B14F-4D97-AF65-F5344CB8AC3E}">
        <p14:creationId xmlns:p14="http://schemas.microsoft.com/office/powerpoint/2010/main" val="149394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7.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8128461" y="-9073"/>
            <a:ext cx="4063539" cy="6867074"/>
          </a:xfrm>
          <a:prstGeom prst="rect">
            <a:avLst/>
          </a:prstGeom>
          <a:solidFill>
            <a:schemeClr val="accent6"/>
          </a:solidFill>
        </p:spPr>
        <p:txBody>
          <a:bodyPr/>
          <a:lstStyle>
            <a:lvl1pPr algn="ctr">
              <a:defRPr sz="1088" b="0" i="1">
                <a:solidFill>
                  <a:schemeClr val="accent5"/>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0"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4850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8. Copy slide">
    <p:spTree>
      <p:nvGrpSpPr>
        <p:cNvPr id="1" name=""/>
        <p:cNvGrpSpPr/>
        <p:nvPr/>
      </p:nvGrpSpPr>
      <p:grpSpPr>
        <a:xfrm>
          <a:off x="0" y="0"/>
          <a:ext cx="0" cy="0"/>
          <a:chOff x="0" y="0"/>
          <a:chExt cx="0" cy="0"/>
        </a:xfrm>
      </p:grpSpPr>
      <p:sp>
        <p:nvSpPr>
          <p:cNvPr id="4" name="Rectangle 3"/>
          <p:cNvSpPr/>
          <p:nvPr userDrawn="1"/>
        </p:nvSpPr>
        <p:spPr>
          <a:xfrm>
            <a:off x="0" y="-9074"/>
            <a:ext cx="4064922" cy="6867074"/>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5"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a:t>ENTER HEADER TEXT</a:t>
            </a:r>
          </a:p>
        </p:txBody>
      </p:sp>
      <p:sp>
        <p:nvSpPr>
          <p:cNvPr id="7"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8"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9" name="Picture Placeholder 9"/>
          <p:cNvSpPr>
            <a:spLocks noGrp="1"/>
          </p:cNvSpPr>
          <p:nvPr>
            <p:ph type="pic" sz="quarter" idx="14"/>
          </p:nvPr>
        </p:nvSpPr>
        <p:spPr>
          <a:xfrm>
            <a:off x="4064922"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Text Placeholder 18"/>
          <p:cNvSpPr>
            <a:spLocks noGrp="1"/>
          </p:cNvSpPr>
          <p:nvPr>
            <p:ph type="body" sz="quarter" idx="15" hasCustomPrompt="1"/>
          </p:nvPr>
        </p:nvSpPr>
        <p:spPr>
          <a:xfrm>
            <a:off x="84752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1" name="Text Placeholder 21"/>
          <p:cNvSpPr>
            <a:spLocks noGrp="1"/>
          </p:cNvSpPr>
          <p:nvPr>
            <p:ph type="body" sz="quarter" idx="16" hasCustomPrompt="1"/>
          </p:nvPr>
        </p:nvSpPr>
        <p:spPr>
          <a:xfrm>
            <a:off x="8475107"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294497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9.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4064922"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Text Placeholder 18"/>
          <p:cNvSpPr>
            <a:spLocks noGrp="1"/>
          </p:cNvSpPr>
          <p:nvPr>
            <p:ph type="body" sz="quarter" idx="15" hasCustomPrompt="1"/>
          </p:nvPr>
        </p:nvSpPr>
        <p:spPr>
          <a:xfrm>
            <a:off x="84752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0" name="Text Placeholder 21"/>
          <p:cNvSpPr>
            <a:spLocks noGrp="1"/>
          </p:cNvSpPr>
          <p:nvPr>
            <p:ph type="body" sz="quarter" idx="16" hasCustomPrompt="1"/>
          </p:nvPr>
        </p:nvSpPr>
        <p:spPr>
          <a:xfrm>
            <a:off x="8475107"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152998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0.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4064922"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Text Placeholder 18"/>
          <p:cNvSpPr>
            <a:spLocks noGrp="1"/>
          </p:cNvSpPr>
          <p:nvPr>
            <p:ph type="body" sz="quarter" idx="15" hasCustomPrompt="1"/>
          </p:nvPr>
        </p:nvSpPr>
        <p:spPr>
          <a:xfrm>
            <a:off x="84752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0" name="Text Placeholder 21"/>
          <p:cNvSpPr>
            <a:spLocks noGrp="1"/>
          </p:cNvSpPr>
          <p:nvPr>
            <p:ph type="body" sz="quarter" idx="16" hasCustomPrompt="1"/>
          </p:nvPr>
        </p:nvSpPr>
        <p:spPr>
          <a:xfrm>
            <a:off x="8475107"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107670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51.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4064922"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Text Placeholder 18"/>
          <p:cNvSpPr>
            <a:spLocks noGrp="1"/>
          </p:cNvSpPr>
          <p:nvPr>
            <p:ph type="body" sz="quarter" idx="15" hasCustomPrompt="1"/>
          </p:nvPr>
        </p:nvSpPr>
        <p:spPr>
          <a:xfrm>
            <a:off x="84752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0" name="Text Placeholder 21"/>
          <p:cNvSpPr>
            <a:spLocks noGrp="1"/>
          </p:cNvSpPr>
          <p:nvPr>
            <p:ph type="body" sz="quarter" idx="16" hasCustomPrompt="1"/>
          </p:nvPr>
        </p:nvSpPr>
        <p:spPr>
          <a:xfrm>
            <a:off x="8475107"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325043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52.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4064922" y="-9073"/>
            <a:ext cx="4063539" cy="6867074"/>
          </a:xfrm>
          <a:prstGeom prst="rect">
            <a:avLst/>
          </a:prstGeom>
          <a:solidFill>
            <a:schemeClr val="accent6"/>
          </a:solidFill>
        </p:spPr>
        <p:txBody>
          <a:bodyPr/>
          <a:lstStyle>
            <a:lvl1pPr algn="ctr">
              <a:defRPr sz="1088" b="0" i="1">
                <a:solidFill>
                  <a:schemeClr val="accent5"/>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Text Placeholder 18"/>
          <p:cNvSpPr>
            <a:spLocks noGrp="1"/>
          </p:cNvSpPr>
          <p:nvPr>
            <p:ph type="body" sz="quarter" idx="15" hasCustomPrompt="1"/>
          </p:nvPr>
        </p:nvSpPr>
        <p:spPr>
          <a:xfrm>
            <a:off x="84752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0" name="Text Placeholder 21"/>
          <p:cNvSpPr>
            <a:spLocks noGrp="1"/>
          </p:cNvSpPr>
          <p:nvPr>
            <p:ph type="body" sz="quarter" idx="16" hasCustomPrompt="1"/>
          </p:nvPr>
        </p:nvSpPr>
        <p:spPr>
          <a:xfrm>
            <a:off x="8475107"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170201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53. Copy slid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a:t>ENTER HEADER TEXT</a:t>
            </a:r>
          </a:p>
        </p:txBody>
      </p:sp>
      <p:sp>
        <p:nvSpPr>
          <p:cNvPr id="7"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8"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9" name="Picture Placeholder 9"/>
          <p:cNvSpPr>
            <a:spLocks noGrp="1"/>
          </p:cNvSpPr>
          <p:nvPr>
            <p:ph type="pic" sz="quarter" idx="14"/>
          </p:nvPr>
        </p:nvSpPr>
        <p:spPr>
          <a:xfrm>
            <a:off x="4064231" y="-1"/>
            <a:ext cx="4063539" cy="3428427"/>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Text Placeholder 18"/>
          <p:cNvSpPr>
            <a:spLocks noGrp="1"/>
          </p:cNvSpPr>
          <p:nvPr>
            <p:ph type="body" sz="quarter" idx="15" hasCustomPrompt="1"/>
          </p:nvPr>
        </p:nvSpPr>
        <p:spPr>
          <a:xfrm>
            <a:off x="84752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1" name="Text Placeholder 21"/>
          <p:cNvSpPr>
            <a:spLocks noGrp="1"/>
          </p:cNvSpPr>
          <p:nvPr>
            <p:ph type="body" sz="quarter" idx="16" hasCustomPrompt="1"/>
          </p:nvPr>
        </p:nvSpPr>
        <p:spPr>
          <a:xfrm>
            <a:off x="8475107"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4" name="Picture Placeholder 9"/>
          <p:cNvSpPr>
            <a:spLocks noGrp="1"/>
          </p:cNvSpPr>
          <p:nvPr>
            <p:ph type="pic" sz="quarter" idx="17"/>
          </p:nvPr>
        </p:nvSpPr>
        <p:spPr>
          <a:xfrm>
            <a:off x="4064922" y="3428426"/>
            <a:ext cx="4063539" cy="3428427"/>
          </a:xfrm>
          <a:prstGeom prst="rect">
            <a:avLst/>
          </a:prstGeom>
          <a:solidFill>
            <a:schemeClr val="accent6"/>
          </a:solidFill>
        </p:spPr>
        <p:txBody>
          <a:bodyPr/>
          <a:lstStyle>
            <a:lvl1pPr algn="ctr">
              <a:defRPr sz="1088" b="0" i="1">
                <a:solidFill>
                  <a:schemeClr val="accent5"/>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Tree>
    <p:extLst>
      <p:ext uri="{BB962C8B-B14F-4D97-AF65-F5344CB8AC3E}">
        <p14:creationId xmlns:p14="http://schemas.microsoft.com/office/powerpoint/2010/main" val="258322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899" y="212237"/>
            <a:ext cx="11258204" cy="272343"/>
          </a:xfrm>
          <a:prstGeom prst="rect">
            <a:avLst/>
          </a:prstGeom>
          <a:ln>
            <a:noFill/>
          </a:ln>
        </p:spPr>
        <p:txBody>
          <a:bodyPr vert="horz" wrap="none" lIns="0" tIns="0" rIns="0" bIns="0" rtlCol="0" anchor="ctr">
            <a:noAutofit/>
          </a:bodyPr>
          <a:lstStyle>
            <a:lvl1pPr algn="ctr">
              <a:defRPr sz="2539">
                <a:solidFill>
                  <a:schemeClr val="bg1"/>
                </a:solidFill>
              </a:defRPr>
            </a:lvl1pPr>
          </a:lstStyle>
          <a:p>
            <a:r>
              <a:rPr lang="en-US"/>
              <a:t>ENTER HEADER TEXT</a:t>
            </a:r>
          </a:p>
        </p:txBody>
      </p:sp>
      <p:sp>
        <p:nvSpPr>
          <p:cNvPr id="5" name="Text Placeholder 18"/>
          <p:cNvSpPr>
            <a:spLocks noGrp="1"/>
          </p:cNvSpPr>
          <p:nvPr>
            <p:ph type="body" sz="quarter" idx="12" hasCustomPrompt="1"/>
          </p:nvPr>
        </p:nvSpPr>
        <p:spPr>
          <a:xfrm>
            <a:off x="3370733" y="820279"/>
            <a:ext cx="5450534"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12pt, Bold)</a:t>
            </a:r>
          </a:p>
        </p:txBody>
      </p:sp>
      <p:sp>
        <p:nvSpPr>
          <p:cNvPr id="6" name="Text Placeholder 21"/>
          <p:cNvSpPr>
            <a:spLocks noGrp="1"/>
          </p:cNvSpPr>
          <p:nvPr>
            <p:ph type="body" sz="quarter" idx="13" hasCustomPrompt="1"/>
          </p:nvPr>
        </p:nvSpPr>
        <p:spPr>
          <a:xfrm>
            <a:off x="691485" y="1348809"/>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5335" y="6317610"/>
            <a:ext cx="1521331" cy="329789"/>
          </a:xfrm>
          <a:prstGeom prst="rect">
            <a:avLst/>
          </a:prstGeom>
        </p:spPr>
      </p:pic>
      <p:sp>
        <p:nvSpPr>
          <p:cNvPr id="8" name="Text Placeholder 21"/>
          <p:cNvSpPr>
            <a:spLocks noGrp="1"/>
          </p:cNvSpPr>
          <p:nvPr>
            <p:ph type="body" sz="quarter" idx="14" hasCustomPrompt="1"/>
          </p:nvPr>
        </p:nvSpPr>
        <p:spPr>
          <a:xfrm>
            <a:off x="4463501" y="1348809"/>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9" name="Text Placeholder 21"/>
          <p:cNvSpPr>
            <a:spLocks noGrp="1"/>
          </p:cNvSpPr>
          <p:nvPr>
            <p:ph type="body" sz="quarter" idx="15" hasCustomPrompt="1"/>
          </p:nvPr>
        </p:nvSpPr>
        <p:spPr>
          <a:xfrm>
            <a:off x="8235517" y="1348809"/>
            <a:ext cx="3264998" cy="462021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86564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899" y="212237"/>
            <a:ext cx="11258204" cy="272343"/>
          </a:xfrm>
          <a:prstGeom prst="rect">
            <a:avLst/>
          </a:prstGeom>
          <a:ln>
            <a:noFill/>
          </a:ln>
        </p:spPr>
        <p:txBody>
          <a:bodyPr vert="horz" wrap="none" lIns="0" tIns="0" rIns="0" bIns="0" rtlCol="0" anchor="ctr">
            <a:noAutofit/>
          </a:bodyPr>
          <a:lstStyle>
            <a:lvl1pPr algn="ctr">
              <a:defRPr sz="2539">
                <a:solidFill>
                  <a:schemeClr val="bg1"/>
                </a:solidFill>
              </a:defRPr>
            </a:lvl1pPr>
          </a:lstStyle>
          <a:p>
            <a:r>
              <a:rPr lang="en-US"/>
              <a:t>ENTER HEADER TEXT</a:t>
            </a:r>
          </a:p>
        </p:txBody>
      </p:sp>
      <p:sp>
        <p:nvSpPr>
          <p:cNvPr id="5" name="Text Placeholder 18"/>
          <p:cNvSpPr>
            <a:spLocks noGrp="1"/>
          </p:cNvSpPr>
          <p:nvPr>
            <p:ph type="body" sz="quarter" idx="12" hasCustomPrompt="1"/>
          </p:nvPr>
        </p:nvSpPr>
        <p:spPr>
          <a:xfrm>
            <a:off x="3370733" y="820279"/>
            <a:ext cx="5450534"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12pt, Bold)</a:t>
            </a:r>
          </a:p>
        </p:txBody>
      </p:sp>
      <p:sp>
        <p:nvSpPr>
          <p:cNvPr id="6" name="Text Placeholder 21"/>
          <p:cNvSpPr>
            <a:spLocks noGrp="1"/>
          </p:cNvSpPr>
          <p:nvPr>
            <p:ph type="body" sz="quarter" idx="13" hasCustomPrompt="1"/>
          </p:nvPr>
        </p:nvSpPr>
        <p:spPr>
          <a:xfrm>
            <a:off x="691485" y="1348809"/>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Text Placeholder 21"/>
          <p:cNvSpPr>
            <a:spLocks noGrp="1"/>
          </p:cNvSpPr>
          <p:nvPr>
            <p:ph type="body" sz="quarter" idx="14" hasCustomPrompt="1"/>
          </p:nvPr>
        </p:nvSpPr>
        <p:spPr>
          <a:xfrm>
            <a:off x="4463501" y="1348809"/>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9" name="Text Placeholder 21"/>
          <p:cNvSpPr>
            <a:spLocks noGrp="1"/>
          </p:cNvSpPr>
          <p:nvPr>
            <p:ph type="body" sz="quarter" idx="15" hasCustomPrompt="1"/>
          </p:nvPr>
        </p:nvSpPr>
        <p:spPr>
          <a:xfrm>
            <a:off x="8235517" y="1348809"/>
            <a:ext cx="3264998" cy="462021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279842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6. Copy slide">
    <p:spTree>
      <p:nvGrpSpPr>
        <p:cNvPr id="1" name=""/>
        <p:cNvGrpSpPr/>
        <p:nvPr/>
      </p:nvGrpSpPr>
      <p:grpSpPr>
        <a:xfrm>
          <a:off x="0" y="0"/>
          <a:ext cx="0" cy="0"/>
          <a:chOff x="0" y="0"/>
          <a:chExt cx="0" cy="0"/>
        </a:xfrm>
      </p:grpSpPr>
      <p:sp>
        <p:nvSpPr>
          <p:cNvPr id="6" name="Text Placeholder 21"/>
          <p:cNvSpPr>
            <a:spLocks noGrp="1"/>
          </p:cNvSpPr>
          <p:nvPr>
            <p:ph type="body" sz="quarter" idx="13" hasCustomPrompt="1"/>
          </p:nvPr>
        </p:nvSpPr>
        <p:spPr>
          <a:xfrm>
            <a:off x="691485" y="1348809"/>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7" name="Text Placeholder 21"/>
          <p:cNvSpPr>
            <a:spLocks noGrp="1"/>
          </p:cNvSpPr>
          <p:nvPr>
            <p:ph type="body" sz="quarter" idx="14" hasCustomPrompt="1"/>
          </p:nvPr>
        </p:nvSpPr>
        <p:spPr>
          <a:xfrm>
            <a:off x="4463501" y="1348809"/>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Text Placeholder 21"/>
          <p:cNvSpPr>
            <a:spLocks noGrp="1"/>
          </p:cNvSpPr>
          <p:nvPr>
            <p:ph type="body" sz="quarter" idx="15" hasCustomPrompt="1"/>
          </p:nvPr>
        </p:nvSpPr>
        <p:spPr>
          <a:xfrm>
            <a:off x="8235517" y="1348809"/>
            <a:ext cx="3264998" cy="462021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0"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a:t>ENTER HEADER TEXT</a:t>
            </a:r>
          </a:p>
        </p:txBody>
      </p:sp>
      <p:sp>
        <p:nvSpPr>
          <p:cNvPr id="12"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Tree>
    <p:extLst>
      <p:ext uri="{BB962C8B-B14F-4D97-AF65-F5344CB8AC3E}">
        <p14:creationId xmlns:p14="http://schemas.microsoft.com/office/powerpoint/2010/main" val="106173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Statement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6" name="Text Placeholder 5"/>
          <p:cNvSpPr>
            <a:spLocks noGrp="1"/>
          </p:cNvSpPr>
          <p:nvPr>
            <p:ph type="body" sz="quarter" idx="10" hasCustomPrompt="1"/>
          </p:nvPr>
        </p:nvSpPr>
        <p:spPr>
          <a:xfrm>
            <a:off x="2456253" y="699889"/>
            <a:ext cx="7279494" cy="1117323"/>
          </a:xfrm>
          <a:prstGeom prst="rect">
            <a:avLst/>
          </a:prstGeom>
        </p:spPr>
        <p:txBody>
          <a:bodyPr/>
          <a:lstStyle>
            <a:lvl1pPr algn="ctr">
              <a:lnSpc>
                <a:spcPct val="100000"/>
              </a:lnSpc>
              <a:defRPr sz="7255" baseline="0">
                <a:solidFill>
                  <a:srgbClr val="FB3449"/>
                </a:solidFill>
                <a:latin typeface="Impact" charset="0"/>
                <a:ea typeface="Impact" charset="0"/>
                <a:cs typeface="Impact" charset="0"/>
              </a:defRPr>
            </a:lvl1pPr>
            <a:lvl2pPr>
              <a:defRPr sz="7255">
                <a:latin typeface="Impact" charset="0"/>
                <a:ea typeface="Impact" charset="0"/>
                <a:cs typeface="Impact" charset="0"/>
              </a:defRPr>
            </a:lvl2pPr>
            <a:lvl3pPr>
              <a:defRPr sz="7255">
                <a:latin typeface="Impact" charset="0"/>
                <a:ea typeface="Impact" charset="0"/>
                <a:cs typeface="Impact" charset="0"/>
              </a:defRPr>
            </a:lvl3pPr>
            <a:lvl4pPr>
              <a:defRPr sz="7255">
                <a:latin typeface="Impact" charset="0"/>
                <a:ea typeface="Impact" charset="0"/>
                <a:cs typeface="Impact" charset="0"/>
              </a:defRPr>
            </a:lvl4pPr>
            <a:lvl5pPr>
              <a:defRPr sz="7255">
                <a:latin typeface="Impact" charset="0"/>
                <a:ea typeface="Impact" charset="0"/>
                <a:cs typeface="Impact" charset="0"/>
              </a:defRPr>
            </a:lvl5pPr>
          </a:lstStyle>
          <a:p>
            <a:pPr lvl="0"/>
            <a:r>
              <a:rPr lang="en-US" dirty="0"/>
              <a:t>ENTER TEXT</a:t>
            </a:r>
          </a:p>
        </p:txBody>
      </p:sp>
      <p:sp>
        <p:nvSpPr>
          <p:cNvPr id="9" name="Text Placeholder 5"/>
          <p:cNvSpPr>
            <a:spLocks noGrp="1"/>
          </p:cNvSpPr>
          <p:nvPr>
            <p:ph type="body" sz="quarter" idx="11" hasCustomPrompt="1"/>
          </p:nvPr>
        </p:nvSpPr>
        <p:spPr>
          <a:xfrm>
            <a:off x="2456253" y="2253253"/>
            <a:ext cx="7279494" cy="2831154"/>
          </a:xfrm>
          <a:prstGeom prst="rect">
            <a:avLst/>
          </a:prstGeom>
        </p:spPr>
        <p:txBody>
          <a:bodyPr/>
          <a:lstStyle>
            <a:lvl1pPr marL="0" marR="0" indent="0" algn="ctr" defTabSz="872296" rtl="0" eaLnBrk="1" fontAlgn="auto" latinLnBrk="0" hangingPunct="1">
              <a:lnSpc>
                <a:spcPts val="7709"/>
              </a:lnSpc>
              <a:spcBef>
                <a:spcPts val="0"/>
              </a:spcBef>
              <a:spcAft>
                <a:spcPts val="0"/>
              </a:spcAft>
              <a:buClr>
                <a:srgbClr val="FFFFFF"/>
              </a:buClr>
              <a:buSzPct val="100000"/>
              <a:buFont typeface="Arial"/>
              <a:buNone/>
              <a:tabLst/>
              <a:defRPr sz="7255" baseline="0">
                <a:solidFill>
                  <a:srgbClr val="FFFFFF"/>
                </a:solidFill>
                <a:latin typeface="Impact" charset="0"/>
                <a:ea typeface="Impact" charset="0"/>
                <a:cs typeface="Impact" charset="0"/>
              </a:defRPr>
            </a:lvl1pPr>
            <a:lvl2pPr>
              <a:defRPr sz="7255">
                <a:latin typeface="Impact" charset="0"/>
                <a:ea typeface="Impact" charset="0"/>
                <a:cs typeface="Impact" charset="0"/>
              </a:defRPr>
            </a:lvl2pPr>
            <a:lvl3pPr>
              <a:defRPr sz="7255">
                <a:latin typeface="Impact" charset="0"/>
                <a:ea typeface="Impact" charset="0"/>
                <a:cs typeface="Impact" charset="0"/>
              </a:defRPr>
            </a:lvl3pPr>
            <a:lvl4pPr>
              <a:defRPr sz="7255">
                <a:latin typeface="Impact" charset="0"/>
                <a:ea typeface="Impact" charset="0"/>
                <a:cs typeface="Impact" charset="0"/>
              </a:defRPr>
            </a:lvl4pPr>
            <a:lvl5pPr>
              <a:defRPr sz="7255">
                <a:latin typeface="Impact" charset="0"/>
                <a:ea typeface="Impact" charset="0"/>
                <a:cs typeface="Impact" charset="0"/>
              </a:defRPr>
            </a:lvl5pPr>
          </a:lstStyle>
          <a:p>
            <a:pPr lvl="0"/>
            <a:r>
              <a:rPr lang="en-US" dirty="0"/>
              <a:t>ENTER TEXT</a:t>
            </a:r>
          </a:p>
          <a:p>
            <a:pPr lvl="0"/>
            <a:r>
              <a:rPr lang="en-US" dirty="0"/>
              <a:t>ENTER TEXT</a:t>
            </a:r>
          </a:p>
          <a:p>
            <a:pPr lvl="0"/>
            <a:r>
              <a:rPr lang="en-US" dirty="0"/>
              <a:t>ENTER TEXT</a:t>
            </a:r>
          </a:p>
        </p:txBody>
      </p:sp>
    </p:spTree>
    <p:extLst>
      <p:ext uri="{BB962C8B-B14F-4D97-AF65-F5344CB8AC3E}">
        <p14:creationId xmlns:p14="http://schemas.microsoft.com/office/powerpoint/2010/main" val="204582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3. Statement slid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920" y="1442"/>
          <a:ext cx="1919" cy="1439"/>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 y="1442"/>
                        <a:ext cx="1919" cy="143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 y="1"/>
            <a:ext cx="194734" cy="15875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userDrawn="1"/>
        </p:nvSpPr>
        <p:spPr>
          <a:xfrm>
            <a:off x="0" y="0"/>
            <a:ext cx="12192000"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pic>
        <p:nvPicPr>
          <p:cNvPr id="6" name="Pictur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10" name="Text Placeholder 5"/>
          <p:cNvSpPr>
            <a:spLocks noGrp="1"/>
          </p:cNvSpPr>
          <p:nvPr>
            <p:ph type="body" sz="quarter" idx="11" hasCustomPrompt="1"/>
          </p:nvPr>
        </p:nvSpPr>
        <p:spPr>
          <a:xfrm>
            <a:off x="2456253" y="1454675"/>
            <a:ext cx="7279494" cy="2945502"/>
          </a:xfrm>
          <a:prstGeom prst="rect">
            <a:avLst/>
          </a:prstGeom>
        </p:spPr>
        <p:txBody>
          <a:bodyPr/>
          <a:lstStyle>
            <a:lvl1pPr marL="0" marR="0" indent="0" algn="ctr" defTabSz="872296" rtl="0" eaLnBrk="1" fontAlgn="auto" latinLnBrk="0" hangingPunct="1">
              <a:lnSpc>
                <a:spcPts val="7709"/>
              </a:lnSpc>
              <a:spcBef>
                <a:spcPts val="0"/>
              </a:spcBef>
              <a:spcAft>
                <a:spcPts val="0"/>
              </a:spcAft>
              <a:buClr>
                <a:srgbClr val="FFFFFF"/>
              </a:buClr>
              <a:buSzPct val="100000"/>
              <a:buFont typeface="Arial"/>
              <a:buNone/>
              <a:tabLst/>
              <a:defRPr sz="7255" baseline="0">
                <a:solidFill>
                  <a:srgbClr val="FFFFFF"/>
                </a:solidFill>
                <a:latin typeface="Impact" charset="0"/>
                <a:ea typeface="Impact" charset="0"/>
                <a:cs typeface="Impact" charset="0"/>
              </a:defRPr>
            </a:lvl1pPr>
            <a:lvl2pPr>
              <a:defRPr sz="7255">
                <a:latin typeface="Impact" charset="0"/>
                <a:ea typeface="Impact" charset="0"/>
                <a:cs typeface="Impact" charset="0"/>
              </a:defRPr>
            </a:lvl2pPr>
            <a:lvl3pPr>
              <a:defRPr sz="7255">
                <a:latin typeface="Impact" charset="0"/>
                <a:ea typeface="Impact" charset="0"/>
                <a:cs typeface="Impact" charset="0"/>
              </a:defRPr>
            </a:lvl3pPr>
            <a:lvl4pPr>
              <a:defRPr sz="7255">
                <a:latin typeface="Impact" charset="0"/>
                <a:ea typeface="Impact" charset="0"/>
                <a:cs typeface="Impact" charset="0"/>
              </a:defRPr>
            </a:lvl4pPr>
            <a:lvl5pPr>
              <a:defRPr sz="7255">
                <a:latin typeface="Impact" charset="0"/>
                <a:ea typeface="Impact" charset="0"/>
                <a:cs typeface="Impact" charset="0"/>
              </a:defRPr>
            </a:lvl5pPr>
          </a:lstStyle>
          <a:p>
            <a:pPr lvl="0"/>
            <a:r>
              <a:rPr lang="en-US"/>
              <a:t>STATEMENT TEXT</a:t>
            </a:r>
          </a:p>
          <a:p>
            <a:pPr lvl="0"/>
            <a:r>
              <a:rPr lang="en-US"/>
              <a:t>STATEMENT TEXT</a:t>
            </a:r>
          </a:p>
          <a:p>
            <a:pPr marL="0" marR="0" lvl="0" indent="0" algn="ctr" defTabSz="872296" rtl="0" eaLnBrk="1" fontAlgn="auto" latinLnBrk="0" hangingPunct="1">
              <a:lnSpc>
                <a:spcPct val="100000"/>
              </a:lnSpc>
              <a:spcBef>
                <a:spcPts val="0"/>
              </a:spcBef>
              <a:spcAft>
                <a:spcPts val="0"/>
              </a:spcAft>
              <a:buClr>
                <a:srgbClr val="FFFFFF"/>
              </a:buClr>
              <a:buSzPct val="100000"/>
              <a:buFont typeface="Arial"/>
              <a:buNone/>
              <a:tabLst/>
              <a:defRPr/>
            </a:pPr>
            <a:r>
              <a:rPr lang="en-US"/>
              <a:t>STATEMENT TEXT</a:t>
            </a:r>
          </a:p>
        </p:txBody>
      </p:sp>
    </p:spTree>
    <p:extLst>
      <p:ext uri="{BB962C8B-B14F-4D97-AF65-F5344CB8AC3E}">
        <p14:creationId xmlns:p14="http://schemas.microsoft.com/office/powerpoint/2010/main" val="409702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6. Statement slide">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0" y="0"/>
            <a:ext cx="12192000" cy="6858000"/>
          </a:xfrm>
          <a:prstGeom prst="rect">
            <a:avLst/>
          </a:prstGeom>
          <a:solidFill>
            <a:schemeClr val="accent5"/>
          </a:solidFill>
        </p:spPr>
        <p:txBody>
          <a:bodyPr/>
          <a:lstStyle>
            <a:lvl1pPr algn="ctr">
              <a:defRPr sz="1088" b="0" i="1" baseline="0">
                <a:solidFill>
                  <a:schemeClr val="accent6"/>
                </a:solidFill>
              </a:defRPr>
            </a:lvl1pPr>
          </a:lstStyle>
          <a:p>
            <a:r>
              <a:rPr lang="en-US"/>
              <a:t>Click the icon in the middle to add picture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
        <p:nvSpPr>
          <p:cNvPr id="5" name="Text Placeholder 5"/>
          <p:cNvSpPr>
            <a:spLocks noGrp="1"/>
          </p:cNvSpPr>
          <p:nvPr>
            <p:ph type="body" sz="quarter" idx="11" hasCustomPrompt="1"/>
          </p:nvPr>
        </p:nvSpPr>
        <p:spPr>
          <a:xfrm>
            <a:off x="212225" y="212236"/>
            <a:ext cx="7279494" cy="3855543"/>
          </a:xfrm>
          <a:prstGeom prst="rect">
            <a:avLst/>
          </a:prstGeom>
        </p:spPr>
        <p:txBody>
          <a:bodyPr lIns="0" tIns="0" rIns="0" bIns="0"/>
          <a:lstStyle>
            <a:lvl1pPr marL="0" marR="0" indent="0" algn="l" defTabSz="872296" rtl="0" eaLnBrk="1" fontAlgn="auto" latinLnBrk="0" hangingPunct="1">
              <a:lnSpc>
                <a:spcPts val="7709"/>
              </a:lnSpc>
              <a:spcBef>
                <a:spcPts val="0"/>
              </a:spcBef>
              <a:spcAft>
                <a:spcPts val="0"/>
              </a:spcAft>
              <a:buClr>
                <a:srgbClr val="FFFFFF"/>
              </a:buClr>
              <a:buSzPct val="100000"/>
              <a:buFont typeface="Arial"/>
              <a:buNone/>
              <a:tabLst/>
              <a:defRPr sz="7255" baseline="0">
                <a:solidFill>
                  <a:srgbClr val="FFFFFF"/>
                </a:solidFill>
                <a:latin typeface="Impact" charset="0"/>
                <a:ea typeface="Impact" charset="0"/>
                <a:cs typeface="Impact" charset="0"/>
              </a:defRPr>
            </a:lvl1pPr>
            <a:lvl2pPr>
              <a:defRPr sz="7255">
                <a:latin typeface="Impact" charset="0"/>
                <a:ea typeface="Impact" charset="0"/>
                <a:cs typeface="Impact" charset="0"/>
              </a:defRPr>
            </a:lvl2pPr>
            <a:lvl3pPr>
              <a:defRPr sz="7255">
                <a:latin typeface="Impact" charset="0"/>
                <a:ea typeface="Impact" charset="0"/>
                <a:cs typeface="Impact" charset="0"/>
              </a:defRPr>
            </a:lvl3pPr>
            <a:lvl4pPr>
              <a:defRPr sz="7255">
                <a:latin typeface="Impact" charset="0"/>
                <a:ea typeface="Impact" charset="0"/>
                <a:cs typeface="Impact" charset="0"/>
              </a:defRPr>
            </a:lvl4pPr>
            <a:lvl5pPr>
              <a:defRPr sz="7255">
                <a:latin typeface="Impact" charset="0"/>
                <a:ea typeface="Impact" charset="0"/>
                <a:cs typeface="Impact" charset="0"/>
              </a:defRPr>
            </a:lvl5pPr>
          </a:lstStyle>
          <a:p>
            <a:pPr lvl="0"/>
            <a:r>
              <a:rPr lang="en-US"/>
              <a:t>STATEMENT TEXT</a:t>
            </a:r>
          </a:p>
          <a:p>
            <a:pPr lvl="0"/>
            <a:r>
              <a:rPr lang="en-US"/>
              <a:t>STATEMENT TEXT</a:t>
            </a:r>
          </a:p>
          <a:p>
            <a:pPr lvl="0"/>
            <a:r>
              <a:rPr lang="en-US"/>
              <a:t>STATEMENT TEXT</a:t>
            </a:r>
          </a:p>
          <a:p>
            <a:pPr marL="0" marR="0" lvl="0" indent="0" algn="l" defTabSz="872296" rtl="0" eaLnBrk="1" fontAlgn="auto" latinLnBrk="0" hangingPunct="1">
              <a:lnSpc>
                <a:spcPts val="7709"/>
              </a:lnSpc>
              <a:spcBef>
                <a:spcPts val="0"/>
              </a:spcBef>
              <a:spcAft>
                <a:spcPts val="0"/>
              </a:spcAft>
              <a:buClr>
                <a:srgbClr val="FFFFFF"/>
              </a:buClr>
              <a:buSzPct val="100000"/>
              <a:buFont typeface="Arial"/>
              <a:buNone/>
              <a:tabLst/>
              <a:defRPr/>
            </a:pPr>
            <a:r>
              <a:rPr lang="en-US"/>
              <a:t>STATEMENT TEXT</a:t>
            </a:r>
          </a:p>
        </p:txBody>
      </p:sp>
    </p:spTree>
    <p:extLst>
      <p:ext uri="{BB962C8B-B14F-4D97-AF65-F5344CB8AC3E}">
        <p14:creationId xmlns:p14="http://schemas.microsoft.com/office/powerpoint/2010/main" val="322636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_3. Intro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7871" y="6317076"/>
            <a:ext cx="1516258" cy="328689"/>
          </a:xfrm>
          <a:prstGeom prst="rect">
            <a:avLst/>
          </a:prstGeom>
        </p:spPr>
      </p:pic>
      <p:sp>
        <p:nvSpPr>
          <p:cNvPr id="5" name="Text Placeholder 9"/>
          <p:cNvSpPr>
            <a:spLocks noGrp="1"/>
          </p:cNvSpPr>
          <p:nvPr>
            <p:ph type="body" sz="quarter" idx="10" hasCustomPrompt="1"/>
          </p:nvPr>
        </p:nvSpPr>
        <p:spPr>
          <a:xfrm>
            <a:off x="2334934" y="2727763"/>
            <a:ext cx="7522135" cy="1249026"/>
          </a:xfrm>
          <a:prstGeom prst="rect">
            <a:avLst/>
          </a:prstGeom>
        </p:spPr>
        <p:txBody>
          <a:bodyPr vert="horz" wrap="none" lIns="0" tIns="0" rIns="0" bIns="0" anchor="t" anchorCtr="0">
            <a:noAutofit/>
          </a:bodyPr>
          <a:lstStyle>
            <a:lvl1pPr algn="ctr">
              <a:lnSpc>
                <a:spcPct val="100000"/>
              </a:lnSpc>
              <a:defRPr sz="9068" b="0" baseline="0">
                <a:solidFill>
                  <a:srgbClr val="FFFFFF"/>
                </a:solidFill>
                <a:latin typeface="Impact" charset="0"/>
                <a:ea typeface="Impact" charset="0"/>
                <a:cs typeface="Impact" charset="0"/>
              </a:defRPr>
            </a:lvl1pPr>
            <a:lvl2pPr algn="ctr">
              <a:defRPr sz="1814" b="0">
                <a:solidFill>
                  <a:srgbClr val="FFFFFF"/>
                </a:solidFill>
                <a:latin typeface="Impact" charset="0"/>
                <a:ea typeface="Impact" charset="0"/>
                <a:cs typeface="Impact" charset="0"/>
              </a:defRPr>
            </a:lvl2pPr>
            <a:lvl3pPr algn="ctr">
              <a:defRPr sz="1814" b="0">
                <a:solidFill>
                  <a:srgbClr val="FFFFFF"/>
                </a:solidFill>
                <a:latin typeface="Impact" charset="0"/>
                <a:ea typeface="Impact" charset="0"/>
                <a:cs typeface="Impact" charset="0"/>
              </a:defRPr>
            </a:lvl3pPr>
            <a:lvl4pPr algn="ctr">
              <a:defRPr sz="1814" b="0">
                <a:solidFill>
                  <a:srgbClr val="FFFFFF"/>
                </a:solidFill>
                <a:latin typeface="Impact" charset="0"/>
                <a:ea typeface="Impact" charset="0"/>
                <a:cs typeface="Impact" charset="0"/>
              </a:defRPr>
            </a:lvl4pPr>
            <a:lvl5pPr algn="ctr">
              <a:defRPr sz="1814" b="0">
                <a:solidFill>
                  <a:srgbClr val="FFFFFF"/>
                </a:solidFill>
                <a:latin typeface="Impact" charset="0"/>
                <a:ea typeface="Impact" charset="0"/>
                <a:cs typeface="Impact" charset="0"/>
              </a:defRPr>
            </a:lvl5pPr>
          </a:lstStyle>
          <a:p>
            <a:pPr lvl="0"/>
            <a:r>
              <a:rPr lang="en-US"/>
              <a:t>SECTION TOPIC</a:t>
            </a:r>
          </a:p>
        </p:txBody>
      </p:sp>
      <p:sp>
        <p:nvSpPr>
          <p:cNvPr id="8" name="Text Placeholder 18"/>
          <p:cNvSpPr>
            <a:spLocks noGrp="1"/>
          </p:cNvSpPr>
          <p:nvPr>
            <p:ph type="body" sz="quarter" idx="12" hasCustomPrompt="1"/>
          </p:nvPr>
        </p:nvSpPr>
        <p:spPr>
          <a:xfrm>
            <a:off x="4063040" y="2401004"/>
            <a:ext cx="4065920" cy="187859"/>
          </a:xfrm>
          <a:prstGeom prst="rect">
            <a:avLst/>
          </a:prstGeom>
        </p:spPr>
        <p:txBody>
          <a:bodyPr anchor="ctr" anchorCtr="0"/>
          <a:lstStyle>
            <a:lvl1pPr algn="ctr">
              <a:lnSpc>
                <a:spcPct val="100000"/>
              </a:lnSpc>
              <a:defRPr sz="1632">
                <a:solidFill>
                  <a:srgbClr val="FFFFFF"/>
                </a:solidFill>
              </a:defRPr>
            </a:lvl1pPr>
          </a:lstStyle>
          <a:p>
            <a:pPr lvl="0"/>
            <a:r>
              <a:rPr lang="en-US"/>
              <a:t>Section number</a:t>
            </a:r>
          </a:p>
        </p:txBody>
      </p:sp>
    </p:spTree>
    <p:extLst>
      <p:ext uri="{BB962C8B-B14F-4D97-AF65-F5344CB8AC3E}">
        <p14:creationId xmlns:p14="http://schemas.microsoft.com/office/powerpoint/2010/main" val="86363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10" name="Text Placeholder 9"/>
          <p:cNvSpPr>
            <a:spLocks noGrp="1"/>
          </p:cNvSpPr>
          <p:nvPr>
            <p:ph type="body" sz="quarter" idx="10" hasCustomPrompt="1"/>
          </p:nvPr>
        </p:nvSpPr>
        <p:spPr>
          <a:xfrm>
            <a:off x="2334933" y="2258718"/>
            <a:ext cx="7522135" cy="1249026"/>
          </a:xfrm>
          <a:prstGeom prst="rect">
            <a:avLst/>
          </a:prstGeom>
        </p:spPr>
        <p:txBody>
          <a:bodyPr vert="horz" wrap="none" lIns="0" tIns="0" rIns="0" bIns="0" anchor="t" anchorCtr="0">
            <a:noAutofit/>
          </a:bodyPr>
          <a:lstStyle>
            <a:lvl1pPr algn="ctr">
              <a:lnSpc>
                <a:spcPct val="100000"/>
              </a:lnSpc>
              <a:defRPr sz="9069" b="0" baseline="0">
                <a:solidFill>
                  <a:srgbClr val="FFFFFF"/>
                </a:solidFill>
                <a:latin typeface="Impact" charset="0"/>
                <a:ea typeface="Impact" charset="0"/>
                <a:cs typeface="Impact" charset="0"/>
              </a:defRPr>
            </a:lvl1pPr>
            <a:lvl2pPr algn="ctr">
              <a:defRPr sz="1814" b="0">
                <a:solidFill>
                  <a:srgbClr val="FFFFFF"/>
                </a:solidFill>
                <a:latin typeface="Impact" charset="0"/>
                <a:ea typeface="Impact" charset="0"/>
                <a:cs typeface="Impact" charset="0"/>
              </a:defRPr>
            </a:lvl2pPr>
            <a:lvl3pPr algn="ctr">
              <a:defRPr sz="1814" b="0">
                <a:solidFill>
                  <a:srgbClr val="FFFFFF"/>
                </a:solidFill>
                <a:latin typeface="Impact" charset="0"/>
                <a:ea typeface="Impact" charset="0"/>
                <a:cs typeface="Impact" charset="0"/>
              </a:defRPr>
            </a:lvl3pPr>
            <a:lvl4pPr algn="ctr">
              <a:defRPr sz="1814" b="0">
                <a:solidFill>
                  <a:srgbClr val="FFFFFF"/>
                </a:solidFill>
                <a:latin typeface="Impact" charset="0"/>
                <a:ea typeface="Impact" charset="0"/>
                <a:cs typeface="Impact" charset="0"/>
              </a:defRPr>
            </a:lvl4pPr>
            <a:lvl5pPr algn="ctr">
              <a:defRPr sz="1814" b="0">
                <a:solidFill>
                  <a:srgbClr val="FFFFFF"/>
                </a:solidFill>
                <a:latin typeface="Impact" charset="0"/>
                <a:ea typeface="Impact" charset="0"/>
                <a:cs typeface="Impact" charset="0"/>
              </a:defRPr>
            </a:lvl5pPr>
          </a:lstStyle>
          <a:p>
            <a:pPr lvl="0"/>
            <a:r>
              <a:rPr lang="en-US"/>
              <a:t>ENTER TEXT HERE</a:t>
            </a:r>
          </a:p>
        </p:txBody>
      </p:sp>
      <p:sp>
        <p:nvSpPr>
          <p:cNvPr id="19" name="Text Placeholder 18"/>
          <p:cNvSpPr>
            <a:spLocks noGrp="1"/>
          </p:cNvSpPr>
          <p:nvPr>
            <p:ph type="body" sz="quarter" idx="11" hasCustomPrompt="1"/>
          </p:nvPr>
        </p:nvSpPr>
        <p:spPr>
          <a:xfrm>
            <a:off x="4063040" y="4159099"/>
            <a:ext cx="4065920" cy="155199"/>
          </a:xfrm>
          <a:prstGeom prst="rect">
            <a:avLst/>
          </a:prstGeom>
        </p:spPr>
        <p:txBody>
          <a:bodyPr anchor="ctr" anchorCtr="0"/>
          <a:lstStyle>
            <a:lvl1pPr algn="ctr">
              <a:lnSpc>
                <a:spcPct val="100000"/>
              </a:lnSpc>
              <a:defRPr sz="1632">
                <a:solidFill>
                  <a:srgbClr val="FFFFFF"/>
                </a:solidFill>
              </a:defRPr>
            </a:lvl1pPr>
          </a:lstStyle>
          <a:p>
            <a:pPr lvl="0"/>
            <a:r>
              <a:rPr lang="en-US"/>
              <a:t>Enter text here</a:t>
            </a:r>
          </a:p>
        </p:txBody>
      </p:sp>
      <p:sp>
        <p:nvSpPr>
          <p:cNvPr id="21" name="Text Placeholder 18"/>
          <p:cNvSpPr>
            <a:spLocks noGrp="1"/>
          </p:cNvSpPr>
          <p:nvPr>
            <p:ph type="body" sz="quarter" idx="12" hasCustomPrompt="1"/>
          </p:nvPr>
        </p:nvSpPr>
        <p:spPr>
          <a:xfrm>
            <a:off x="4063040" y="1974132"/>
            <a:ext cx="4065920" cy="187859"/>
          </a:xfrm>
          <a:prstGeom prst="rect">
            <a:avLst/>
          </a:prstGeom>
        </p:spPr>
        <p:txBody>
          <a:bodyPr anchor="ctr" anchorCtr="0"/>
          <a:lstStyle>
            <a:lvl1pPr algn="ctr">
              <a:lnSpc>
                <a:spcPct val="100000"/>
              </a:lnSpc>
              <a:defRPr sz="1632">
                <a:solidFill>
                  <a:srgbClr val="FFFFFF"/>
                </a:solidFill>
              </a:defRPr>
            </a:lvl1pPr>
          </a:lstStyle>
          <a:p>
            <a:pPr lvl="0"/>
            <a:r>
              <a:rPr lang="en-US"/>
              <a:t>Enter text here</a:t>
            </a:r>
          </a:p>
        </p:txBody>
      </p:sp>
    </p:spTree>
    <p:extLst>
      <p:ext uri="{BB962C8B-B14F-4D97-AF65-F5344CB8AC3E}">
        <p14:creationId xmlns:p14="http://schemas.microsoft.com/office/powerpoint/2010/main" val="43930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44875" y="244888"/>
            <a:ext cx="11258204" cy="269521"/>
          </a:xfrm>
        </p:spPr>
        <p:txBody>
          <a:bodyPr/>
          <a:lstStyle/>
          <a:p>
            <a:r>
              <a:rPr lang="en-US"/>
              <a:t>HEADER CANNOT RUN OVER MORE THAN ONE LINE</a:t>
            </a:r>
          </a:p>
        </p:txBody>
      </p:sp>
      <p:sp>
        <p:nvSpPr>
          <p:cNvPr id="8" name="Text Placeholder 13"/>
          <p:cNvSpPr>
            <a:spLocks noGrp="1"/>
          </p:cNvSpPr>
          <p:nvPr>
            <p:ph type="body" sz="quarter" idx="16" hasCustomPrompt="1"/>
          </p:nvPr>
        </p:nvSpPr>
        <p:spPr bwMode="gray">
          <a:xfrm>
            <a:off x="244876" y="1244230"/>
            <a:ext cx="6044055" cy="188016"/>
          </a:xfrm>
        </p:spPr>
        <p:txBody>
          <a:bodyPr anchor="t" anchorCtr="0"/>
          <a:lstStyle>
            <a:lvl1pPr>
              <a:lnSpc>
                <a:spcPts val="1360"/>
              </a:lnSpc>
              <a:buNone/>
              <a:defRPr sz="1270" b="1" baseline="0">
                <a:solidFill>
                  <a:schemeClr val="bg1"/>
                </a:solidFill>
              </a:defRPr>
            </a:lvl1pPr>
          </a:lstStyle>
          <a:p>
            <a:pPr lvl="0"/>
            <a:r>
              <a:rPr lang="en-GB"/>
              <a:t>Section Title</a:t>
            </a:r>
          </a:p>
        </p:txBody>
      </p:sp>
      <p:sp>
        <p:nvSpPr>
          <p:cNvPr id="9" name="Text Placeholder 13"/>
          <p:cNvSpPr>
            <a:spLocks noGrp="1"/>
          </p:cNvSpPr>
          <p:nvPr>
            <p:ph type="body" sz="quarter" idx="17" hasCustomPrompt="1"/>
          </p:nvPr>
        </p:nvSpPr>
        <p:spPr bwMode="gray">
          <a:xfrm>
            <a:off x="244876" y="1504436"/>
            <a:ext cx="6044055" cy="225576"/>
          </a:xfrm>
        </p:spPr>
        <p:txBody>
          <a:bodyPr anchor="t" anchorCtr="0"/>
          <a:lstStyle>
            <a:lvl1pPr>
              <a:lnSpc>
                <a:spcPts val="1360"/>
              </a:lnSpc>
              <a:buNone/>
              <a:defRPr sz="1270" b="1" baseline="0">
                <a:solidFill>
                  <a:schemeClr val="accent6"/>
                </a:solidFill>
              </a:defRPr>
            </a:lvl1pPr>
          </a:lstStyle>
          <a:p>
            <a:pPr lvl="0"/>
            <a:r>
              <a:rPr lang="en-GB"/>
              <a:t>Secondary Information</a:t>
            </a:r>
          </a:p>
        </p:txBody>
      </p:sp>
      <p:sp>
        <p:nvSpPr>
          <p:cNvPr id="10" name="Content Placeholder 2"/>
          <p:cNvSpPr>
            <a:spLocks noGrp="1"/>
          </p:cNvSpPr>
          <p:nvPr>
            <p:ph idx="1" hasCustomPrompt="1"/>
          </p:nvPr>
        </p:nvSpPr>
        <p:spPr bwMode="gray">
          <a:xfrm>
            <a:off x="244876" y="1802204"/>
            <a:ext cx="6044055" cy="3818587"/>
          </a:xfrm>
        </p:spPr>
        <p:txBody>
          <a:bodyPr/>
          <a:lstStyle>
            <a:lvl1pPr>
              <a:lnSpc>
                <a:spcPts val="1814"/>
              </a:lnSpc>
              <a:defRPr sz="1632">
                <a:solidFill>
                  <a:schemeClr val="tx2"/>
                </a:solidFill>
              </a:defRPr>
            </a:lvl1pPr>
            <a:lvl2pPr>
              <a:lnSpc>
                <a:spcPts val="1451"/>
              </a:lnSpc>
              <a:defRPr sz="1270" b="0">
                <a:solidFill>
                  <a:schemeClr val="bg1"/>
                </a:solidFill>
              </a:defRPr>
            </a:lvl2pPr>
            <a:lvl3pPr>
              <a:lnSpc>
                <a:spcPts val="1360"/>
              </a:lnSpc>
              <a:defRPr/>
            </a:lvl3pPr>
            <a:lvl4pPr>
              <a:defRPr lang="en-US" sz="1270" b="0" kern="1200" dirty="0" smtClean="0">
                <a:solidFill>
                  <a:srgbClr val="000000"/>
                </a:solidFill>
                <a:latin typeface="+mn-lt"/>
                <a:ea typeface="+mn-ea"/>
                <a:cs typeface="+mn-cs"/>
              </a:defRPr>
            </a:lvl4pPr>
            <a:lvl5pPr>
              <a:defRPr baseline="0"/>
            </a:lvl5pPr>
          </a:lstStyle>
          <a:p>
            <a:pPr lvl="0"/>
            <a:r>
              <a:rPr lang="en-US"/>
              <a:t>Larger Section Title</a:t>
            </a:r>
          </a:p>
          <a:p>
            <a:pPr lvl="1"/>
            <a:r>
              <a:rPr lang="en-US"/>
              <a:t>Larger body copy</a:t>
            </a:r>
          </a:p>
          <a:p>
            <a:pPr lvl="2"/>
            <a:r>
              <a:rPr lang="en-US"/>
              <a:t>Smaller Section Title</a:t>
            </a:r>
          </a:p>
          <a:p>
            <a:pPr marL="0" lvl="3" indent="0" algn="l" defTabSz="872296" rtl="0" eaLnBrk="1" latinLnBrk="0" hangingPunct="1">
              <a:lnSpc>
                <a:spcPts val="1451"/>
              </a:lnSpc>
              <a:spcBef>
                <a:spcPts val="0"/>
              </a:spcBef>
              <a:buClr>
                <a:srgbClr val="FFFFFF"/>
              </a:buClr>
              <a:buSzPct val="100000"/>
              <a:buFont typeface="Arial"/>
              <a:buNone/>
              <a:tabLst/>
            </a:pPr>
            <a:r>
              <a:rPr lang="en-US"/>
              <a:t>Smaller body copy</a:t>
            </a:r>
          </a:p>
          <a:p>
            <a:pPr lvl="4"/>
            <a:r>
              <a:rPr lang="en-US"/>
              <a:t>Reference copy and </a:t>
            </a:r>
            <a:r>
              <a:rPr lang="en-US" err="1"/>
              <a:t>infographic</a:t>
            </a:r>
            <a:r>
              <a:rPr lang="en-US"/>
              <a:t> label</a:t>
            </a:r>
          </a:p>
        </p:txBody>
      </p:sp>
      <p:sp>
        <p:nvSpPr>
          <p:cNvPr id="11" name="Text Placeholder 3"/>
          <p:cNvSpPr>
            <a:spLocks noGrp="1"/>
          </p:cNvSpPr>
          <p:nvPr>
            <p:ph type="body" sz="quarter" idx="11" hasCustomPrompt="1"/>
          </p:nvPr>
        </p:nvSpPr>
        <p:spPr>
          <a:xfrm>
            <a:off x="9234706" y="6576702"/>
            <a:ext cx="2826275" cy="111661"/>
          </a:xfrm>
          <a:prstGeom prst="rect">
            <a:avLst/>
          </a:prstGeom>
          <a:ln>
            <a:noFill/>
          </a:ln>
        </p:spPr>
        <p:txBody>
          <a:bodyPr lIns="0" tIns="0" rIns="0" bIns="0" anchor="ctr">
            <a:spAutoFit/>
          </a:bodyPr>
          <a:lstStyle>
            <a:lvl1pPr algn="r">
              <a:defRPr sz="726" b="0" baseline="0">
                <a:solidFill>
                  <a:schemeClr val="bg1"/>
                </a:solidFill>
              </a:defRPr>
            </a:lvl1pPr>
          </a:lstStyle>
          <a:p>
            <a:pPr lvl="0"/>
            <a:r>
              <a:rPr lang="en-US"/>
              <a:t>Source: Arial, 8pt</a:t>
            </a:r>
          </a:p>
        </p:txBody>
      </p:sp>
      <p:sp>
        <p:nvSpPr>
          <p:cNvPr id="13" name="Picture Placeholder 12"/>
          <p:cNvSpPr>
            <a:spLocks noGrp="1"/>
          </p:cNvSpPr>
          <p:nvPr>
            <p:ph type="pic" sz="quarter" idx="18"/>
          </p:nvPr>
        </p:nvSpPr>
        <p:spPr>
          <a:xfrm>
            <a:off x="6288929" y="1244029"/>
            <a:ext cx="5551766" cy="4619035"/>
          </a:xfrm>
          <a:solidFill>
            <a:schemeClr val="accent5"/>
          </a:solidFill>
        </p:spPr>
        <p:txBody>
          <a:bodyPr anchor="ctr"/>
          <a:lstStyle>
            <a:lvl1pPr algn="ctr">
              <a:defRPr sz="907"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44875" y="602295"/>
            <a:ext cx="11267634" cy="396000"/>
          </a:xfrm>
        </p:spPr>
        <p:txBody>
          <a:bodyPr anchor="t" anchorCtr="0"/>
          <a:lstStyle>
            <a:lvl1pPr>
              <a:lnSpc>
                <a:spcPts val="1360"/>
              </a:lnSpc>
              <a:buNone/>
              <a:defRPr sz="1270" b="1" baseline="0">
                <a:solidFill>
                  <a:schemeClr val="accent6"/>
                </a:solidFill>
              </a:defRPr>
            </a:lvl1pPr>
          </a:lstStyle>
          <a:p>
            <a:pPr lvl="0"/>
            <a:r>
              <a:rPr lang="en-GB"/>
              <a:t>Sub copy line can run to a maximum of two lines</a:t>
            </a:r>
          </a:p>
        </p:txBody>
      </p:sp>
    </p:spTree>
    <p:extLst>
      <p:ext uri="{BB962C8B-B14F-4D97-AF65-F5344CB8AC3E}">
        <p14:creationId xmlns:p14="http://schemas.microsoft.com/office/powerpoint/2010/main" val="374783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900" y="3471830"/>
            <a:ext cx="11258204" cy="272343"/>
          </a:xfrm>
          <a:prstGeom prst="rect">
            <a:avLst/>
          </a:prstGeom>
          <a:ln>
            <a:noFill/>
          </a:ln>
        </p:spPr>
        <p:txBody>
          <a:bodyPr vert="horz" wrap="none" lIns="0" tIns="0" rIns="0" bIns="0" rtlCol="0" anchor="ctr">
            <a:noAutofit/>
          </a:bodyPr>
          <a:lstStyle>
            <a:lvl1pPr algn="ctr">
              <a:defRPr sz="2538"/>
            </a:lvl1pPr>
          </a:lstStyle>
          <a:p>
            <a:r>
              <a:rPr lang="en-US"/>
              <a:t>ENTER HEADER TEXT</a:t>
            </a:r>
          </a:p>
        </p:txBody>
      </p:sp>
      <p:sp>
        <p:nvSpPr>
          <p:cNvPr id="5" name="Text Placeholder 18"/>
          <p:cNvSpPr>
            <a:spLocks noGrp="1"/>
          </p:cNvSpPr>
          <p:nvPr>
            <p:ph type="body" sz="quarter" idx="12" hasCustomPrompt="1"/>
          </p:nvPr>
        </p:nvSpPr>
        <p:spPr>
          <a:xfrm>
            <a:off x="466900" y="4087969"/>
            <a:ext cx="11258204" cy="186289"/>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14pt, Bold)</a:t>
            </a:r>
          </a:p>
        </p:txBody>
      </p:sp>
      <p:sp>
        <p:nvSpPr>
          <p:cNvPr id="6" name="Text Placeholder 21"/>
          <p:cNvSpPr>
            <a:spLocks noGrp="1"/>
          </p:cNvSpPr>
          <p:nvPr>
            <p:ph type="body" sz="quarter" idx="13" hasCustomPrompt="1"/>
          </p:nvPr>
        </p:nvSpPr>
        <p:spPr>
          <a:xfrm>
            <a:off x="466900" y="4600775"/>
            <a:ext cx="11258204" cy="1425857"/>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7" name="Picture Placeholder 4"/>
          <p:cNvSpPr>
            <a:spLocks noGrp="1"/>
          </p:cNvSpPr>
          <p:nvPr>
            <p:ph type="pic" sz="quarter" idx="10"/>
          </p:nvPr>
        </p:nvSpPr>
        <p:spPr>
          <a:xfrm>
            <a:off x="0" y="2"/>
            <a:ext cx="12192000" cy="3157417"/>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288418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1649" y="3471830"/>
            <a:ext cx="11258204" cy="272343"/>
          </a:xfrm>
          <a:prstGeom prst="rect">
            <a:avLst/>
          </a:prstGeom>
          <a:ln>
            <a:noFill/>
          </a:ln>
        </p:spPr>
        <p:txBody>
          <a:bodyPr vert="horz" wrap="none" lIns="0" tIns="0" rIns="0" bIns="0" rtlCol="0" anchor="ctr">
            <a:noAutofit/>
          </a:bodyPr>
          <a:lstStyle>
            <a:lvl1pPr algn="l">
              <a:defRPr sz="2538"/>
            </a:lvl1pPr>
          </a:lstStyle>
          <a:p>
            <a:r>
              <a:rPr lang="en-US"/>
              <a:t>ENTER HEADER TEXT</a:t>
            </a:r>
          </a:p>
        </p:txBody>
      </p:sp>
      <p:sp>
        <p:nvSpPr>
          <p:cNvPr id="5" name="Text Placeholder 18"/>
          <p:cNvSpPr>
            <a:spLocks noGrp="1"/>
          </p:cNvSpPr>
          <p:nvPr>
            <p:ph type="body" sz="quarter" idx="12" hasCustomPrompt="1"/>
          </p:nvPr>
        </p:nvSpPr>
        <p:spPr>
          <a:xfrm>
            <a:off x="211649" y="4087969"/>
            <a:ext cx="11258204" cy="186289"/>
          </a:xfrm>
          <a:prstGeom prst="rect">
            <a:avLst/>
          </a:prstGeom>
        </p:spPr>
        <p:txBody>
          <a:bodyPr lIns="0" tIns="0" rIns="0" bIns="0"/>
          <a:lstStyle>
            <a:lvl1pPr algn="l">
              <a:defRPr sz="1088" b="1" baseline="0">
                <a:solidFill>
                  <a:schemeClr val="bg1"/>
                </a:solidFill>
              </a:defRPr>
            </a:lvl1pPr>
            <a:lvl2pPr>
              <a:defRPr sz="1088" b="0" baseline="0"/>
            </a:lvl2pPr>
          </a:lstStyle>
          <a:p>
            <a:pPr lvl="0"/>
            <a:r>
              <a:rPr lang="en-US"/>
              <a:t>Sub header (Arial, 14pt, Bold)</a:t>
            </a:r>
          </a:p>
        </p:txBody>
      </p:sp>
      <p:sp>
        <p:nvSpPr>
          <p:cNvPr id="6" name="Text Placeholder 21"/>
          <p:cNvSpPr>
            <a:spLocks noGrp="1"/>
          </p:cNvSpPr>
          <p:nvPr>
            <p:ph type="body" sz="quarter" idx="13" hasCustomPrompt="1"/>
          </p:nvPr>
        </p:nvSpPr>
        <p:spPr>
          <a:xfrm>
            <a:off x="211649" y="4600775"/>
            <a:ext cx="11258204" cy="1425857"/>
          </a:xfrm>
          <a:prstGeom prst="rect">
            <a:avLst/>
          </a:prstGeom>
        </p:spPr>
        <p:txBody>
          <a:bodyPr lIns="0" tIns="0" rIns="0" bIns="0" numCol="2" spcCol="18000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7" name="Picture Placeholder 4"/>
          <p:cNvSpPr>
            <a:spLocks noGrp="1"/>
          </p:cNvSpPr>
          <p:nvPr>
            <p:ph type="pic" sz="quarter" idx="10"/>
          </p:nvPr>
        </p:nvSpPr>
        <p:spPr>
          <a:xfrm>
            <a:off x="0" y="2"/>
            <a:ext cx="12192000" cy="3157417"/>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190101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900" y="326518"/>
            <a:ext cx="11258204" cy="272343"/>
          </a:xfrm>
          <a:prstGeom prst="rect">
            <a:avLst/>
          </a:prstGeom>
          <a:ln>
            <a:noFill/>
          </a:ln>
        </p:spPr>
        <p:txBody>
          <a:bodyPr vert="horz" wrap="none" lIns="0" tIns="0" rIns="0" bIns="0" rtlCol="0" anchor="ctr">
            <a:noAutofit/>
          </a:bodyPr>
          <a:lstStyle>
            <a:lvl1pPr algn="ctr">
              <a:defRPr sz="2538"/>
            </a:lvl1pPr>
          </a:lstStyle>
          <a:p>
            <a:r>
              <a:rPr lang="en-US"/>
              <a:t>ENTER HEADER TEXT</a:t>
            </a:r>
          </a:p>
        </p:txBody>
      </p:sp>
      <p:sp>
        <p:nvSpPr>
          <p:cNvPr id="5" name="Text Placeholder 18"/>
          <p:cNvSpPr>
            <a:spLocks noGrp="1"/>
          </p:cNvSpPr>
          <p:nvPr>
            <p:ph type="body" sz="quarter" idx="12" hasCustomPrompt="1"/>
          </p:nvPr>
        </p:nvSpPr>
        <p:spPr>
          <a:xfrm>
            <a:off x="466900" y="942657"/>
            <a:ext cx="11258204" cy="186289"/>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14pt, Bold)</a:t>
            </a:r>
          </a:p>
        </p:txBody>
      </p:sp>
      <p:sp>
        <p:nvSpPr>
          <p:cNvPr id="6" name="Text Placeholder 21"/>
          <p:cNvSpPr>
            <a:spLocks noGrp="1"/>
          </p:cNvSpPr>
          <p:nvPr>
            <p:ph type="body" sz="quarter" idx="13" hasCustomPrompt="1"/>
          </p:nvPr>
        </p:nvSpPr>
        <p:spPr>
          <a:xfrm>
            <a:off x="466900" y="1455463"/>
            <a:ext cx="11258204" cy="1425857"/>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7" name="Picture Placeholder 4"/>
          <p:cNvSpPr>
            <a:spLocks noGrp="1"/>
          </p:cNvSpPr>
          <p:nvPr>
            <p:ph type="pic" sz="quarter" idx="10"/>
          </p:nvPr>
        </p:nvSpPr>
        <p:spPr>
          <a:xfrm>
            <a:off x="0" y="3700584"/>
            <a:ext cx="12192000" cy="3157417"/>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6"/>
            <a:ext cx="1516258" cy="328689"/>
          </a:xfrm>
          <a:prstGeom prst="rect">
            <a:avLst/>
          </a:prstGeom>
        </p:spPr>
      </p:pic>
    </p:spTree>
    <p:extLst>
      <p:ext uri="{BB962C8B-B14F-4D97-AF65-F5344CB8AC3E}">
        <p14:creationId xmlns:p14="http://schemas.microsoft.com/office/powerpoint/2010/main" val="389742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1649" y="326518"/>
            <a:ext cx="11258204" cy="272343"/>
          </a:xfrm>
          <a:prstGeom prst="rect">
            <a:avLst/>
          </a:prstGeom>
          <a:ln>
            <a:noFill/>
          </a:ln>
        </p:spPr>
        <p:txBody>
          <a:bodyPr vert="horz" wrap="none" lIns="0" tIns="0" rIns="0" bIns="0" rtlCol="0" anchor="ctr">
            <a:noAutofit/>
          </a:bodyPr>
          <a:lstStyle>
            <a:lvl1pPr algn="l">
              <a:defRPr sz="2538"/>
            </a:lvl1pPr>
          </a:lstStyle>
          <a:p>
            <a:r>
              <a:rPr lang="en-US"/>
              <a:t>ENTER HEADER TEXT</a:t>
            </a:r>
          </a:p>
        </p:txBody>
      </p:sp>
      <p:sp>
        <p:nvSpPr>
          <p:cNvPr id="5" name="Text Placeholder 18"/>
          <p:cNvSpPr>
            <a:spLocks noGrp="1"/>
          </p:cNvSpPr>
          <p:nvPr>
            <p:ph type="body" sz="quarter" idx="12" hasCustomPrompt="1"/>
          </p:nvPr>
        </p:nvSpPr>
        <p:spPr>
          <a:xfrm>
            <a:off x="211649" y="942657"/>
            <a:ext cx="11258204" cy="186289"/>
          </a:xfrm>
          <a:prstGeom prst="rect">
            <a:avLst/>
          </a:prstGeom>
        </p:spPr>
        <p:txBody>
          <a:bodyPr lIns="0" tIns="0" rIns="0" bIns="0"/>
          <a:lstStyle>
            <a:lvl1pPr algn="l">
              <a:defRPr sz="1088" b="1" baseline="0">
                <a:solidFill>
                  <a:schemeClr val="bg1"/>
                </a:solidFill>
              </a:defRPr>
            </a:lvl1pPr>
            <a:lvl2pPr>
              <a:defRPr sz="1088" b="0" baseline="0"/>
            </a:lvl2pPr>
          </a:lstStyle>
          <a:p>
            <a:pPr lvl="0"/>
            <a:r>
              <a:rPr lang="en-US"/>
              <a:t>Sub header (Arial, 14pt, Bold)</a:t>
            </a:r>
          </a:p>
        </p:txBody>
      </p:sp>
      <p:sp>
        <p:nvSpPr>
          <p:cNvPr id="6" name="Text Placeholder 21"/>
          <p:cNvSpPr>
            <a:spLocks noGrp="1"/>
          </p:cNvSpPr>
          <p:nvPr>
            <p:ph type="body" sz="quarter" idx="13" hasCustomPrompt="1"/>
          </p:nvPr>
        </p:nvSpPr>
        <p:spPr>
          <a:xfrm>
            <a:off x="211649" y="1455463"/>
            <a:ext cx="11258204" cy="1425857"/>
          </a:xfrm>
          <a:prstGeom prst="rect">
            <a:avLst/>
          </a:prstGeom>
        </p:spPr>
        <p:txBody>
          <a:bodyPr lIns="0" tIns="0" rIns="0" bIns="0" numCol="2" spcCol="18000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7" name="Picture Placeholder 4"/>
          <p:cNvSpPr>
            <a:spLocks noGrp="1"/>
          </p:cNvSpPr>
          <p:nvPr>
            <p:ph type="pic" sz="quarter" idx="10"/>
          </p:nvPr>
        </p:nvSpPr>
        <p:spPr>
          <a:xfrm>
            <a:off x="0" y="3700584"/>
            <a:ext cx="12192000" cy="3157417"/>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6"/>
            <a:ext cx="1516258" cy="328689"/>
          </a:xfrm>
          <a:prstGeom prst="rect">
            <a:avLst/>
          </a:prstGeom>
        </p:spPr>
      </p:pic>
    </p:spTree>
    <p:extLst>
      <p:ext uri="{BB962C8B-B14F-4D97-AF65-F5344CB8AC3E}">
        <p14:creationId xmlns:p14="http://schemas.microsoft.com/office/powerpoint/2010/main" val="242181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1649" y="3471830"/>
            <a:ext cx="11258204" cy="272343"/>
          </a:xfrm>
          <a:prstGeom prst="rect">
            <a:avLst/>
          </a:prstGeom>
          <a:ln>
            <a:noFill/>
          </a:ln>
        </p:spPr>
        <p:txBody>
          <a:bodyPr vert="horz" wrap="none" lIns="0" tIns="0" rIns="0" bIns="0" rtlCol="0" anchor="ctr">
            <a:noAutofit/>
          </a:bodyPr>
          <a:lstStyle>
            <a:lvl1pPr algn="l">
              <a:defRPr sz="2538"/>
            </a:lvl1pPr>
          </a:lstStyle>
          <a:p>
            <a:r>
              <a:rPr lang="en-US"/>
              <a:t>ENTER HEADER TEXT</a:t>
            </a:r>
          </a:p>
        </p:txBody>
      </p:sp>
      <p:sp>
        <p:nvSpPr>
          <p:cNvPr id="5" name="Text Placeholder 18"/>
          <p:cNvSpPr>
            <a:spLocks noGrp="1"/>
          </p:cNvSpPr>
          <p:nvPr>
            <p:ph type="body" sz="quarter" idx="12" hasCustomPrompt="1"/>
          </p:nvPr>
        </p:nvSpPr>
        <p:spPr>
          <a:xfrm>
            <a:off x="211649" y="4087969"/>
            <a:ext cx="11258204" cy="186289"/>
          </a:xfrm>
          <a:prstGeom prst="rect">
            <a:avLst/>
          </a:prstGeom>
        </p:spPr>
        <p:txBody>
          <a:bodyPr lIns="0" tIns="0" rIns="0" bIns="0"/>
          <a:lstStyle>
            <a:lvl1pPr algn="l">
              <a:defRPr sz="1088" b="1" baseline="0">
                <a:solidFill>
                  <a:schemeClr val="bg1"/>
                </a:solidFill>
              </a:defRPr>
            </a:lvl1pPr>
            <a:lvl2pPr>
              <a:defRPr sz="1088" b="0" baseline="0"/>
            </a:lvl2pPr>
          </a:lstStyle>
          <a:p>
            <a:pPr lvl="0"/>
            <a:r>
              <a:rPr lang="en-US"/>
              <a:t>Sub header (Arial, 14pt, Bold)</a:t>
            </a:r>
          </a:p>
        </p:txBody>
      </p:sp>
      <p:sp>
        <p:nvSpPr>
          <p:cNvPr id="6" name="Text Placeholder 21"/>
          <p:cNvSpPr>
            <a:spLocks noGrp="1"/>
          </p:cNvSpPr>
          <p:nvPr>
            <p:ph type="body" sz="quarter" idx="13" hasCustomPrompt="1"/>
          </p:nvPr>
        </p:nvSpPr>
        <p:spPr>
          <a:xfrm>
            <a:off x="211649" y="4600775"/>
            <a:ext cx="11258204" cy="1425857"/>
          </a:xfrm>
          <a:prstGeom prst="rect">
            <a:avLst/>
          </a:prstGeom>
        </p:spPr>
        <p:txBody>
          <a:bodyPr lIns="0" tIns="0" rIns="0" bIns="0" numCol="2" spcCol="18000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7" name="Picture Placeholder 4"/>
          <p:cNvSpPr>
            <a:spLocks noGrp="1"/>
          </p:cNvSpPr>
          <p:nvPr>
            <p:ph type="pic" sz="quarter" idx="10"/>
          </p:nvPr>
        </p:nvSpPr>
        <p:spPr>
          <a:xfrm>
            <a:off x="1" y="2"/>
            <a:ext cx="6095751" cy="3157417"/>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9" name="Picture Placeholder 4"/>
          <p:cNvSpPr>
            <a:spLocks noGrp="1"/>
          </p:cNvSpPr>
          <p:nvPr>
            <p:ph type="pic" sz="quarter" idx="14"/>
          </p:nvPr>
        </p:nvSpPr>
        <p:spPr>
          <a:xfrm>
            <a:off x="6096249" y="2"/>
            <a:ext cx="6095751" cy="3157417"/>
          </a:xfrm>
          <a:prstGeom prst="rect">
            <a:avLst/>
          </a:prstGeom>
          <a:solidFill>
            <a:schemeClr val="accent6"/>
          </a:solidFill>
        </p:spPr>
        <p:txBody>
          <a:bodyPr anchor="t" anchorCtr="0"/>
          <a:lstStyle>
            <a:lvl1pPr algn="ctr">
              <a:defRPr sz="1088" b="0" i="1" baseline="0">
                <a:solidFill>
                  <a:schemeClr val="accent5"/>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Tree>
    <p:extLst>
      <p:ext uri="{BB962C8B-B14F-4D97-AF65-F5344CB8AC3E}">
        <p14:creationId xmlns:p14="http://schemas.microsoft.com/office/powerpoint/2010/main" val="331918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Statement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5" name="Text Placeholder 5"/>
          <p:cNvSpPr>
            <a:spLocks noGrp="1"/>
          </p:cNvSpPr>
          <p:nvPr>
            <p:ph type="body" sz="quarter" idx="10" hasCustomPrompt="1"/>
          </p:nvPr>
        </p:nvSpPr>
        <p:spPr>
          <a:xfrm>
            <a:off x="2456253" y="699889"/>
            <a:ext cx="7279494" cy="1117323"/>
          </a:xfrm>
          <a:prstGeom prst="rect">
            <a:avLst/>
          </a:prstGeom>
        </p:spPr>
        <p:txBody>
          <a:bodyPr/>
          <a:lstStyle>
            <a:lvl1pPr algn="ctr">
              <a:lnSpc>
                <a:spcPct val="100000"/>
              </a:lnSpc>
              <a:defRPr sz="7255" baseline="0">
                <a:solidFill>
                  <a:schemeClr val="bg1"/>
                </a:solidFill>
                <a:latin typeface="Impact" charset="0"/>
                <a:ea typeface="Impact" charset="0"/>
                <a:cs typeface="Impact" charset="0"/>
              </a:defRPr>
            </a:lvl1pPr>
            <a:lvl2pPr>
              <a:defRPr sz="7255">
                <a:latin typeface="Impact" charset="0"/>
                <a:ea typeface="Impact" charset="0"/>
                <a:cs typeface="Impact" charset="0"/>
              </a:defRPr>
            </a:lvl2pPr>
            <a:lvl3pPr>
              <a:defRPr sz="7255">
                <a:latin typeface="Impact" charset="0"/>
                <a:ea typeface="Impact" charset="0"/>
                <a:cs typeface="Impact" charset="0"/>
              </a:defRPr>
            </a:lvl3pPr>
            <a:lvl4pPr>
              <a:defRPr sz="7255">
                <a:latin typeface="Impact" charset="0"/>
                <a:ea typeface="Impact" charset="0"/>
                <a:cs typeface="Impact" charset="0"/>
              </a:defRPr>
            </a:lvl4pPr>
            <a:lvl5pPr>
              <a:defRPr sz="7255">
                <a:latin typeface="Impact" charset="0"/>
                <a:ea typeface="Impact" charset="0"/>
                <a:cs typeface="Impact" charset="0"/>
              </a:defRPr>
            </a:lvl5pPr>
          </a:lstStyle>
          <a:p>
            <a:pPr lvl="0"/>
            <a:r>
              <a:rPr lang="en-US" dirty="0"/>
              <a:t>ENTER TEXT</a:t>
            </a:r>
          </a:p>
        </p:txBody>
      </p:sp>
      <p:sp>
        <p:nvSpPr>
          <p:cNvPr id="7" name="Text Placeholder 5"/>
          <p:cNvSpPr>
            <a:spLocks noGrp="1"/>
          </p:cNvSpPr>
          <p:nvPr>
            <p:ph type="body" sz="quarter" idx="11" hasCustomPrompt="1"/>
          </p:nvPr>
        </p:nvSpPr>
        <p:spPr>
          <a:xfrm>
            <a:off x="2456253" y="2253253"/>
            <a:ext cx="7279494" cy="2831154"/>
          </a:xfrm>
          <a:prstGeom prst="rect">
            <a:avLst/>
          </a:prstGeom>
        </p:spPr>
        <p:txBody>
          <a:bodyPr/>
          <a:lstStyle>
            <a:lvl1pPr marL="0" marR="0" indent="0" algn="ctr" defTabSz="872296" rtl="0" eaLnBrk="1" fontAlgn="auto" latinLnBrk="0" hangingPunct="1">
              <a:lnSpc>
                <a:spcPts val="7709"/>
              </a:lnSpc>
              <a:spcBef>
                <a:spcPts val="0"/>
              </a:spcBef>
              <a:spcAft>
                <a:spcPts val="0"/>
              </a:spcAft>
              <a:buClr>
                <a:srgbClr val="FFFFFF"/>
              </a:buClr>
              <a:buSzPct val="100000"/>
              <a:buFont typeface="Arial"/>
              <a:buNone/>
              <a:tabLst/>
              <a:defRPr sz="7255" baseline="0">
                <a:solidFill>
                  <a:srgbClr val="FFFFFF"/>
                </a:solidFill>
                <a:latin typeface="Impact" charset="0"/>
                <a:ea typeface="Impact" charset="0"/>
                <a:cs typeface="Impact" charset="0"/>
              </a:defRPr>
            </a:lvl1pPr>
            <a:lvl2pPr>
              <a:defRPr sz="7255">
                <a:latin typeface="Impact" charset="0"/>
                <a:ea typeface="Impact" charset="0"/>
                <a:cs typeface="Impact" charset="0"/>
              </a:defRPr>
            </a:lvl2pPr>
            <a:lvl3pPr>
              <a:defRPr sz="7255">
                <a:latin typeface="Impact" charset="0"/>
                <a:ea typeface="Impact" charset="0"/>
                <a:cs typeface="Impact" charset="0"/>
              </a:defRPr>
            </a:lvl3pPr>
            <a:lvl4pPr>
              <a:defRPr sz="7255">
                <a:latin typeface="Impact" charset="0"/>
                <a:ea typeface="Impact" charset="0"/>
                <a:cs typeface="Impact" charset="0"/>
              </a:defRPr>
            </a:lvl4pPr>
            <a:lvl5pPr>
              <a:defRPr sz="7255">
                <a:latin typeface="Impact" charset="0"/>
                <a:ea typeface="Impact" charset="0"/>
                <a:cs typeface="Impact" charset="0"/>
              </a:defRPr>
            </a:lvl5pPr>
          </a:lstStyle>
          <a:p>
            <a:pPr lvl="0"/>
            <a:r>
              <a:rPr lang="en-US" dirty="0"/>
              <a:t>ENTER TEXT</a:t>
            </a:r>
          </a:p>
          <a:p>
            <a:pPr lvl="0"/>
            <a:r>
              <a:rPr lang="en-US" dirty="0"/>
              <a:t>ENTER TEXT</a:t>
            </a:r>
          </a:p>
          <a:p>
            <a:pPr lvl="0"/>
            <a:r>
              <a:rPr lang="en-US" dirty="0"/>
              <a:t>ENTER TEXT</a:t>
            </a:r>
          </a:p>
        </p:txBody>
      </p:sp>
    </p:spTree>
    <p:extLst>
      <p:ext uri="{BB962C8B-B14F-4D97-AF65-F5344CB8AC3E}">
        <p14:creationId xmlns:p14="http://schemas.microsoft.com/office/powerpoint/2010/main" val="12468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6. Copy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8444" y="6317610"/>
            <a:ext cx="1521331" cy="329789"/>
          </a:xfrm>
          <a:prstGeom prst="rect">
            <a:avLst/>
          </a:prstGeom>
        </p:spPr>
      </p:pic>
      <p:sp>
        <p:nvSpPr>
          <p:cNvPr id="4" name="Title Placeholder 1"/>
          <p:cNvSpPr>
            <a:spLocks noGrp="1"/>
          </p:cNvSpPr>
          <p:nvPr>
            <p:ph type="title" hasCustomPrompt="1"/>
          </p:nvPr>
        </p:nvSpPr>
        <p:spPr bwMode="gray">
          <a:xfrm>
            <a:off x="212225" y="212238"/>
            <a:ext cx="11258204" cy="272343"/>
          </a:xfrm>
          <a:prstGeom prst="rect">
            <a:avLst/>
          </a:prstGeom>
          <a:ln>
            <a:noFill/>
          </a:ln>
        </p:spPr>
        <p:txBody>
          <a:bodyPr vert="horz" wrap="none" lIns="0" tIns="0" rIns="0" bIns="0" rtlCol="0" anchor="ctr">
            <a:noAutofit/>
          </a:bodyPr>
          <a:lstStyle>
            <a:lvl1pPr>
              <a:defRPr sz="2538"/>
            </a:lvl1pPr>
          </a:lstStyle>
          <a:p>
            <a:r>
              <a:rPr lang="en-US"/>
              <a:t>ENTER HEADER TEXT</a:t>
            </a:r>
          </a:p>
        </p:txBody>
      </p:sp>
      <p:sp>
        <p:nvSpPr>
          <p:cNvPr id="6" name="Text Placeholder 18"/>
          <p:cNvSpPr>
            <a:spLocks noGrp="1"/>
          </p:cNvSpPr>
          <p:nvPr>
            <p:ph type="body" sz="quarter" idx="12" hasCustomPrompt="1"/>
          </p:nvPr>
        </p:nvSpPr>
        <p:spPr>
          <a:xfrm>
            <a:off x="6656894" y="974355"/>
            <a:ext cx="5091238"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6656894" y="1502886"/>
            <a:ext cx="5091656"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4" name="Picture Placeholder 13"/>
          <p:cNvSpPr>
            <a:spLocks noGrp="1"/>
          </p:cNvSpPr>
          <p:nvPr>
            <p:ph type="pic" sz="quarter" idx="14"/>
          </p:nvPr>
        </p:nvSpPr>
        <p:spPr>
          <a:xfrm>
            <a:off x="211648" y="974354"/>
            <a:ext cx="6118748" cy="5883646"/>
          </a:xfrm>
          <a:prstGeom prst="rect">
            <a:avLst/>
          </a:prstGeom>
          <a:solidFill>
            <a:schemeClr val="accent5"/>
          </a:solidFill>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Tree>
    <p:extLst>
      <p:ext uri="{BB962C8B-B14F-4D97-AF65-F5344CB8AC3E}">
        <p14:creationId xmlns:p14="http://schemas.microsoft.com/office/powerpoint/2010/main" val="403563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7. Copy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bwMode="gray">
          <a:xfrm>
            <a:off x="212225" y="212238"/>
            <a:ext cx="11258204" cy="272343"/>
          </a:xfrm>
          <a:prstGeom prst="rect">
            <a:avLst/>
          </a:prstGeom>
          <a:ln>
            <a:noFill/>
          </a:ln>
        </p:spPr>
        <p:txBody>
          <a:bodyPr vert="horz" wrap="none" lIns="0" tIns="0" rIns="0" bIns="0" rtlCol="0" anchor="ctr">
            <a:noAutofit/>
          </a:bodyPr>
          <a:lstStyle>
            <a:lvl1pPr>
              <a:defRPr sz="2538"/>
            </a:lvl1pPr>
          </a:lstStyle>
          <a:p>
            <a:r>
              <a:rPr lang="en-US"/>
              <a:t>ENTER HEADER TEXT</a:t>
            </a:r>
          </a:p>
        </p:txBody>
      </p:sp>
      <p:sp>
        <p:nvSpPr>
          <p:cNvPr id="6" name="Text Placeholder 18"/>
          <p:cNvSpPr>
            <a:spLocks noGrp="1"/>
          </p:cNvSpPr>
          <p:nvPr>
            <p:ph type="body" sz="quarter" idx="12" hasCustomPrompt="1"/>
          </p:nvPr>
        </p:nvSpPr>
        <p:spPr>
          <a:xfrm>
            <a:off x="6656894" y="974355"/>
            <a:ext cx="5091238"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6656894" y="1502886"/>
            <a:ext cx="5091656"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Picture Placeholder 13"/>
          <p:cNvSpPr>
            <a:spLocks noGrp="1"/>
          </p:cNvSpPr>
          <p:nvPr>
            <p:ph type="pic" sz="quarter" idx="14"/>
          </p:nvPr>
        </p:nvSpPr>
        <p:spPr>
          <a:xfrm>
            <a:off x="1" y="974356"/>
            <a:ext cx="6330394" cy="5016739"/>
          </a:xfrm>
          <a:prstGeom prst="rect">
            <a:avLst/>
          </a:prstGeom>
          <a:solidFill>
            <a:schemeClr val="accent5"/>
          </a:solidFill>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59065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8.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8"/>
            <a:ext cx="11258204" cy="272343"/>
          </a:xfrm>
          <a:prstGeom prst="rect">
            <a:avLst/>
          </a:prstGeom>
          <a:ln>
            <a:noFill/>
          </a:ln>
        </p:spPr>
        <p:txBody>
          <a:bodyPr vert="horz" wrap="none" lIns="0" tIns="0" rIns="0" bIns="0" rtlCol="0" anchor="ctr">
            <a:noAutofit/>
          </a:bodyPr>
          <a:lstStyle>
            <a:lvl1pPr>
              <a:defRPr sz="2538"/>
            </a:lvl1pPr>
          </a:lstStyle>
          <a:p>
            <a:r>
              <a:rPr lang="en-US"/>
              <a:t>ENTER HEADER TEXT</a:t>
            </a:r>
          </a:p>
        </p:txBody>
      </p:sp>
      <p:sp>
        <p:nvSpPr>
          <p:cNvPr id="5" name="Text Placeholder 18"/>
          <p:cNvSpPr>
            <a:spLocks noGrp="1"/>
          </p:cNvSpPr>
          <p:nvPr>
            <p:ph type="body" sz="quarter" idx="12" hasCustomPrompt="1"/>
          </p:nvPr>
        </p:nvSpPr>
        <p:spPr>
          <a:xfrm>
            <a:off x="211647" y="974355"/>
            <a:ext cx="5091238"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6" name="Text Placeholder 21"/>
          <p:cNvSpPr>
            <a:spLocks noGrp="1"/>
          </p:cNvSpPr>
          <p:nvPr>
            <p:ph type="body" sz="quarter" idx="13" hasCustomPrompt="1"/>
          </p:nvPr>
        </p:nvSpPr>
        <p:spPr>
          <a:xfrm>
            <a:off x="211648" y="1502886"/>
            <a:ext cx="5091656"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7" name="Picture Placeholder 13"/>
          <p:cNvSpPr>
            <a:spLocks noGrp="1"/>
          </p:cNvSpPr>
          <p:nvPr>
            <p:ph type="pic" sz="quarter" idx="14"/>
          </p:nvPr>
        </p:nvSpPr>
        <p:spPr>
          <a:xfrm>
            <a:off x="5852074" y="974356"/>
            <a:ext cx="6330394" cy="5016739"/>
          </a:xfrm>
          <a:prstGeom prst="rect">
            <a:avLst/>
          </a:prstGeom>
          <a:solidFill>
            <a:schemeClr val="accent5"/>
          </a:solidFill>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174072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9. Copy slid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1"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4" name="Title Placeholder 1"/>
          <p:cNvSpPr>
            <a:spLocks noGrp="1"/>
          </p:cNvSpPr>
          <p:nvPr>
            <p:ph type="title" hasCustomPrompt="1"/>
          </p:nvPr>
        </p:nvSpPr>
        <p:spPr bwMode="gray">
          <a:xfrm>
            <a:off x="6503876" y="212238"/>
            <a:ext cx="5450534" cy="272343"/>
          </a:xfrm>
          <a:prstGeom prst="rect">
            <a:avLst/>
          </a:prstGeom>
          <a:ln>
            <a:noFill/>
          </a:ln>
        </p:spPr>
        <p:txBody>
          <a:bodyPr vert="horz" wrap="none" lIns="0" tIns="0" rIns="0" bIns="0" rtlCol="0" anchor="ctr">
            <a:noAutofit/>
          </a:bodyPr>
          <a:lstStyle>
            <a:lvl1pPr>
              <a:defRPr sz="2538"/>
            </a:lvl1pPr>
          </a:lstStyle>
          <a:p>
            <a:r>
              <a:rPr lang="en-US"/>
              <a:t>ENTER HEADER TEXT</a:t>
            </a:r>
          </a:p>
        </p:txBody>
      </p:sp>
      <p:sp>
        <p:nvSpPr>
          <p:cNvPr id="7" name="Text Placeholder 18"/>
          <p:cNvSpPr>
            <a:spLocks noGrp="1"/>
          </p:cNvSpPr>
          <p:nvPr>
            <p:ph type="body" sz="quarter" idx="12" hasCustomPrompt="1"/>
          </p:nvPr>
        </p:nvSpPr>
        <p:spPr>
          <a:xfrm>
            <a:off x="6503876"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8" name="Text Placeholder 21"/>
          <p:cNvSpPr>
            <a:spLocks noGrp="1"/>
          </p:cNvSpPr>
          <p:nvPr>
            <p:ph type="body" sz="quarter" idx="13" hasCustomPrompt="1"/>
          </p:nvPr>
        </p:nvSpPr>
        <p:spPr>
          <a:xfrm>
            <a:off x="6503876" y="1348810"/>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8444" y="6317610"/>
            <a:ext cx="1521331" cy="329789"/>
          </a:xfrm>
          <a:prstGeom prst="rect">
            <a:avLst/>
          </a:prstGeom>
        </p:spPr>
      </p:pic>
    </p:spTree>
    <p:extLst>
      <p:ext uri="{BB962C8B-B14F-4D97-AF65-F5344CB8AC3E}">
        <p14:creationId xmlns:p14="http://schemas.microsoft.com/office/powerpoint/2010/main" val="224854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10. Copy slid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1"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4" name="Title Placeholder 1"/>
          <p:cNvSpPr>
            <a:spLocks noGrp="1"/>
          </p:cNvSpPr>
          <p:nvPr>
            <p:ph type="title" hasCustomPrompt="1"/>
          </p:nvPr>
        </p:nvSpPr>
        <p:spPr bwMode="gray">
          <a:xfrm>
            <a:off x="6503876" y="212238"/>
            <a:ext cx="5450534" cy="272343"/>
          </a:xfrm>
          <a:prstGeom prst="rect">
            <a:avLst/>
          </a:prstGeom>
          <a:ln>
            <a:noFill/>
          </a:ln>
        </p:spPr>
        <p:txBody>
          <a:bodyPr vert="horz" wrap="none" lIns="0" tIns="0" rIns="0" bIns="0" rtlCol="0" anchor="ctr">
            <a:noAutofit/>
          </a:bodyPr>
          <a:lstStyle>
            <a:lvl1pPr>
              <a:defRPr sz="2538"/>
            </a:lvl1pPr>
          </a:lstStyle>
          <a:p>
            <a:r>
              <a:rPr lang="en-US"/>
              <a:t>ENTER HEADER TEXT</a:t>
            </a:r>
          </a:p>
        </p:txBody>
      </p:sp>
      <p:sp>
        <p:nvSpPr>
          <p:cNvPr id="6" name="Text Placeholder 18"/>
          <p:cNvSpPr>
            <a:spLocks noGrp="1"/>
          </p:cNvSpPr>
          <p:nvPr>
            <p:ph type="body" sz="quarter" idx="12" hasCustomPrompt="1"/>
          </p:nvPr>
        </p:nvSpPr>
        <p:spPr>
          <a:xfrm>
            <a:off x="6503876"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6503876" y="1348810"/>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8444" y="6317610"/>
            <a:ext cx="1521331" cy="329789"/>
          </a:xfrm>
          <a:prstGeom prst="rect">
            <a:avLst/>
          </a:prstGeom>
        </p:spPr>
      </p:pic>
      <p:sp>
        <p:nvSpPr>
          <p:cNvPr id="10" name="Picture Placeholder 9"/>
          <p:cNvSpPr>
            <a:spLocks noGrp="1"/>
          </p:cNvSpPr>
          <p:nvPr>
            <p:ph type="pic" sz="quarter" idx="14"/>
          </p:nvPr>
        </p:nvSpPr>
        <p:spPr>
          <a:xfrm>
            <a:off x="6503875" y="4270272"/>
            <a:ext cx="2639005" cy="1750856"/>
          </a:xfrm>
          <a:prstGeom prst="rect">
            <a:avLst/>
          </a:prstGeom>
          <a:solidFill>
            <a:schemeClr val="accent5"/>
          </a:solidFill>
        </p:spPr>
        <p:txBody>
          <a:bodyPr/>
          <a:lstStyle>
            <a:lvl1pPr algn="ctr">
              <a:defRPr sz="1088" b="0" i="1" baseline="0">
                <a:solidFill>
                  <a:schemeClr val="accent6"/>
                </a:solidFill>
              </a:defRPr>
            </a:lvl1pPr>
          </a:lstStyle>
          <a:p>
            <a:endParaRPr lang="en-US"/>
          </a:p>
          <a:p>
            <a:endParaRPr lang="en-US"/>
          </a:p>
          <a:p>
            <a:r>
              <a:rPr lang="en-US"/>
              <a:t>Click here to add a picture</a:t>
            </a:r>
          </a:p>
        </p:txBody>
      </p:sp>
      <p:sp>
        <p:nvSpPr>
          <p:cNvPr id="11" name="Picture Placeholder 9"/>
          <p:cNvSpPr>
            <a:spLocks noGrp="1"/>
          </p:cNvSpPr>
          <p:nvPr>
            <p:ph type="pic" sz="quarter" idx="15"/>
          </p:nvPr>
        </p:nvSpPr>
        <p:spPr>
          <a:xfrm>
            <a:off x="9315406" y="4270272"/>
            <a:ext cx="2639005" cy="1750856"/>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r>
              <a:rPr lang="en-US"/>
              <a:t>Click here to add a picture</a:t>
            </a:r>
          </a:p>
        </p:txBody>
      </p:sp>
    </p:spTree>
    <p:extLst>
      <p:ext uri="{BB962C8B-B14F-4D97-AF65-F5344CB8AC3E}">
        <p14:creationId xmlns:p14="http://schemas.microsoft.com/office/powerpoint/2010/main" val="366452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11. Copy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6" name="Title Placeholder 1"/>
          <p:cNvSpPr>
            <a:spLocks noGrp="1"/>
          </p:cNvSpPr>
          <p:nvPr>
            <p:ph type="title" hasCustomPrompt="1"/>
          </p:nvPr>
        </p:nvSpPr>
        <p:spPr bwMode="gray">
          <a:xfrm>
            <a:off x="212225" y="212238"/>
            <a:ext cx="11258204" cy="272343"/>
          </a:xfrm>
          <a:prstGeom prst="rect">
            <a:avLst/>
          </a:prstGeom>
          <a:ln>
            <a:noFill/>
          </a:ln>
        </p:spPr>
        <p:txBody>
          <a:bodyPr vert="horz" wrap="none" lIns="0" tIns="0" rIns="0" bIns="0" rtlCol="0" anchor="ctr">
            <a:noAutofit/>
          </a:bodyPr>
          <a:lstStyle>
            <a:lvl1pPr>
              <a:defRPr sz="2538"/>
            </a:lvl1pPr>
          </a:lstStyle>
          <a:p>
            <a:r>
              <a:rPr lang="en-US"/>
              <a:t>ENTER HEADER TEXT</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9"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22"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62341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12. Copy slide">
    <p:spTree>
      <p:nvGrpSpPr>
        <p:cNvPr id="1" name=""/>
        <p:cNvGrpSpPr/>
        <p:nvPr/>
      </p:nvGrpSpPr>
      <p:grpSpPr>
        <a:xfrm>
          <a:off x="0" y="0"/>
          <a:ext cx="0" cy="0"/>
          <a:chOff x="0" y="0"/>
          <a:chExt cx="0" cy="0"/>
        </a:xfrm>
      </p:grpSpPr>
      <p:sp>
        <p:nvSpPr>
          <p:cNvPr id="21" name="Rectangle 20"/>
          <p:cNvSpPr/>
          <p:nvPr userDrawn="1"/>
        </p:nvSpPr>
        <p:spPr>
          <a:xfrm>
            <a:off x="0" y="0"/>
            <a:ext cx="12192000"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15"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6" name="Title Placeholder 1"/>
          <p:cNvSpPr>
            <a:spLocks noGrp="1"/>
          </p:cNvSpPr>
          <p:nvPr>
            <p:ph type="title" hasCustomPrompt="1"/>
          </p:nvPr>
        </p:nvSpPr>
        <p:spPr bwMode="gray">
          <a:xfrm>
            <a:off x="212225" y="212238"/>
            <a:ext cx="11258204" cy="272343"/>
          </a:xfrm>
          <a:prstGeom prst="rect">
            <a:avLst/>
          </a:prstGeom>
          <a:ln>
            <a:noFill/>
          </a:ln>
        </p:spPr>
        <p:txBody>
          <a:bodyPr vert="horz" wrap="none" lIns="0" tIns="0" rIns="0" bIns="0" rtlCol="0" anchor="ctr">
            <a:noAutofit/>
          </a:bodyPr>
          <a:lstStyle>
            <a:lvl1pPr>
              <a:defRPr sz="2538">
                <a:solidFill>
                  <a:srgbClr val="FFFFFF"/>
                </a:solidFill>
              </a:defRPr>
            </a:lvl1pPr>
          </a:lstStyle>
          <a:p>
            <a:r>
              <a:rPr lang="en-US"/>
              <a:t>ENTER HEADER TEXT</a:t>
            </a:r>
          </a:p>
        </p:txBody>
      </p:sp>
      <p:sp>
        <p:nvSpPr>
          <p:cNvPr id="19"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20"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6"/>
            <a:ext cx="1516258" cy="328689"/>
          </a:xfrm>
          <a:prstGeom prst="rect">
            <a:avLst/>
          </a:prstGeom>
        </p:spPr>
      </p:pic>
    </p:spTree>
    <p:extLst>
      <p:ext uri="{BB962C8B-B14F-4D97-AF65-F5344CB8AC3E}">
        <p14:creationId xmlns:p14="http://schemas.microsoft.com/office/powerpoint/2010/main" val="166531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13. Copy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5" name="Title Placeholder 1"/>
          <p:cNvSpPr>
            <a:spLocks noGrp="1"/>
          </p:cNvSpPr>
          <p:nvPr>
            <p:ph type="title" hasCustomPrompt="1"/>
          </p:nvPr>
        </p:nvSpPr>
        <p:spPr bwMode="gray">
          <a:xfrm>
            <a:off x="212225" y="212238"/>
            <a:ext cx="11258204" cy="272343"/>
          </a:xfrm>
          <a:prstGeom prst="rect">
            <a:avLst/>
          </a:prstGeom>
          <a:ln>
            <a:noFill/>
          </a:ln>
        </p:spPr>
        <p:txBody>
          <a:bodyPr vert="horz" wrap="none" lIns="0" tIns="0" rIns="0" bIns="0" rtlCol="0" anchor="ctr">
            <a:noAutofit/>
          </a:bodyPr>
          <a:lstStyle>
            <a:lvl1pPr>
              <a:defRPr sz="2538">
                <a:solidFill>
                  <a:srgbClr val="FFFFFF"/>
                </a:solidFill>
              </a:defRPr>
            </a:lvl1pPr>
          </a:lstStyle>
          <a:p>
            <a:r>
              <a:rPr lang="en-US"/>
              <a:t>ENTER HEADER TEXT</a:t>
            </a:r>
          </a:p>
        </p:txBody>
      </p:sp>
      <p:sp>
        <p:nvSpPr>
          <p:cNvPr id="7"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8"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6"/>
            <a:ext cx="1516258" cy="328689"/>
          </a:xfrm>
          <a:prstGeom prst="rect">
            <a:avLst/>
          </a:prstGeom>
        </p:spPr>
      </p:pic>
    </p:spTree>
    <p:extLst>
      <p:ext uri="{BB962C8B-B14F-4D97-AF65-F5344CB8AC3E}">
        <p14:creationId xmlns:p14="http://schemas.microsoft.com/office/powerpoint/2010/main" val="346876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14. Copy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5" name="Title Placeholder 1"/>
          <p:cNvSpPr>
            <a:spLocks noGrp="1"/>
          </p:cNvSpPr>
          <p:nvPr>
            <p:ph type="title" hasCustomPrompt="1"/>
          </p:nvPr>
        </p:nvSpPr>
        <p:spPr bwMode="gray">
          <a:xfrm>
            <a:off x="212225" y="212238"/>
            <a:ext cx="11258204" cy="272343"/>
          </a:xfrm>
          <a:prstGeom prst="rect">
            <a:avLst/>
          </a:prstGeom>
          <a:ln>
            <a:noFill/>
          </a:ln>
        </p:spPr>
        <p:txBody>
          <a:bodyPr vert="horz" wrap="none" lIns="0" tIns="0" rIns="0" bIns="0" rtlCol="0" anchor="ctr">
            <a:noAutofit/>
          </a:bodyPr>
          <a:lstStyle>
            <a:lvl1pPr>
              <a:defRPr sz="2538">
                <a:solidFill>
                  <a:srgbClr val="FFFFFF"/>
                </a:solidFill>
              </a:defRPr>
            </a:lvl1pPr>
          </a:lstStyle>
          <a:p>
            <a:r>
              <a:rPr lang="en-US"/>
              <a:t>ENTER HEADER TEXT</a:t>
            </a:r>
          </a:p>
        </p:txBody>
      </p:sp>
      <p:sp>
        <p:nvSpPr>
          <p:cNvPr id="7"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8"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6"/>
            <a:ext cx="1516258" cy="328689"/>
          </a:xfrm>
          <a:prstGeom prst="rect">
            <a:avLst/>
          </a:prstGeom>
        </p:spPr>
      </p:pic>
    </p:spTree>
    <p:extLst>
      <p:ext uri="{BB962C8B-B14F-4D97-AF65-F5344CB8AC3E}">
        <p14:creationId xmlns:p14="http://schemas.microsoft.com/office/powerpoint/2010/main" val="246600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15. Copy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5" name="Title Placeholder 1"/>
          <p:cNvSpPr>
            <a:spLocks noGrp="1"/>
          </p:cNvSpPr>
          <p:nvPr>
            <p:ph type="title" hasCustomPrompt="1"/>
          </p:nvPr>
        </p:nvSpPr>
        <p:spPr bwMode="gray">
          <a:xfrm>
            <a:off x="212225" y="212238"/>
            <a:ext cx="11258204" cy="272343"/>
          </a:xfrm>
          <a:prstGeom prst="rect">
            <a:avLst/>
          </a:prstGeom>
          <a:ln>
            <a:noFill/>
          </a:ln>
        </p:spPr>
        <p:txBody>
          <a:bodyPr vert="horz" wrap="none" lIns="0" tIns="0" rIns="0" bIns="0" rtlCol="0" anchor="ctr">
            <a:noAutofit/>
          </a:bodyPr>
          <a:lstStyle>
            <a:lvl1pPr>
              <a:defRPr sz="2538">
                <a:solidFill>
                  <a:srgbClr val="FFFFFF"/>
                </a:solidFill>
              </a:defRPr>
            </a:lvl1pPr>
          </a:lstStyle>
          <a:p>
            <a:r>
              <a:rPr lang="en-US"/>
              <a:t>ENTER HEADER TEXT</a:t>
            </a:r>
          </a:p>
        </p:txBody>
      </p:sp>
      <p:sp>
        <p:nvSpPr>
          <p:cNvPr id="7"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8"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6"/>
            <a:ext cx="1516258" cy="328689"/>
          </a:xfrm>
          <a:prstGeom prst="rect">
            <a:avLst/>
          </a:prstGeom>
        </p:spPr>
      </p:pic>
    </p:spTree>
    <p:extLst>
      <p:ext uri="{BB962C8B-B14F-4D97-AF65-F5344CB8AC3E}">
        <p14:creationId xmlns:p14="http://schemas.microsoft.com/office/powerpoint/2010/main" val="417271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Statement slid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920" y="1442"/>
          <a:ext cx="1919" cy="1439"/>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 y="1442"/>
                        <a:ext cx="1919" cy="143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 y="1"/>
            <a:ext cx="194734" cy="15875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userDrawn="1"/>
        </p:nvSpPr>
        <p:spPr>
          <a:xfrm>
            <a:off x="0" y="0"/>
            <a:ext cx="12192000"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pic>
        <p:nvPicPr>
          <p:cNvPr id="6" name="Pictur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10" name="Text Placeholder 5"/>
          <p:cNvSpPr>
            <a:spLocks noGrp="1"/>
          </p:cNvSpPr>
          <p:nvPr>
            <p:ph type="body" sz="quarter" idx="11" hasCustomPrompt="1"/>
          </p:nvPr>
        </p:nvSpPr>
        <p:spPr>
          <a:xfrm>
            <a:off x="2456253" y="1454675"/>
            <a:ext cx="7279494" cy="2945502"/>
          </a:xfrm>
          <a:prstGeom prst="rect">
            <a:avLst/>
          </a:prstGeom>
        </p:spPr>
        <p:txBody>
          <a:bodyPr/>
          <a:lstStyle>
            <a:lvl1pPr marL="0" marR="0" indent="0" algn="ctr" defTabSz="872296" rtl="0" eaLnBrk="1" fontAlgn="auto" latinLnBrk="0" hangingPunct="1">
              <a:lnSpc>
                <a:spcPts val="7709"/>
              </a:lnSpc>
              <a:spcBef>
                <a:spcPts val="0"/>
              </a:spcBef>
              <a:spcAft>
                <a:spcPts val="0"/>
              </a:spcAft>
              <a:buClr>
                <a:srgbClr val="FFFFFF"/>
              </a:buClr>
              <a:buSzPct val="100000"/>
              <a:buFont typeface="Arial"/>
              <a:buNone/>
              <a:tabLst/>
              <a:defRPr sz="7255" baseline="0">
                <a:solidFill>
                  <a:srgbClr val="FFFFFF"/>
                </a:solidFill>
                <a:latin typeface="Impact" charset="0"/>
                <a:ea typeface="Impact" charset="0"/>
                <a:cs typeface="Impact" charset="0"/>
              </a:defRPr>
            </a:lvl1pPr>
            <a:lvl2pPr>
              <a:defRPr sz="7255">
                <a:latin typeface="Impact" charset="0"/>
                <a:ea typeface="Impact" charset="0"/>
                <a:cs typeface="Impact" charset="0"/>
              </a:defRPr>
            </a:lvl2pPr>
            <a:lvl3pPr>
              <a:defRPr sz="7255">
                <a:latin typeface="Impact" charset="0"/>
                <a:ea typeface="Impact" charset="0"/>
                <a:cs typeface="Impact" charset="0"/>
              </a:defRPr>
            </a:lvl3pPr>
            <a:lvl4pPr>
              <a:defRPr sz="7255">
                <a:latin typeface="Impact" charset="0"/>
                <a:ea typeface="Impact" charset="0"/>
                <a:cs typeface="Impact" charset="0"/>
              </a:defRPr>
            </a:lvl4pPr>
            <a:lvl5pPr>
              <a:defRPr sz="7255">
                <a:latin typeface="Impact" charset="0"/>
                <a:ea typeface="Impact" charset="0"/>
                <a:cs typeface="Impact" charset="0"/>
              </a:defRPr>
            </a:lvl5pPr>
          </a:lstStyle>
          <a:p>
            <a:pPr lvl="0"/>
            <a:r>
              <a:rPr lang="en-US"/>
              <a:t>STATEMENT TEXT</a:t>
            </a:r>
          </a:p>
          <a:p>
            <a:pPr lvl="0"/>
            <a:r>
              <a:rPr lang="en-US"/>
              <a:t>STATEMENT TEXT</a:t>
            </a:r>
          </a:p>
          <a:p>
            <a:pPr marL="0" marR="0" lvl="0" indent="0" algn="ctr" defTabSz="872296" rtl="0" eaLnBrk="1" fontAlgn="auto" latinLnBrk="0" hangingPunct="1">
              <a:lnSpc>
                <a:spcPct val="100000"/>
              </a:lnSpc>
              <a:spcBef>
                <a:spcPts val="0"/>
              </a:spcBef>
              <a:spcAft>
                <a:spcPts val="0"/>
              </a:spcAft>
              <a:buClr>
                <a:srgbClr val="FFFFFF"/>
              </a:buClr>
              <a:buSzPct val="100000"/>
              <a:buFont typeface="Arial"/>
              <a:buNone/>
              <a:tabLst/>
              <a:defRPr/>
            </a:pPr>
            <a:r>
              <a:rPr lang="en-US"/>
              <a:t>STATEMENT TEXT</a:t>
            </a:r>
          </a:p>
        </p:txBody>
      </p:sp>
    </p:spTree>
    <p:extLst>
      <p:ext uri="{BB962C8B-B14F-4D97-AF65-F5344CB8AC3E}">
        <p14:creationId xmlns:p14="http://schemas.microsoft.com/office/powerpoint/2010/main" val="414440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16. Copy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Picture Placeholder 4"/>
          <p:cNvSpPr>
            <a:spLocks noGrp="1"/>
          </p:cNvSpPr>
          <p:nvPr>
            <p:ph type="pic" sz="quarter" idx="10"/>
          </p:nvPr>
        </p:nvSpPr>
        <p:spPr>
          <a:xfrm>
            <a:off x="6096249" y="0"/>
            <a:ext cx="6095751" cy="6858000"/>
          </a:xfrm>
          <a:prstGeom prst="rect">
            <a:avLst/>
          </a:prstGeom>
          <a:solidFill>
            <a:schemeClr val="accent6"/>
          </a:solidFill>
        </p:spPr>
        <p:txBody>
          <a:bodyPr anchor="t" anchorCtr="0"/>
          <a:lstStyle>
            <a:lvl1pPr algn="ctr">
              <a:defRPr sz="1088" b="0" i="1" baseline="0">
                <a:solidFill>
                  <a:schemeClr val="accent5"/>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5" name="Title Placeholder 1"/>
          <p:cNvSpPr>
            <a:spLocks noGrp="1"/>
          </p:cNvSpPr>
          <p:nvPr>
            <p:ph type="title" hasCustomPrompt="1"/>
          </p:nvPr>
        </p:nvSpPr>
        <p:spPr bwMode="gray">
          <a:xfrm>
            <a:off x="212225" y="212238"/>
            <a:ext cx="11258204" cy="272343"/>
          </a:xfrm>
          <a:prstGeom prst="rect">
            <a:avLst/>
          </a:prstGeom>
          <a:ln>
            <a:noFill/>
          </a:ln>
        </p:spPr>
        <p:txBody>
          <a:bodyPr vert="horz" wrap="none" lIns="0" tIns="0" rIns="0" bIns="0" rtlCol="0" anchor="ctr">
            <a:noAutofit/>
          </a:bodyPr>
          <a:lstStyle>
            <a:lvl1pPr>
              <a:defRPr sz="2538">
                <a:solidFill>
                  <a:schemeClr val="bg1"/>
                </a:solidFill>
              </a:defRPr>
            </a:lvl1pPr>
          </a:lstStyle>
          <a:p>
            <a:r>
              <a:rPr lang="en-US"/>
              <a:t>ENTER HEADER TEXT</a:t>
            </a:r>
          </a:p>
        </p:txBody>
      </p:sp>
      <p:sp>
        <p:nvSpPr>
          <p:cNvPr id="7"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8"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6"/>
            <a:ext cx="1516258" cy="328689"/>
          </a:xfrm>
          <a:prstGeom prst="rect">
            <a:avLst/>
          </a:prstGeom>
        </p:spPr>
      </p:pic>
    </p:spTree>
    <p:extLst>
      <p:ext uri="{BB962C8B-B14F-4D97-AF65-F5344CB8AC3E}">
        <p14:creationId xmlns:p14="http://schemas.microsoft.com/office/powerpoint/2010/main" val="297906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17. Copy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096249" y="0"/>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7" name="Picture Placeholder 5"/>
          <p:cNvSpPr>
            <a:spLocks noGrp="1"/>
          </p:cNvSpPr>
          <p:nvPr>
            <p:ph type="pic" sz="quarter" idx="11"/>
          </p:nvPr>
        </p:nvSpPr>
        <p:spPr>
          <a:xfrm>
            <a:off x="500" y="3426309"/>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9" name="Title Placeholder 1"/>
          <p:cNvSpPr>
            <a:spLocks noGrp="1"/>
          </p:cNvSpPr>
          <p:nvPr>
            <p:ph type="title" hasCustomPrompt="1"/>
          </p:nvPr>
        </p:nvSpPr>
        <p:spPr bwMode="gray">
          <a:xfrm>
            <a:off x="1036396" y="1142517"/>
            <a:ext cx="4009538" cy="272343"/>
          </a:xfrm>
          <a:prstGeom prst="rect">
            <a:avLst/>
          </a:prstGeom>
          <a:ln>
            <a:noFill/>
          </a:ln>
        </p:spPr>
        <p:txBody>
          <a:bodyPr vert="horz" wrap="none" lIns="0" tIns="0" rIns="0" bIns="0" rtlCol="0" anchor="ctr">
            <a:noAutofit/>
          </a:bodyPr>
          <a:lstStyle>
            <a:lvl1pPr algn="ctr">
              <a:defRPr sz="2538"/>
            </a:lvl1pPr>
          </a:lstStyle>
          <a:p>
            <a:r>
              <a:rPr lang="en-US"/>
              <a:t>ENTER HEADER TEXT</a:t>
            </a:r>
          </a:p>
        </p:txBody>
      </p:sp>
      <p:sp>
        <p:nvSpPr>
          <p:cNvPr id="11" name="Text Placeholder 18"/>
          <p:cNvSpPr>
            <a:spLocks noGrp="1"/>
          </p:cNvSpPr>
          <p:nvPr>
            <p:ph type="body" sz="quarter" idx="12" hasCustomPrompt="1"/>
          </p:nvPr>
        </p:nvSpPr>
        <p:spPr>
          <a:xfrm>
            <a:off x="1036396" y="1758656"/>
            <a:ext cx="4009538" cy="185033"/>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14pt, Bold)</a:t>
            </a:r>
          </a:p>
        </p:txBody>
      </p:sp>
      <p:sp>
        <p:nvSpPr>
          <p:cNvPr id="12" name="Text Placeholder 21"/>
          <p:cNvSpPr>
            <a:spLocks noGrp="1"/>
          </p:cNvSpPr>
          <p:nvPr>
            <p:ph type="body" sz="quarter" idx="13" hasCustomPrompt="1"/>
          </p:nvPr>
        </p:nvSpPr>
        <p:spPr>
          <a:xfrm>
            <a:off x="1036396" y="2106946"/>
            <a:ext cx="4009538" cy="653609"/>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20" name="Title Placeholder 1"/>
          <p:cNvSpPr txBox="1">
            <a:spLocks/>
          </p:cNvSpPr>
          <p:nvPr userDrawn="1"/>
        </p:nvSpPr>
        <p:spPr bwMode="gray">
          <a:xfrm>
            <a:off x="7132146" y="4568824"/>
            <a:ext cx="4009538" cy="272343"/>
          </a:xfrm>
          <a:prstGeom prst="rect">
            <a:avLst/>
          </a:prstGeom>
          <a:ln>
            <a:noFill/>
          </a:ln>
        </p:spPr>
        <p:txBody>
          <a:bodyPr vert="horz" wrap="none" lIns="0" tIns="0" rIns="0" bIns="0" rtlCol="0" anchor="ctr">
            <a:noAutofit/>
          </a:bodyPr>
          <a:lstStyle>
            <a:lvl1pPr algn="ctr"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r>
              <a:rPr lang="en-US" sz="2538"/>
              <a:t>ENTER HEADER TEXT</a:t>
            </a:r>
          </a:p>
        </p:txBody>
      </p:sp>
      <p:sp>
        <p:nvSpPr>
          <p:cNvPr id="22" name="Text Placeholder 18"/>
          <p:cNvSpPr>
            <a:spLocks noGrp="1"/>
          </p:cNvSpPr>
          <p:nvPr>
            <p:ph type="body" sz="quarter" idx="14" hasCustomPrompt="1"/>
          </p:nvPr>
        </p:nvSpPr>
        <p:spPr>
          <a:xfrm>
            <a:off x="7132146" y="5184963"/>
            <a:ext cx="4009538" cy="185033"/>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14pt, Bold)</a:t>
            </a:r>
          </a:p>
        </p:txBody>
      </p:sp>
      <p:sp>
        <p:nvSpPr>
          <p:cNvPr id="23" name="Text Placeholder 21"/>
          <p:cNvSpPr>
            <a:spLocks noGrp="1"/>
          </p:cNvSpPr>
          <p:nvPr>
            <p:ph type="body" sz="quarter" idx="15" hasCustomPrompt="1"/>
          </p:nvPr>
        </p:nvSpPr>
        <p:spPr>
          <a:xfrm>
            <a:off x="7132146" y="5533255"/>
            <a:ext cx="4009538" cy="653609"/>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28891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18. Copy slid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bwMode="gray">
          <a:xfrm>
            <a:off x="7132146" y="1142517"/>
            <a:ext cx="4009538" cy="272343"/>
          </a:xfrm>
          <a:prstGeom prst="rect">
            <a:avLst/>
          </a:prstGeom>
          <a:ln>
            <a:noFill/>
          </a:ln>
        </p:spPr>
        <p:txBody>
          <a:bodyPr vert="horz" wrap="none" lIns="0" tIns="0" rIns="0" bIns="0" rtlCol="0" anchor="ctr">
            <a:noAutofit/>
          </a:bodyPr>
          <a:lstStyle>
            <a:lvl1pPr algn="ctr">
              <a:defRPr sz="2538"/>
            </a:lvl1pPr>
          </a:lstStyle>
          <a:p>
            <a:r>
              <a:rPr lang="en-US"/>
              <a:t>ENTER HEADER TEXT</a:t>
            </a:r>
          </a:p>
        </p:txBody>
      </p:sp>
      <p:sp>
        <p:nvSpPr>
          <p:cNvPr id="8" name="Text Placeholder 18"/>
          <p:cNvSpPr>
            <a:spLocks noGrp="1"/>
          </p:cNvSpPr>
          <p:nvPr>
            <p:ph type="body" sz="quarter" idx="12" hasCustomPrompt="1"/>
          </p:nvPr>
        </p:nvSpPr>
        <p:spPr>
          <a:xfrm>
            <a:off x="7132146" y="1758656"/>
            <a:ext cx="4009538" cy="185033"/>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14pt, Bold)</a:t>
            </a:r>
          </a:p>
        </p:txBody>
      </p:sp>
      <p:sp>
        <p:nvSpPr>
          <p:cNvPr id="9" name="Text Placeholder 21"/>
          <p:cNvSpPr>
            <a:spLocks noGrp="1"/>
          </p:cNvSpPr>
          <p:nvPr>
            <p:ph type="body" sz="quarter" idx="13" hasCustomPrompt="1"/>
          </p:nvPr>
        </p:nvSpPr>
        <p:spPr>
          <a:xfrm>
            <a:off x="7132146" y="2106946"/>
            <a:ext cx="4009538" cy="653609"/>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0" name="Title Placeholder 1"/>
          <p:cNvSpPr txBox="1">
            <a:spLocks/>
          </p:cNvSpPr>
          <p:nvPr userDrawn="1"/>
        </p:nvSpPr>
        <p:spPr bwMode="gray">
          <a:xfrm>
            <a:off x="1044303" y="4568824"/>
            <a:ext cx="4009538" cy="272343"/>
          </a:xfrm>
          <a:prstGeom prst="rect">
            <a:avLst/>
          </a:prstGeom>
          <a:ln>
            <a:noFill/>
          </a:ln>
        </p:spPr>
        <p:txBody>
          <a:bodyPr vert="horz" wrap="none" lIns="0" tIns="0" rIns="0" bIns="0" rtlCol="0" anchor="ctr">
            <a:noAutofit/>
          </a:bodyPr>
          <a:lstStyle>
            <a:lvl1pPr algn="ctr"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r>
              <a:rPr lang="en-US" sz="2538"/>
              <a:t>ENTER HEADER TEXT</a:t>
            </a:r>
          </a:p>
        </p:txBody>
      </p:sp>
      <p:sp>
        <p:nvSpPr>
          <p:cNvPr id="12" name="Text Placeholder 18"/>
          <p:cNvSpPr>
            <a:spLocks noGrp="1"/>
          </p:cNvSpPr>
          <p:nvPr>
            <p:ph type="body" sz="quarter" idx="14" hasCustomPrompt="1"/>
          </p:nvPr>
        </p:nvSpPr>
        <p:spPr>
          <a:xfrm>
            <a:off x="1044303" y="5184963"/>
            <a:ext cx="4009538" cy="185033"/>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14pt, Bold)</a:t>
            </a:r>
          </a:p>
        </p:txBody>
      </p:sp>
      <p:sp>
        <p:nvSpPr>
          <p:cNvPr id="13" name="Text Placeholder 21"/>
          <p:cNvSpPr>
            <a:spLocks noGrp="1"/>
          </p:cNvSpPr>
          <p:nvPr>
            <p:ph type="body" sz="quarter" idx="15" hasCustomPrompt="1"/>
          </p:nvPr>
        </p:nvSpPr>
        <p:spPr>
          <a:xfrm>
            <a:off x="1044303" y="5533255"/>
            <a:ext cx="4009538" cy="653609"/>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4" name="Picture Placeholder 5"/>
          <p:cNvSpPr>
            <a:spLocks noGrp="1"/>
          </p:cNvSpPr>
          <p:nvPr>
            <p:ph type="pic" sz="quarter" idx="16"/>
          </p:nvPr>
        </p:nvSpPr>
        <p:spPr>
          <a:xfrm>
            <a:off x="-7410" y="0"/>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20" name="Picture Placeholder 5"/>
          <p:cNvSpPr>
            <a:spLocks noGrp="1"/>
          </p:cNvSpPr>
          <p:nvPr>
            <p:ph type="pic" sz="quarter" idx="17"/>
          </p:nvPr>
        </p:nvSpPr>
        <p:spPr>
          <a:xfrm>
            <a:off x="6088342" y="3426309"/>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3517" y="6317076"/>
            <a:ext cx="1516258" cy="328689"/>
          </a:xfrm>
          <a:prstGeom prst="rect">
            <a:avLst/>
          </a:prstGeom>
        </p:spPr>
      </p:pic>
    </p:spTree>
    <p:extLst>
      <p:ext uri="{BB962C8B-B14F-4D97-AF65-F5344CB8AC3E}">
        <p14:creationId xmlns:p14="http://schemas.microsoft.com/office/powerpoint/2010/main" val="56694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19.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7410" y="0"/>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4" name="Picture Placeholder 5"/>
          <p:cNvSpPr>
            <a:spLocks noGrp="1"/>
          </p:cNvSpPr>
          <p:nvPr>
            <p:ph type="pic" sz="quarter" idx="17"/>
          </p:nvPr>
        </p:nvSpPr>
        <p:spPr>
          <a:xfrm>
            <a:off x="6088342" y="0"/>
            <a:ext cx="6095751" cy="3426308"/>
          </a:xfrm>
          <a:prstGeom prst="rect">
            <a:avLst/>
          </a:prstGeom>
          <a:solidFill>
            <a:schemeClr val="accent6"/>
          </a:solidFill>
        </p:spPr>
        <p:txBody>
          <a:bodyPr/>
          <a:lstStyle>
            <a:lvl1pPr algn="ctr">
              <a:defRPr sz="1088" b="0" i="1" baseline="0">
                <a:solidFill>
                  <a:schemeClr val="accent5"/>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6" name="Picture Placeholder 5"/>
          <p:cNvSpPr>
            <a:spLocks noGrp="1"/>
          </p:cNvSpPr>
          <p:nvPr>
            <p:ph type="pic" sz="quarter" idx="18"/>
          </p:nvPr>
        </p:nvSpPr>
        <p:spPr>
          <a:xfrm>
            <a:off x="6088342" y="3426309"/>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10" name="Title Placeholder 1"/>
          <p:cNvSpPr>
            <a:spLocks noGrp="1"/>
          </p:cNvSpPr>
          <p:nvPr>
            <p:ph type="title" hasCustomPrompt="1"/>
          </p:nvPr>
        </p:nvSpPr>
        <p:spPr bwMode="gray">
          <a:xfrm>
            <a:off x="212225" y="3748580"/>
            <a:ext cx="11258204" cy="272343"/>
          </a:xfrm>
          <a:prstGeom prst="rect">
            <a:avLst/>
          </a:prstGeom>
          <a:ln>
            <a:noFill/>
          </a:ln>
        </p:spPr>
        <p:txBody>
          <a:bodyPr vert="horz" wrap="none" lIns="0" tIns="0" rIns="0" bIns="0" rtlCol="0" anchor="ctr">
            <a:noAutofit/>
          </a:bodyPr>
          <a:lstStyle>
            <a:lvl1pPr>
              <a:defRPr sz="2538">
                <a:solidFill>
                  <a:schemeClr val="bg1"/>
                </a:solidFill>
              </a:defRPr>
            </a:lvl1pPr>
          </a:lstStyle>
          <a:p>
            <a:r>
              <a:rPr lang="en-US"/>
              <a:t>ENTER HEADER TEXT</a:t>
            </a:r>
          </a:p>
        </p:txBody>
      </p:sp>
      <p:sp>
        <p:nvSpPr>
          <p:cNvPr id="12" name="Text Placeholder 18"/>
          <p:cNvSpPr>
            <a:spLocks noGrp="1"/>
          </p:cNvSpPr>
          <p:nvPr>
            <p:ph type="body" sz="quarter" idx="12" hasCustomPrompt="1"/>
          </p:nvPr>
        </p:nvSpPr>
        <p:spPr>
          <a:xfrm>
            <a:off x="211647" y="4356621"/>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3" name="Text Placeholder 21"/>
          <p:cNvSpPr>
            <a:spLocks noGrp="1"/>
          </p:cNvSpPr>
          <p:nvPr>
            <p:ph type="body" sz="quarter" idx="13" hasCustomPrompt="1"/>
          </p:nvPr>
        </p:nvSpPr>
        <p:spPr>
          <a:xfrm>
            <a:off x="211647" y="4885153"/>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247622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20.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6088342" y="0"/>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4" name="Picture Placeholder 5"/>
          <p:cNvSpPr>
            <a:spLocks noGrp="1"/>
          </p:cNvSpPr>
          <p:nvPr>
            <p:ph type="pic" sz="quarter" idx="17"/>
          </p:nvPr>
        </p:nvSpPr>
        <p:spPr>
          <a:xfrm>
            <a:off x="1" y="3431694"/>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5" name="Picture Placeholder 5"/>
          <p:cNvSpPr>
            <a:spLocks noGrp="1"/>
          </p:cNvSpPr>
          <p:nvPr>
            <p:ph type="pic" sz="quarter" idx="18"/>
          </p:nvPr>
        </p:nvSpPr>
        <p:spPr>
          <a:xfrm>
            <a:off x="6088342" y="3426309"/>
            <a:ext cx="6095751" cy="3426308"/>
          </a:xfrm>
          <a:prstGeom prst="rect">
            <a:avLst/>
          </a:prstGeom>
          <a:solidFill>
            <a:schemeClr val="accent6"/>
          </a:solidFill>
        </p:spPr>
        <p:txBody>
          <a:bodyPr/>
          <a:lstStyle>
            <a:lvl1pPr algn="ctr">
              <a:defRPr sz="1088" b="0" i="1" baseline="0">
                <a:solidFill>
                  <a:schemeClr val="accent5"/>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6" name="Title Placeholder 1"/>
          <p:cNvSpPr>
            <a:spLocks noGrp="1"/>
          </p:cNvSpPr>
          <p:nvPr>
            <p:ph type="title" hasCustomPrompt="1"/>
          </p:nvPr>
        </p:nvSpPr>
        <p:spPr bwMode="gray">
          <a:xfrm>
            <a:off x="191232" y="338972"/>
            <a:ext cx="11258204" cy="272343"/>
          </a:xfrm>
          <a:prstGeom prst="rect">
            <a:avLst/>
          </a:prstGeom>
          <a:ln>
            <a:noFill/>
          </a:ln>
        </p:spPr>
        <p:txBody>
          <a:bodyPr vert="horz" wrap="none" lIns="0" tIns="0" rIns="0" bIns="0" rtlCol="0" anchor="ctr">
            <a:noAutofit/>
          </a:bodyPr>
          <a:lstStyle>
            <a:lvl1pPr>
              <a:defRPr sz="2538">
                <a:solidFill>
                  <a:schemeClr val="bg1"/>
                </a:solidFill>
              </a:defRPr>
            </a:lvl1pPr>
          </a:lstStyle>
          <a:p>
            <a:r>
              <a:rPr lang="en-US"/>
              <a:t>ENTER HEADER TEXT</a:t>
            </a:r>
          </a:p>
        </p:txBody>
      </p:sp>
      <p:sp>
        <p:nvSpPr>
          <p:cNvPr id="8" name="Text Placeholder 18"/>
          <p:cNvSpPr>
            <a:spLocks noGrp="1"/>
          </p:cNvSpPr>
          <p:nvPr>
            <p:ph type="body" sz="quarter" idx="12" hasCustomPrompt="1"/>
          </p:nvPr>
        </p:nvSpPr>
        <p:spPr>
          <a:xfrm>
            <a:off x="190653" y="947013"/>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9" name="Text Placeholder 21"/>
          <p:cNvSpPr>
            <a:spLocks noGrp="1"/>
          </p:cNvSpPr>
          <p:nvPr>
            <p:ph type="body" sz="quarter" idx="13" hasCustomPrompt="1"/>
          </p:nvPr>
        </p:nvSpPr>
        <p:spPr>
          <a:xfrm>
            <a:off x="190653" y="1475544"/>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6"/>
            <a:ext cx="1516258" cy="328689"/>
          </a:xfrm>
          <a:prstGeom prst="rect">
            <a:avLst/>
          </a:prstGeom>
        </p:spPr>
      </p:pic>
    </p:spTree>
    <p:extLst>
      <p:ext uri="{BB962C8B-B14F-4D97-AF65-F5344CB8AC3E}">
        <p14:creationId xmlns:p14="http://schemas.microsoft.com/office/powerpoint/2010/main" val="224570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2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8"/>
            <a:ext cx="11258204" cy="272343"/>
          </a:xfrm>
          <a:prstGeom prst="rect">
            <a:avLst/>
          </a:prstGeom>
          <a:ln>
            <a:noFill/>
          </a:ln>
        </p:spPr>
        <p:txBody>
          <a:bodyPr vert="horz" wrap="none" lIns="0" tIns="0" rIns="0" bIns="0" rtlCol="0" anchor="ctr">
            <a:noAutofit/>
          </a:bodyPr>
          <a:lstStyle>
            <a:lvl1pPr>
              <a:defRPr sz="2538">
                <a:solidFill>
                  <a:schemeClr val="bg1"/>
                </a:solidFill>
              </a:defRPr>
            </a:lvl1pPr>
          </a:lstStyle>
          <a:p>
            <a:r>
              <a:rPr lang="en-US"/>
              <a:t>ENTER HEADER TEXT</a:t>
            </a:r>
          </a:p>
        </p:txBody>
      </p:sp>
      <p:sp>
        <p:nvSpPr>
          <p:cNvPr id="5"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6" name="Text Placeholder 21"/>
          <p:cNvSpPr>
            <a:spLocks noGrp="1"/>
          </p:cNvSpPr>
          <p:nvPr>
            <p:ph type="body" sz="quarter" idx="13" hasCustomPrompt="1"/>
          </p:nvPr>
        </p:nvSpPr>
        <p:spPr>
          <a:xfrm>
            <a:off x="972314" y="1478732"/>
            <a:ext cx="3264999" cy="331009"/>
          </a:xfrm>
          <a:prstGeom prst="rect">
            <a:avLst/>
          </a:prstGeom>
        </p:spPr>
        <p:txBody>
          <a:bodyPr lIns="0" tIns="0" rIns="0" bIns="0"/>
          <a:lstStyle>
            <a:lvl1pPr algn="ctr">
              <a:defRPr sz="1088" b="1"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Header copy (Arial, 12pt, Bold)</a:t>
            </a:r>
          </a:p>
        </p:txBody>
      </p:sp>
      <p:sp>
        <p:nvSpPr>
          <p:cNvPr id="8" name="Picture Placeholder 7"/>
          <p:cNvSpPr>
            <a:spLocks noGrp="1"/>
          </p:cNvSpPr>
          <p:nvPr>
            <p:ph type="pic" sz="quarter" idx="14"/>
          </p:nvPr>
        </p:nvSpPr>
        <p:spPr>
          <a:xfrm>
            <a:off x="974821" y="1868996"/>
            <a:ext cx="3264998" cy="3265169"/>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Picture Placeholder 7"/>
          <p:cNvSpPr>
            <a:spLocks noGrp="1"/>
          </p:cNvSpPr>
          <p:nvPr>
            <p:ph type="pic" sz="quarter" idx="15"/>
          </p:nvPr>
        </p:nvSpPr>
        <p:spPr>
          <a:xfrm>
            <a:off x="4463501" y="1868996"/>
            <a:ext cx="3264998" cy="3265169"/>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Picture Placeholder 7"/>
          <p:cNvSpPr>
            <a:spLocks noGrp="1"/>
          </p:cNvSpPr>
          <p:nvPr>
            <p:ph type="pic" sz="quarter" idx="16"/>
          </p:nvPr>
        </p:nvSpPr>
        <p:spPr>
          <a:xfrm>
            <a:off x="7952181" y="1868996"/>
            <a:ext cx="3264998" cy="3265169"/>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1" name="Text Placeholder 21"/>
          <p:cNvSpPr>
            <a:spLocks noGrp="1"/>
          </p:cNvSpPr>
          <p:nvPr>
            <p:ph type="body" sz="quarter" idx="17" hasCustomPrompt="1"/>
          </p:nvPr>
        </p:nvSpPr>
        <p:spPr>
          <a:xfrm>
            <a:off x="4463501" y="1478732"/>
            <a:ext cx="3264999" cy="331009"/>
          </a:xfrm>
          <a:prstGeom prst="rect">
            <a:avLst/>
          </a:prstGeom>
        </p:spPr>
        <p:txBody>
          <a:bodyPr lIns="0" tIns="0" rIns="0" bIns="0"/>
          <a:lstStyle>
            <a:lvl1pPr algn="ctr">
              <a:defRPr sz="1088" b="1"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Header copy (Arial, 12pt, Bold)</a:t>
            </a:r>
          </a:p>
        </p:txBody>
      </p:sp>
      <p:sp>
        <p:nvSpPr>
          <p:cNvPr id="12" name="Text Placeholder 21"/>
          <p:cNvSpPr>
            <a:spLocks noGrp="1"/>
          </p:cNvSpPr>
          <p:nvPr>
            <p:ph type="body" sz="quarter" idx="18" hasCustomPrompt="1"/>
          </p:nvPr>
        </p:nvSpPr>
        <p:spPr>
          <a:xfrm>
            <a:off x="7952180" y="1478732"/>
            <a:ext cx="3264999" cy="331009"/>
          </a:xfrm>
          <a:prstGeom prst="rect">
            <a:avLst/>
          </a:prstGeom>
        </p:spPr>
        <p:txBody>
          <a:bodyPr lIns="0" tIns="0" rIns="0" bIns="0"/>
          <a:lstStyle>
            <a:lvl1pPr algn="ctr">
              <a:defRPr sz="1088" b="1"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Header copy (Arial, 12pt, Bold)</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5" name="Text Placeholder 21"/>
          <p:cNvSpPr>
            <a:spLocks noGrp="1"/>
          </p:cNvSpPr>
          <p:nvPr>
            <p:ph type="body" sz="quarter" idx="19" hasCustomPrompt="1"/>
          </p:nvPr>
        </p:nvSpPr>
        <p:spPr>
          <a:xfrm>
            <a:off x="972314" y="5297425"/>
            <a:ext cx="3264999" cy="331009"/>
          </a:xfrm>
          <a:prstGeom prst="rect">
            <a:avLst/>
          </a:prstGeom>
        </p:spPr>
        <p:txBody>
          <a:bodyPr lIns="0" tIns="0" rIns="0" bIns="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7" name="Text Placeholder 21"/>
          <p:cNvSpPr>
            <a:spLocks noGrp="1"/>
          </p:cNvSpPr>
          <p:nvPr>
            <p:ph type="body" sz="quarter" idx="20" hasCustomPrompt="1"/>
          </p:nvPr>
        </p:nvSpPr>
        <p:spPr>
          <a:xfrm>
            <a:off x="4463501" y="5297424"/>
            <a:ext cx="3264999" cy="331009"/>
          </a:xfrm>
          <a:prstGeom prst="rect">
            <a:avLst/>
          </a:prstGeom>
        </p:spPr>
        <p:txBody>
          <a:bodyPr lIns="0" tIns="0" rIns="0" bIns="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8" name="Text Placeholder 21"/>
          <p:cNvSpPr>
            <a:spLocks noGrp="1"/>
          </p:cNvSpPr>
          <p:nvPr>
            <p:ph type="body" sz="quarter" idx="21" hasCustomPrompt="1"/>
          </p:nvPr>
        </p:nvSpPr>
        <p:spPr>
          <a:xfrm>
            <a:off x="7952180" y="5297424"/>
            <a:ext cx="3264999" cy="331009"/>
          </a:xfrm>
          <a:prstGeom prst="rect">
            <a:avLst/>
          </a:prstGeom>
        </p:spPr>
        <p:txBody>
          <a:bodyPr lIns="0" tIns="0" rIns="0" bIns="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179325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2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8"/>
            <a:ext cx="11258204" cy="272343"/>
          </a:xfrm>
          <a:prstGeom prst="rect">
            <a:avLst/>
          </a:prstGeom>
          <a:ln>
            <a:noFill/>
          </a:ln>
        </p:spPr>
        <p:txBody>
          <a:bodyPr vert="horz" wrap="none" lIns="0" tIns="0" rIns="0" bIns="0" rtlCol="0" anchor="ctr">
            <a:noAutofit/>
          </a:bodyPr>
          <a:lstStyle>
            <a:lvl1pPr>
              <a:defRPr sz="2538">
                <a:solidFill>
                  <a:schemeClr val="bg1"/>
                </a:solidFill>
              </a:defRPr>
            </a:lvl1pPr>
          </a:lstStyle>
          <a:p>
            <a:r>
              <a:rPr lang="en-US"/>
              <a:t>ENTER HEADER TEXT</a:t>
            </a:r>
          </a:p>
        </p:txBody>
      </p:sp>
      <p:sp>
        <p:nvSpPr>
          <p:cNvPr id="5"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Picture Placeholder 7"/>
          <p:cNvSpPr>
            <a:spLocks noGrp="1"/>
          </p:cNvSpPr>
          <p:nvPr>
            <p:ph type="pic" sz="quarter" idx="14"/>
          </p:nvPr>
        </p:nvSpPr>
        <p:spPr>
          <a:xfrm>
            <a:off x="974821" y="1337017"/>
            <a:ext cx="3264998" cy="3797149"/>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8" name="Picture Placeholder 7"/>
          <p:cNvSpPr>
            <a:spLocks noGrp="1"/>
          </p:cNvSpPr>
          <p:nvPr>
            <p:ph type="pic" sz="quarter" idx="15"/>
          </p:nvPr>
        </p:nvSpPr>
        <p:spPr>
          <a:xfrm>
            <a:off x="4463501" y="1337017"/>
            <a:ext cx="3264998" cy="3797149"/>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Picture Placeholder 7"/>
          <p:cNvSpPr>
            <a:spLocks noGrp="1"/>
          </p:cNvSpPr>
          <p:nvPr>
            <p:ph type="pic" sz="quarter" idx="16"/>
          </p:nvPr>
        </p:nvSpPr>
        <p:spPr>
          <a:xfrm>
            <a:off x="7952181" y="1337017"/>
            <a:ext cx="3264998" cy="3797149"/>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3" name="Text Placeholder 21"/>
          <p:cNvSpPr>
            <a:spLocks noGrp="1"/>
          </p:cNvSpPr>
          <p:nvPr>
            <p:ph type="body" sz="quarter" idx="19" hasCustomPrompt="1"/>
          </p:nvPr>
        </p:nvSpPr>
        <p:spPr>
          <a:xfrm>
            <a:off x="972314" y="5297425"/>
            <a:ext cx="3264999"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4" name="Text Placeholder 21"/>
          <p:cNvSpPr>
            <a:spLocks noGrp="1"/>
          </p:cNvSpPr>
          <p:nvPr>
            <p:ph type="body" sz="quarter" idx="20" hasCustomPrompt="1"/>
          </p:nvPr>
        </p:nvSpPr>
        <p:spPr>
          <a:xfrm>
            <a:off x="4463501" y="5297424"/>
            <a:ext cx="3264999"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5" name="Text Placeholder 21"/>
          <p:cNvSpPr>
            <a:spLocks noGrp="1"/>
          </p:cNvSpPr>
          <p:nvPr>
            <p:ph type="body" sz="quarter" idx="21" hasCustomPrompt="1"/>
          </p:nvPr>
        </p:nvSpPr>
        <p:spPr>
          <a:xfrm>
            <a:off x="7952180" y="5297424"/>
            <a:ext cx="3264999"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65193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2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900" y="212238"/>
            <a:ext cx="11258204" cy="272343"/>
          </a:xfrm>
          <a:prstGeom prst="rect">
            <a:avLst/>
          </a:prstGeom>
          <a:ln>
            <a:noFill/>
          </a:ln>
        </p:spPr>
        <p:txBody>
          <a:bodyPr vert="horz" wrap="none" lIns="0" tIns="0" rIns="0" bIns="0" rtlCol="0" anchor="ctr">
            <a:noAutofit/>
          </a:bodyPr>
          <a:lstStyle>
            <a:lvl1pPr algn="ctr">
              <a:defRPr sz="2538">
                <a:solidFill>
                  <a:schemeClr val="bg1"/>
                </a:solidFill>
              </a:defRPr>
            </a:lvl1pPr>
          </a:lstStyle>
          <a:p>
            <a:r>
              <a:rPr lang="en-US"/>
              <a:t>ENTER HEADER TEXT</a:t>
            </a:r>
          </a:p>
        </p:txBody>
      </p:sp>
      <p:sp>
        <p:nvSpPr>
          <p:cNvPr id="5" name="Text Placeholder 18"/>
          <p:cNvSpPr>
            <a:spLocks noGrp="1"/>
          </p:cNvSpPr>
          <p:nvPr>
            <p:ph type="body" sz="quarter" idx="12" hasCustomPrompt="1"/>
          </p:nvPr>
        </p:nvSpPr>
        <p:spPr>
          <a:xfrm>
            <a:off x="3370734" y="820279"/>
            <a:ext cx="5450534"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12pt, Bold)</a:t>
            </a:r>
          </a:p>
        </p:txBody>
      </p:sp>
      <p:sp>
        <p:nvSpPr>
          <p:cNvPr id="6" name="Picture Placeholder 7"/>
          <p:cNvSpPr>
            <a:spLocks noGrp="1"/>
          </p:cNvSpPr>
          <p:nvPr>
            <p:ph type="pic" sz="quarter" idx="14"/>
          </p:nvPr>
        </p:nvSpPr>
        <p:spPr>
          <a:xfrm>
            <a:off x="799797" y="1529185"/>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0" name="Text Placeholder 21"/>
          <p:cNvSpPr>
            <a:spLocks noGrp="1"/>
          </p:cNvSpPr>
          <p:nvPr>
            <p:ph type="body" sz="quarter" idx="19" hasCustomPrompt="1"/>
          </p:nvPr>
        </p:nvSpPr>
        <p:spPr>
          <a:xfrm>
            <a:off x="799797" y="5256436"/>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4" name="Picture Placeholder 7"/>
          <p:cNvSpPr>
            <a:spLocks noGrp="1"/>
          </p:cNvSpPr>
          <p:nvPr>
            <p:ph type="pic" sz="quarter" idx="22"/>
          </p:nvPr>
        </p:nvSpPr>
        <p:spPr>
          <a:xfrm>
            <a:off x="3528172" y="1529185"/>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5" name="Picture Placeholder 7"/>
          <p:cNvSpPr>
            <a:spLocks noGrp="1"/>
          </p:cNvSpPr>
          <p:nvPr>
            <p:ph type="pic" sz="quarter" idx="23"/>
          </p:nvPr>
        </p:nvSpPr>
        <p:spPr>
          <a:xfrm>
            <a:off x="6256548" y="1529185"/>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6" name="Picture Placeholder 7"/>
          <p:cNvSpPr>
            <a:spLocks noGrp="1"/>
          </p:cNvSpPr>
          <p:nvPr>
            <p:ph type="pic" sz="quarter" idx="24"/>
          </p:nvPr>
        </p:nvSpPr>
        <p:spPr>
          <a:xfrm>
            <a:off x="8984926" y="1529185"/>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8" name="Text Placeholder 21"/>
          <p:cNvSpPr>
            <a:spLocks noGrp="1"/>
          </p:cNvSpPr>
          <p:nvPr>
            <p:ph type="body" sz="quarter" idx="25" hasCustomPrompt="1"/>
          </p:nvPr>
        </p:nvSpPr>
        <p:spPr>
          <a:xfrm>
            <a:off x="3528171" y="5256436"/>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9" name="Text Placeholder 21"/>
          <p:cNvSpPr>
            <a:spLocks noGrp="1"/>
          </p:cNvSpPr>
          <p:nvPr>
            <p:ph type="body" sz="quarter" idx="26" hasCustomPrompt="1"/>
          </p:nvPr>
        </p:nvSpPr>
        <p:spPr>
          <a:xfrm>
            <a:off x="6256548" y="5256436"/>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20" name="Text Placeholder 21"/>
          <p:cNvSpPr>
            <a:spLocks noGrp="1"/>
          </p:cNvSpPr>
          <p:nvPr>
            <p:ph type="body" sz="quarter" idx="27" hasCustomPrompt="1"/>
          </p:nvPr>
        </p:nvSpPr>
        <p:spPr>
          <a:xfrm>
            <a:off x="8984926" y="5256436"/>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52754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2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900" y="212238"/>
            <a:ext cx="11258204" cy="272343"/>
          </a:xfrm>
          <a:prstGeom prst="rect">
            <a:avLst/>
          </a:prstGeom>
          <a:ln>
            <a:noFill/>
          </a:ln>
        </p:spPr>
        <p:txBody>
          <a:bodyPr vert="horz" wrap="none" lIns="0" tIns="0" rIns="0" bIns="0" rtlCol="0" anchor="ctr">
            <a:noAutofit/>
          </a:bodyPr>
          <a:lstStyle>
            <a:lvl1pPr algn="ctr">
              <a:defRPr sz="2538">
                <a:solidFill>
                  <a:schemeClr val="bg1"/>
                </a:solidFill>
              </a:defRPr>
            </a:lvl1pPr>
          </a:lstStyle>
          <a:p>
            <a:r>
              <a:rPr lang="en-US"/>
              <a:t>ENTER HEADER TEXT</a:t>
            </a:r>
          </a:p>
        </p:txBody>
      </p:sp>
      <p:sp>
        <p:nvSpPr>
          <p:cNvPr id="5" name="Text Placeholder 18"/>
          <p:cNvSpPr>
            <a:spLocks noGrp="1"/>
          </p:cNvSpPr>
          <p:nvPr>
            <p:ph type="body" sz="quarter" idx="12" hasCustomPrompt="1"/>
          </p:nvPr>
        </p:nvSpPr>
        <p:spPr>
          <a:xfrm>
            <a:off x="3370734" y="820279"/>
            <a:ext cx="5450534"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12pt, Bold)</a:t>
            </a:r>
          </a:p>
        </p:txBody>
      </p:sp>
      <p:sp>
        <p:nvSpPr>
          <p:cNvPr id="6" name="Picture Placeholder 7"/>
          <p:cNvSpPr>
            <a:spLocks noGrp="1"/>
          </p:cNvSpPr>
          <p:nvPr>
            <p:ph type="pic" sz="quarter" idx="14"/>
          </p:nvPr>
        </p:nvSpPr>
        <p:spPr>
          <a:xfrm>
            <a:off x="327542" y="1750688"/>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8" name="Text Placeholder 21"/>
          <p:cNvSpPr>
            <a:spLocks noGrp="1"/>
          </p:cNvSpPr>
          <p:nvPr>
            <p:ph type="body" sz="quarter" idx="19" hasCustomPrompt="1"/>
          </p:nvPr>
        </p:nvSpPr>
        <p:spPr>
          <a:xfrm>
            <a:off x="327542" y="4487533"/>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5" name="Picture Placeholder 7"/>
          <p:cNvSpPr>
            <a:spLocks noGrp="1"/>
          </p:cNvSpPr>
          <p:nvPr>
            <p:ph type="pic" sz="quarter" idx="28"/>
          </p:nvPr>
        </p:nvSpPr>
        <p:spPr>
          <a:xfrm>
            <a:off x="2295496" y="2276959"/>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6" name="Picture Placeholder 7"/>
          <p:cNvSpPr>
            <a:spLocks noGrp="1"/>
          </p:cNvSpPr>
          <p:nvPr>
            <p:ph type="pic" sz="quarter" idx="29"/>
          </p:nvPr>
        </p:nvSpPr>
        <p:spPr>
          <a:xfrm>
            <a:off x="4263450" y="1750688"/>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7" name="Picture Placeholder 7"/>
          <p:cNvSpPr>
            <a:spLocks noGrp="1"/>
          </p:cNvSpPr>
          <p:nvPr>
            <p:ph type="pic" sz="quarter" idx="30"/>
          </p:nvPr>
        </p:nvSpPr>
        <p:spPr>
          <a:xfrm>
            <a:off x="6231404" y="2276958"/>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8" name="Picture Placeholder 7"/>
          <p:cNvSpPr>
            <a:spLocks noGrp="1"/>
          </p:cNvSpPr>
          <p:nvPr>
            <p:ph type="pic" sz="quarter" idx="31"/>
          </p:nvPr>
        </p:nvSpPr>
        <p:spPr>
          <a:xfrm>
            <a:off x="8199357" y="175068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9" name="Picture Placeholder 7"/>
          <p:cNvSpPr>
            <a:spLocks noGrp="1"/>
          </p:cNvSpPr>
          <p:nvPr>
            <p:ph type="pic" sz="quarter" idx="32"/>
          </p:nvPr>
        </p:nvSpPr>
        <p:spPr>
          <a:xfrm>
            <a:off x="10167312" y="2276958"/>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22" name="Text Placeholder 21"/>
          <p:cNvSpPr>
            <a:spLocks noGrp="1"/>
          </p:cNvSpPr>
          <p:nvPr>
            <p:ph type="body" sz="quarter" idx="33" hasCustomPrompt="1"/>
          </p:nvPr>
        </p:nvSpPr>
        <p:spPr>
          <a:xfrm>
            <a:off x="4263449" y="4487533"/>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23" name="Text Placeholder 21"/>
          <p:cNvSpPr>
            <a:spLocks noGrp="1"/>
          </p:cNvSpPr>
          <p:nvPr>
            <p:ph type="body" sz="quarter" idx="34" hasCustomPrompt="1"/>
          </p:nvPr>
        </p:nvSpPr>
        <p:spPr>
          <a:xfrm>
            <a:off x="8199356" y="4487533"/>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24" name="Text Placeholder 21"/>
          <p:cNvSpPr>
            <a:spLocks noGrp="1"/>
          </p:cNvSpPr>
          <p:nvPr>
            <p:ph type="body" sz="quarter" idx="35" hasCustomPrompt="1"/>
          </p:nvPr>
        </p:nvSpPr>
        <p:spPr>
          <a:xfrm>
            <a:off x="2295496" y="5019145"/>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25" name="Text Placeholder 21"/>
          <p:cNvSpPr>
            <a:spLocks noGrp="1"/>
          </p:cNvSpPr>
          <p:nvPr>
            <p:ph type="body" sz="quarter" idx="36" hasCustomPrompt="1"/>
          </p:nvPr>
        </p:nvSpPr>
        <p:spPr>
          <a:xfrm>
            <a:off x="6231403" y="5019145"/>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26" name="Text Placeholder 21"/>
          <p:cNvSpPr>
            <a:spLocks noGrp="1"/>
          </p:cNvSpPr>
          <p:nvPr>
            <p:ph type="body" sz="quarter" idx="37" hasCustomPrompt="1"/>
          </p:nvPr>
        </p:nvSpPr>
        <p:spPr>
          <a:xfrm>
            <a:off x="10167312" y="5019145"/>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282401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25. Copy slide">
    <p:spTree>
      <p:nvGrpSpPr>
        <p:cNvPr id="1" name=""/>
        <p:cNvGrpSpPr/>
        <p:nvPr/>
      </p:nvGrpSpPr>
      <p:grpSpPr>
        <a:xfrm>
          <a:off x="0" y="0"/>
          <a:ext cx="0" cy="0"/>
          <a:chOff x="0" y="0"/>
          <a:chExt cx="0" cy="0"/>
        </a:xfrm>
      </p:grpSpPr>
      <p:sp>
        <p:nvSpPr>
          <p:cNvPr id="6" name="Picture Placeholder 7"/>
          <p:cNvSpPr>
            <a:spLocks noGrp="1"/>
          </p:cNvSpPr>
          <p:nvPr>
            <p:ph type="pic" sz="quarter" idx="14"/>
          </p:nvPr>
        </p:nvSpPr>
        <p:spPr>
          <a:xfrm>
            <a:off x="799797" y="1529185"/>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8" name="Text Placeholder 21"/>
          <p:cNvSpPr>
            <a:spLocks noGrp="1"/>
          </p:cNvSpPr>
          <p:nvPr>
            <p:ph type="body" sz="quarter" idx="19" hasCustomPrompt="1"/>
          </p:nvPr>
        </p:nvSpPr>
        <p:spPr>
          <a:xfrm>
            <a:off x="799797" y="5256436"/>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9" name="Picture Placeholder 7"/>
          <p:cNvSpPr>
            <a:spLocks noGrp="1"/>
          </p:cNvSpPr>
          <p:nvPr>
            <p:ph type="pic" sz="quarter" idx="22"/>
          </p:nvPr>
        </p:nvSpPr>
        <p:spPr>
          <a:xfrm>
            <a:off x="3528172" y="1529185"/>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Picture Placeholder 7"/>
          <p:cNvSpPr>
            <a:spLocks noGrp="1"/>
          </p:cNvSpPr>
          <p:nvPr>
            <p:ph type="pic" sz="quarter" idx="23"/>
          </p:nvPr>
        </p:nvSpPr>
        <p:spPr>
          <a:xfrm>
            <a:off x="6256548" y="1529185"/>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1" name="Picture Placeholder 7"/>
          <p:cNvSpPr>
            <a:spLocks noGrp="1"/>
          </p:cNvSpPr>
          <p:nvPr>
            <p:ph type="pic" sz="quarter" idx="24"/>
          </p:nvPr>
        </p:nvSpPr>
        <p:spPr>
          <a:xfrm>
            <a:off x="8984926" y="1529185"/>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2" name="Text Placeholder 21"/>
          <p:cNvSpPr>
            <a:spLocks noGrp="1"/>
          </p:cNvSpPr>
          <p:nvPr>
            <p:ph type="body" sz="quarter" idx="25" hasCustomPrompt="1"/>
          </p:nvPr>
        </p:nvSpPr>
        <p:spPr>
          <a:xfrm>
            <a:off x="3528171" y="5256436"/>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3" name="Text Placeholder 21"/>
          <p:cNvSpPr>
            <a:spLocks noGrp="1"/>
          </p:cNvSpPr>
          <p:nvPr>
            <p:ph type="body" sz="quarter" idx="26" hasCustomPrompt="1"/>
          </p:nvPr>
        </p:nvSpPr>
        <p:spPr>
          <a:xfrm>
            <a:off x="6256548" y="5256436"/>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4" name="Text Placeholder 21"/>
          <p:cNvSpPr>
            <a:spLocks noGrp="1"/>
          </p:cNvSpPr>
          <p:nvPr>
            <p:ph type="body" sz="quarter" idx="27" hasCustomPrompt="1"/>
          </p:nvPr>
        </p:nvSpPr>
        <p:spPr>
          <a:xfrm>
            <a:off x="8984926" y="5256436"/>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5" name="Title Placeholder 1"/>
          <p:cNvSpPr>
            <a:spLocks noGrp="1"/>
          </p:cNvSpPr>
          <p:nvPr>
            <p:ph type="title" hasCustomPrompt="1"/>
          </p:nvPr>
        </p:nvSpPr>
        <p:spPr bwMode="gray">
          <a:xfrm>
            <a:off x="212225" y="212238"/>
            <a:ext cx="11258204" cy="272343"/>
          </a:xfrm>
          <a:prstGeom prst="rect">
            <a:avLst/>
          </a:prstGeom>
          <a:ln>
            <a:noFill/>
          </a:ln>
        </p:spPr>
        <p:txBody>
          <a:bodyPr vert="horz" wrap="none" lIns="0" tIns="0" rIns="0" bIns="0" rtlCol="0" anchor="ctr">
            <a:noAutofit/>
          </a:bodyPr>
          <a:lstStyle>
            <a:lvl1pPr>
              <a:defRPr sz="2538"/>
            </a:lvl1pPr>
          </a:lstStyle>
          <a:p>
            <a:r>
              <a:rPr lang="en-US"/>
              <a:t>ENTER HEADER TEXT</a:t>
            </a:r>
          </a:p>
        </p:txBody>
      </p:sp>
      <p:sp>
        <p:nvSpPr>
          <p:cNvPr id="17"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Tree>
    <p:extLst>
      <p:ext uri="{BB962C8B-B14F-4D97-AF65-F5344CB8AC3E}">
        <p14:creationId xmlns:p14="http://schemas.microsoft.com/office/powerpoint/2010/main" val="202606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Statement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9" name="Text Placeholder 5"/>
          <p:cNvSpPr>
            <a:spLocks noGrp="1"/>
          </p:cNvSpPr>
          <p:nvPr>
            <p:ph type="body" sz="quarter" idx="11" hasCustomPrompt="1"/>
          </p:nvPr>
        </p:nvSpPr>
        <p:spPr>
          <a:xfrm>
            <a:off x="2456253" y="1454675"/>
            <a:ext cx="7279494" cy="2945502"/>
          </a:xfrm>
          <a:prstGeom prst="rect">
            <a:avLst/>
          </a:prstGeom>
        </p:spPr>
        <p:txBody>
          <a:bodyPr/>
          <a:lstStyle>
            <a:lvl1pPr marL="0" marR="0" indent="0" algn="ctr" defTabSz="872296" rtl="0" eaLnBrk="1" fontAlgn="auto" latinLnBrk="0" hangingPunct="1">
              <a:lnSpc>
                <a:spcPts val="7709"/>
              </a:lnSpc>
              <a:spcBef>
                <a:spcPts val="0"/>
              </a:spcBef>
              <a:spcAft>
                <a:spcPts val="0"/>
              </a:spcAft>
              <a:buClr>
                <a:srgbClr val="FFFFFF"/>
              </a:buClr>
              <a:buSzPct val="100000"/>
              <a:buFont typeface="Arial"/>
              <a:buNone/>
              <a:tabLst/>
              <a:defRPr sz="7255" baseline="0">
                <a:solidFill>
                  <a:srgbClr val="FFFFFF"/>
                </a:solidFill>
                <a:latin typeface="Impact" charset="0"/>
                <a:ea typeface="Impact" charset="0"/>
                <a:cs typeface="Impact" charset="0"/>
              </a:defRPr>
            </a:lvl1pPr>
            <a:lvl2pPr>
              <a:defRPr sz="7255">
                <a:latin typeface="Impact" charset="0"/>
                <a:ea typeface="Impact" charset="0"/>
                <a:cs typeface="Impact" charset="0"/>
              </a:defRPr>
            </a:lvl2pPr>
            <a:lvl3pPr>
              <a:defRPr sz="7255">
                <a:latin typeface="Impact" charset="0"/>
                <a:ea typeface="Impact" charset="0"/>
                <a:cs typeface="Impact" charset="0"/>
              </a:defRPr>
            </a:lvl3pPr>
            <a:lvl4pPr>
              <a:defRPr sz="7255">
                <a:latin typeface="Impact" charset="0"/>
                <a:ea typeface="Impact" charset="0"/>
                <a:cs typeface="Impact" charset="0"/>
              </a:defRPr>
            </a:lvl4pPr>
            <a:lvl5pPr>
              <a:defRPr sz="7255">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872296"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63834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26. Copy slide">
    <p:spTree>
      <p:nvGrpSpPr>
        <p:cNvPr id="1" name=""/>
        <p:cNvGrpSpPr/>
        <p:nvPr/>
      </p:nvGrpSpPr>
      <p:grpSpPr>
        <a:xfrm>
          <a:off x="0" y="0"/>
          <a:ext cx="0" cy="0"/>
          <a:chOff x="0" y="0"/>
          <a:chExt cx="0" cy="0"/>
        </a:xfrm>
      </p:grpSpPr>
      <p:sp>
        <p:nvSpPr>
          <p:cNvPr id="6" name="Picture Placeholder 7"/>
          <p:cNvSpPr>
            <a:spLocks noGrp="1"/>
          </p:cNvSpPr>
          <p:nvPr>
            <p:ph type="pic" sz="quarter" idx="14"/>
          </p:nvPr>
        </p:nvSpPr>
        <p:spPr>
          <a:xfrm>
            <a:off x="327542" y="1750688"/>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8" name="Text Placeholder 21"/>
          <p:cNvSpPr>
            <a:spLocks noGrp="1"/>
          </p:cNvSpPr>
          <p:nvPr>
            <p:ph type="body" sz="quarter" idx="19" hasCustomPrompt="1"/>
          </p:nvPr>
        </p:nvSpPr>
        <p:spPr>
          <a:xfrm>
            <a:off x="327542" y="4487533"/>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9" name="Picture Placeholder 7"/>
          <p:cNvSpPr>
            <a:spLocks noGrp="1"/>
          </p:cNvSpPr>
          <p:nvPr>
            <p:ph type="pic" sz="quarter" idx="28"/>
          </p:nvPr>
        </p:nvSpPr>
        <p:spPr>
          <a:xfrm>
            <a:off x="2295496" y="2276959"/>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Picture Placeholder 7"/>
          <p:cNvSpPr>
            <a:spLocks noGrp="1"/>
          </p:cNvSpPr>
          <p:nvPr>
            <p:ph type="pic" sz="quarter" idx="29"/>
          </p:nvPr>
        </p:nvSpPr>
        <p:spPr>
          <a:xfrm>
            <a:off x="4263450" y="1750688"/>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1" name="Picture Placeholder 7"/>
          <p:cNvSpPr>
            <a:spLocks noGrp="1"/>
          </p:cNvSpPr>
          <p:nvPr>
            <p:ph type="pic" sz="quarter" idx="30"/>
          </p:nvPr>
        </p:nvSpPr>
        <p:spPr>
          <a:xfrm>
            <a:off x="6231404" y="2276958"/>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2" name="Picture Placeholder 7"/>
          <p:cNvSpPr>
            <a:spLocks noGrp="1"/>
          </p:cNvSpPr>
          <p:nvPr>
            <p:ph type="pic" sz="quarter" idx="31"/>
          </p:nvPr>
        </p:nvSpPr>
        <p:spPr>
          <a:xfrm>
            <a:off x="8199357" y="175068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3" name="Picture Placeholder 7"/>
          <p:cNvSpPr>
            <a:spLocks noGrp="1"/>
          </p:cNvSpPr>
          <p:nvPr>
            <p:ph type="pic" sz="quarter" idx="32"/>
          </p:nvPr>
        </p:nvSpPr>
        <p:spPr>
          <a:xfrm>
            <a:off x="10167312" y="2276958"/>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4" name="Text Placeholder 21"/>
          <p:cNvSpPr>
            <a:spLocks noGrp="1"/>
          </p:cNvSpPr>
          <p:nvPr>
            <p:ph type="body" sz="quarter" idx="33" hasCustomPrompt="1"/>
          </p:nvPr>
        </p:nvSpPr>
        <p:spPr>
          <a:xfrm>
            <a:off x="4263449" y="4487533"/>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5" name="Text Placeholder 21"/>
          <p:cNvSpPr>
            <a:spLocks noGrp="1"/>
          </p:cNvSpPr>
          <p:nvPr>
            <p:ph type="body" sz="quarter" idx="34" hasCustomPrompt="1"/>
          </p:nvPr>
        </p:nvSpPr>
        <p:spPr>
          <a:xfrm>
            <a:off x="8199356" y="4487533"/>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6" name="Text Placeholder 21"/>
          <p:cNvSpPr>
            <a:spLocks noGrp="1"/>
          </p:cNvSpPr>
          <p:nvPr>
            <p:ph type="body" sz="quarter" idx="35" hasCustomPrompt="1"/>
          </p:nvPr>
        </p:nvSpPr>
        <p:spPr>
          <a:xfrm>
            <a:off x="2295496" y="5019145"/>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7" name="Text Placeholder 21"/>
          <p:cNvSpPr>
            <a:spLocks noGrp="1"/>
          </p:cNvSpPr>
          <p:nvPr>
            <p:ph type="body" sz="quarter" idx="36" hasCustomPrompt="1"/>
          </p:nvPr>
        </p:nvSpPr>
        <p:spPr>
          <a:xfrm>
            <a:off x="6231403" y="5019145"/>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8" name="Text Placeholder 21"/>
          <p:cNvSpPr>
            <a:spLocks noGrp="1"/>
          </p:cNvSpPr>
          <p:nvPr>
            <p:ph type="body" sz="quarter" idx="37" hasCustomPrompt="1"/>
          </p:nvPr>
        </p:nvSpPr>
        <p:spPr>
          <a:xfrm>
            <a:off x="10167312" y="5019145"/>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9" name="Title Placeholder 1"/>
          <p:cNvSpPr>
            <a:spLocks noGrp="1"/>
          </p:cNvSpPr>
          <p:nvPr>
            <p:ph type="title" hasCustomPrompt="1"/>
          </p:nvPr>
        </p:nvSpPr>
        <p:spPr bwMode="gray">
          <a:xfrm>
            <a:off x="212225" y="212238"/>
            <a:ext cx="11258204" cy="272343"/>
          </a:xfrm>
          <a:prstGeom prst="rect">
            <a:avLst/>
          </a:prstGeom>
          <a:ln>
            <a:noFill/>
          </a:ln>
        </p:spPr>
        <p:txBody>
          <a:bodyPr vert="horz" wrap="none" lIns="0" tIns="0" rIns="0" bIns="0" rtlCol="0" anchor="ctr">
            <a:noAutofit/>
          </a:bodyPr>
          <a:lstStyle>
            <a:lvl1pPr>
              <a:defRPr sz="2538"/>
            </a:lvl1pPr>
          </a:lstStyle>
          <a:p>
            <a:r>
              <a:rPr lang="en-US"/>
              <a:t>ENTER HEADER TEXT</a:t>
            </a:r>
          </a:p>
        </p:txBody>
      </p:sp>
      <p:sp>
        <p:nvSpPr>
          <p:cNvPr id="21"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Tree>
    <p:extLst>
      <p:ext uri="{BB962C8B-B14F-4D97-AF65-F5344CB8AC3E}">
        <p14:creationId xmlns:p14="http://schemas.microsoft.com/office/powerpoint/2010/main" val="3190276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27. Copy slide">
    <p:spTree>
      <p:nvGrpSpPr>
        <p:cNvPr id="1" name=""/>
        <p:cNvGrpSpPr/>
        <p:nvPr/>
      </p:nvGrpSpPr>
      <p:grpSpPr>
        <a:xfrm>
          <a:off x="0" y="0"/>
          <a:ext cx="0" cy="0"/>
          <a:chOff x="0" y="0"/>
          <a:chExt cx="0" cy="0"/>
        </a:xfrm>
      </p:grpSpPr>
      <p:sp>
        <p:nvSpPr>
          <p:cNvPr id="3" name="Picture Placeholder 7"/>
          <p:cNvSpPr>
            <a:spLocks noGrp="1"/>
          </p:cNvSpPr>
          <p:nvPr>
            <p:ph type="pic" sz="quarter" idx="14"/>
          </p:nvPr>
        </p:nvSpPr>
        <p:spPr>
          <a:xfrm>
            <a:off x="2750377" y="1184301"/>
            <a:ext cx="3232421" cy="4793321"/>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4" name="Picture Placeholder 7"/>
          <p:cNvSpPr>
            <a:spLocks noGrp="1"/>
          </p:cNvSpPr>
          <p:nvPr>
            <p:ph type="pic" sz="quarter" idx="15"/>
          </p:nvPr>
        </p:nvSpPr>
        <p:spPr>
          <a:xfrm>
            <a:off x="6209204" y="1184301"/>
            <a:ext cx="3232421" cy="4793321"/>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5" name="Title Placeholder 1"/>
          <p:cNvSpPr>
            <a:spLocks noGrp="1"/>
          </p:cNvSpPr>
          <p:nvPr>
            <p:ph type="title" hasCustomPrompt="1"/>
          </p:nvPr>
        </p:nvSpPr>
        <p:spPr bwMode="gray">
          <a:xfrm>
            <a:off x="466900" y="212238"/>
            <a:ext cx="11258204" cy="272343"/>
          </a:xfrm>
          <a:prstGeom prst="rect">
            <a:avLst/>
          </a:prstGeom>
          <a:ln>
            <a:noFill/>
          </a:ln>
        </p:spPr>
        <p:txBody>
          <a:bodyPr vert="horz" wrap="none" lIns="0" tIns="0" rIns="0" bIns="0" rtlCol="0" anchor="ctr">
            <a:noAutofit/>
          </a:bodyPr>
          <a:lstStyle>
            <a:lvl1pPr algn="ctr">
              <a:defRPr sz="2538">
                <a:solidFill>
                  <a:schemeClr val="bg1"/>
                </a:solidFill>
              </a:defRPr>
            </a:lvl1pPr>
          </a:lstStyle>
          <a:p>
            <a:r>
              <a:rPr lang="en-US"/>
              <a:t>ENTER HEADER TEXT</a:t>
            </a:r>
          </a:p>
        </p:txBody>
      </p:sp>
      <p:sp>
        <p:nvSpPr>
          <p:cNvPr id="7" name="Text Placeholder 18"/>
          <p:cNvSpPr>
            <a:spLocks noGrp="1"/>
          </p:cNvSpPr>
          <p:nvPr>
            <p:ph type="body" sz="quarter" idx="12" hasCustomPrompt="1"/>
          </p:nvPr>
        </p:nvSpPr>
        <p:spPr>
          <a:xfrm>
            <a:off x="3370734" y="820279"/>
            <a:ext cx="5450534"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12pt, Bold)</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0" name="Text Placeholder 21"/>
          <p:cNvSpPr>
            <a:spLocks noGrp="1"/>
          </p:cNvSpPr>
          <p:nvPr>
            <p:ph type="body" sz="quarter" idx="35" hasCustomPrompt="1"/>
          </p:nvPr>
        </p:nvSpPr>
        <p:spPr>
          <a:xfrm>
            <a:off x="9619890" y="5646613"/>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1" name="Text Placeholder 21"/>
          <p:cNvSpPr>
            <a:spLocks noGrp="1"/>
          </p:cNvSpPr>
          <p:nvPr>
            <p:ph type="body" sz="quarter" idx="36" hasCustomPrompt="1"/>
          </p:nvPr>
        </p:nvSpPr>
        <p:spPr>
          <a:xfrm>
            <a:off x="857937" y="5646613"/>
            <a:ext cx="1729191" cy="331009"/>
          </a:xfrm>
          <a:prstGeom prst="rect">
            <a:avLst/>
          </a:prstGeom>
        </p:spPr>
        <p:txBody>
          <a:bodyPr lIns="0" tIns="0" rIns="0" bIns="0"/>
          <a:lstStyle>
            <a:lvl1pPr algn="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413290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28.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3032627" y="3426309"/>
            <a:ext cx="5097219"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4" name="Picture Placeholder 5"/>
          <p:cNvSpPr>
            <a:spLocks noGrp="1"/>
          </p:cNvSpPr>
          <p:nvPr>
            <p:ph type="pic" sz="quarter" idx="17"/>
          </p:nvPr>
        </p:nvSpPr>
        <p:spPr>
          <a:xfrm>
            <a:off x="1" y="0"/>
            <a:ext cx="5097219"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6" name="Picture Placeholder 5"/>
          <p:cNvSpPr>
            <a:spLocks noGrp="1"/>
          </p:cNvSpPr>
          <p:nvPr>
            <p:ph type="pic" sz="quarter" idx="19"/>
          </p:nvPr>
        </p:nvSpPr>
        <p:spPr>
          <a:xfrm>
            <a:off x="0" y="3426309"/>
            <a:ext cx="3032626"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7" name="Picture Placeholder 5"/>
          <p:cNvSpPr>
            <a:spLocks noGrp="1"/>
          </p:cNvSpPr>
          <p:nvPr>
            <p:ph type="pic" sz="quarter" idx="20"/>
          </p:nvPr>
        </p:nvSpPr>
        <p:spPr>
          <a:xfrm>
            <a:off x="5097221" y="0"/>
            <a:ext cx="3032625"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8" name="Title Placeholder 1"/>
          <p:cNvSpPr>
            <a:spLocks noGrp="1"/>
          </p:cNvSpPr>
          <p:nvPr>
            <p:ph type="title" hasCustomPrompt="1"/>
          </p:nvPr>
        </p:nvSpPr>
        <p:spPr bwMode="gray">
          <a:xfrm>
            <a:off x="8465026" y="212238"/>
            <a:ext cx="3642893" cy="272343"/>
          </a:xfrm>
          <a:prstGeom prst="rect">
            <a:avLst/>
          </a:prstGeom>
          <a:ln>
            <a:noFill/>
          </a:ln>
        </p:spPr>
        <p:txBody>
          <a:bodyPr vert="horz" wrap="none" lIns="0" tIns="0" rIns="0" bIns="0" rtlCol="0" anchor="ctr">
            <a:noAutofit/>
          </a:bodyPr>
          <a:lstStyle>
            <a:lvl1pPr>
              <a:defRPr sz="2538"/>
            </a:lvl1pPr>
          </a:lstStyle>
          <a:p>
            <a:r>
              <a:rPr lang="en-US"/>
              <a:t>ENTER HEADER TEXT</a:t>
            </a:r>
          </a:p>
        </p:txBody>
      </p:sp>
      <p:sp>
        <p:nvSpPr>
          <p:cNvPr id="10" name="Text Placeholder 18"/>
          <p:cNvSpPr>
            <a:spLocks noGrp="1"/>
          </p:cNvSpPr>
          <p:nvPr>
            <p:ph type="body" sz="quarter" idx="12" hasCustomPrompt="1"/>
          </p:nvPr>
        </p:nvSpPr>
        <p:spPr>
          <a:xfrm>
            <a:off x="8465024" y="826015"/>
            <a:ext cx="3443341" cy="1856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8444" y="6317610"/>
            <a:ext cx="1521331" cy="329789"/>
          </a:xfrm>
          <a:prstGeom prst="rect">
            <a:avLst/>
          </a:prstGeom>
        </p:spPr>
      </p:pic>
    </p:spTree>
    <p:extLst>
      <p:ext uri="{BB962C8B-B14F-4D97-AF65-F5344CB8AC3E}">
        <p14:creationId xmlns:p14="http://schemas.microsoft.com/office/powerpoint/2010/main" val="53146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29.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7094782" y="3426309"/>
            <a:ext cx="5097219"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4" name="Picture Placeholder 5"/>
          <p:cNvSpPr>
            <a:spLocks noGrp="1"/>
          </p:cNvSpPr>
          <p:nvPr>
            <p:ph type="pic" sz="quarter" idx="17"/>
          </p:nvPr>
        </p:nvSpPr>
        <p:spPr>
          <a:xfrm>
            <a:off x="4062156" y="0"/>
            <a:ext cx="5097219"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5" name="Picture Placeholder 5"/>
          <p:cNvSpPr>
            <a:spLocks noGrp="1"/>
          </p:cNvSpPr>
          <p:nvPr>
            <p:ph type="pic" sz="quarter" idx="19"/>
          </p:nvPr>
        </p:nvSpPr>
        <p:spPr>
          <a:xfrm>
            <a:off x="4062155" y="3426309"/>
            <a:ext cx="3032626"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6" name="Picture Placeholder 5"/>
          <p:cNvSpPr>
            <a:spLocks noGrp="1"/>
          </p:cNvSpPr>
          <p:nvPr>
            <p:ph type="pic" sz="quarter" idx="20"/>
          </p:nvPr>
        </p:nvSpPr>
        <p:spPr>
          <a:xfrm>
            <a:off x="9159376" y="0"/>
            <a:ext cx="3032625"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8" name="Title Placeholder 1"/>
          <p:cNvSpPr>
            <a:spLocks noGrp="1"/>
          </p:cNvSpPr>
          <p:nvPr>
            <p:ph type="title" hasCustomPrompt="1"/>
          </p:nvPr>
        </p:nvSpPr>
        <p:spPr bwMode="gray">
          <a:xfrm>
            <a:off x="212227" y="212238"/>
            <a:ext cx="3546295" cy="272343"/>
          </a:xfrm>
          <a:prstGeom prst="rect">
            <a:avLst/>
          </a:prstGeom>
          <a:ln>
            <a:noFill/>
          </a:ln>
        </p:spPr>
        <p:txBody>
          <a:bodyPr vert="horz" wrap="none" lIns="0" tIns="0" rIns="0" bIns="0" rtlCol="0" anchor="ctr">
            <a:noAutofit/>
          </a:bodyPr>
          <a:lstStyle>
            <a:lvl1pPr>
              <a:defRPr sz="2538"/>
            </a:lvl1pPr>
          </a:lstStyle>
          <a:p>
            <a:r>
              <a:rPr lang="en-US"/>
              <a:t>ENTER HEADER TEXT</a:t>
            </a:r>
          </a:p>
        </p:txBody>
      </p:sp>
      <p:sp>
        <p:nvSpPr>
          <p:cNvPr id="10" name="Text Placeholder 18"/>
          <p:cNvSpPr>
            <a:spLocks noGrp="1"/>
          </p:cNvSpPr>
          <p:nvPr>
            <p:ph type="body" sz="quarter" idx="12" hasCustomPrompt="1"/>
          </p:nvPr>
        </p:nvSpPr>
        <p:spPr>
          <a:xfrm>
            <a:off x="211647" y="820279"/>
            <a:ext cx="354687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1" name="Text Placeholder 21"/>
          <p:cNvSpPr>
            <a:spLocks noGrp="1"/>
          </p:cNvSpPr>
          <p:nvPr>
            <p:ph type="body" sz="quarter" idx="13" hasCustomPrompt="1"/>
          </p:nvPr>
        </p:nvSpPr>
        <p:spPr>
          <a:xfrm>
            <a:off x="211648" y="1348811"/>
            <a:ext cx="3439650" cy="3728417"/>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5503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30. Copy slide">
    <p:spTree>
      <p:nvGrpSpPr>
        <p:cNvPr id="1" name=""/>
        <p:cNvGrpSpPr/>
        <p:nvPr/>
      </p:nvGrpSpPr>
      <p:grpSpPr>
        <a:xfrm>
          <a:off x="0" y="0"/>
          <a:ext cx="0" cy="0"/>
          <a:chOff x="0" y="0"/>
          <a:chExt cx="0" cy="0"/>
        </a:xfrm>
      </p:grpSpPr>
      <p:sp>
        <p:nvSpPr>
          <p:cNvPr id="7" name="Picture Placeholder 5"/>
          <p:cNvSpPr>
            <a:spLocks noGrp="1"/>
          </p:cNvSpPr>
          <p:nvPr>
            <p:ph type="pic" sz="quarter" idx="20"/>
          </p:nvPr>
        </p:nvSpPr>
        <p:spPr>
          <a:xfrm>
            <a:off x="2401198" y="3426309"/>
            <a:ext cx="369128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8" name="Picture Placeholder 5"/>
          <p:cNvSpPr>
            <a:spLocks noGrp="1"/>
          </p:cNvSpPr>
          <p:nvPr>
            <p:ph type="pic" sz="quarter" idx="21"/>
          </p:nvPr>
        </p:nvSpPr>
        <p:spPr>
          <a:xfrm>
            <a:off x="9790802" y="3426309"/>
            <a:ext cx="240119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9" name="Picture Placeholder 5"/>
          <p:cNvSpPr>
            <a:spLocks noGrp="1"/>
          </p:cNvSpPr>
          <p:nvPr>
            <p:ph type="pic" sz="quarter" idx="22"/>
          </p:nvPr>
        </p:nvSpPr>
        <p:spPr>
          <a:xfrm>
            <a:off x="9790802" y="-5384"/>
            <a:ext cx="240119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11" name="Picture Placeholder 5"/>
          <p:cNvSpPr>
            <a:spLocks noGrp="1"/>
          </p:cNvSpPr>
          <p:nvPr>
            <p:ph type="pic" sz="quarter" idx="23"/>
          </p:nvPr>
        </p:nvSpPr>
        <p:spPr>
          <a:xfrm>
            <a:off x="0" y="3426309"/>
            <a:ext cx="240119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12" name="Picture Placeholder 5"/>
          <p:cNvSpPr>
            <a:spLocks noGrp="1"/>
          </p:cNvSpPr>
          <p:nvPr>
            <p:ph type="pic" sz="quarter" idx="24"/>
          </p:nvPr>
        </p:nvSpPr>
        <p:spPr>
          <a:xfrm>
            <a:off x="0" y="0"/>
            <a:ext cx="369128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13" name="Picture Placeholder 5"/>
          <p:cNvSpPr>
            <a:spLocks noGrp="1"/>
          </p:cNvSpPr>
          <p:nvPr>
            <p:ph type="pic" sz="quarter" idx="25"/>
          </p:nvPr>
        </p:nvSpPr>
        <p:spPr>
          <a:xfrm>
            <a:off x="3691288" y="-5384"/>
            <a:ext cx="240119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14" name="Title Placeholder 1"/>
          <p:cNvSpPr>
            <a:spLocks noGrp="1"/>
          </p:cNvSpPr>
          <p:nvPr>
            <p:ph type="title" hasCustomPrompt="1"/>
          </p:nvPr>
        </p:nvSpPr>
        <p:spPr bwMode="gray">
          <a:xfrm>
            <a:off x="6583654" y="212238"/>
            <a:ext cx="2715981" cy="272343"/>
          </a:xfrm>
          <a:prstGeom prst="rect">
            <a:avLst/>
          </a:prstGeom>
          <a:ln>
            <a:noFill/>
          </a:ln>
        </p:spPr>
        <p:txBody>
          <a:bodyPr vert="horz" wrap="none" lIns="0" tIns="0" rIns="0" bIns="0" rtlCol="0" anchor="ctr">
            <a:noAutofit/>
          </a:bodyPr>
          <a:lstStyle>
            <a:lvl1pPr algn="ctr">
              <a:defRPr sz="2538">
                <a:solidFill>
                  <a:schemeClr val="bg1"/>
                </a:solidFill>
              </a:defRPr>
            </a:lvl1pPr>
          </a:lstStyle>
          <a:p>
            <a:r>
              <a:rPr lang="en-US"/>
              <a:t>ENTER HEADER TEXT</a:t>
            </a:r>
          </a:p>
        </p:txBody>
      </p:sp>
      <p:sp>
        <p:nvSpPr>
          <p:cNvPr id="16" name="Text Placeholder 18"/>
          <p:cNvSpPr>
            <a:spLocks noGrp="1"/>
          </p:cNvSpPr>
          <p:nvPr>
            <p:ph type="body" sz="quarter" idx="12" hasCustomPrompt="1"/>
          </p:nvPr>
        </p:nvSpPr>
        <p:spPr>
          <a:xfrm>
            <a:off x="6368945" y="820279"/>
            <a:ext cx="3145399"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12pt, Bold)</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6"/>
            <a:ext cx="1516258" cy="328689"/>
          </a:xfrm>
          <a:prstGeom prst="rect">
            <a:avLst/>
          </a:prstGeom>
        </p:spPr>
      </p:pic>
      <p:sp>
        <p:nvSpPr>
          <p:cNvPr id="18" name="Text Placeholder 21"/>
          <p:cNvSpPr>
            <a:spLocks noGrp="1"/>
          </p:cNvSpPr>
          <p:nvPr>
            <p:ph type="body" sz="quarter" idx="13" hasCustomPrompt="1"/>
          </p:nvPr>
        </p:nvSpPr>
        <p:spPr>
          <a:xfrm>
            <a:off x="6368945" y="1357993"/>
            <a:ext cx="3145398" cy="3728417"/>
          </a:xfrm>
          <a:prstGeom prst="rect">
            <a:avLst/>
          </a:prstGeom>
        </p:spPr>
        <p:txBody>
          <a:bodyPr lIns="0" tIns="0" rIns="0" bIns="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225724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3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6" y="212238"/>
            <a:ext cx="3489334" cy="272343"/>
          </a:xfrm>
          <a:prstGeom prst="rect">
            <a:avLst/>
          </a:prstGeom>
          <a:ln>
            <a:noFill/>
          </a:ln>
        </p:spPr>
        <p:txBody>
          <a:bodyPr vert="horz" wrap="none" lIns="0" tIns="0" rIns="0" bIns="0" rtlCol="0" anchor="ctr">
            <a:noAutofit/>
          </a:bodyPr>
          <a:lstStyle>
            <a:lvl1pPr>
              <a:defRPr sz="2538"/>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7" y="820279"/>
            <a:ext cx="3489912"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9" y="1348810"/>
            <a:ext cx="3490198"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Rectangle 7"/>
          <p:cNvSpPr/>
          <p:nvPr userDrawn="1"/>
        </p:nvSpPr>
        <p:spPr>
          <a:xfrm>
            <a:off x="3881630" y="0"/>
            <a:ext cx="8310371"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9" name="Text Placeholder 18"/>
          <p:cNvSpPr>
            <a:spLocks noGrp="1"/>
          </p:cNvSpPr>
          <p:nvPr>
            <p:ph type="body" sz="quarter" idx="14" hasCustomPrompt="1"/>
          </p:nvPr>
        </p:nvSpPr>
        <p:spPr>
          <a:xfrm>
            <a:off x="4207842"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0" name="Text Placeholder 21"/>
          <p:cNvSpPr>
            <a:spLocks noGrp="1"/>
          </p:cNvSpPr>
          <p:nvPr>
            <p:ph type="body" sz="quarter" idx="15" hasCustomPrompt="1"/>
          </p:nvPr>
        </p:nvSpPr>
        <p:spPr>
          <a:xfrm>
            <a:off x="4207842"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1" name="Text Placeholder 18"/>
          <p:cNvSpPr>
            <a:spLocks noGrp="1"/>
          </p:cNvSpPr>
          <p:nvPr>
            <p:ph type="body" sz="quarter" idx="16" hasCustomPrompt="1"/>
          </p:nvPr>
        </p:nvSpPr>
        <p:spPr>
          <a:xfrm>
            <a:off x="8379848"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2" name="Text Placeholder 21"/>
          <p:cNvSpPr>
            <a:spLocks noGrp="1"/>
          </p:cNvSpPr>
          <p:nvPr>
            <p:ph type="body" sz="quarter" idx="17" hasCustomPrompt="1"/>
          </p:nvPr>
        </p:nvSpPr>
        <p:spPr>
          <a:xfrm>
            <a:off x="8379848"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9740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3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7" y="212238"/>
            <a:ext cx="3519379" cy="272343"/>
          </a:xfrm>
          <a:prstGeom prst="rect">
            <a:avLst/>
          </a:prstGeom>
          <a:ln>
            <a:noFill/>
          </a:ln>
        </p:spPr>
        <p:txBody>
          <a:bodyPr vert="horz" wrap="none" lIns="0" tIns="0" rIns="0" bIns="0" rtlCol="0" anchor="ctr">
            <a:noAutofit/>
          </a:bodyPr>
          <a:lstStyle>
            <a:lvl1pPr>
              <a:defRPr sz="2538"/>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8" y="820279"/>
            <a:ext cx="3519957"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9" y="1348810"/>
            <a:ext cx="3520245"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Rectangle 7"/>
          <p:cNvSpPr/>
          <p:nvPr userDrawn="1"/>
        </p:nvSpPr>
        <p:spPr>
          <a:xfrm>
            <a:off x="3881630" y="0"/>
            <a:ext cx="8310371" cy="685800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9" name="Text Placeholder 18"/>
          <p:cNvSpPr>
            <a:spLocks noGrp="1"/>
          </p:cNvSpPr>
          <p:nvPr>
            <p:ph type="body" sz="quarter" idx="14" hasCustomPrompt="1"/>
          </p:nvPr>
        </p:nvSpPr>
        <p:spPr>
          <a:xfrm>
            <a:off x="4207842"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0" name="Text Placeholder 21"/>
          <p:cNvSpPr>
            <a:spLocks noGrp="1"/>
          </p:cNvSpPr>
          <p:nvPr>
            <p:ph type="body" sz="quarter" idx="15" hasCustomPrompt="1"/>
          </p:nvPr>
        </p:nvSpPr>
        <p:spPr>
          <a:xfrm>
            <a:off x="4207842"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1" name="Text Placeholder 18"/>
          <p:cNvSpPr>
            <a:spLocks noGrp="1"/>
          </p:cNvSpPr>
          <p:nvPr>
            <p:ph type="body" sz="quarter" idx="16" hasCustomPrompt="1"/>
          </p:nvPr>
        </p:nvSpPr>
        <p:spPr>
          <a:xfrm>
            <a:off x="8379848"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2" name="Text Placeholder 21"/>
          <p:cNvSpPr>
            <a:spLocks noGrp="1"/>
          </p:cNvSpPr>
          <p:nvPr>
            <p:ph type="body" sz="quarter" idx="17" hasCustomPrompt="1"/>
          </p:nvPr>
        </p:nvSpPr>
        <p:spPr>
          <a:xfrm>
            <a:off x="8379848"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899880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3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8"/>
            <a:ext cx="3496598" cy="272343"/>
          </a:xfrm>
          <a:prstGeom prst="rect">
            <a:avLst/>
          </a:prstGeom>
          <a:ln>
            <a:noFill/>
          </a:ln>
        </p:spPr>
        <p:txBody>
          <a:bodyPr vert="horz" wrap="none" lIns="0" tIns="0" rIns="0" bIns="0" rtlCol="0" anchor="ctr">
            <a:noAutofit/>
          </a:bodyPr>
          <a:lstStyle>
            <a:lvl1pPr>
              <a:defRPr sz="2538"/>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7" y="820279"/>
            <a:ext cx="3497175"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9746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Rectangle 7"/>
          <p:cNvSpPr/>
          <p:nvPr userDrawn="1"/>
        </p:nvSpPr>
        <p:spPr>
          <a:xfrm>
            <a:off x="3881630" y="0"/>
            <a:ext cx="8310371" cy="6858000"/>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9" name="Text Placeholder 18"/>
          <p:cNvSpPr>
            <a:spLocks noGrp="1"/>
          </p:cNvSpPr>
          <p:nvPr>
            <p:ph type="body" sz="quarter" idx="14" hasCustomPrompt="1"/>
          </p:nvPr>
        </p:nvSpPr>
        <p:spPr>
          <a:xfrm>
            <a:off x="4207842"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0" name="Text Placeholder 21"/>
          <p:cNvSpPr>
            <a:spLocks noGrp="1"/>
          </p:cNvSpPr>
          <p:nvPr>
            <p:ph type="body" sz="quarter" idx="15" hasCustomPrompt="1"/>
          </p:nvPr>
        </p:nvSpPr>
        <p:spPr>
          <a:xfrm>
            <a:off x="4207842"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1" name="Text Placeholder 18"/>
          <p:cNvSpPr>
            <a:spLocks noGrp="1"/>
          </p:cNvSpPr>
          <p:nvPr>
            <p:ph type="body" sz="quarter" idx="16" hasCustomPrompt="1"/>
          </p:nvPr>
        </p:nvSpPr>
        <p:spPr>
          <a:xfrm>
            <a:off x="8379848"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2" name="Text Placeholder 21"/>
          <p:cNvSpPr>
            <a:spLocks noGrp="1"/>
          </p:cNvSpPr>
          <p:nvPr>
            <p:ph type="body" sz="quarter" idx="17" hasCustomPrompt="1"/>
          </p:nvPr>
        </p:nvSpPr>
        <p:spPr>
          <a:xfrm>
            <a:off x="8379848"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38252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3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7" y="212238"/>
            <a:ext cx="3487485" cy="272343"/>
          </a:xfrm>
          <a:prstGeom prst="rect">
            <a:avLst/>
          </a:prstGeom>
          <a:ln>
            <a:noFill/>
          </a:ln>
        </p:spPr>
        <p:txBody>
          <a:bodyPr vert="horz" wrap="none" lIns="0" tIns="0" rIns="0" bIns="0" rtlCol="0" anchor="ctr">
            <a:noAutofit/>
          </a:bodyPr>
          <a:lstStyle>
            <a:lvl1pPr>
              <a:defRPr sz="2538"/>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9" y="820279"/>
            <a:ext cx="3488063"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9" y="1348810"/>
            <a:ext cx="3488349"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Rectangle 7"/>
          <p:cNvSpPr/>
          <p:nvPr userDrawn="1"/>
        </p:nvSpPr>
        <p:spPr>
          <a:xfrm>
            <a:off x="3881630" y="0"/>
            <a:ext cx="8310371" cy="6858000"/>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9" name="Text Placeholder 18"/>
          <p:cNvSpPr>
            <a:spLocks noGrp="1"/>
          </p:cNvSpPr>
          <p:nvPr>
            <p:ph type="body" sz="quarter" idx="14" hasCustomPrompt="1"/>
          </p:nvPr>
        </p:nvSpPr>
        <p:spPr>
          <a:xfrm>
            <a:off x="4207842"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0" name="Text Placeholder 21"/>
          <p:cNvSpPr>
            <a:spLocks noGrp="1"/>
          </p:cNvSpPr>
          <p:nvPr>
            <p:ph type="body" sz="quarter" idx="15" hasCustomPrompt="1"/>
          </p:nvPr>
        </p:nvSpPr>
        <p:spPr>
          <a:xfrm>
            <a:off x="4207842"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1" name="Text Placeholder 18"/>
          <p:cNvSpPr>
            <a:spLocks noGrp="1"/>
          </p:cNvSpPr>
          <p:nvPr>
            <p:ph type="body" sz="quarter" idx="16" hasCustomPrompt="1"/>
          </p:nvPr>
        </p:nvSpPr>
        <p:spPr>
          <a:xfrm>
            <a:off x="8379848"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2" name="Text Placeholder 21"/>
          <p:cNvSpPr>
            <a:spLocks noGrp="1"/>
          </p:cNvSpPr>
          <p:nvPr>
            <p:ph type="body" sz="quarter" idx="17" hasCustomPrompt="1"/>
          </p:nvPr>
        </p:nvSpPr>
        <p:spPr>
          <a:xfrm>
            <a:off x="8379848"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61132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3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8"/>
            <a:ext cx="3478372" cy="272343"/>
          </a:xfrm>
          <a:prstGeom prst="rect">
            <a:avLst/>
          </a:prstGeom>
          <a:ln>
            <a:noFill/>
          </a:ln>
        </p:spPr>
        <p:txBody>
          <a:bodyPr vert="horz" wrap="none" lIns="0" tIns="0" rIns="0" bIns="0" rtlCol="0" anchor="ctr">
            <a:noAutofit/>
          </a:bodyPr>
          <a:lstStyle>
            <a:lvl1pPr>
              <a:defRPr sz="2538"/>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7" y="820279"/>
            <a:ext cx="3478949"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9" y="1348810"/>
            <a:ext cx="3479235"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Rectangle 7"/>
          <p:cNvSpPr/>
          <p:nvPr userDrawn="1"/>
        </p:nvSpPr>
        <p:spPr>
          <a:xfrm>
            <a:off x="3881630" y="0"/>
            <a:ext cx="8310371" cy="6858000"/>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11" name="Text Placeholder 18"/>
          <p:cNvSpPr>
            <a:spLocks noGrp="1"/>
          </p:cNvSpPr>
          <p:nvPr>
            <p:ph type="body" sz="quarter" idx="14" hasCustomPrompt="1"/>
          </p:nvPr>
        </p:nvSpPr>
        <p:spPr>
          <a:xfrm>
            <a:off x="4207842" y="820279"/>
            <a:ext cx="3489912"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2" name="Text Placeholder 21"/>
          <p:cNvSpPr>
            <a:spLocks noGrp="1"/>
          </p:cNvSpPr>
          <p:nvPr>
            <p:ph type="body" sz="quarter" idx="15" hasCustomPrompt="1"/>
          </p:nvPr>
        </p:nvSpPr>
        <p:spPr>
          <a:xfrm>
            <a:off x="4207842" y="1348810"/>
            <a:ext cx="3490198"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3" name="Text Placeholder 18"/>
          <p:cNvSpPr>
            <a:spLocks noGrp="1"/>
          </p:cNvSpPr>
          <p:nvPr>
            <p:ph type="body" sz="quarter" idx="16" hasCustomPrompt="1"/>
          </p:nvPr>
        </p:nvSpPr>
        <p:spPr>
          <a:xfrm>
            <a:off x="8379848" y="820279"/>
            <a:ext cx="3489912"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4" name="Text Placeholder 21"/>
          <p:cNvSpPr>
            <a:spLocks noGrp="1"/>
          </p:cNvSpPr>
          <p:nvPr>
            <p:ph type="body" sz="quarter" idx="17" hasCustomPrompt="1"/>
          </p:nvPr>
        </p:nvSpPr>
        <p:spPr>
          <a:xfrm>
            <a:off x="8379848" y="1348810"/>
            <a:ext cx="3490198"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2725751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 Statement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9" name="Text Placeholder 5"/>
          <p:cNvSpPr>
            <a:spLocks noGrp="1"/>
          </p:cNvSpPr>
          <p:nvPr>
            <p:ph type="body" sz="quarter" idx="11" hasCustomPrompt="1"/>
          </p:nvPr>
        </p:nvSpPr>
        <p:spPr>
          <a:xfrm>
            <a:off x="2456253" y="1454675"/>
            <a:ext cx="7279494" cy="2945502"/>
          </a:xfrm>
          <a:prstGeom prst="rect">
            <a:avLst/>
          </a:prstGeom>
        </p:spPr>
        <p:txBody>
          <a:bodyPr/>
          <a:lstStyle>
            <a:lvl1pPr marL="0" marR="0" indent="0" algn="ctr" defTabSz="872296" rtl="0" eaLnBrk="1" fontAlgn="auto" latinLnBrk="0" hangingPunct="1">
              <a:lnSpc>
                <a:spcPts val="7709"/>
              </a:lnSpc>
              <a:spcBef>
                <a:spcPts val="0"/>
              </a:spcBef>
              <a:spcAft>
                <a:spcPts val="0"/>
              </a:spcAft>
              <a:buClr>
                <a:srgbClr val="FFFFFF"/>
              </a:buClr>
              <a:buSzPct val="100000"/>
              <a:buFont typeface="Arial"/>
              <a:buNone/>
              <a:tabLst/>
              <a:defRPr sz="7255" baseline="0">
                <a:solidFill>
                  <a:srgbClr val="FFFFFF"/>
                </a:solidFill>
                <a:latin typeface="Impact" charset="0"/>
                <a:ea typeface="Impact" charset="0"/>
                <a:cs typeface="Impact" charset="0"/>
              </a:defRPr>
            </a:lvl1pPr>
            <a:lvl2pPr>
              <a:defRPr sz="7255">
                <a:latin typeface="Impact" charset="0"/>
                <a:ea typeface="Impact" charset="0"/>
                <a:cs typeface="Impact" charset="0"/>
              </a:defRPr>
            </a:lvl2pPr>
            <a:lvl3pPr>
              <a:defRPr sz="7255">
                <a:latin typeface="Impact" charset="0"/>
                <a:ea typeface="Impact" charset="0"/>
                <a:cs typeface="Impact" charset="0"/>
              </a:defRPr>
            </a:lvl3pPr>
            <a:lvl4pPr>
              <a:defRPr sz="7255">
                <a:latin typeface="Impact" charset="0"/>
                <a:ea typeface="Impact" charset="0"/>
                <a:cs typeface="Impact" charset="0"/>
              </a:defRPr>
            </a:lvl4pPr>
            <a:lvl5pPr>
              <a:defRPr sz="7255">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872296"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82575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36.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6" y="212238"/>
            <a:ext cx="3446168" cy="272343"/>
          </a:xfrm>
          <a:prstGeom prst="rect">
            <a:avLst/>
          </a:prstGeom>
          <a:ln>
            <a:noFill/>
          </a:ln>
        </p:spPr>
        <p:txBody>
          <a:bodyPr vert="horz" wrap="none" lIns="0" tIns="0" rIns="0" bIns="0" rtlCol="0" anchor="ctr">
            <a:noAutofit/>
          </a:bodyPr>
          <a:lstStyle>
            <a:lvl1pPr>
              <a:defRPr sz="2538"/>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7" y="820279"/>
            <a:ext cx="3446787"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47070"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1" name="Picture Placeholder 9"/>
          <p:cNvSpPr>
            <a:spLocks noGrp="1"/>
          </p:cNvSpPr>
          <p:nvPr>
            <p:ph type="pic" sz="quarter" idx="14"/>
          </p:nvPr>
        </p:nvSpPr>
        <p:spPr>
          <a:xfrm>
            <a:off x="3881630" y="0"/>
            <a:ext cx="8310371" cy="6858000"/>
          </a:xfrm>
          <a:prstGeom prst="rect">
            <a:avLst/>
          </a:prstGeom>
          <a:solidFill>
            <a:schemeClr val="accent5"/>
          </a:solidFill>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a picture</a:t>
            </a:r>
          </a:p>
        </p:txBody>
      </p:sp>
      <p:sp>
        <p:nvSpPr>
          <p:cNvPr id="12" name="Text Placeholder 18"/>
          <p:cNvSpPr>
            <a:spLocks noGrp="1"/>
          </p:cNvSpPr>
          <p:nvPr>
            <p:ph type="body" sz="quarter" idx="15" hasCustomPrompt="1"/>
          </p:nvPr>
        </p:nvSpPr>
        <p:spPr>
          <a:xfrm>
            <a:off x="4207842"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3" name="Text Placeholder 21"/>
          <p:cNvSpPr>
            <a:spLocks noGrp="1"/>
          </p:cNvSpPr>
          <p:nvPr>
            <p:ph type="body" sz="quarter" idx="16" hasCustomPrompt="1"/>
          </p:nvPr>
        </p:nvSpPr>
        <p:spPr>
          <a:xfrm>
            <a:off x="4207842"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4" name="Text Placeholder 18"/>
          <p:cNvSpPr>
            <a:spLocks noGrp="1"/>
          </p:cNvSpPr>
          <p:nvPr>
            <p:ph type="body" sz="quarter" idx="17" hasCustomPrompt="1"/>
          </p:nvPr>
        </p:nvSpPr>
        <p:spPr>
          <a:xfrm>
            <a:off x="8379848"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5" name="Text Placeholder 21"/>
          <p:cNvSpPr>
            <a:spLocks noGrp="1"/>
          </p:cNvSpPr>
          <p:nvPr>
            <p:ph type="body" sz="quarter" idx="18" hasCustomPrompt="1"/>
          </p:nvPr>
        </p:nvSpPr>
        <p:spPr>
          <a:xfrm>
            <a:off x="8379848"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181202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37.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8"/>
            <a:ext cx="3417158" cy="272343"/>
          </a:xfrm>
          <a:prstGeom prst="rect">
            <a:avLst/>
          </a:prstGeom>
          <a:ln>
            <a:noFill/>
          </a:ln>
        </p:spPr>
        <p:txBody>
          <a:bodyPr vert="horz" wrap="none" lIns="0" tIns="0" rIns="0" bIns="0" rtlCol="0" anchor="ctr">
            <a:noAutofit/>
          </a:bodyPr>
          <a:lstStyle>
            <a:lvl1pPr>
              <a:defRPr sz="2538"/>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9"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Rectangle 7"/>
          <p:cNvSpPr/>
          <p:nvPr userDrawn="1"/>
        </p:nvSpPr>
        <p:spPr>
          <a:xfrm>
            <a:off x="4063539" y="-9074"/>
            <a:ext cx="4064922" cy="6867074"/>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10" name="Picture Placeholder 9"/>
          <p:cNvSpPr>
            <a:spLocks noGrp="1"/>
          </p:cNvSpPr>
          <p:nvPr>
            <p:ph type="pic" sz="quarter" idx="14"/>
          </p:nvPr>
        </p:nvSpPr>
        <p:spPr>
          <a:xfrm>
            <a:off x="8128462"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1" name="Text Placeholder 18"/>
          <p:cNvSpPr>
            <a:spLocks noGrp="1"/>
          </p:cNvSpPr>
          <p:nvPr>
            <p:ph type="body" sz="quarter" idx="15" hasCustomPrompt="1"/>
          </p:nvPr>
        </p:nvSpPr>
        <p:spPr>
          <a:xfrm>
            <a:off x="4387241"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2"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118327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38.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8"/>
            <a:ext cx="3417158" cy="272343"/>
          </a:xfrm>
          <a:prstGeom prst="rect">
            <a:avLst/>
          </a:prstGeom>
          <a:ln>
            <a:noFill/>
          </a:ln>
        </p:spPr>
        <p:txBody>
          <a:bodyPr vert="horz" wrap="none" lIns="0" tIns="0" rIns="0" bIns="0" rtlCol="0" anchor="ctr">
            <a:noAutofit/>
          </a:bodyPr>
          <a:lstStyle>
            <a:lvl1pPr>
              <a:defRPr sz="2538"/>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9"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Rectangle 7"/>
          <p:cNvSpPr/>
          <p:nvPr userDrawn="1"/>
        </p:nvSpPr>
        <p:spPr>
          <a:xfrm>
            <a:off x="4063539" y="-9074"/>
            <a:ext cx="4064922" cy="6867074"/>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9" name="Picture Placeholder 9"/>
          <p:cNvSpPr>
            <a:spLocks noGrp="1"/>
          </p:cNvSpPr>
          <p:nvPr>
            <p:ph type="pic" sz="quarter" idx="14"/>
          </p:nvPr>
        </p:nvSpPr>
        <p:spPr>
          <a:xfrm>
            <a:off x="8128462"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Text Placeholder 18"/>
          <p:cNvSpPr>
            <a:spLocks noGrp="1"/>
          </p:cNvSpPr>
          <p:nvPr>
            <p:ph type="body" sz="quarter" idx="15" hasCustomPrompt="1"/>
          </p:nvPr>
        </p:nvSpPr>
        <p:spPr>
          <a:xfrm>
            <a:off x="4387241"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1"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89365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39.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8"/>
            <a:ext cx="3417158" cy="272343"/>
          </a:xfrm>
          <a:prstGeom prst="rect">
            <a:avLst/>
          </a:prstGeom>
          <a:ln>
            <a:noFill/>
          </a:ln>
        </p:spPr>
        <p:txBody>
          <a:bodyPr vert="horz" wrap="none" lIns="0" tIns="0" rIns="0" bIns="0" rtlCol="0" anchor="ctr">
            <a:noAutofit/>
          </a:bodyPr>
          <a:lstStyle>
            <a:lvl1pPr>
              <a:defRPr sz="2538"/>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9"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Rectangle 7"/>
          <p:cNvSpPr/>
          <p:nvPr userDrawn="1"/>
        </p:nvSpPr>
        <p:spPr>
          <a:xfrm>
            <a:off x="4063539" y="-9074"/>
            <a:ext cx="4064922" cy="6867074"/>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9" name="Picture Placeholder 9"/>
          <p:cNvSpPr>
            <a:spLocks noGrp="1"/>
          </p:cNvSpPr>
          <p:nvPr>
            <p:ph type="pic" sz="quarter" idx="14"/>
          </p:nvPr>
        </p:nvSpPr>
        <p:spPr>
          <a:xfrm>
            <a:off x="8128462"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Text Placeholder 18"/>
          <p:cNvSpPr>
            <a:spLocks noGrp="1"/>
          </p:cNvSpPr>
          <p:nvPr>
            <p:ph type="body" sz="quarter" idx="15" hasCustomPrompt="1"/>
          </p:nvPr>
        </p:nvSpPr>
        <p:spPr>
          <a:xfrm>
            <a:off x="4387241"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1"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81870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40.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8"/>
            <a:ext cx="3417158" cy="272343"/>
          </a:xfrm>
          <a:prstGeom prst="rect">
            <a:avLst/>
          </a:prstGeom>
          <a:ln>
            <a:noFill/>
          </a:ln>
        </p:spPr>
        <p:txBody>
          <a:bodyPr vert="horz" wrap="none" lIns="0" tIns="0" rIns="0" bIns="0" rtlCol="0" anchor="ctr">
            <a:noAutofit/>
          </a:bodyPr>
          <a:lstStyle>
            <a:lvl1pPr>
              <a:defRPr sz="2538"/>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9"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Rectangle 7"/>
          <p:cNvSpPr/>
          <p:nvPr userDrawn="1"/>
        </p:nvSpPr>
        <p:spPr>
          <a:xfrm>
            <a:off x="4063539" y="-9074"/>
            <a:ext cx="4064922" cy="6867074"/>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9" name="Picture Placeholder 9"/>
          <p:cNvSpPr>
            <a:spLocks noGrp="1"/>
          </p:cNvSpPr>
          <p:nvPr>
            <p:ph type="pic" sz="quarter" idx="14"/>
          </p:nvPr>
        </p:nvSpPr>
        <p:spPr>
          <a:xfrm>
            <a:off x="8128462" y="-9073"/>
            <a:ext cx="4063539" cy="6867074"/>
          </a:xfrm>
          <a:prstGeom prst="rect">
            <a:avLst/>
          </a:prstGeom>
          <a:solidFill>
            <a:schemeClr val="accent6"/>
          </a:solidFill>
        </p:spPr>
        <p:txBody>
          <a:bodyPr/>
          <a:lstStyle>
            <a:lvl1pPr algn="ctr">
              <a:defRPr sz="1088" b="0" i="1">
                <a:solidFill>
                  <a:schemeClr val="accent5"/>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Text Placeholder 18"/>
          <p:cNvSpPr>
            <a:spLocks noGrp="1"/>
          </p:cNvSpPr>
          <p:nvPr>
            <p:ph type="body" sz="quarter" idx="15" hasCustomPrompt="1"/>
          </p:nvPr>
        </p:nvSpPr>
        <p:spPr>
          <a:xfrm>
            <a:off x="4387241"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1"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154544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4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8"/>
            <a:ext cx="3417158" cy="272343"/>
          </a:xfrm>
          <a:prstGeom prst="rect">
            <a:avLst/>
          </a:prstGeom>
          <a:ln>
            <a:noFill/>
          </a:ln>
        </p:spPr>
        <p:txBody>
          <a:bodyPr vert="horz" wrap="none" lIns="0" tIns="0" rIns="0" bIns="0" rtlCol="0" anchor="ctr">
            <a:noAutofit/>
          </a:bodyPr>
          <a:lstStyle>
            <a:lvl1pPr>
              <a:defRPr sz="2538"/>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9"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Rectangle 7"/>
          <p:cNvSpPr/>
          <p:nvPr userDrawn="1"/>
        </p:nvSpPr>
        <p:spPr>
          <a:xfrm>
            <a:off x="4063539" y="-9074"/>
            <a:ext cx="4064922" cy="6867074"/>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9" name="Picture Placeholder 9"/>
          <p:cNvSpPr>
            <a:spLocks noGrp="1"/>
          </p:cNvSpPr>
          <p:nvPr>
            <p:ph type="pic" sz="quarter" idx="14"/>
          </p:nvPr>
        </p:nvSpPr>
        <p:spPr>
          <a:xfrm>
            <a:off x="8128462"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Text Placeholder 18"/>
          <p:cNvSpPr>
            <a:spLocks noGrp="1"/>
          </p:cNvSpPr>
          <p:nvPr>
            <p:ph type="body" sz="quarter" idx="15" hasCustomPrompt="1"/>
          </p:nvPr>
        </p:nvSpPr>
        <p:spPr>
          <a:xfrm>
            <a:off x="4387241"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1"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209973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42. Copy slide">
    <p:spTree>
      <p:nvGrpSpPr>
        <p:cNvPr id="1" name=""/>
        <p:cNvGrpSpPr/>
        <p:nvPr/>
      </p:nvGrpSpPr>
      <p:grpSpPr>
        <a:xfrm>
          <a:off x="0" y="0"/>
          <a:ext cx="0" cy="0"/>
          <a:chOff x="0" y="0"/>
          <a:chExt cx="0" cy="0"/>
        </a:xfrm>
      </p:grpSpPr>
      <p:sp>
        <p:nvSpPr>
          <p:cNvPr id="10" name="Rectangle 9"/>
          <p:cNvSpPr/>
          <p:nvPr userDrawn="1"/>
        </p:nvSpPr>
        <p:spPr>
          <a:xfrm>
            <a:off x="0" y="-9074"/>
            <a:ext cx="4064922" cy="6867074"/>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5" name="Title Placeholder 1"/>
          <p:cNvSpPr>
            <a:spLocks noGrp="1"/>
          </p:cNvSpPr>
          <p:nvPr>
            <p:ph type="title" hasCustomPrompt="1"/>
          </p:nvPr>
        </p:nvSpPr>
        <p:spPr bwMode="gray">
          <a:xfrm>
            <a:off x="212225" y="212238"/>
            <a:ext cx="3417158" cy="272343"/>
          </a:xfrm>
          <a:prstGeom prst="rect">
            <a:avLst/>
          </a:prstGeom>
          <a:ln>
            <a:noFill/>
          </a:ln>
        </p:spPr>
        <p:txBody>
          <a:bodyPr vert="horz" wrap="none" lIns="0" tIns="0" rIns="0" bIns="0" rtlCol="0" anchor="ctr">
            <a:noAutofit/>
          </a:bodyPr>
          <a:lstStyle>
            <a:lvl1pPr>
              <a:defRPr sz="2538">
                <a:solidFill>
                  <a:srgbClr val="FFFFFF"/>
                </a:solidFill>
              </a:defRPr>
            </a:lvl1pPr>
          </a:lstStyle>
          <a:p>
            <a:r>
              <a:rPr lang="en-US"/>
              <a:t>ENTER HEADER TEXT</a:t>
            </a:r>
          </a:p>
        </p:txBody>
      </p:sp>
      <p:sp>
        <p:nvSpPr>
          <p:cNvPr id="8" name="Text Placeholder 18"/>
          <p:cNvSpPr>
            <a:spLocks noGrp="1"/>
          </p:cNvSpPr>
          <p:nvPr>
            <p:ph type="body" sz="quarter" idx="12" hasCustomPrompt="1"/>
          </p:nvPr>
        </p:nvSpPr>
        <p:spPr>
          <a:xfrm>
            <a:off x="211649"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9"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1" name="Picture Placeholder 9"/>
          <p:cNvSpPr>
            <a:spLocks noGrp="1"/>
          </p:cNvSpPr>
          <p:nvPr>
            <p:ph type="pic" sz="quarter" idx="14"/>
          </p:nvPr>
        </p:nvSpPr>
        <p:spPr>
          <a:xfrm>
            <a:off x="8128462"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2" name="Text Placeholder 18"/>
          <p:cNvSpPr>
            <a:spLocks noGrp="1"/>
          </p:cNvSpPr>
          <p:nvPr>
            <p:ph type="body" sz="quarter" idx="15" hasCustomPrompt="1"/>
          </p:nvPr>
        </p:nvSpPr>
        <p:spPr>
          <a:xfrm>
            <a:off x="4387241"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3"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6"/>
            <a:ext cx="1516258" cy="328689"/>
          </a:xfrm>
          <a:prstGeom prst="rect">
            <a:avLst/>
          </a:prstGeom>
        </p:spPr>
      </p:pic>
    </p:spTree>
    <p:extLst>
      <p:ext uri="{BB962C8B-B14F-4D97-AF65-F5344CB8AC3E}">
        <p14:creationId xmlns:p14="http://schemas.microsoft.com/office/powerpoint/2010/main" val="207955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43.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Title Placeholder 1"/>
          <p:cNvSpPr>
            <a:spLocks noGrp="1"/>
          </p:cNvSpPr>
          <p:nvPr>
            <p:ph type="title" hasCustomPrompt="1"/>
          </p:nvPr>
        </p:nvSpPr>
        <p:spPr bwMode="gray">
          <a:xfrm>
            <a:off x="212225" y="212238"/>
            <a:ext cx="3417158" cy="272343"/>
          </a:xfrm>
          <a:prstGeom prst="rect">
            <a:avLst/>
          </a:prstGeom>
          <a:ln>
            <a:noFill/>
          </a:ln>
        </p:spPr>
        <p:txBody>
          <a:bodyPr vert="horz" wrap="none" lIns="0" tIns="0" rIns="0" bIns="0" rtlCol="0" anchor="ctr">
            <a:noAutofit/>
          </a:bodyPr>
          <a:lstStyle>
            <a:lvl1pPr>
              <a:defRPr sz="2538">
                <a:solidFill>
                  <a:srgbClr val="FFFFFF"/>
                </a:solidFill>
              </a:defRPr>
            </a:lvl1pPr>
          </a:lstStyle>
          <a:p>
            <a:r>
              <a:rPr lang="en-US"/>
              <a:t>ENTER HEADER TEXT</a:t>
            </a:r>
          </a:p>
        </p:txBody>
      </p:sp>
      <p:sp>
        <p:nvSpPr>
          <p:cNvPr id="6" name="Text Placeholder 18"/>
          <p:cNvSpPr>
            <a:spLocks noGrp="1"/>
          </p:cNvSpPr>
          <p:nvPr>
            <p:ph type="body" sz="quarter" idx="12" hasCustomPrompt="1"/>
          </p:nvPr>
        </p:nvSpPr>
        <p:spPr>
          <a:xfrm>
            <a:off x="211649"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8128462"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Text Placeholder 18"/>
          <p:cNvSpPr>
            <a:spLocks noGrp="1"/>
          </p:cNvSpPr>
          <p:nvPr>
            <p:ph type="body" sz="quarter" idx="15" hasCustomPrompt="1"/>
          </p:nvPr>
        </p:nvSpPr>
        <p:spPr>
          <a:xfrm>
            <a:off x="4387241"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0"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6"/>
            <a:ext cx="1516258" cy="328689"/>
          </a:xfrm>
          <a:prstGeom prst="rect">
            <a:avLst/>
          </a:prstGeom>
        </p:spPr>
      </p:pic>
    </p:spTree>
    <p:extLst>
      <p:ext uri="{BB962C8B-B14F-4D97-AF65-F5344CB8AC3E}">
        <p14:creationId xmlns:p14="http://schemas.microsoft.com/office/powerpoint/2010/main" val="201675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45.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Title Placeholder 1"/>
          <p:cNvSpPr>
            <a:spLocks noGrp="1"/>
          </p:cNvSpPr>
          <p:nvPr>
            <p:ph type="title" hasCustomPrompt="1"/>
          </p:nvPr>
        </p:nvSpPr>
        <p:spPr bwMode="gray">
          <a:xfrm>
            <a:off x="212225" y="212238"/>
            <a:ext cx="3417158" cy="272343"/>
          </a:xfrm>
          <a:prstGeom prst="rect">
            <a:avLst/>
          </a:prstGeom>
          <a:ln>
            <a:noFill/>
          </a:ln>
        </p:spPr>
        <p:txBody>
          <a:bodyPr vert="horz" wrap="none" lIns="0" tIns="0" rIns="0" bIns="0" rtlCol="0" anchor="ctr">
            <a:noAutofit/>
          </a:bodyPr>
          <a:lstStyle>
            <a:lvl1pPr>
              <a:defRPr sz="2538">
                <a:solidFill>
                  <a:srgbClr val="FFFFFF"/>
                </a:solidFill>
              </a:defRPr>
            </a:lvl1pPr>
          </a:lstStyle>
          <a:p>
            <a:r>
              <a:rPr lang="en-US"/>
              <a:t>ENTER HEADER TEXT</a:t>
            </a:r>
          </a:p>
        </p:txBody>
      </p:sp>
      <p:sp>
        <p:nvSpPr>
          <p:cNvPr id="6" name="Text Placeholder 18"/>
          <p:cNvSpPr>
            <a:spLocks noGrp="1"/>
          </p:cNvSpPr>
          <p:nvPr>
            <p:ph type="body" sz="quarter" idx="12" hasCustomPrompt="1"/>
          </p:nvPr>
        </p:nvSpPr>
        <p:spPr>
          <a:xfrm>
            <a:off x="211649"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8128462"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Text Placeholder 18"/>
          <p:cNvSpPr>
            <a:spLocks noGrp="1"/>
          </p:cNvSpPr>
          <p:nvPr>
            <p:ph type="body" sz="quarter" idx="15" hasCustomPrompt="1"/>
          </p:nvPr>
        </p:nvSpPr>
        <p:spPr>
          <a:xfrm>
            <a:off x="4387241"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0"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6"/>
            <a:ext cx="1516258" cy="328689"/>
          </a:xfrm>
          <a:prstGeom prst="rect">
            <a:avLst/>
          </a:prstGeom>
        </p:spPr>
      </p:pic>
    </p:spTree>
    <p:extLst>
      <p:ext uri="{BB962C8B-B14F-4D97-AF65-F5344CB8AC3E}">
        <p14:creationId xmlns:p14="http://schemas.microsoft.com/office/powerpoint/2010/main" val="403210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46.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Title Placeholder 1"/>
          <p:cNvSpPr>
            <a:spLocks noGrp="1"/>
          </p:cNvSpPr>
          <p:nvPr>
            <p:ph type="title" hasCustomPrompt="1"/>
          </p:nvPr>
        </p:nvSpPr>
        <p:spPr bwMode="gray">
          <a:xfrm>
            <a:off x="212225" y="212238"/>
            <a:ext cx="3417158" cy="272343"/>
          </a:xfrm>
          <a:prstGeom prst="rect">
            <a:avLst/>
          </a:prstGeom>
          <a:ln>
            <a:noFill/>
          </a:ln>
        </p:spPr>
        <p:txBody>
          <a:bodyPr vert="horz" wrap="none" lIns="0" tIns="0" rIns="0" bIns="0" rtlCol="0" anchor="ctr">
            <a:noAutofit/>
          </a:bodyPr>
          <a:lstStyle>
            <a:lvl1pPr>
              <a:defRPr sz="2538">
                <a:solidFill>
                  <a:srgbClr val="FFFFFF"/>
                </a:solidFill>
              </a:defRPr>
            </a:lvl1pPr>
          </a:lstStyle>
          <a:p>
            <a:r>
              <a:rPr lang="en-US"/>
              <a:t>ENTER HEADER TEXT</a:t>
            </a:r>
          </a:p>
        </p:txBody>
      </p:sp>
      <p:sp>
        <p:nvSpPr>
          <p:cNvPr id="6" name="Text Placeholder 18"/>
          <p:cNvSpPr>
            <a:spLocks noGrp="1"/>
          </p:cNvSpPr>
          <p:nvPr>
            <p:ph type="body" sz="quarter" idx="12" hasCustomPrompt="1"/>
          </p:nvPr>
        </p:nvSpPr>
        <p:spPr>
          <a:xfrm>
            <a:off x="211649"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8128462"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Text Placeholder 18"/>
          <p:cNvSpPr>
            <a:spLocks noGrp="1"/>
          </p:cNvSpPr>
          <p:nvPr>
            <p:ph type="body" sz="quarter" idx="15" hasCustomPrompt="1"/>
          </p:nvPr>
        </p:nvSpPr>
        <p:spPr>
          <a:xfrm>
            <a:off x="4387241"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0"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6"/>
            <a:ext cx="1516258" cy="328689"/>
          </a:xfrm>
          <a:prstGeom prst="rect">
            <a:avLst/>
          </a:prstGeom>
        </p:spPr>
      </p:pic>
    </p:spTree>
    <p:extLst>
      <p:ext uri="{BB962C8B-B14F-4D97-AF65-F5344CB8AC3E}">
        <p14:creationId xmlns:p14="http://schemas.microsoft.com/office/powerpoint/2010/main" val="214722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 Statement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9" name="Text Placeholder 5"/>
          <p:cNvSpPr>
            <a:spLocks noGrp="1"/>
          </p:cNvSpPr>
          <p:nvPr>
            <p:ph type="body" sz="quarter" idx="11" hasCustomPrompt="1"/>
          </p:nvPr>
        </p:nvSpPr>
        <p:spPr>
          <a:xfrm>
            <a:off x="2456253" y="1454675"/>
            <a:ext cx="7279494" cy="2945502"/>
          </a:xfrm>
          <a:prstGeom prst="rect">
            <a:avLst/>
          </a:prstGeom>
        </p:spPr>
        <p:txBody>
          <a:bodyPr/>
          <a:lstStyle>
            <a:lvl1pPr marL="0" marR="0" indent="0" algn="ctr" defTabSz="872296" rtl="0" eaLnBrk="1" fontAlgn="auto" latinLnBrk="0" hangingPunct="1">
              <a:lnSpc>
                <a:spcPts val="7709"/>
              </a:lnSpc>
              <a:spcBef>
                <a:spcPts val="0"/>
              </a:spcBef>
              <a:spcAft>
                <a:spcPts val="0"/>
              </a:spcAft>
              <a:buClr>
                <a:srgbClr val="FFFFFF"/>
              </a:buClr>
              <a:buSzPct val="100000"/>
              <a:buFont typeface="Arial"/>
              <a:buNone/>
              <a:tabLst/>
              <a:defRPr sz="7255" baseline="0">
                <a:solidFill>
                  <a:srgbClr val="FFFFFF"/>
                </a:solidFill>
                <a:latin typeface="Impact" charset="0"/>
                <a:ea typeface="Impact" charset="0"/>
                <a:cs typeface="Impact" charset="0"/>
              </a:defRPr>
            </a:lvl1pPr>
            <a:lvl2pPr>
              <a:defRPr sz="7255">
                <a:latin typeface="Impact" charset="0"/>
                <a:ea typeface="Impact" charset="0"/>
                <a:cs typeface="Impact" charset="0"/>
              </a:defRPr>
            </a:lvl2pPr>
            <a:lvl3pPr>
              <a:defRPr sz="7255">
                <a:latin typeface="Impact" charset="0"/>
                <a:ea typeface="Impact" charset="0"/>
                <a:cs typeface="Impact" charset="0"/>
              </a:defRPr>
            </a:lvl3pPr>
            <a:lvl4pPr>
              <a:defRPr sz="7255">
                <a:latin typeface="Impact" charset="0"/>
                <a:ea typeface="Impact" charset="0"/>
                <a:cs typeface="Impact" charset="0"/>
              </a:defRPr>
            </a:lvl4pPr>
            <a:lvl5pPr>
              <a:defRPr sz="7255">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872296"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76631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47.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Title Placeholder 1"/>
          <p:cNvSpPr>
            <a:spLocks noGrp="1"/>
          </p:cNvSpPr>
          <p:nvPr>
            <p:ph type="title" hasCustomPrompt="1"/>
          </p:nvPr>
        </p:nvSpPr>
        <p:spPr bwMode="gray">
          <a:xfrm>
            <a:off x="212225" y="212238"/>
            <a:ext cx="3417158" cy="272343"/>
          </a:xfrm>
          <a:prstGeom prst="rect">
            <a:avLst/>
          </a:prstGeom>
          <a:ln>
            <a:noFill/>
          </a:ln>
        </p:spPr>
        <p:txBody>
          <a:bodyPr vert="horz" wrap="none" lIns="0" tIns="0" rIns="0" bIns="0" rtlCol="0" anchor="ctr">
            <a:noAutofit/>
          </a:bodyPr>
          <a:lstStyle>
            <a:lvl1pPr>
              <a:defRPr sz="2538">
                <a:solidFill>
                  <a:schemeClr val="bg1"/>
                </a:solidFill>
              </a:defRPr>
            </a:lvl1pPr>
          </a:lstStyle>
          <a:p>
            <a:r>
              <a:rPr lang="en-US"/>
              <a:t>ENTER HEADER TEXT</a:t>
            </a:r>
          </a:p>
        </p:txBody>
      </p:sp>
      <p:sp>
        <p:nvSpPr>
          <p:cNvPr id="6" name="Text Placeholder 18"/>
          <p:cNvSpPr>
            <a:spLocks noGrp="1"/>
          </p:cNvSpPr>
          <p:nvPr>
            <p:ph type="body" sz="quarter" idx="12" hasCustomPrompt="1"/>
          </p:nvPr>
        </p:nvSpPr>
        <p:spPr>
          <a:xfrm>
            <a:off x="211649"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8128462" y="-9073"/>
            <a:ext cx="4063539" cy="6867074"/>
          </a:xfrm>
          <a:prstGeom prst="rect">
            <a:avLst/>
          </a:prstGeom>
          <a:solidFill>
            <a:schemeClr val="accent6"/>
          </a:solidFill>
        </p:spPr>
        <p:txBody>
          <a:bodyPr/>
          <a:lstStyle>
            <a:lvl1pPr algn="ctr">
              <a:defRPr sz="1088" b="0" i="1">
                <a:solidFill>
                  <a:schemeClr val="accent5"/>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Text Placeholder 18"/>
          <p:cNvSpPr>
            <a:spLocks noGrp="1"/>
          </p:cNvSpPr>
          <p:nvPr>
            <p:ph type="body" sz="quarter" idx="15" hasCustomPrompt="1"/>
          </p:nvPr>
        </p:nvSpPr>
        <p:spPr>
          <a:xfrm>
            <a:off x="4387241"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0"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6"/>
            <a:ext cx="1516258" cy="328689"/>
          </a:xfrm>
          <a:prstGeom prst="rect">
            <a:avLst/>
          </a:prstGeom>
        </p:spPr>
      </p:pic>
    </p:spTree>
    <p:extLst>
      <p:ext uri="{BB962C8B-B14F-4D97-AF65-F5344CB8AC3E}">
        <p14:creationId xmlns:p14="http://schemas.microsoft.com/office/powerpoint/2010/main" val="34871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48. Copy slide">
    <p:spTree>
      <p:nvGrpSpPr>
        <p:cNvPr id="1" name=""/>
        <p:cNvGrpSpPr/>
        <p:nvPr/>
      </p:nvGrpSpPr>
      <p:grpSpPr>
        <a:xfrm>
          <a:off x="0" y="0"/>
          <a:ext cx="0" cy="0"/>
          <a:chOff x="0" y="0"/>
          <a:chExt cx="0" cy="0"/>
        </a:xfrm>
      </p:grpSpPr>
      <p:sp>
        <p:nvSpPr>
          <p:cNvPr id="4" name="Rectangle 3"/>
          <p:cNvSpPr/>
          <p:nvPr userDrawn="1"/>
        </p:nvSpPr>
        <p:spPr>
          <a:xfrm>
            <a:off x="0" y="-9074"/>
            <a:ext cx="4064922" cy="6867074"/>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5" name="Title Placeholder 1"/>
          <p:cNvSpPr>
            <a:spLocks noGrp="1"/>
          </p:cNvSpPr>
          <p:nvPr>
            <p:ph type="title" hasCustomPrompt="1"/>
          </p:nvPr>
        </p:nvSpPr>
        <p:spPr bwMode="gray">
          <a:xfrm>
            <a:off x="212225" y="212238"/>
            <a:ext cx="3417158" cy="272343"/>
          </a:xfrm>
          <a:prstGeom prst="rect">
            <a:avLst/>
          </a:prstGeom>
          <a:ln>
            <a:noFill/>
          </a:ln>
        </p:spPr>
        <p:txBody>
          <a:bodyPr vert="horz" wrap="none" lIns="0" tIns="0" rIns="0" bIns="0" rtlCol="0" anchor="ctr">
            <a:noAutofit/>
          </a:bodyPr>
          <a:lstStyle>
            <a:lvl1pPr>
              <a:defRPr sz="2538">
                <a:solidFill>
                  <a:srgbClr val="FFFFFF"/>
                </a:solidFill>
              </a:defRPr>
            </a:lvl1pPr>
          </a:lstStyle>
          <a:p>
            <a:r>
              <a:rPr lang="en-US"/>
              <a:t>ENTER HEADER TEXT</a:t>
            </a:r>
          </a:p>
        </p:txBody>
      </p:sp>
      <p:sp>
        <p:nvSpPr>
          <p:cNvPr id="7" name="Text Placeholder 18"/>
          <p:cNvSpPr>
            <a:spLocks noGrp="1"/>
          </p:cNvSpPr>
          <p:nvPr>
            <p:ph type="body" sz="quarter" idx="12" hasCustomPrompt="1"/>
          </p:nvPr>
        </p:nvSpPr>
        <p:spPr>
          <a:xfrm>
            <a:off x="211649"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8"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9" name="Picture Placeholder 9"/>
          <p:cNvSpPr>
            <a:spLocks noGrp="1"/>
          </p:cNvSpPr>
          <p:nvPr>
            <p:ph type="pic" sz="quarter" idx="14"/>
          </p:nvPr>
        </p:nvSpPr>
        <p:spPr>
          <a:xfrm>
            <a:off x="4064923"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Text Placeholder 18"/>
          <p:cNvSpPr>
            <a:spLocks noGrp="1"/>
          </p:cNvSpPr>
          <p:nvPr>
            <p:ph type="body" sz="quarter" idx="15" hasCustomPrompt="1"/>
          </p:nvPr>
        </p:nvSpPr>
        <p:spPr>
          <a:xfrm>
            <a:off x="8475249"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1" name="Text Placeholder 21"/>
          <p:cNvSpPr>
            <a:spLocks noGrp="1"/>
          </p:cNvSpPr>
          <p:nvPr>
            <p:ph type="body" sz="quarter" idx="16" hasCustomPrompt="1"/>
          </p:nvPr>
        </p:nvSpPr>
        <p:spPr>
          <a:xfrm>
            <a:off x="847510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6"/>
            <a:ext cx="1516258" cy="328689"/>
          </a:xfrm>
          <a:prstGeom prst="rect">
            <a:avLst/>
          </a:prstGeom>
        </p:spPr>
      </p:pic>
    </p:spTree>
    <p:extLst>
      <p:ext uri="{BB962C8B-B14F-4D97-AF65-F5344CB8AC3E}">
        <p14:creationId xmlns:p14="http://schemas.microsoft.com/office/powerpoint/2010/main" val="380902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49.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Title Placeholder 1"/>
          <p:cNvSpPr>
            <a:spLocks noGrp="1"/>
          </p:cNvSpPr>
          <p:nvPr>
            <p:ph type="title" hasCustomPrompt="1"/>
          </p:nvPr>
        </p:nvSpPr>
        <p:spPr bwMode="gray">
          <a:xfrm>
            <a:off x="212225" y="212238"/>
            <a:ext cx="3417158" cy="272343"/>
          </a:xfrm>
          <a:prstGeom prst="rect">
            <a:avLst/>
          </a:prstGeom>
          <a:ln>
            <a:noFill/>
          </a:ln>
        </p:spPr>
        <p:txBody>
          <a:bodyPr vert="horz" wrap="none" lIns="0" tIns="0" rIns="0" bIns="0" rtlCol="0" anchor="ctr">
            <a:noAutofit/>
          </a:bodyPr>
          <a:lstStyle>
            <a:lvl1pPr>
              <a:defRPr sz="2538">
                <a:solidFill>
                  <a:srgbClr val="FFFFFF"/>
                </a:solidFill>
              </a:defRPr>
            </a:lvl1pPr>
          </a:lstStyle>
          <a:p>
            <a:r>
              <a:rPr lang="en-US"/>
              <a:t>ENTER HEADER TEXT</a:t>
            </a:r>
          </a:p>
        </p:txBody>
      </p:sp>
      <p:sp>
        <p:nvSpPr>
          <p:cNvPr id="6" name="Text Placeholder 18"/>
          <p:cNvSpPr>
            <a:spLocks noGrp="1"/>
          </p:cNvSpPr>
          <p:nvPr>
            <p:ph type="body" sz="quarter" idx="12" hasCustomPrompt="1"/>
          </p:nvPr>
        </p:nvSpPr>
        <p:spPr>
          <a:xfrm>
            <a:off x="211649"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4064923"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Text Placeholder 18"/>
          <p:cNvSpPr>
            <a:spLocks noGrp="1"/>
          </p:cNvSpPr>
          <p:nvPr>
            <p:ph type="body" sz="quarter" idx="15" hasCustomPrompt="1"/>
          </p:nvPr>
        </p:nvSpPr>
        <p:spPr>
          <a:xfrm>
            <a:off x="8475249"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0" name="Text Placeholder 21"/>
          <p:cNvSpPr>
            <a:spLocks noGrp="1"/>
          </p:cNvSpPr>
          <p:nvPr>
            <p:ph type="body" sz="quarter" idx="16" hasCustomPrompt="1"/>
          </p:nvPr>
        </p:nvSpPr>
        <p:spPr>
          <a:xfrm>
            <a:off x="847510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6"/>
            <a:ext cx="1516258" cy="328689"/>
          </a:xfrm>
          <a:prstGeom prst="rect">
            <a:avLst/>
          </a:prstGeom>
        </p:spPr>
      </p:pic>
    </p:spTree>
    <p:extLst>
      <p:ext uri="{BB962C8B-B14F-4D97-AF65-F5344CB8AC3E}">
        <p14:creationId xmlns:p14="http://schemas.microsoft.com/office/powerpoint/2010/main" val="208702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50.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Title Placeholder 1"/>
          <p:cNvSpPr>
            <a:spLocks noGrp="1"/>
          </p:cNvSpPr>
          <p:nvPr>
            <p:ph type="title" hasCustomPrompt="1"/>
          </p:nvPr>
        </p:nvSpPr>
        <p:spPr bwMode="gray">
          <a:xfrm>
            <a:off x="212225" y="212238"/>
            <a:ext cx="3417158" cy="272343"/>
          </a:xfrm>
          <a:prstGeom prst="rect">
            <a:avLst/>
          </a:prstGeom>
          <a:ln>
            <a:noFill/>
          </a:ln>
        </p:spPr>
        <p:txBody>
          <a:bodyPr vert="horz" wrap="none" lIns="0" tIns="0" rIns="0" bIns="0" rtlCol="0" anchor="ctr">
            <a:noAutofit/>
          </a:bodyPr>
          <a:lstStyle>
            <a:lvl1pPr>
              <a:defRPr sz="2538">
                <a:solidFill>
                  <a:srgbClr val="FFFFFF"/>
                </a:solidFill>
              </a:defRPr>
            </a:lvl1pPr>
          </a:lstStyle>
          <a:p>
            <a:r>
              <a:rPr lang="en-US"/>
              <a:t>ENTER HEADER TEXT</a:t>
            </a:r>
          </a:p>
        </p:txBody>
      </p:sp>
      <p:sp>
        <p:nvSpPr>
          <p:cNvPr id="6" name="Text Placeholder 18"/>
          <p:cNvSpPr>
            <a:spLocks noGrp="1"/>
          </p:cNvSpPr>
          <p:nvPr>
            <p:ph type="body" sz="quarter" idx="12" hasCustomPrompt="1"/>
          </p:nvPr>
        </p:nvSpPr>
        <p:spPr>
          <a:xfrm>
            <a:off x="211649"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4064923"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Text Placeholder 18"/>
          <p:cNvSpPr>
            <a:spLocks noGrp="1"/>
          </p:cNvSpPr>
          <p:nvPr>
            <p:ph type="body" sz="quarter" idx="15" hasCustomPrompt="1"/>
          </p:nvPr>
        </p:nvSpPr>
        <p:spPr>
          <a:xfrm>
            <a:off x="8475249"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0" name="Text Placeholder 21"/>
          <p:cNvSpPr>
            <a:spLocks noGrp="1"/>
          </p:cNvSpPr>
          <p:nvPr>
            <p:ph type="body" sz="quarter" idx="16" hasCustomPrompt="1"/>
          </p:nvPr>
        </p:nvSpPr>
        <p:spPr>
          <a:xfrm>
            <a:off x="847510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6"/>
            <a:ext cx="1516258" cy="328689"/>
          </a:xfrm>
          <a:prstGeom prst="rect">
            <a:avLst/>
          </a:prstGeom>
        </p:spPr>
      </p:pic>
    </p:spTree>
    <p:extLst>
      <p:ext uri="{BB962C8B-B14F-4D97-AF65-F5344CB8AC3E}">
        <p14:creationId xmlns:p14="http://schemas.microsoft.com/office/powerpoint/2010/main" val="351796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51.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Title Placeholder 1"/>
          <p:cNvSpPr>
            <a:spLocks noGrp="1"/>
          </p:cNvSpPr>
          <p:nvPr>
            <p:ph type="title" hasCustomPrompt="1"/>
          </p:nvPr>
        </p:nvSpPr>
        <p:spPr bwMode="gray">
          <a:xfrm>
            <a:off x="212225" y="212238"/>
            <a:ext cx="3417158" cy="272343"/>
          </a:xfrm>
          <a:prstGeom prst="rect">
            <a:avLst/>
          </a:prstGeom>
          <a:ln>
            <a:noFill/>
          </a:ln>
        </p:spPr>
        <p:txBody>
          <a:bodyPr vert="horz" wrap="none" lIns="0" tIns="0" rIns="0" bIns="0" rtlCol="0" anchor="ctr">
            <a:noAutofit/>
          </a:bodyPr>
          <a:lstStyle>
            <a:lvl1pPr>
              <a:defRPr sz="2538">
                <a:solidFill>
                  <a:srgbClr val="FFFFFF"/>
                </a:solidFill>
              </a:defRPr>
            </a:lvl1pPr>
          </a:lstStyle>
          <a:p>
            <a:r>
              <a:rPr lang="en-US"/>
              <a:t>ENTER HEADER TEXT</a:t>
            </a:r>
          </a:p>
        </p:txBody>
      </p:sp>
      <p:sp>
        <p:nvSpPr>
          <p:cNvPr id="6" name="Text Placeholder 18"/>
          <p:cNvSpPr>
            <a:spLocks noGrp="1"/>
          </p:cNvSpPr>
          <p:nvPr>
            <p:ph type="body" sz="quarter" idx="12" hasCustomPrompt="1"/>
          </p:nvPr>
        </p:nvSpPr>
        <p:spPr>
          <a:xfrm>
            <a:off x="211649"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4064923"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Text Placeholder 18"/>
          <p:cNvSpPr>
            <a:spLocks noGrp="1"/>
          </p:cNvSpPr>
          <p:nvPr>
            <p:ph type="body" sz="quarter" idx="15" hasCustomPrompt="1"/>
          </p:nvPr>
        </p:nvSpPr>
        <p:spPr>
          <a:xfrm>
            <a:off x="8475249"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0" name="Text Placeholder 21"/>
          <p:cNvSpPr>
            <a:spLocks noGrp="1"/>
          </p:cNvSpPr>
          <p:nvPr>
            <p:ph type="body" sz="quarter" idx="16" hasCustomPrompt="1"/>
          </p:nvPr>
        </p:nvSpPr>
        <p:spPr>
          <a:xfrm>
            <a:off x="847510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6"/>
            <a:ext cx="1516258" cy="328689"/>
          </a:xfrm>
          <a:prstGeom prst="rect">
            <a:avLst/>
          </a:prstGeom>
        </p:spPr>
      </p:pic>
    </p:spTree>
    <p:extLst>
      <p:ext uri="{BB962C8B-B14F-4D97-AF65-F5344CB8AC3E}">
        <p14:creationId xmlns:p14="http://schemas.microsoft.com/office/powerpoint/2010/main" val="340626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52.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Title Placeholder 1"/>
          <p:cNvSpPr>
            <a:spLocks noGrp="1"/>
          </p:cNvSpPr>
          <p:nvPr>
            <p:ph type="title" hasCustomPrompt="1"/>
          </p:nvPr>
        </p:nvSpPr>
        <p:spPr bwMode="gray">
          <a:xfrm>
            <a:off x="212225" y="212238"/>
            <a:ext cx="3417158" cy="272343"/>
          </a:xfrm>
          <a:prstGeom prst="rect">
            <a:avLst/>
          </a:prstGeom>
          <a:ln>
            <a:noFill/>
          </a:ln>
        </p:spPr>
        <p:txBody>
          <a:bodyPr vert="horz" wrap="none" lIns="0" tIns="0" rIns="0" bIns="0" rtlCol="0" anchor="ctr">
            <a:noAutofit/>
          </a:bodyPr>
          <a:lstStyle>
            <a:lvl1pPr>
              <a:defRPr sz="2538">
                <a:solidFill>
                  <a:schemeClr val="bg1"/>
                </a:solidFill>
              </a:defRPr>
            </a:lvl1pPr>
          </a:lstStyle>
          <a:p>
            <a:r>
              <a:rPr lang="en-US"/>
              <a:t>ENTER HEADER TEXT</a:t>
            </a:r>
          </a:p>
        </p:txBody>
      </p:sp>
      <p:sp>
        <p:nvSpPr>
          <p:cNvPr id="6" name="Text Placeholder 18"/>
          <p:cNvSpPr>
            <a:spLocks noGrp="1"/>
          </p:cNvSpPr>
          <p:nvPr>
            <p:ph type="body" sz="quarter" idx="12" hasCustomPrompt="1"/>
          </p:nvPr>
        </p:nvSpPr>
        <p:spPr>
          <a:xfrm>
            <a:off x="211649"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4064923" y="-9073"/>
            <a:ext cx="4063539" cy="6867074"/>
          </a:xfrm>
          <a:prstGeom prst="rect">
            <a:avLst/>
          </a:prstGeom>
          <a:solidFill>
            <a:schemeClr val="accent6"/>
          </a:solidFill>
        </p:spPr>
        <p:txBody>
          <a:bodyPr/>
          <a:lstStyle>
            <a:lvl1pPr algn="ctr">
              <a:defRPr sz="1088" b="0" i="1">
                <a:solidFill>
                  <a:schemeClr val="accent5"/>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Text Placeholder 18"/>
          <p:cNvSpPr>
            <a:spLocks noGrp="1"/>
          </p:cNvSpPr>
          <p:nvPr>
            <p:ph type="body" sz="quarter" idx="15" hasCustomPrompt="1"/>
          </p:nvPr>
        </p:nvSpPr>
        <p:spPr>
          <a:xfrm>
            <a:off x="8475249"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0" name="Text Placeholder 21"/>
          <p:cNvSpPr>
            <a:spLocks noGrp="1"/>
          </p:cNvSpPr>
          <p:nvPr>
            <p:ph type="body" sz="quarter" idx="16" hasCustomPrompt="1"/>
          </p:nvPr>
        </p:nvSpPr>
        <p:spPr>
          <a:xfrm>
            <a:off x="847510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6"/>
            <a:ext cx="1516258" cy="328689"/>
          </a:xfrm>
          <a:prstGeom prst="rect">
            <a:avLst/>
          </a:prstGeom>
        </p:spPr>
      </p:pic>
    </p:spTree>
    <p:extLst>
      <p:ext uri="{BB962C8B-B14F-4D97-AF65-F5344CB8AC3E}">
        <p14:creationId xmlns:p14="http://schemas.microsoft.com/office/powerpoint/2010/main" val="309053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53. Copy slid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gray">
          <a:xfrm>
            <a:off x="212225" y="212238"/>
            <a:ext cx="3417158" cy="272343"/>
          </a:xfrm>
          <a:prstGeom prst="rect">
            <a:avLst/>
          </a:prstGeom>
          <a:ln>
            <a:noFill/>
          </a:ln>
        </p:spPr>
        <p:txBody>
          <a:bodyPr vert="horz" wrap="none" lIns="0" tIns="0" rIns="0" bIns="0" rtlCol="0" anchor="ctr">
            <a:noAutofit/>
          </a:bodyPr>
          <a:lstStyle>
            <a:lvl1pPr>
              <a:defRPr sz="2538">
                <a:solidFill>
                  <a:schemeClr val="bg1"/>
                </a:solidFill>
              </a:defRPr>
            </a:lvl1pPr>
          </a:lstStyle>
          <a:p>
            <a:r>
              <a:rPr lang="en-US"/>
              <a:t>ENTER HEADER TEXT</a:t>
            </a:r>
          </a:p>
        </p:txBody>
      </p:sp>
      <p:sp>
        <p:nvSpPr>
          <p:cNvPr id="7" name="Text Placeholder 18"/>
          <p:cNvSpPr>
            <a:spLocks noGrp="1"/>
          </p:cNvSpPr>
          <p:nvPr>
            <p:ph type="body" sz="quarter" idx="12" hasCustomPrompt="1"/>
          </p:nvPr>
        </p:nvSpPr>
        <p:spPr>
          <a:xfrm>
            <a:off x="211649"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8"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9" name="Picture Placeholder 9"/>
          <p:cNvSpPr>
            <a:spLocks noGrp="1"/>
          </p:cNvSpPr>
          <p:nvPr>
            <p:ph type="pic" sz="quarter" idx="14"/>
          </p:nvPr>
        </p:nvSpPr>
        <p:spPr>
          <a:xfrm>
            <a:off x="4064232" y="-1"/>
            <a:ext cx="4063539" cy="3428427"/>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Text Placeholder 18"/>
          <p:cNvSpPr>
            <a:spLocks noGrp="1"/>
          </p:cNvSpPr>
          <p:nvPr>
            <p:ph type="body" sz="quarter" idx="15" hasCustomPrompt="1"/>
          </p:nvPr>
        </p:nvSpPr>
        <p:spPr>
          <a:xfrm>
            <a:off x="8475249"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1" name="Text Placeholder 21"/>
          <p:cNvSpPr>
            <a:spLocks noGrp="1"/>
          </p:cNvSpPr>
          <p:nvPr>
            <p:ph type="body" sz="quarter" idx="16" hasCustomPrompt="1"/>
          </p:nvPr>
        </p:nvSpPr>
        <p:spPr>
          <a:xfrm>
            <a:off x="847510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4" name="Picture Placeholder 9"/>
          <p:cNvSpPr>
            <a:spLocks noGrp="1"/>
          </p:cNvSpPr>
          <p:nvPr>
            <p:ph type="pic" sz="quarter" idx="17"/>
          </p:nvPr>
        </p:nvSpPr>
        <p:spPr>
          <a:xfrm>
            <a:off x="4064923" y="3428426"/>
            <a:ext cx="4063539" cy="3428427"/>
          </a:xfrm>
          <a:prstGeom prst="rect">
            <a:avLst/>
          </a:prstGeom>
          <a:solidFill>
            <a:schemeClr val="accent6"/>
          </a:solidFill>
        </p:spPr>
        <p:txBody>
          <a:bodyPr/>
          <a:lstStyle>
            <a:lvl1pPr algn="ctr">
              <a:defRPr sz="1088" b="0" i="1">
                <a:solidFill>
                  <a:schemeClr val="accent5"/>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Tree>
    <p:extLst>
      <p:ext uri="{BB962C8B-B14F-4D97-AF65-F5344CB8AC3E}">
        <p14:creationId xmlns:p14="http://schemas.microsoft.com/office/powerpoint/2010/main" val="161070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5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900" y="212238"/>
            <a:ext cx="11258204" cy="272343"/>
          </a:xfrm>
          <a:prstGeom prst="rect">
            <a:avLst/>
          </a:prstGeom>
          <a:ln>
            <a:noFill/>
          </a:ln>
        </p:spPr>
        <p:txBody>
          <a:bodyPr vert="horz" wrap="none" lIns="0" tIns="0" rIns="0" bIns="0" rtlCol="0" anchor="ctr">
            <a:noAutofit/>
          </a:bodyPr>
          <a:lstStyle>
            <a:lvl1pPr algn="ctr">
              <a:defRPr sz="2538">
                <a:solidFill>
                  <a:schemeClr val="bg1"/>
                </a:solidFill>
              </a:defRPr>
            </a:lvl1pPr>
          </a:lstStyle>
          <a:p>
            <a:r>
              <a:rPr lang="en-US"/>
              <a:t>ENTER HEADER TEXT</a:t>
            </a:r>
          </a:p>
        </p:txBody>
      </p:sp>
      <p:sp>
        <p:nvSpPr>
          <p:cNvPr id="5" name="Text Placeholder 18"/>
          <p:cNvSpPr>
            <a:spLocks noGrp="1"/>
          </p:cNvSpPr>
          <p:nvPr>
            <p:ph type="body" sz="quarter" idx="12" hasCustomPrompt="1"/>
          </p:nvPr>
        </p:nvSpPr>
        <p:spPr>
          <a:xfrm>
            <a:off x="3370734" y="820279"/>
            <a:ext cx="5450534"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12pt, Bold)</a:t>
            </a:r>
          </a:p>
        </p:txBody>
      </p:sp>
      <p:sp>
        <p:nvSpPr>
          <p:cNvPr id="6" name="Text Placeholder 21"/>
          <p:cNvSpPr>
            <a:spLocks noGrp="1"/>
          </p:cNvSpPr>
          <p:nvPr>
            <p:ph type="body" sz="quarter" idx="13" hasCustomPrompt="1"/>
          </p:nvPr>
        </p:nvSpPr>
        <p:spPr>
          <a:xfrm>
            <a:off x="691485" y="1348810"/>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5335" y="6317610"/>
            <a:ext cx="1521331" cy="329789"/>
          </a:xfrm>
          <a:prstGeom prst="rect">
            <a:avLst/>
          </a:prstGeom>
        </p:spPr>
      </p:pic>
      <p:sp>
        <p:nvSpPr>
          <p:cNvPr id="8" name="Text Placeholder 21"/>
          <p:cNvSpPr>
            <a:spLocks noGrp="1"/>
          </p:cNvSpPr>
          <p:nvPr>
            <p:ph type="body" sz="quarter" idx="14" hasCustomPrompt="1"/>
          </p:nvPr>
        </p:nvSpPr>
        <p:spPr>
          <a:xfrm>
            <a:off x="4463501" y="1348810"/>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9" name="Text Placeholder 21"/>
          <p:cNvSpPr>
            <a:spLocks noGrp="1"/>
          </p:cNvSpPr>
          <p:nvPr>
            <p:ph type="body" sz="quarter" idx="15" hasCustomPrompt="1"/>
          </p:nvPr>
        </p:nvSpPr>
        <p:spPr>
          <a:xfrm>
            <a:off x="8235517" y="1348809"/>
            <a:ext cx="3264998" cy="462021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77402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5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900" y="212238"/>
            <a:ext cx="11258204" cy="272343"/>
          </a:xfrm>
          <a:prstGeom prst="rect">
            <a:avLst/>
          </a:prstGeom>
          <a:ln>
            <a:noFill/>
          </a:ln>
        </p:spPr>
        <p:txBody>
          <a:bodyPr vert="horz" wrap="none" lIns="0" tIns="0" rIns="0" bIns="0" rtlCol="0" anchor="ctr">
            <a:noAutofit/>
          </a:bodyPr>
          <a:lstStyle>
            <a:lvl1pPr algn="ctr">
              <a:defRPr sz="2538">
                <a:solidFill>
                  <a:schemeClr val="bg1"/>
                </a:solidFill>
              </a:defRPr>
            </a:lvl1pPr>
          </a:lstStyle>
          <a:p>
            <a:r>
              <a:rPr lang="en-US"/>
              <a:t>ENTER HEADER TEXT</a:t>
            </a:r>
          </a:p>
        </p:txBody>
      </p:sp>
      <p:sp>
        <p:nvSpPr>
          <p:cNvPr id="5" name="Text Placeholder 18"/>
          <p:cNvSpPr>
            <a:spLocks noGrp="1"/>
          </p:cNvSpPr>
          <p:nvPr>
            <p:ph type="body" sz="quarter" idx="12" hasCustomPrompt="1"/>
          </p:nvPr>
        </p:nvSpPr>
        <p:spPr>
          <a:xfrm>
            <a:off x="3370734" y="820279"/>
            <a:ext cx="5450534"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12pt, Bold)</a:t>
            </a:r>
          </a:p>
        </p:txBody>
      </p:sp>
      <p:sp>
        <p:nvSpPr>
          <p:cNvPr id="6" name="Text Placeholder 21"/>
          <p:cNvSpPr>
            <a:spLocks noGrp="1"/>
          </p:cNvSpPr>
          <p:nvPr>
            <p:ph type="body" sz="quarter" idx="13" hasCustomPrompt="1"/>
          </p:nvPr>
        </p:nvSpPr>
        <p:spPr>
          <a:xfrm>
            <a:off x="691485" y="1348810"/>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Text Placeholder 21"/>
          <p:cNvSpPr>
            <a:spLocks noGrp="1"/>
          </p:cNvSpPr>
          <p:nvPr>
            <p:ph type="body" sz="quarter" idx="14" hasCustomPrompt="1"/>
          </p:nvPr>
        </p:nvSpPr>
        <p:spPr>
          <a:xfrm>
            <a:off x="4463501" y="1348810"/>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9" name="Text Placeholder 21"/>
          <p:cNvSpPr>
            <a:spLocks noGrp="1"/>
          </p:cNvSpPr>
          <p:nvPr>
            <p:ph type="body" sz="quarter" idx="15" hasCustomPrompt="1"/>
          </p:nvPr>
        </p:nvSpPr>
        <p:spPr>
          <a:xfrm>
            <a:off x="8235517" y="1348809"/>
            <a:ext cx="3264998" cy="462021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242955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56. Copy slide">
    <p:spTree>
      <p:nvGrpSpPr>
        <p:cNvPr id="1" name=""/>
        <p:cNvGrpSpPr/>
        <p:nvPr/>
      </p:nvGrpSpPr>
      <p:grpSpPr>
        <a:xfrm>
          <a:off x="0" y="0"/>
          <a:ext cx="0" cy="0"/>
          <a:chOff x="0" y="0"/>
          <a:chExt cx="0" cy="0"/>
        </a:xfrm>
      </p:grpSpPr>
      <p:sp>
        <p:nvSpPr>
          <p:cNvPr id="6" name="Text Placeholder 21"/>
          <p:cNvSpPr>
            <a:spLocks noGrp="1"/>
          </p:cNvSpPr>
          <p:nvPr>
            <p:ph type="body" sz="quarter" idx="13" hasCustomPrompt="1"/>
          </p:nvPr>
        </p:nvSpPr>
        <p:spPr>
          <a:xfrm>
            <a:off x="691485" y="1348810"/>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7" name="Text Placeholder 21"/>
          <p:cNvSpPr>
            <a:spLocks noGrp="1"/>
          </p:cNvSpPr>
          <p:nvPr>
            <p:ph type="body" sz="quarter" idx="14" hasCustomPrompt="1"/>
          </p:nvPr>
        </p:nvSpPr>
        <p:spPr>
          <a:xfrm>
            <a:off x="4463501" y="1348810"/>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Text Placeholder 21"/>
          <p:cNvSpPr>
            <a:spLocks noGrp="1"/>
          </p:cNvSpPr>
          <p:nvPr>
            <p:ph type="body" sz="quarter" idx="15" hasCustomPrompt="1"/>
          </p:nvPr>
        </p:nvSpPr>
        <p:spPr>
          <a:xfrm>
            <a:off x="8235517" y="1348809"/>
            <a:ext cx="3264998" cy="462021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0" name="Title Placeholder 1"/>
          <p:cNvSpPr>
            <a:spLocks noGrp="1"/>
          </p:cNvSpPr>
          <p:nvPr>
            <p:ph type="title" hasCustomPrompt="1"/>
          </p:nvPr>
        </p:nvSpPr>
        <p:spPr bwMode="gray">
          <a:xfrm>
            <a:off x="212225" y="212238"/>
            <a:ext cx="3417158" cy="272343"/>
          </a:xfrm>
          <a:prstGeom prst="rect">
            <a:avLst/>
          </a:prstGeom>
          <a:ln>
            <a:noFill/>
          </a:ln>
        </p:spPr>
        <p:txBody>
          <a:bodyPr vert="horz" wrap="none" lIns="0" tIns="0" rIns="0" bIns="0" rtlCol="0" anchor="ctr">
            <a:noAutofit/>
          </a:bodyPr>
          <a:lstStyle>
            <a:lvl1pPr>
              <a:defRPr sz="2538">
                <a:solidFill>
                  <a:schemeClr val="bg1"/>
                </a:solidFill>
              </a:defRPr>
            </a:lvl1pPr>
          </a:lstStyle>
          <a:p>
            <a:r>
              <a:rPr lang="en-US"/>
              <a:t>ENTER HEADER TEXT</a:t>
            </a:r>
          </a:p>
        </p:txBody>
      </p:sp>
      <p:sp>
        <p:nvSpPr>
          <p:cNvPr id="12" name="Text Placeholder 18"/>
          <p:cNvSpPr>
            <a:spLocks noGrp="1"/>
          </p:cNvSpPr>
          <p:nvPr>
            <p:ph type="body" sz="quarter" idx="12" hasCustomPrompt="1"/>
          </p:nvPr>
        </p:nvSpPr>
        <p:spPr>
          <a:xfrm>
            <a:off x="211649"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Tree>
    <p:extLst>
      <p:ext uri="{BB962C8B-B14F-4D97-AF65-F5344CB8AC3E}">
        <p14:creationId xmlns:p14="http://schemas.microsoft.com/office/powerpoint/2010/main" val="75217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Thank you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5" name="Text Placeholder 9"/>
          <p:cNvSpPr>
            <a:spLocks noGrp="1"/>
          </p:cNvSpPr>
          <p:nvPr>
            <p:ph type="body" sz="quarter" idx="10" hasCustomPrompt="1"/>
          </p:nvPr>
        </p:nvSpPr>
        <p:spPr>
          <a:xfrm>
            <a:off x="2334933" y="2035320"/>
            <a:ext cx="7522135" cy="1249026"/>
          </a:xfrm>
          <a:prstGeom prst="rect">
            <a:avLst/>
          </a:prstGeom>
        </p:spPr>
        <p:txBody>
          <a:bodyPr vert="horz" wrap="none" lIns="0" tIns="0" rIns="0" bIns="0" anchor="t" anchorCtr="0">
            <a:noAutofit/>
          </a:bodyPr>
          <a:lstStyle>
            <a:lvl1pPr algn="ctr">
              <a:lnSpc>
                <a:spcPct val="100000"/>
              </a:lnSpc>
              <a:defRPr sz="9069" b="0" baseline="0">
                <a:solidFill>
                  <a:srgbClr val="FFFFFF"/>
                </a:solidFill>
                <a:latin typeface="Impact" charset="0"/>
                <a:ea typeface="Impact" charset="0"/>
                <a:cs typeface="Impact" charset="0"/>
              </a:defRPr>
            </a:lvl1pPr>
            <a:lvl2pPr algn="ctr">
              <a:defRPr sz="1814" b="0">
                <a:solidFill>
                  <a:srgbClr val="FFFFFF"/>
                </a:solidFill>
                <a:latin typeface="Impact" charset="0"/>
                <a:ea typeface="Impact" charset="0"/>
                <a:cs typeface="Impact" charset="0"/>
              </a:defRPr>
            </a:lvl2pPr>
            <a:lvl3pPr algn="ctr">
              <a:defRPr sz="1814" b="0">
                <a:solidFill>
                  <a:srgbClr val="FFFFFF"/>
                </a:solidFill>
                <a:latin typeface="Impact" charset="0"/>
                <a:ea typeface="Impact" charset="0"/>
                <a:cs typeface="Impact" charset="0"/>
              </a:defRPr>
            </a:lvl3pPr>
            <a:lvl4pPr algn="ctr">
              <a:defRPr sz="1814" b="0">
                <a:solidFill>
                  <a:srgbClr val="FFFFFF"/>
                </a:solidFill>
                <a:latin typeface="Impact" charset="0"/>
                <a:ea typeface="Impact" charset="0"/>
                <a:cs typeface="Impact" charset="0"/>
              </a:defRPr>
            </a:lvl4pPr>
            <a:lvl5pPr algn="ctr">
              <a:defRPr sz="1814"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063040" y="3888052"/>
            <a:ext cx="4065920" cy="187859"/>
          </a:xfrm>
          <a:prstGeom prst="rect">
            <a:avLst/>
          </a:prstGeom>
        </p:spPr>
        <p:txBody>
          <a:bodyPr anchor="ctr" anchorCtr="0"/>
          <a:lstStyle>
            <a:lvl1pPr algn="ctr">
              <a:lnSpc>
                <a:spcPct val="100000"/>
              </a:lnSpc>
              <a:defRPr sz="1632"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412826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 Statement slide">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14" name="Text Placeholder 5"/>
          <p:cNvSpPr>
            <a:spLocks noGrp="1"/>
          </p:cNvSpPr>
          <p:nvPr>
            <p:ph type="body" sz="quarter" idx="11" hasCustomPrompt="1"/>
          </p:nvPr>
        </p:nvSpPr>
        <p:spPr>
          <a:xfrm>
            <a:off x="2456253" y="1454675"/>
            <a:ext cx="7279494" cy="2945502"/>
          </a:xfrm>
          <a:prstGeom prst="rect">
            <a:avLst/>
          </a:prstGeom>
        </p:spPr>
        <p:txBody>
          <a:bodyPr/>
          <a:lstStyle>
            <a:lvl1pPr marL="0" marR="0" indent="0" algn="ctr" defTabSz="872296" rtl="0" eaLnBrk="1" fontAlgn="auto" latinLnBrk="0" hangingPunct="1">
              <a:lnSpc>
                <a:spcPts val="7709"/>
              </a:lnSpc>
              <a:spcBef>
                <a:spcPts val="0"/>
              </a:spcBef>
              <a:spcAft>
                <a:spcPts val="0"/>
              </a:spcAft>
              <a:buClr>
                <a:srgbClr val="FFFFFF"/>
              </a:buClr>
              <a:buSzPct val="100000"/>
              <a:buFont typeface="Arial"/>
              <a:buNone/>
              <a:tabLst/>
              <a:defRPr sz="7255" baseline="0">
                <a:solidFill>
                  <a:schemeClr val="bg1"/>
                </a:solidFill>
                <a:latin typeface="Impact" charset="0"/>
                <a:ea typeface="Impact" charset="0"/>
                <a:cs typeface="Impact" charset="0"/>
              </a:defRPr>
            </a:lvl1pPr>
            <a:lvl2pPr>
              <a:defRPr sz="7255">
                <a:latin typeface="Impact" charset="0"/>
                <a:ea typeface="Impact" charset="0"/>
                <a:cs typeface="Impact" charset="0"/>
              </a:defRPr>
            </a:lvl2pPr>
            <a:lvl3pPr>
              <a:defRPr sz="7255">
                <a:latin typeface="Impact" charset="0"/>
                <a:ea typeface="Impact" charset="0"/>
                <a:cs typeface="Impact" charset="0"/>
              </a:defRPr>
            </a:lvl3pPr>
            <a:lvl4pPr>
              <a:defRPr sz="7255">
                <a:latin typeface="Impact" charset="0"/>
                <a:ea typeface="Impact" charset="0"/>
                <a:cs typeface="Impact" charset="0"/>
              </a:defRPr>
            </a:lvl4pPr>
            <a:lvl5pPr>
              <a:defRPr sz="7255">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872296"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Tree>
    <p:extLst>
      <p:ext uri="{BB962C8B-B14F-4D97-AF65-F5344CB8AC3E}">
        <p14:creationId xmlns:p14="http://schemas.microsoft.com/office/powerpoint/2010/main" val="3538576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_3. Statement slid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921" y="1443"/>
          <a:ext cx="1919" cy="1439"/>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1" y="1443"/>
                        <a:ext cx="1919" cy="143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 y="1"/>
            <a:ext cx="194734" cy="15875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userDrawn="1"/>
        </p:nvSpPr>
        <p:spPr>
          <a:xfrm>
            <a:off x="0" y="0"/>
            <a:ext cx="12192000"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pic>
        <p:nvPicPr>
          <p:cNvPr id="6" name="Pictur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337871" y="6317076"/>
            <a:ext cx="1516258" cy="328689"/>
          </a:xfrm>
          <a:prstGeom prst="rect">
            <a:avLst/>
          </a:prstGeom>
        </p:spPr>
      </p:pic>
      <p:sp>
        <p:nvSpPr>
          <p:cNvPr id="10" name="Text Placeholder 5"/>
          <p:cNvSpPr>
            <a:spLocks noGrp="1"/>
          </p:cNvSpPr>
          <p:nvPr>
            <p:ph type="body" sz="quarter" idx="11" hasCustomPrompt="1"/>
          </p:nvPr>
        </p:nvSpPr>
        <p:spPr>
          <a:xfrm>
            <a:off x="2456253" y="1454675"/>
            <a:ext cx="7279494" cy="2945502"/>
          </a:xfrm>
          <a:prstGeom prst="rect">
            <a:avLst/>
          </a:prstGeom>
        </p:spPr>
        <p:txBody>
          <a:bodyPr/>
          <a:lstStyle>
            <a:lvl1pPr marL="0" marR="0" indent="0" algn="ctr" defTabSz="872171" rtl="0" eaLnBrk="1" fontAlgn="auto" latinLnBrk="0" hangingPunct="1">
              <a:lnSpc>
                <a:spcPts val="7708"/>
              </a:lnSpc>
              <a:spcBef>
                <a:spcPts val="0"/>
              </a:spcBef>
              <a:spcAft>
                <a:spcPts val="0"/>
              </a:spcAft>
              <a:buClr>
                <a:srgbClr val="FFFFFF"/>
              </a:buClr>
              <a:buSzPct val="100000"/>
              <a:buFont typeface="Arial"/>
              <a:buNone/>
              <a:tabLst/>
              <a:defRPr sz="7254" baseline="0">
                <a:solidFill>
                  <a:srgbClr val="FFFFFF"/>
                </a:solidFill>
                <a:latin typeface="Impact" charset="0"/>
                <a:ea typeface="Impact" charset="0"/>
                <a:cs typeface="Impact" charset="0"/>
              </a:defRPr>
            </a:lvl1pPr>
            <a:lvl2pPr>
              <a:defRPr sz="7254">
                <a:latin typeface="Impact" charset="0"/>
                <a:ea typeface="Impact" charset="0"/>
                <a:cs typeface="Impact" charset="0"/>
              </a:defRPr>
            </a:lvl2pPr>
            <a:lvl3pPr>
              <a:defRPr sz="7254">
                <a:latin typeface="Impact" charset="0"/>
                <a:ea typeface="Impact" charset="0"/>
                <a:cs typeface="Impact" charset="0"/>
              </a:defRPr>
            </a:lvl3pPr>
            <a:lvl4pPr>
              <a:defRPr sz="7254">
                <a:latin typeface="Impact" charset="0"/>
                <a:ea typeface="Impact" charset="0"/>
                <a:cs typeface="Impact" charset="0"/>
              </a:defRPr>
            </a:lvl4pPr>
            <a:lvl5pPr>
              <a:defRPr sz="7254">
                <a:latin typeface="Impact" charset="0"/>
                <a:ea typeface="Impact" charset="0"/>
                <a:cs typeface="Impact" charset="0"/>
              </a:defRPr>
            </a:lvl5pPr>
          </a:lstStyle>
          <a:p>
            <a:pPr lvl="0"/>
            <a:r>
              <a:rPr lang="en-US"/>
              <a:t>STATEMENT TEXT</a:t>
            </a:r>
          </a:p>
          <a:p>
            <a:pPr lvl="0"/>
            <a:r>
              <a:rPr lang="en-US"/>
              <a:t>STATEMENT TEXT</a:t>
            </a:r>
          </a:p>
          <a:p>
            <a:pPr marL="0" marR="0" lvl="0" indent="0" algn="ctr" defTabSz="872171" rtl="0" eaLnBrk="1" fontAlgn="auto" latinLnBrk="0" hangingPunct="1">
              <a:lnSpc>
                <a:spcPct val="100000"/>
              </a:lnSpc>
              <a:spcBef>
                <a:spcPts val="0"/>
              </a:spcBef>
              <a:spcAft>
                <a:spcPts val="0"/>
              </a:spcAft>
              <a:buClr>
                <a:srgbClr val="FFFFFF"/>
              </a:buClr>
              <a:buSzPct val="100000"/>
              <a:buFont typeface="Arial"/>
              <a:buNone/>
              <a:tabLst/>
              <a:defRPr/>
            </a:pPr>
            <a:r>
              <a:rPr lang="en-US"/>
              <a:t>STATEMENT TEXT</a:t>
            </a:r>
          </a:p>
        </p:txBody>
      </p:sp>
    </p:spTree>
    <p:extLst>
      <p:ext uri="{BB962C8B-B14F-4D97-AF65-F5344CB8AC3E}">
        <p14:creationId xmlns:p14="http://schemas.microsoft.com/office/powerpoint/2010/main" val="29303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 Statement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871" y="6317076"/>
            <a:ext cx="1516258" cy="328689"/>
          </a:xfrm>
          <a:prstGeom prst="rect">
            <a:avLst/>
          </a:prstGeom>
        </p:spPr>
      </p:pic>
      <p:sp>
        <p:nvSpPr>
          <p:cNvPr id="6" name="Text Placeholder 5"/>
          <p:cNvSpPr>
            <a:spLocks noGrp="1"/>
          </p:cNvSpPr>
          <p:nvPr>
            <p:ph type="body" sz="quarter" idx="10" hasCustomPrompt="1"/>
          </p:nvPr>
        </p:nvSpPr>
        <p:spPr>
          <a:xfrm>
            <a:off x="2456253" y="699890"/>
            <a:ext cx="7279494" cy="1117323"/>
          </a:xfrm>
          <a:prstGeom prst="rect">
            <a:avLst/>
          </a:prstGeom>
        </p:spPr>
        <p:txBody>
          <a:bodyPr/>
          <a:lstStyle>
            <a:lvl1pPr algn="ctr">
              <a:lnSpc>
                <a:spcPct val="100000"/>
              </a:lnSpc>
              <a:defRPr sz="7254" baseline="0">
                <a:solidFill>
                  <a:srgbClr val="FB3449"/>
                </a:solidFill>
                <a:latin typeface="Impact" charset="0"/>
                <a:ea typeface="Impact" charset="0"/>
                <a:cs typeface="Impact" charset="0"/>
              </a:defRPr>
            </a:lvl1pPr>
            <a:lvl2pPr>
              <a:defRPr sz="7254">
                <a:latin typeface="Impact" charset="0"/>
                <a:ea typeface="Impact" charset="0"/>
                <a:cs typeface="Impact" charset="0"/>
              </a:defRPr>
            </a:lvl2pPr>
            <a:lvl3pPr>
              <a:defRPr sz="7254">
                <a:latin typeface="Impact" charset="0"/>
                <a:ea typeface="Impact" charset="0"/>
                <a:cs typeface="Impact" charset="0"/>
              </a:defRPr>
            </a:lvl3pPr>
            <a:lvl4pPr>
              <a:defRPr sz="7254">
                <a:latin typeface="Impact" charset="0"/>
                <a:ea typeface="Impact" charset="0"/>
                <a:cs typeface="Impact" charset="0"/>
              </a:defRPr>
            </a:lvl4pPr>
            <a:lvl5pPr>
              <a:defRPr sz="7254">
                <a:latin typeface="Impact" charset="0"/>
                <a:ea typeface="Impact" charset="0"/>
                <a:cs typeface="Impact" charset="0"/>
              </a:defRPr>
            </a:lvl5pPr>
          </a:lstStyle>
          <a:p>
            <a:pPr lvl="0"/>
            <a:r>
              <a:rPr lang="en-US"/>
              <a:t>ENTER TEXT</a:t>
            </a:r>
          </a:p>
        </p:txBody>
      </p:sp>
      <p:sp>
        <p:nvSpPr>
          <p:cNvPr id="9" name="Text Placeholder 5"/>
          <p:cNvSpPr>
            <a:spLocks noGrp="1"/>
          </p:cNvSpPr>
          <p:nvPr>
            <p:ph type="body" sz="quarter" idx="11" hasCustomPrompt="1"/>
          </p:nvPr>
        </p:nvSpPr>
        <p:spPr>
          <a:xfrm>
            <a:off x="2456253" y="2253254"/>
            <a:ext cx="7279494" cy="2831154"/>
          </a:xfrm>
          <a:prstGeom prst="rect">
            <a:avLst/>
          </a:prstGeom>
        </p:spPr>
        <p:txBody>
          <a:bodyPr/>
          <a:lstStyle>
            <a:lvl1pPr marL="0" marR="0" indent="0" algn="ctr" defTabSz="872171" rtl="0" eaLnBrk="1" fontAlgn="auto" latinLnBrk="0" hangingPunct="1">
              <a:lnSpc>
                <a:spcPts val="7708"/>
              </a:lnSpc>
              <a:spcBef>
                <a:spcPts val="0"/>
              </a:spcBef>
              <a:spcAft>
                <a:spcPts val="0"/>
              </a:spcAft>
              <a:buClr>
                <a:srgbClr val="FFFFFF"/>
              </a:buClr>
              <a:buSzPct val="100000"/>
              <a:buFont typeface="Arial"/>
              <a:buNone/>
              <a:tabLst/>
              <a:defRPr sz="7254" baseline="0">
                <a:solidFill>
                  <a:srgbClr val="FFFFFF"/>
                </a:solidFill>
                <a:latin typeface="Impact" charset="0"/>
                <a:ea typeface="Impact" charset="0"/>
                <a:cs typeface="Impact" charset="0"/>
              </a:defRPr>
            </a:lvl1pPr>
            <a:lvl2pPr>
              <a:defRPr sz="7254">
                <a:latin typeface="Impact" charset="0"/>
                <a:ea typeface="Impact" charset="0"/>
                <a:cs typeface="Impact" charset="0"/>
              </a:defRPr>
            </a:lvl2pPr>
            <a:lvl3pPr>
              <a:defRPr sz="7254">
                <a:latin typeface="Impact" charset="0"/>
                <a:ea typeface="Impact" charset="0"/>
                <a:cs typeface="Impact" charset="0"/>
              </a:defRPr>
            </a:lvl3pPr>
            <a:lvl4pPr>
              <a:defRPr sz="7254">
                <a:latin typeface="Impact" charset="0"/>
                <a:ea typeface="Impact" charset="0"/>
                <a:cs typeface="Impact" charset="0"/>
              </a:defRPr>
            </a:lvl4pPr>
            <a:lvl5pPr>
              <a:defRPr sz="7254">
                <a:latin typeface="Impact" charset="0"/>
                <a:ea typeface="Impact" charset="0"/>
                <a:cs typeface="Impact" charset="0"/>
              </a:defRPr>
            </a:lvl5pPr>
          </a:lstStyle>
          <a:p>
            <a:pPr lvl="0"/>
            <a:r>
              <a:rPr lang="en-US"/>
              <a:t>ENTER TEXT</a:t>
            </a:r>
          </a:p>
          <a:p>
            <a:pPr lvl="0"/>
            <a:r>
              <a:rPr lang="en-US"/>
              <a:t>ENTER TEXT</a:t>
            </a:r>
          </a:p>
          <a:p>
            <a:pPr lvl="0"/>
            <a:r>
              <a:rPr lang="en-US"/>
              <a:t>ENTER TEXT</a:t>
            </a:r>
          </a:p>
        </p:txBody>
      </p:sp>
    </p:spTree>
    <p:extLst>
      <p:ext uri="{BB962C8B-B14F-4D97-AF65-F5344CB8AC3E}">
        <p14:creationId xmlns:p14="http://schemas.microsoft.com/office/powerpoint/2010/main" val="70563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8. Statement slide">
    <p:spTree>
      <p:nvGrpSpPr>
        <p:cNvPr id="1" name=""/>
        <p:cNvGrpSpPr/>
        <p:nvPr/>
      </p:nvGrpSpPr>
      <p:grpSpPr>
        <a:xfrm>
          <a:off x="0" y="0"/>
          <a:ext cx="0" cy="0"/>
          <a:chOff x="0" y="0"/>
          <a:chExt cx="0" cy="0"/>
        </a:xfrm>
      </p:grpSpPr>
      <p:sp>
        <p:nvSpPr>
          <p:cNvPr id="14" name="Text Placeholder 5"/>
          <p:cNvSpPr>
            <a:spLocks noGrp="1"/>
          </p:cNvSpPr>
          <p:nvPr>
            <p:ph type="body" sz="quarter" idx="11" hasCustomPrompt="1"/>
          </p:nvPr>
        </p:nvSpPr>
        <p:spPr>
          <a:xfrm>
            <a:off x="2456253" y="1454675"/>
            <a:ext cx="7279494" cy="2945502"/>
          </a:xfrm>
          <a:prstGeom prst="rect">
            <a:avLst/>
          </a:prstGeom>
        </p:spPr>
        <p:txBody>
          <a:bodyPr/>
          <a:lstStyle>
            <a:lvl1pPr marL="0" marR="0" indent="0" algn="ctr" defTabSz="872171" rtl="0" eaLnBrk="1" fontAlgn="auto" latinLnBrk="0" hangingPunct="1">
              <a:lnSpc>
                <a:spcPts val="7708"/>
              </a:lnSpc>
              <a:spcBef>
                <a:spcPts val="0"/>
              </a:spcBef>
              <a:spcAft>
                <a:spcPts val="0"/>
              </a:spcAft>
              <a:buClr>
                <a:srgbClr val="FFFFFF"/>
              </a:buClr>
              <a:buSzPct val="100000"/>
              <a:buFont typeface="Arial"/>
              <a:buNone/>
              <a:tabLst/>
              <a:defRPr sz="7254" baseline="0">
                <a:solidFill>
                  <a:schemeClr val="bg1"/>
                </a:solidFill>
                <a:latin typeface="Impact" charset="0"/>
                <a:ea typeface="Impact" charset="0"/>
                <a:cs typeface="Impact" charset="0"/>
              </a:defRPr>
            </a:lvl1pPr>
            <a:lvl2pPr>
              <a:defRPr sz="7254">
                <a:latin typeface="Impact" charset="0"/>
                <a:ea typeface="Impact" charset="0"/>
                <a:cs typeface="Impact" charset="0"/>
              </a:defRPr>
            </a:lvl2pPr>
            <a:lvl3pPr>
              <a:defRPr sz="7254">
                <a:latin typeface="Impact" charset="0"/>
                <a:ea typeface="Impact" charset="0"/>
                <a:cs typeface="Impact" charset="0"/>
              </a:defRPr>
            </a:lvl3pPr>
            <a:lvl4pPr>
              <a:defRPr sz="7254">
                <a:latin typeface="Impact" charset="0"/>
                <a:ea typeface="Impact" charset="0"/>
                <a:cs typeface="Impact" charset="0"/>
              </a:defRPr>
            </a:lvl4pPr>
            <a:lvl5pPr>
              <a:defRPr sz="7254">
                <a:latin typeface="Impact" charset="0"/>
                <a:ea typeface="Impact" charset="0"/>
                <a:cs typeface="Impact" charset="0"/>
              </a:defRPr>
            </a:lvl5pPr>
          </a:lstStyle>
          <a:p>
            <a:pPr lvl="0"/>
            <a:r>
              <a:rPr lang="en-US"/>
              <a:t>STATEMENT TEXT</a:t>
            </a:r>
          </a:p>
          <a:p>
            <a:pPr lvl="0"/>
            <a:r>
              <a:rPr lang="en-US"/>
              <a:t>STATEMENT TEXT</a:t>
            </a:r>
          </a:p>
          <a:p>
            <a:pPr marL="0" marR="0" lvl="0" indent="0" algn="ctr" defTabSz="872171" rtl="0" eaLnBrk="1" fontAlgn="auto" latinLnBrk="0" hangingPunct="1">
              <a:lnSpc>
                <a:spcPct val="100000"/>
              </a:lnSpc>
              <a:spcBef>
                <a:spcPts val="0"/>
              </a:spcBef>
              <a:spcAft>
                <a:spcPts val="0"/>
              </a:spcAft>
              <a:buClr>
                <a:srgbClr val="FFFFFF"/>
              </a:buClr>
              <a:buSzPct val="100000"/>
              <a:buFont typeface="Arial"/>
              <a:buNone/>
              <a:tabLst/>
              <a:defRPr/>
            </a:pPr>
            <a:r>
              <a:rPr lang="en-US"/>
              <a:t>STATEMENT TEXT</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871" y="6317074"/>
            <a:ext cx="1521331" cy="329789"/>
          </a:xfrm>
          <a:prstGeom prst="rect">
            <a:avLst/>
          </a:prstGeom>
        </p:spPr>
      </p:pic>
    </p:spTree>
    <p:extLst>
      <p:ext uri="{BB962C8B-B14F-4D97-AF65-F5344CB8AC3E}">
        <p14:creationId xmlns:p14="http://schemas.microsoft.com/office/powerpoint/2010/main" val="30804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0. Statement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
        <p:nvSpPr>
          <p:cNvPr id="11" name="Text Placeholder 5"/>
          <p:cNvSpPr>
            <a:spLocks noGrp="1"/>
          </p:cNvSpPr>
          <p:nvPr>
            <p:ph type="body" sz="quarter" idx="11" hasCustomPrompt="1"/>
          </p:nvPr>
        </p:nvSpPr>
        <p:spPr>
          <a:xfrm>
            <a:off x="212225" y="212236"/>
            <a:ext cx="7279494" cy="3855543"/>
          </a:xfrm>
          <a:prstGeom prst="rect">
            <a:avLst/>
          </a:prstGeom>
        </p:spPr>
        <p:txBody>
          <a:bodyPr lIns="0" tIns="0" rIns="0" bIns="0"/>
          <a:lstStyle>
            <a:lvl1pPr marL="0" marR="0" indent="0" algn="l" defTabSz="872296" rtl="0" eaLnBrk="1" fontAlgn="auto" latinLnBrk="0" hangingPunct="1">
              <a:lnSpc>
                <a:spcPts val="7709"/>
              </a:lnSpc>
              <a:spcBef>
                <a:spcPts val="0"/>
              </a:spcBef>
              <a:spcAft>
                <a:spcPts val="0"/>
              </a:spcAft>
              <a:buClr>
                <a:srgbClr val="FFFFFF"/>
              </a:buClr>
              <a:buSzPct val="100000"/>
              <a:buFont typeface="Arial"/>
              <a:buNone/>
              <a:tabLst/>
              <a:defRPr sz="7255" baseline="0">
                <a:solidFill>
                  <a:srgbClr val="FFFFFF"/>
                </a:solidFill>
                <a:latin typeface="Impact" charset="0"/>
                <a:ea typeface="Impact" charset="0"/>
                <a:cs typeface="Impact" charset="0"/>
              </a:defRPr>
            </a:lvl1pPr>
            <a:lvl2pPr>
              <a:defRPr sz="7255">
                <a:latin typeface="Impact" charset="0"/>
                <a:ea typeface="Impact" charset="0"/>
                <a:cs typeface="Impact" charset="0"/>
              </a:defRPr>
            </a:lvl2pPr>
            <a:lvl3pPr>
              <a:defRPr sz="7255">
                <a:latin typeface="Impact" charset="0"/>
                <a:ea typeface="Impact" charset="0"/>
                <a:cs typeface="Impact" charset="0"/>
              </a:defRPr>
            </a:lvl3pPr>
            <a:lvl4pPr>
              <a:defRPr sz="7255">
                <a:latin typeface="Impact" charset="0"/>
                <a:ea typeface="Impact" charset="0"/>
                <a:cs typeface="Impact" charset="0"/>
              </a:defRPr>
            </a:lvl4pPr>
            <a:lvl5pPr>
              <a:defRPr sz="7255">
                <a:latin typeface="Impact" charset="0"/>
                <a:ea typeface="Impact" charset="0"/>
                <a:cs typeface="Impact" charset="0"/>
              </a:defRPr>
            </a:lvl5pPr>
          </a:lstStyle>
          <a:p>
            <a:pPr lvl="0"/>
            <a:r>
              <a:rPr lang="en-US"/>
              <a:t>STATEMENT TEXT</a:t>
            </a:r>
          </a:p>
          <a:p>
            <a:pPr lvl="0"/>
            <a:r>
              <a:rPr lang="en-US"/>
              <a:t>STATEMENT TEXT</a:t>
            </a:r>
          </a:p>
          <a:p>
            <a:pPr lvl="0"/>
            <a:r>
              <a:rPr lang="en-US"/>
              <a:t>STATEMENT TEXT</a:t>
            </a:r>
          </a:p>
          <a:p>
            <a:pPr marL="0" marR="0" lvl="0" indent="0" algn="l" defTabSz="872296" rtl="0" eaLnBrk="1" fontAlgn="auto" latinLnBrk="0" hangingPunct="1">
              <a:lnSpc>
                <a:spcPts val="7709"/>
              </a:lnSpc>
              <a:spcBef>
                <a:spcPts val="0"/>
              </a:spcBef>
              <a:spcAft>
                <a:spcPts val="0"/>
              </a:spcAft>
              <a:buClr>
                <a:srgbClr val="FFFFFF"/>
              </a:buClr>
              <a:buSzPct val="100000"/>
              <a:buFont typeface="Arial"/>
              <a:buNone/>
              <a:tabLst/>
              <a:defRPr/>
            </a:pPr>
            <a:r>
              <a:rPr lang="en-US"/>
              <a:t>STATEMENT TEXT</a:t>
            </a:r>
          </a:p>
        </p:txBody>
      </p:sp>
    </p:spTree>
    <p:extLst>
      <p:ext uri="{BB962C8B-B14F-4D97-AF65-F5344CB8AC3E}">
        <p14:creationId xmlns:p14="http://schemas.microsoft.com/office/powerpoint/2010/main" val="65236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 Statement slide">
    <p:spTree>
      <p:nvGrpSpPr>
        <p:cNvPr id="1" name=""/>
        <p:cNvGrpSpPr/>
        <p:nvPr/>
      </p:nvGrpSpPr>
      <p:grpSpPr>
        <a:xfrm>
          <a:off x="0" y="0"/>
          <a:ext cx="0" cy="0"/>
          <a:chOff x="0" y="0"/>
          <a:chExt cx="0" cy="0"/>
        </a:xfrm>
      </p:grpSpPr>
      <p:sp>
        <p:nvSpPr>
          <p:cNvPr id="14" name="Text Placeholder 5"/>
          <p:cNvSpPr>
            <a:spLocks noGrp="1"/>
          </p:cNvSpPr>
          <p:nvPr>
            <p:ph type="body" sz="quarter" idx="11" hasCustomPrompt="1"/>
          </p:nvPr>
        </p:nvSpPr>
        <p:spPr>
          <a:xfrm>
            <a:off x="2456253" y="1454675"/>
            <a:ext cx="7279494" cy="2945502"/>
          </a:xfrm>
          <a:prstGeom prst="rect">
            <a:avLst/>
          </a:prstGeom>
        </p:spPr>
        <p:txBody>
          <a:bodyPr/>
          <a:lstStyle>
            <a:lvl1pPr marL="0" marR="0" indent="0" algn="ctr" defTabSz="872296" rtl="0" eaLnBrk="1" fontAlgn="auto" latinLnBrk="0" hangingPunct="1">
              <a:lnSpc>
                <a:spcPts val="7709"/>
              </a:lnSpc>
              <a:spcBef>
                <a:spcPts val="0"/>
              </a:spcBef>
              <a:spcAft>
                <a:spcPts val="0"/>
              </a:spcAft>
              <a:buClr>
                <a:srgbClr val="FFFFFF"/>
              </a:buClr>
              <a:buSzPct val="100000"/>
              <a:buFont typeface="Arial"/>
              <a:buNone/>
              <a:tabLst/>
              <a:defRPr sz="7255" baseline="0">
                <a:solidFill>
                  <a:schemeClr val="bg1"/>
                </a:solidFill>
                <a:latin typeface="Impact" charset="0"/>
                <a:ea typeface="Impact" charset="0"/>
                <a:cs typeface="Impact" charset="0"/>
              </a:defRPr>
            </a:lvl1pPr>
            <a:lvl2pPr>
              <a:defRPr sz="7255">
                <a:latin typeface="Impact" charset="0"/>
                <a:ea typeface="Impact" charset="0"/>
                <a:cs typeface="Impact" charset="0"/>
              </a:defRPr>
            </a:lvl2pPr>
            <a:lvl3pPr>
              <a:defRPr sz="7255">
                <a:latin typeface="Impact" charset="0"/>
                <a:ea typeface="Impact" charset="0"/>
                <a:cs typeface="Impact" charset="0"/>
              </a:defRPr>
            </a:lvl3pPr>
            <a:lvl4pPr>
              <a:defRPr sz="7255">
                <a:latin typeface="Impact" charset="0"/>
                <a:ea typeface="Impact" charset="0"/>
                <a:cs typeface="Impact" charset="0"/>
              </a:defRPr>
            </a:lvl4pPr>
            <a:lvl5pPr>
              <a:defRPr sz="7255">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872296"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871" y="6317074"/>
            <a:ext cx="1521331" cy="329789"/>
          </a:xfrm>
          <a:prstGeom prst="rect">
            <a:avLst/>
          </a:prstGeom>
        </p:spPr>
      </p:pic>
    </p:spTree>
    <p:extLst>
      <p:ext uri="{BB962C8B-B14F-4D97-AF65-F5344CB8AC3E}">
        <p14:creationId xmlns:p14="http://schemas.microsoft.com/office/powerpoint/2010/main" val="181414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 Statement slide">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0" y="0"/>
            <a:ext cx="12192000" cy="6858000"/>
          </a:xfrm>
          <a:prstGeom prst="rect">
            <a:avLst/>
          </a:prstGeom>
          <a:solidFill>
            <a:schemeClr val="accent5"/>
          </a:solidFill>
        </p:spPr>
        <p:txBody>
          <a:bodyPr/>
          <a:lstStyle>
            <a:lvl1pPr algn="ctr">
              <a:defRPr sz="1088" b="0" i="1" baseline="0">
                <a:solidFill>
                  <a:schemeClr val="accent6"/>
                </a:solidFill>
              </a:defRPr>
            </a:lvl1pPr>
          </a:lstStyle>
          <a:p>
            <a:r>
              <a:rPr lang="en-US" dirty="0"/>
              <a:t>Click icon in middle to add picture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12" name="Text Placeholder 5"/>
          <p:cNvSpPr>
            <a:spLocks noGrp="1"/>
          </p:cNvSpPr>
          <p:nvPr>
            <p:ph type="body" sz="quarter" idx="11" hasCustomPrompt="1"/>
          </p:nvPr>
        </p:nvSpPr>
        <p:spPr>
          <a:xfrm>
            <a:off x="2456253" y="1454675"/>
            <a:ext cx="7279494" cy="2945502"/>
          </a:xfrm>
          <a:prstGeom prst="rect">
            <a:avLst/>
          </a:prstGeom>
        </p:spPr>
        <p:txBody>
          <a:bodyPr/>
          <a:lstStyle>
            <a:lvl1pPr marL="0" marR="0" indent="0" algn="ctr" defTabSz="872296" rtl="0" eaLnBrk="1" fontAlgn="auto" latinLnBrk="0" hangingPunct="1">
              <a:lnSpc>
                <a:spcPts val="7709"/>
              </a:lnSpc>
              <a:spcBef>
                <a:spcPts val="0"/>
              </a:spcBef>
              <a:spcAft>
                <a:spcPts val="0"/>
              </a:spcAft>
              <a:buClr>
                <a:srgbClr val="FFFFFF"/>
              </a:buClr>
              <a:buSzPct val="100000"/>
              <a:buFont typeface="Arial"/>
              <a:buNone/>
              <a:tabLst/>
              <a:defRPr sz="7255" baseline="0">
                <a:solidFill>
                  <a:srgbClr val="FFFFFF"/>
                </a:solidFill>
                <a:latin typeface="Impact" charset="0"/>
                <a:ea typeface="Impact" charset="0"/>
                <a:cs typeface="Impact" charset="0"/>
              </a:defRPr>
            </a:lvl1pPr>
            <a:lvl2pPr>
              <a:defRPr sz="7255">
                <a:latin typeface="Impact" charset="0"/>
                <a:ea typeface="Impact" charset="0"/>
                <a:cs typeface="Impact" charset="0"/>
              </a:defRPr>
            </a:lvl2pPr>
            <a:lvl3pPr>
              <a:defRPr sz="7255">
                <a:latin typeface="Impact" charset="0"/>
                <a:ea typeface="Impact" charset="0"/>
                <a:cs typeface="Impact" charset="0"/>
              </a:defRPr>
            </a:lvl3pPr>
            <a:lvl4pPr>
              <a:defRPr sz="7255">
                <a:latin typeface="Impact" charset="0"/>
                <a:ea typeface="Impact" charset="0"/>
                <a:cs typeface="Impact" charset="0"/>
              </a:defRPr>
            </a:lvl4pPr>
            <a:lvl5pPr>
              <a:defRPr sz="7255">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872296"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cxnSp>
        <p:nvCxnSpPr>
          <p:cNvPr id="13" name="Straight Connector 12"/>
          <p:cNvCxnSpPr/>
          <p:nvPr userDrawn="1"/>
        </p:nvCxnSpPr>
        <p:spPr>
          <a:xfrm>
            <a:off x="3817622" y="4742643"/>
            <a:ext cx="4570747"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06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 Statement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
        <p:nvSpPr>
          <p:cNvPr id="11" name="Text Placeholder 5"/>
          <p:cNvSpPr>
            <a:spLocks noGrp="1"/>
          </p:cNvSpPr>
          <p:nvPr>
            <p:ph type="body" sz="quarter" idx="11" hasCustomPrompt="1"/>
          </p:nvPr>
        </p:nvSpPr>
        <p:spPr>
          <a:xfrm>
            <a:off x="212225" y="212236"/>
            <a:ext cx="7279494" cy="3855543"/>
          </a:xfrm>
          <a:prstGeom prst="rect">
            <a:avLst/>
          </a:prstGeom>
        </p:spPr>
        <p:txBody>
          <a:bodyPr lIns="0" tIns="0" rIns="0" bIns="0"/>
          <a:lstStyle>
            <a:lvl1pPr marL="0" marR="0" indent="0" algn="l" defTabSz="872296" rtl="0" eaLnBrk="1" fontAlgn="auto" latinLnBrk="0" hangingPunct="1">
              <a:lnSpc>
                <a:spcPts val="7709"/>
              </a:lnSpc>
              <a:spcBef>
                <a:spcPts val="0"/>
              </a:spcBef>
              <a:spcAft>
                <a:spcPts val="0"/>
              </a:spcAft>
              <a:buClr>
                <a:srgbClr val="FFFFFF"/>
              </a:buClr>
              <a:buSzPct val="100000"/>
              <a:buFont typeface="Arial"/>
              <a:buNone/>
              <a:tabLst/>
              <a:defRPr sz="7255" baseline="0">
                <a:solidFill>
                  <a:srgbClr val="FFFFFF"/>
                </a:solidFill>
                <a:latin typeface="Impact" charset="0"/>
                <a:ea typeface="Impact" charset="0"/>
                <a:cs typeface="Impact" charset="0"/>
              </a:defRPr>
            </a:lvl1pPr>
            <a:lvl2pPr>
              <a:defRPr sz="7255">
                <a:latin typeface="Impact" charset="0"/>
                <a:ea typeface="Impact" charset="0"/>
                <a:cs typeface="Impact" charset="0"/>
              </a:defRPr>
            </a:lvl2pPr>
            <a:lvl3pPr>
              <a:defRPr sz="7255">
                <a:latin typeface="Impact" charset="0"/>
                <a:ea typeface="Impact" charset="0"/>
                <a:cs typeface="Impact" charset="0"/>
              </a:defRPr>
            </a:lvl3pPr>
            <a:lvl4pPr>
              <a:defRPr sz="7255">
                <a:latin typeface="Impact" charset="0"/>
                <a:ea typeface="Impact" charset="0"/>
                <a:cs typeface="Impact" charset="0"/>
              </a:defRPr>
            </a:lvl4pPr>
            <a:lvl5pPr>
              <a:defRPr sz="7255">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872296" rtl="0" eaLnBrk="1" fontAlgn="auto" latinLnBrk="0" hangingPunct="1">
              <a:lnSpc>
                <a:spcPts val="7709"/>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395666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 Statement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
        <p:nvSpPr>
          <p:cNvPr id="5" name="Text Placeholder 5"/>
          <p:cNvSpPr>
            <a:spLocks noGrp="1"/>
          </p:cNvSpPr>
          <p:nvPr>
            <p:ph type="body" sz="quarter" idx="11" hasCustomPrompt="1"/>
          </p:nvPr>
        </p:nvSpPr>
        <p:spPr>
          <a:xfrm>
            <a:off x="212225" y="212236"/>
            <a:ext cx="7279494" cy="3855543"/>
          </a:xfrm>
          <a:prstGeom prst="rect">
            <a:avLst/>
          </a:prstGeom>
        </p:spPr>
        <p:txBody>
          <a:bodyPr lIns="0" tIns="0" rIns="0" bIns="0"/>
          <a:lstStyle>
            <a:lvl1pPr marL="0" marR="0" indent="0" algn="l" defTabSz="872296" rtl="0" eaLnBrk="1" fontAlgn="auto" latinLnBrk="0" hangingPunct="1">
              <a:lnSpc>
                <a:spcPts val="7709"/>
              </a:lnSpc>
              <a:spcBef>
                <a:spcPts val="0"/>
              </a:spcBef>
              <a:spcAft>
                <a:spcPts val="0"/>
              </a:spcAft>
              <a:buClr>
                <a:srgbClr val="FFFFFF"/>
              </a:buClr>
              <a:buSzPct val="100000"/>
              <a:buFont typeface="Arial"/>
              <a:buNone/>
              <a:tabLst/>
              <a:defRPr sz="7255" baseline="0">
                <a:solidFill>
                  <a:srgbClr val="FFFFFF"/>
                </a:solidFill>
                <a:latin typeface="Impact" charset="0"/>
                <a:ea typeface="Impact" charset="0"/>
                <a:cs typeface="Impact" charset="0"/>
              </a:defRPr>
            </a:lvl1pPr>
            <a:lvl2pPr>
              <a:defRPr sz="7255">
                <a:latin typeface="Impact" charset="0"/>
                <a:ea typeface="Impact" charset="0"/>
                <a:cs typeface="Impact" charset="0"/>
              </a:defRPr>
            </a:lvl2pPr>
            <a:lvl3pPr>
              <a:defRPr sz="7255">
                <a:latin typeface="Impact" charset="0"/>
                <a:ea typeface="Impact" charset="0"/>
                <a:cs typeface="Impact" charset="0"/>
              </a:defRPr>
            </a:lvl3pPr>
            <a:lvl4pPr>
              <a:defRPr sz="7255">
                <a:latin typeface="Impact" charset="0"/>
                <a:ea typeface="Impact" charset="0"/>
                <a:cs typeface="Impact" charset="0"/>
              </a:defRPr>
            </a:lvl4pPr>
            <a:lvl5pPr>
              <a:defRPr sz="7255">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872296" rtl="0" eaLnBrk="1" fontAlgn="auto" latinLnBrk="0" hangingPunct="1">
              <a:lnSpc>
                <a:spcPts val="7709"/>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49151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 Statement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
        <p:nvSpPr>
          <p:cNvPr id="5" name="Text Placeholder 5"/>
          <p:cNvSpPr>
            <a:spLocks noGrp="1"/>
          </p:cNvSpPr>
          <p:nvPr>
            <p:ph type="body" sz="quarter" idx="11" hasCustomPrompt="1"/>
          </p:nvPr>
        </p:nvSpPr>
        <p:spPr>
          <a:xfrm>
            <a:off x="212225" y="212236"/>
            <a:ext cx="7279494" cy="3855543"/>
          </a:xfrm>
          <a:prstGeom prst="rect">
            <a:avLst/>
          </a:prstGeom>
        </p:spPr>
        <p:txBody>
          <a:bodyPr lIns="0" tIns="0" rIns="0" bIns="0"/>
          <a:lstStyle>
            <a:lvl1pPr marL="0" marR="0" indent="0" algn="l" defTabSz="872296" rtl="0" eaLnBrk="1" fontAlgn="auto" latinLnBrk="0" hangingPunct="1">
              <a:lnSpc>
                <a:spcPts val="7709"/>
              </a:lnSpc>
              <a:spcBef>
                <a:spcPts val="0"/>
              </a:spcBef>
              <a:spcAft>
                <a:spcPts val="0"/>
              </a:spcAft>
              <a:buClr>
                <a:srgbClr val="FFFFFF"/>
              </a:buClr>
              <a:buSzPct val="100000"/>
              <a:buFont typeface="Arial"/>
              <a:buNone/>
              <a:tabLst/>
              <a:defRPr sz="7255" baseline="0">
                <a:solidFill>
                  <a:srgbClr val="FFFFFF"/>
                </a:solidFill>
                <a:latin typeface="Impact" charset="0"/>
                <a:ea typeface="Impact" charset="0"/>
                <a:cs typeface="Impact" charset="0"/>
              </a:defRPr>
            </a:lvl1pPr>
            <a:lvl2pPr>
              <a:defRPr sz="7255">
                <a:latin typeface="Impact" charset="0"/>
                <a:ea typeface="Impact" charset="0"/>
                <a:cs typeface="Impact" charset="0"/>
              </a:defRPr>
            </a:lvl2pPr>
            <a:lvl3pPr>
              <a:defRPr sz="7255">
                <a:latin typeface="Impact" charset="0"/>
                <a:ea typeface="Impact" charset="0"/>
                <a:cs typeface="Impact" charset="0"/>
              </a:defRPr>
            </a:lvl3pPr>
            <a:lvl4pPr>
              <a:defRPr sz="7255">
                <a:latin typeface="Impact" charset="0"/>
                <a:ea typeface="Impact" charset="0"/>
                <a:cs typeface="Impact" charset="0"/>
              </a:defRPr>
            </a:lvl4pPr>
            <a:lvl5pPr>
              <a:defRPr sz="7255">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872296" rtl="0" eaLnBrk="1" fontAlgn="auto" latinLnBrk="0" hangingPunct="1">
              <a:lnSpc>
                <a:spcPts val="7709"/>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354412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 Statement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
        <p:nvSpPr>
          <p:cNvPr id="5" name="Text Placeholder 5"/>
          <p:cNvSpPr>
            <a:spLocks noGrp="1"/>
          </p:cNvSpPr>
          <p:nvPr>
            <p:ph type="body" sz="quarter" idx="11" hasCustomPrompt="1"/>
          </p:nvPr>
        </p:nvSpPr>
        <p:spPr>
          <a:xfrm>
            <a:off x="212225" y="212236"/>
            <a:ext cx="7279494" cy="3855543"/>
          </a:xfrm>
          <a:prstGeom prst="rect">
            <a:avLst/>
          </a:prstGeom>
        </p:spPr>
        <p:txBody>
          <a:bodyPr lIns="0" tIns="0" rIns="0" bIns="0"/>
          <a:lstStyle>
            <a:lvl1pPr marL="0" marR="0" indent="0" algn="l" defTabSz="872296" rtl="0" eaLnBrk="1" fontAlgn="auto" latinLnBrk="0" hangingPunct="1">
              <a:lnSpc>
                <a:spcPts val="7709"/>
              </a:lnSpc>
              <a:spcBef>
                <a:spcPts val="0"/>
              </a:spcBef>
              <a:spcAft>
                <a:spcPts val="0"/>
              </a:spcAft>
              <a:buClr>
                <a:srgbClr val="FFFFFF"/>
              </a:buClr>
              <a:buSzPct val="100000"/>
              <a:buFont typeface="Arial"/>
              <a:buNone/>
              <a:tabLst/>
              <a:defRPr sz="7255" baseline="0">
                <a:solidFill>
                  <a:srgbClr val="FFFFFF"/>
                </a:solidFill>
                <a:latin typeface="Impact" charset="0"/>
                <a:ea typeface="Impact" charset="0"/>
                <a:cs typeface="Impact" charset="0"/>
              </a:defRPr>
            </a:lvl1pPr>
            <a:lvl2pPr>
              <a:defRPr sz="7255">
                <a:latin typeface="Impact" charset="0"/>
                <a:ea typeface="Impact" charset="0"/>
                <a:cs typeface="Impact" charset="0"/>
              </a:defRPr>
            </a:lvl2pPr>
            <a:lvl3pPr>
              <a:defRPr sz="7255">
                <a:latin typeface="Impact" charset="0"/>
                <a:ea typeface="Impact" charset="0"/>
                <a:cs typeface="Impact" charset="0"/>
              </a:defRPr>
            </a:lvl3pPr>
            <a:lvl4pPr>
              <a:defRPr sz="7255">
                <a:latin typeface="Impact" charset="0"/>
                <a:ea typeface="Impact" charset="0"/>
                <a:cs typeface="Impact" charset="0"/>
              </a:defRPr>
            </a:lvl4pPr>
            <a:lvl5pPr>
              <a:defRPr sz="7255">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872296" rtl="0" eaLnBrk="1" fontAlgn="auto" latinLnBrk="0" hangingPunct="1">
              <a:lnSpc>
                <a:spcPts val="7709"/>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280339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 Statement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5" name="Text Placeholder 5"/>
          <p:cNvSpPr>
            <a:spLocks noGrp="1"/>
          </p:cNvSpPr>
          <p:nvPr>
            <p:ph type="body" sz="quarter" idx="11" hasCustomPrompt="1"/>
          </p:nvPr>
        </p:nvSpPr>
        <p:spPr>
          <a:xfrm>
            <a:off x="212225" y="212236"/>
            <a:ext cx="7279494" cy="3855543"/>
          </a:xfrm>
          <a:prstGeom prst="rect">
            <a:avLst/>
          </a:prstGeom>
        </p:spPr>
        <p:txBody>
          <a:bodyPr lIns="0" tIns="0" rIns="0" bIns="0"/>
          <a:lstStyle>
            <a:lvl1pPr marL="0" marR="0" indent="0" algn="l" defTabSz="872296" rtl="0" eaLnBrk="1" fontAlgn="auto" latinLnBrk="0" hangingPunct="1">
              <a:lnSpc>
                <a:spcPts val="7709"/>
              </a:lnSpc>
              <a:spcBef>
                <a:spcPts val="0"/>
              </a:spcBef>
              <a:spcAft>
                <a:spcPts val="0"/>
              </a:spcAft>
              <a:buClr>
                <a:srgbClr val="FFFFFF"/>
              </a:buClr>
              <a:buSzPct val="100000"/>
              <a:buFont typeface="Arial"/>
              <a:buNone/>
              <a:tabLst/>
              <a:defRPr sz="7255" baseline="0">
                <a:solidFill>
                  <a:schemeClr val="bg1"/>
                </a:solidFill>
                <a:latin typeface="Impact" charset="0"/>
                <a:ea typeface="Impact" charset="0"/>
                <a:cs typeface="Impact" charset="0"/>
              </a:defRPr>
            </a:lvl1pPr>
            <a:lvl2pPr>
              <a:defRPr sz="7255">
                <a:latin typeface="Impact" charset="0"/>
                <a:ea typeface="Impact" charset="0"/>
                <a:cs typeface="Impact" charset="0"/>
              </a:defRPr>
            </a:lvl2pPr>
            <a:lvl3pPr>
              <a:defRPr sz="7255">
                <a:latin typeface="Impact" charset="0"/>
                <a:ea typeface="Impact" charset="0"/>
                <a:cs typeface="Impact" charset="0"/>
              </a:defRPr>
            </a:lvl3pPr>
            <a:lvl4pPr>
              <a:defRPr sz="7255">
                <a:latin typeface="Impact" charset="0"/>
                <a:ea typeface="Impact" charset="0"/>
                <a:cs typeface="Impact" charset="0"/>
              </a:defRPr>
            </a:lvl4pPr>
            <a:lvl5pPr>
              <a:defRPr sz="7255">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872296" rtl="0" eaLnBrk="1" fontAlgn="auto" latinLnBrk="0" hangingPunct="1">
              <a:lnSpc>
                <a:spcPts val="7709"/>
              </a:lnSpc>
              <a:spcBef>
                <a:spcPts val="0"/>
              </a:spcBef>
              <a:spcAft>
                <a:spcPts val="0"/>
              </a:spcAft>
              <a:buClr>
                <a:srgbClr val="FFFFFF"/>
              </a:buClr>
              <a:buSzPct val="100000"/>
              <a:buFont typeface="Arial"/>
              <a:buNone/>
              <a:tabLst/>
              <a:defRPr/>
            </a:pPr>
            <a:r>
              <a:rPr lang="en-US" dirty="0"/>
              <a:t>STATEMENT TEXT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99546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 Statement slide">
    <p:spTree>
      <p:nvGrpSpPr>
        <p:cNvPr id="1" name=""/>
        <p:cNvGrpSpPr/>
        <p:nvPr/>
      </p:nvGrpSpPr>
      <p:grpSpPr>
        <a:xfrm>
          <a:off x="0" y="0"/>
          <a:ext cx="0" cy="0"/>
          <a:chOff x="0" y="0"/>
          <a:chExt cx="0" cy="0"/>
        </a:xfrm>
      </p:grpSpPr>
      <p:sp>
        <p:nvSpPr>
          <p:cNvPr id="4" name="Text Placeholder 5"/>
          <p:cNvSpPr>
            <a:spLocks noGrp="1"/>
          </p:cNvSpPr>
          <p:nvPr>
            <p:ph type="body" sz="quarter" idx="11" hasCustomPrompt="1"/>
          </p:nvPr>
        </p:nvSpPr>
        <p:spPr>
          <a:xfrm>
            <a:off x="212225" y="212236"/>
            <a:ext cx="7279494" cy="3855543"/>
          </a:xfrm>
          <a:prstGeom prst="rect">
            <a:avLst/>
          </a:prstGeom>
        </p:spPr>
        <p:txBody>
          <a:bodyPr lIns="0" tIns="0" rIns="0" bIns="0"/>
          <a:lstStyle>
            <a:lvl1pPr marL="0" marR="0" indent="0" algn="l" defTabSz="872296" rtl="0" eaLnBrk="1" fontAlgn="auto" latinLnBrk="0" hangingPunct="1">
              <a:lnSpc>
                <a:spcPts val="7709"/>
              </a:lnSpc>
              <a:spcBef>
                <a:spcPts val="0"/>
              </a:spcBef>
              <a:spcAft>
                <a:spcPts val="0"/>
              </a:spcAft>
              <a:buClr>
                <a:srgbClr val="FFFFFF"/>
              </a:buClr>
              <a:buSzPct val="100000"/>
              <a:buFont typeface="Arial"/>
              <a:buNone/>
              <a:tabLst/>
              <a:defRPr sz="7255" baseline="0">
                <a:solidFill>
                  <a:schemeClr val="bg1"/>
                </a:solidFill>
                <a:latin typeface="Impact" charset="0"/>
                <a:ea typeface="Impact" charset="0"/>
                <a:cs typeface="Impact" charset="0"/>
              </a:defRPr>
            </a:lvl1pPr>
            <a:lvl2pPr>
              <a:defRPr sz="7255">
                <a:latin typeface="Impact" charset="0"/>
                <a:ea typeface="Impact" charset="0"/>
                <a:cs typeface="Impact" charset="0"/>
              </a:defRPr>
            </a:lvl2pPr>
            <a:lvl3pPr>
              <a:defRPr sz="7255">
                <a:latin typeface="Impact" charset="0"/>
                <a:ea typeface="Impact" charset="0"/>
                <a:cs typeface="Impact" charset="0"/>
              </a:defRPr>
            </a:lvl3pPr>
            <a:lvl4pPr>
              <a:defRPr sz="7255">
                <a:latin typeface="Impact" charset="0"/>
                <a:ea typeface="Impact" charset="0"/>
                <a:cs typeface="Impact" charset="0"/>
              </a:defRPr>
            </a:lvl4pPr>
            <a:lvl5pPr>
              <a:defRPr sz="7255">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872296" rtl="0" eaLnBrk="1" fontAlgn="auto" latinLnBrk="0" hangingPunct="1">
              <a:lnSpc>
                <a:spcPts val="7709"/>
              </a:lnSpc>
              <a:spcBef>
                <a:spcPts val="0"/>
              </a:spcBef>
              <a:spcAft>
                <a:spcPts val="0"/>
              </a:spcAft>
              <a:buClr>
                <a:srgbClr val="FFFFFF"/>
              </a:buClr>
              <a:buSzPct val="100000"/>
              <a:buFont typeface="Arial"/>
              <a:buNone/>
              <a:tabLst/>
              <a:defRPr/>
            </a:pPr>
            <a:r>
              <a:rPr lang="en-US" dirty="0"/>
              <a:t>STATEMENT TEXT</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124009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 Statement slide">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0" y="0"/>
            <a:ext cx="12192000" cy="6858000"/>
          </a:xfrm>
          <a:prstGeom prst="rect">
            <a:avLst/>
          </a:prstGeom>
          <a:solidFill>
            <a:schemeClr val="accent5"/>
          </a:solidFill>
        </p:spPr>
        <p:txBody>
          <a:bodyPr/>
          <a:lstStyle>
            <a:lvl1pPr algn="ctr">
              <a:defRPr sz="1088" b="0" i="1" baseline="0">
                <a:solidFill>
                  <a:schemeClr val="accent6"/>
                </a:solidFill>
              </a:defRPr>
            </a:lvl1pPr>
          </a:lstStyle>
          <a:p>
            <a:r>
              <a:rPr lang="en-US" dirty="0"/>
              <a:t>Click the icon in the middle to </a:t>
            </a:r>
            <a:r>
              <a:rPr lang="en-US"/>
              <a:t>add picture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
        <p:nvSpPr>
          <p:cNvPr id="5" name="Text Placeholder 5"/>
          <p:cNvSpPr>
            <a:spLocks noGrp="1"/>
          </p:cNvSpPr>
          <p:nvPr>
            <p:ph type="body" sz="quarter" idx="11" hasCustomPrompt="1"/>
          </p:nvPr>
        </p:nvSpPr>
        <p:spPr>
          <a:xfrm>
            <a:off x="212225" y="212236"/>
            <a:ext cx="7279494" cy="3855543"/>
          </a:xfrm>
          <a:prstGeom prst="rect">
            <a:avLst/>
          </a:prstGeom>
        </p:spPr>
        <p:txBody>
          <a:bodyPr lIns="0" tIns="0" rIns="0" bIns="0"/>
          <a:lstStyle>
            <a:lvl1pPr marL="0" marR="0" indent="0" algn="l" defTabSz="872296" rtl="0" eaLnBrk="1" fontAlgn="auto" latinLnBrk="0" hangingPunct="1">
              <a:lnSpc>
                <a:spcPts val="7709"/>
              </a:lnSpc>
              <a:spcBef>
                <a:spcPts val="0"/>
              </a:spcBef>
              <a:spcAft>
                <a:spcPts val="0"/>
              </a:spcAft>
              <a:buClr>
                <a:srgbClr val="FFFFFF"/>
              </a:buClr>
              <a:buSzPct val="100000"/>
              <a:buFont typeface="Arial"/>
              <a:buNone/>
              <a:tabLst/>
              <a:defRPr sz="7255" baseline="0">
                <a:solidFill>
                  <a:srgbClr val="FFFFFF"/>
                </a:solidFill>
                <a:latin typeface="Impact" charset="0"/>
                <a:ea typeface="Impact" charset="0"/>
                <a:cs typeface="Impact" charset="0"/>
              </a:defRPr>
            </a:lvl1pPr>
            <a:lvl2pPr>
              <a:defRPr sz="7255">
                <a:latin typeface="Impact" charset="0"/>
                <a:ea typeface="Impact" charset="0"/>
                <a:cs typeface="Impact" charset="0"/>
              </a:defRPr>
            </a:lvl2pPr>
            <a:lvl3pPr>
              <a:defRPr sz="7255">
                <a:latin typeface="Impact" charset="0"/>
                <a:ea typeface="Impact" charset="0"/>
                <a:cs typeface="Impact" charset="0"/>
              </a:defRPr>
            </a:lvl3pPr>
            <a:lvl4pPr>
              <a:defRPr sz="7255">
                <a:latin typeface="Impact" charset="0"/>
                <a:ea typeface="Impact" charset="0"/>
                <a:cs typeface="Impact" charset="0"/>
              </a:defRPr>
            </a:lvl4pPr>
            <a:lvl5pPr>
              <a:defRPr sz="7255">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872296" rtl="0" eaLnBrk="1" fontAlgn="auto" latinLnBrk="0" hangingPunct="1">
              <a:lnSpc>
                <a:spcPts val="7709"/>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68747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Thank you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5" name="Text Placeholder 9"/>
          <p:cNvSpPr>
            <a:spLocks noGrp="1"/>
          </p:cNvSpPr>
          <p:nvPr>
            <p:ph type="body" sz="quarter" idx="10" hasCustomPrompt="1"/>
          </p:nvPr>
        </p:nvSpPr>
        <p:spPr>
          <a:xfrm>
            <a:off x="2334933" y="2035320"/>
            <a:ext cx="7522135" cy="1249026"/>
          </a:xfrm>
          <a:prstGeom prst="rect">
            <a:avLst/>
          </a:prstGeom>
        </p:spPr>
        <p:txBody>
          <a:bodyPr vert="horz" wrap="none" lIns="0" tIns="0" rIns="0" bIns="0" anchor="t" anchorCtr="0">
            <a:noAutofit/>
          </a:bodyPr>
          <a:lstStyle>
            <a:lvl1pPr algn="ctr">
              <a:lnSpc>
                <a:spcPct val="100000"/>
              </a:lnSpc>
              <a:defRPr sz="9069" b="0" baseline="0">
                <a:solidFill>
                  <a:srgbClr val="FFFFFF"/>
                </a:solidFill>
                <a:latin typeface="Impact" charset="0"/>
                <a:ea typeface="Impact" charset="0"/>
                <a:cs typeface="Impact" charset="0"/>
              </a:defRPr>
            </a:lvl1pPr>
            <a:lvl2pPr algn="ctr">
              <a:defRPr sz="1814" b="0">
                <a:solidFill>
                  <a:srgbClr val="FFFFFF"/>
                </a:solidFill>
                <a:latin typeface="Impact" charset="0"/>
                <a:ea typeface="Impact" charset="0"/>
                <a:cs typeface="Impact" charset="0"/>
              </a:defRPr>
            </a:lvl2pPr>
            <a:lvl3pPr algn="ctr">
              <a:defRPr sz="1814" b="0">
                <a:solidFill>
                  <a:srgbClr val="FFFFFF"/>
                </a:solidFill>
                <a:latin typeface="Impact" charset="0"/>
                <a:ea typeface="Impact" charset="0"/>
                <a:cs typeface="Impact" charset="0"/>
              </a:defRPr>
            </a:lvl3pPr>
            <a:lvl4pPr algn="ctr">
              <a:defRPr sz="1814" b="0">
                <a:solidFill>
                  <a:srgbClr val="FFFFFF"/>
                </a:solidFill>
                <a:latin typeface="Impact" charset="0"/>
                <a:ea typeface="Impact" charset="0"/>
                <a:cs typeface="Impact" charset="0"/>
              </a:defRPr>
            </a:lvl4pPr>
            <a:lvl5pPr algn="ctr">
              <a:defRPr sz="1814"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063040" y="3888052"/>
            <a:ext cx="4065920" cy="187859"/>
          </a:xfrm>
          <a:prstGeom prst="rect">
            <a:avLst/>
          </a:prstGeom>
        </p:spPr>
        <p:txBody>
          <a:bodyPr anchor="ctr" anchorCtr="0"/>
          <a:lstStyle>
            <a:lvl1pPr algn="ctr">
              <a:lnSpc>
                <a:spcPct val="100000"/>
              </a:lnSpc>
              <a:defRPr sz="1632"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106626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899" y="3471829"/>
            <a:ext cx="11258204" cy="272343"/>
          </a:xfrm>
          <a:prstGeom prst="rect">
            <a:avLst/>
          </a:prstGeom>
          <a:ln>
            <a:noFill/>
          </a:ln>
        </p:spPr>
        <p:txBody>
          <a:bodyPr vert="horz" wrap="none" lIns="0" tIns="0" rIns="0" bIns="0" rtlCol="0" anchor="ctr">
            <a:noAutofit/>
          </a:bodyPr>
          <a:lstStyle>
            <a:lvl1pPr algn="ctr">
              <a:defRPr sz="2539"/>
            </a:lvl1pPr>
          </a:lstStyle>
          <a:p>
            <a:r>
              <a:rPr lang="en-US" dirty="0"/>
              <a:t>ENTER HEADER TEXT</a:t>
            </a:r>
          </a:p>
        </p:txBody>
      </p:sp>
      <p:sp>
        <p:nvSpPr>
          <p:cNvPr id="5" name="Text Placeholder 18"/>
          <p:cNvSpPr>
            <a:spLocks noGrp="1"/>
          </p:cNvSpPr>
          <p:nvPr>
            <p:ph type="body" sz="quarter" idx="12" hasCustomPrompt="1"/>
          </p:nvPr>
        </p:nvSpPr>
        <p:spPr>
          <a:xfrm>
            <a:off x="466899" y="4087968"/>
            <a:ext cx="11258204" cy="186289"/>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466899" y="4600774"/>
            <a:ext cx="11258204" cy="1425857"/>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1"/>
            <a:ext cx="12192000" cy="3157417"/>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318996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1648" y="3471829"/>
            <a:ext cx="11258204" cy="272343"/>
          </a:xfrm>
          <a:prstGeom prst="rect">
            <a:avLst/>
          </a:prstGeom>
          <a:ln>
            <a:noFill/>
          </a:ln>
        </p:spPr>
        <p:txBody>
          <a:bodyPr vert="horz" wrap="none" lIns="0" tIns="0" rIns="0" bIns="0" rtlCol="0" anchor="ctr">
            <a:noAutofit/>
          </a:bodyPr>
          <a:lstStyle>
            <a:lvl1pPr algn="l">
              <a:defRPr sz="2539"/>
            </a:lvl1pPr>
          </a:lstStyle>
          <a:p>
            <a:r>
              <a:rPr lang="en-US" dirty="0"/>
              <a:t>ENTER HEADER TEXT</a:t>
            </a:r>
          </a:p>
        </p:txBody>
      </p:sp>
      <p:sp>
        <p:nvSpPr>
          <p:cNvPr id="5" name="Text Placeholder 18"/>
          <p:cNvSpPr>
            <a:spLocks noGrp="1"/>
          </p:cNvSpPr>
          <p:nvPr>
            <p:ph type="body" sz="quarter" idx="12" hasCustomPrompt="1"/>
          </p:nvPr>
        </p:nvSpPr>
        <p:spPr>
          <a:xfrm>
            <a:off x="211648" y="4087968"/>
            <a:ext cx="11258204" cy="186289"/>
          </a:xfrm>
          <a:prstGeom prst="rect">
            <a:avLst/>
          </a:prstGeom>
        </p:spPr>
        <p:txBody>
          <a:bodyPr lIns="0" tIns="0" rIns="0" bIns="0"/>
          <a:lstStyle>
            <a:lvl1pPr algn="l">
              <a:defRPr sz="1088" b="1" baseline="0">
                <a:solidFill>
                  <a:schemeClr val="bg1"/>
                </a:solidFill>
              </a:defRPr>
            </a:lvl1pPr>
            <a:lvl2pPr>
              <a:defRPr sz="1088"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211648" y="4600774"/>
            <a:ext cx="11258204" cy="1425857"/>
          </a:xfrm>
          <a:prstGeom prst="rect">
            <a:avLst/>
          </a:prstGeom>
        </p:spPr>
        <p:txBody>
          <a:bodyPr lIns="0" tIns="0" rIns="0" bIns="0" numCol="2" spcCol="18000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1"/>
            <a:ext cx="12192000" cy="3157417"/>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24759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899" y="326517"/>
            <a:ext cx="11258204" cy="272343"/>
          </a:xfrm>
          <a:prstGeom prst="rect">
            <a:avLst/>
          </a:prstGeom>
          <a:ln>
            <a:noFill/>
          </a:ln>
        </p:spPr>
        <p:txBody>
          <a:bodyPr vert="horz" wrap="none" lIns="0" tIns="0" rIns="0" bIns="0" rtlCol="0" anchor="ctr">
            <a:noAutofit/>
          </a:bodyPr>
          <a:lstStyle>
            <a:lvl1pPr algn="ctr">
              <a:defRPr sz="2539"/>
            </a:lvl1pPr>
          </a:lstStyle>
          <a:p>
            <a:r>
              <a:rPr lang="en-US" dirty="0"/>
              <a:t>ENTER HEADER TEXT</a:t>
            </a:r>
          </a:p>
        </p:txBody>
      </p:sp>
      <p:sp>
        <p:nvSpPr>
          <p:cNvPr id="5" name="Text Placeholder 18"/>
          <p:cNvSpPr>
            <a:spLocks noGrp="1"/>
          </p:cNvSpPr>
          <p:nvPr>
            <p:ph type="body" sz="quarter" idx="12" hasCustomPrompt="1"/>
          </p:nvPr>
        </p:nvSpPr>
        <p:spPr>
          <a:xfrm>
            <a:off x="466899" y="942656"/>
            <a:ext cx="11258204" cy="186289"/>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466899" y="1455462"/>
            <a:ext cx="11258204" cy="1425857"/>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3700583"/>
            <a:ext cx="12192000" cy="3157417"/>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365255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1648" y="326517"/>
            <a:ext cx="11258204" cy="272343"/>
          </a:xfrm>
          <a:prstGeom prst="rect">
            <a:avLst/>
          </a:prstGeom>
          <a:ln>
            <a:noFill/>
          </a:ln>
        </p:spPr>
        <p:txBody>
          <a:bodyPr vert="horz" wrap="none" lIns="0" tIns="0" rIns="0" bIns="0" rtlCol="0" anchor="ctr">
            <a:noAutofit/>
          </a:bodyPr>
          <a:lstStyle>
            <a:lvl1pPr algn="l">
              <a:defRPr sz="2539"/>
            </a:lvl1pPr>
          </a:lstStyle>
          <a:p>
            <a:r>
              <a:rPr lang="en-US" dirty="0"/>
              <a:t>ENTER HEADER TEXT</a:t>
            </a:r>
          </a:p>
        </p:txBody>
      </p:sp>
      <p:sp>
        <p:nvSpPr>
          <p:cNvPr id="5" name="Text Placeholder 18"/>
          <p:cNvSpPr>
            <a:spLocks noGrp="1"/>
          </p:cNvSpPr>
          <p:nvPr>
            <p:ph type="body" sz="quarter" idx="12" hasCustomPrompt="1"/>
          </p:nvPr>
        </p:nvSpPr>
        <p:spPr>
          <a:xfrm>
            <a:off x="211648" y="942656"/>
            <a:ext cx="11258204" cy="186289"/>
          </a:xfrm>
          <a:prstGeom prst="rect">
            <a:avLst/>
          </a:prstGeom>
        </p:spPr>
        <p:txBody>
          <a:bodyPr lIns="0" tIns="0" rIns="0" bIns="0"/>
          <a:lstStyle>
            <a:lvl1pPr algn="l">
              <a:defRPr sz="1088" b="1" baseline="0">
                <a:solidFill>
                  <a:schemeClr val="bg1"/>
                </a:solidFill>
              </a:defRPr>
            </a:lvl1pPr>
            <a:lvl2pPr>
              <a:defRPr sz="1088"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211648" y="1455462"/>
            <a:ext cx="11258204" cy="1425857"/>
          </a:xfrm>
          <a:prstGeom prst="rect">
            <a:avLst/>
          </a:prstGeom>
        </p:spPr>
        <p:txBody>
          <a:bodyPr lIns="0" tIns="0" rIns="0" bIns="0" numCol="2" spcCol="18000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3700583"/>
            <a:ext cx="12192000" cy="3157417"/>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387522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1648" y="3471829"/>
            <a:ext cx="11258204" cy="272343"/>
          </a:xfrm>
          <a:prstGeom prst="rect">
            <a:avLst/>
          </a:prstGeom>
          <a:ln>
            <a:noFill/>
          </a:ln>
        </p:spPr>
        <p:txBody>
          <a:bodyPr vert="horz" wrap="none" lIns="0" tIns="0" rIns="0" bIns="0" rtlCol="0" anchor="ctr">
            <a:noAutofit/>
          </a:bodyPr>
          <a:lstStyle>
            <a:lvl1pPr algn="l">
              <a:defRPr sz="2539"/>
            </a:lvl1pPr>
          </a:lstStyle>
          <a:p>
            <a:r>
              <a:rPr lang="en-US" dirty="0"/>
              <a:t>ENTER HEADER TEXT</a:t>
            </a:r>
          </a:p>
        </p:txBody>
      </p:sp>
      <p:sp>
        <p:nvSpPr>
          <p:cNvPr id="5" name="Text Placeholder 18"/>
          <p:cNvSpPr>
            <a:spLocks noGrp="1"/>
          </p:cNvSpPr>
          <p:nvPr>
            <p:ph type="body" sz="quarter" idx="12" hasCustomPrompt="1"/>
          </p:nvPr>
        </p:nvSpPr>
        <p:spPr>
          <a:xfrm>
            <a:off x="211648" y="4087968"/>
            <a:ext cx="11258204" cy="186289"/>
          </a:xfrm>
          <a:prstGeom prst="rect">
            <a:avLst/>
          </a:prstGeom>
        </p:spPr>
        <p:txBody>
          <a:bodyPr lIns="0" tIns="0" rIns="0" bIns="0"/>
          <a:lstStyle>
            <a:lvl1pPr algn="l">
              <a:defRPr sz="1088" b="1" baseline="0">
                <a:solidFill>
                  <a:schemeClr val="bg1"/>
                </a:solidFill>
              </a:defRPr>
            </a:lvl1pPr>
            <a:lvl2pPr>
              <a:defRPr sz="1088"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211648" y="4600774"/>
            <a:ext cx="11258204" cy="1425857"/>
          </a:xfrm>
          <a:prstGeom prst="rect">
            <a:avLst/>
          </a:prstGeom>
        </p:spPr>
        <p:txBody>
          <a:bodyPr lIns="0" tIns="0" rIns="0" bIns="0" numCol="2" spcCol="18000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1"/>
            <a:ext cx="6095751" cy="3157417"/>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9" name="Picture Placeholder 4"/>
          <p:cNvSpPr>
            <a:spLocks noGrp="1"/>
          </p:cNvSpPr>
          <p:nvPr>
            <p:ph type="pic" sz="quarter" idx="14"/>
          </p:nvPr>
        </p:nvSpPr>
        <p:spPr>
          <a:xfrm>
            <a:off x="6096249" y="1"/>
            <a:ext cx="6095751" cy="3157417"/>
          </a:xfrm>
          <a:prstGeom prst="rect">
            <a:avLst/>
          </a:prstGeom>
          <a:solidFill>
            <a:schemeClr val="accent6"/>
          </a:solidFill>
        </p:spPr>
        <p:txBody>
          <a:bodyPr anchor="t" anchorCtr="0"/>
          <a:lstStyle>
            <a:lvl1pPr algn="ctr">
              <a:defRPr sz="1088" b="0" i="1" baseline="0">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284866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 Copy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8444" y="6317610"/>
            <a:ext cx="1521331" cy="329789"/>
          </a:xfrm>
          <a:prstGeom prst="rect">
            <a:avLst/>
          </a:prstGeom>
        </p:spPr>
      </p:pic>
      <p:sp>
        <p:nvSpPr>
          <p:cNvPr id="4"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sp>
        <p:nvSpPr>
          <p:cNvPr id="6" name="Text Placeholder 18"/>
          <p:cNvSpPr>
            <a:spLocks noGrp="1"/>
          </p:cNvSpPr>
          <p:nvPr>
            <p:ph type="body" sz="quarter" idx="12" hasCustomPrompt="1"/>
          </p:nvPr>
        </p:nvSpPr>
        <p:spPr>
          <a:xfrm>
            <a:off x="6656894" y="974355"/>
            <a:ext cx="5091238"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6656894" y="1502886"/>
            <a:ext cx="5091656"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4" name="Picture Placeholder 13"/>
          <p:cNvSpPr>
            <a:spLocks noGrp="1"/>
          </p:cNvSpPr>
          <p:nvPr>
            <p:ph type="pic" sz="quarter" idx="14"/>
          </p:nvPr>
        </p:nvSpPr>
        <p:spPr>
          <a:xfrm>
            <a:off x="211647" y="974354"/>
            <a:ext cx="6118748" cy="5883646"/>
          </a:xfrm>
          <a:prstGeom prst="rect">
            <a:avLst/>
          </a:prstGeom>
          <a:solidFill>
            <a:schemeClr val="accent5"/>
          </a:solidFill>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1556481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 Copy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sp>
        <p:nvSpPr>
          <p:cNvPr id="6" name="Text Placeholder 18"/>
          <p:cNvSpPr>
            <a:spLocks noGrp="1"/>
          </p:cNvSpPr>
          <p:nvPr>
            <p:ph type="body" sz="quarter" idx="12" hasCustomPrompt="1"/>
          </p:nvPr>
        </p:nvSpPr>
        <p:spPr>
          <a:xfrm>
            <a:off x="6656894" y="974355"/>
            <a:ext cx="5091238"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6656894" y="1502886"/>
            <a:ext cx="5091656"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Picture Placeholder 13"/>
          <p:cNvSpPr>
            <a:spLocks noGrp="1"/>
          </p:cNvSpPr>
          <p:nvPr>
            <p:ph type="pic" sz="quarter" idx="14"/>
          </p:nvPr>
        </p:nvSpPr>
        <p:spPr>
          <a:xfrm>
            <a:off x="1" y="974355"/>
            <a:ext cx="6330394" cy="5016739"/>
          </a:xfrm>
          <a:prstGeom prst="rect">
            <a:avLst/>
          </a:prstGeom>
          <a:solidFill>
            <a:schemeClr val="accent5"/>
          </a:solidFill>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73871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sp>
        <p:nvSpPr>
          <p:cNvPr id="5" name="Text Placeholder 18"/>
          <p:cNvSpPr>
            <a:spLocks noGrp="1"/>
          </p:cNvSpPr>
          <p:nvPr>
            <p:ph type="body" sz="quarter" idx="12" hasCustomPrompt="1"/>
          </p:nvPr>
        </p:nvSpPr>
        <p:spPr>
          <a:xfrm>
            <a:off x="211647" y="974355"/>
            <a:ext cx="5091238"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211648" y="1502886"/>
            <a:ext cx="5091656"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7" name="Picture Placeholder 13"/>
          <p:cNvSpPr>
            <a:spLocks noGrp="1"/>
          </p:cNvSpPr>
          <p:nvPr>
            <p:ph type="pic" sz="quarter" idx="14"/>
          </p:nvPr>
        </p:nvSpPr>
        <p:spPr>
          <a:xfrm>
            <a:off x="5852074" y="974355"/>
            <a:ext cx="6330394" cy="5016739"/>
          </a:xfrm>
          <a:prstGeom prst="rect">
            <a:avLst/>
          </a:prstGeom>
          <a:solidFill>
            <a:schemeClr val="accent5"/>
          </a:solidFill>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234985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 Copy slid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4" name="Title Placeholder 1"/>
          <p:cNvSpPr>
            <a:spLocks noGrp="1"/>
          </p:cNvSpPr>
          <p:nvPr>
            <p:ph type="title" hasCustomPrompt="1"/>
          </p:nvPr>
        </p:nvSpPr>
        <p:spPr bwMode="gray">
          <a:xfrm>
            <a:off x="6503876" y="212237"/>
            <a:ext cx="5450534"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sp>
        <p:nvSpPr>
          <p:cNvPr id="7" name="Text Placeholder 18"/>
          <p:cNvSpPr>
            <a:spLocks noGrp="1"/>
          </p:cNvSpPr>
          <p:nvPr>
            <p:ph type="body" sz="quarter" idx="12" hasCustomPrompt="1"/>
          </p:nvPr>
        </p:nvSpPr>
        <p:spPr>
          <a:xfrm>
            <a:off x="6503876"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6503876" y="1348810"/>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8444" y="6317610"/>
            <a:ext cx="1521331" cy="329789"/>
          </a:xfrm>
          <a:prstGeom prst="rect">
            <a:avLst/>
          </a:prstGeom>
        </p:spPr>
      </p:pic>
    </p:spTree>
    <p:extLst>
      <p:ext uri="{BB962C8B-B14F-4D97-AF65-F5344CB8AC3E}">
        <p14:creationId xmlns:p14="http://schemas.microsoft.com/office/powerpoint/2010/main" val="84631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 Copy slid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4" name="Title Placeholder 1"/>
          <p:cNvSpPr>
            <a:spLocks noGrp="1"/>
          </p:cNvSpPr>
          <p:nvPr>
            <p:ph type="title" hasCustomPrompt="1"/>
          </p:nvPr>
        </p:nvSpPr>
        <p:spPr bwMode="gray">
          <a:xfrm>
            <a:off x="6503876" y="212237"/>
            <a:ext cx="5450534"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sp>
        <p:nvSpPr>
          <p:cNvPr id="6" name="Text Placeholder 18"/>
          <p:cNvSpPr>
            <a:spLocks noGrp="1"/>
          </p:cNvSpPr>
          <p:nvPr>
            <p:ph type="body" sz="quarter" idx="12" hasCustomPrompt="1"/>
          </p:nvPr>
        </p:nvSpPr>
        <p:spPr>
          <a:xfrm>
            <a:off x="6503876"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6503876" y="1348810"/>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8444" y="6317610"/>
            <a:ext cx="1521331" cy="329789"/>
          </a:xfrm>
          <a:prstGeom prst="rect">
            <a:avLst/>
          </a:prstGeom>
        </p:spPr>
      </p:pic>
      <p:sp>
        <p:nvSpPr>
          <p:cNvPr id="10" name="Picture Placeholder 9"/>
          <p:cNvSpPr>
            <a:spLocks noGrp="1"/>
          </p:cNvSpPr>
          <p:nvPr>
            <p:ph type="pic" sz="quarter" idx="14"/>
          </p:nvPr>
        </p:nvSpPr>
        <p:spPr>
          <a:xfrm>
            <a:off x="6503875" y="4270272"/>
            <a:ext cx="2639005" cy="1750856"/>
          </a:xfrm>
          <a:prstGeom prst="rect">
            <a:avLst/>
          </a:prstGeom>
          <a:solidFill>
            <a:schemeClr val="accent5"/>
          </a:solidFill>
        </p:spPr>
        <p:txBody>
          <a:bodyPr/>
          <a:lstStyle>
            <a:lvl1pPr algn="ctr">
              <a:defRPr sz="1088" b="0" i="1" baseline="0">
                <a:solidFill>
                  <a:schemeClr val="accent6"/>
                </a:solidFill>
              </a:defRPr>
            </a:lvl1pPr>
          </a:lstStyle>
          <a:p>
            <a:endParaRPr lang="en-US" dirty="0"/>
          </a:p>
          <a:p>
            <a:endParaRPr lang="en-US" dirty="0"/>
          </a:p>
          <a:p>
            <a:r>
              <a:rPr lang="en-US" dirty="0"/>
              <a:t>Click here to add a picture</a:t>
            </a:r>
          </a:p>
        </p:txBody>
      </p:sp>
      <p:sp>
        <p:nvSpPr>
          <p:cNvPr id="11" name="Picture Placeholder 9"/>
          <p:cNvSpPr>
            <a:spLocks noGrp="1"/>
          </p:cNvSpPr>
          <p:nvPr>
            <p:ph type="pic" sz="quarter" idx="15"/>
          </p:nvPr>
        </p:nvSpPr>
        <p:spPr>
          <a:xfrm>
            <a:off x="9315405" y="4270272"/>
            <a:ext cx="2639005" cy="1750856"/>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r>
              <a:rPr lang="en-US" dirty="0"/>
              <a:t>Click here to add a picture</a:t>
            </a:r>
          </a:p>
        </p:txBody>
      </p:sp>
    </p:spTree>
    <p:extLst>
      <p:ext uri="{BB962C8B-B14F-4D97-AF65-F5344CB8AC3E}">
        <p14:creationId xmlns:p14="http://schemas.microsoft.com/office/powerpoint/2010/main" val="305426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Thank you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5" name="Text Placeholder 9"/>
          <p:cNvSpPr>
            <a:spLocks noGrp="1"/>
          </p:cNvSpPr>
          <p:nvPr>
            <p:ph type="body" sz="quarter" idx="10" hasCustomPrompt="1"/>
          </p:nvPr>
        </p:nvSpPr>
        <p:spPr>
          <a:xfrm>
            <a:off x="2334933" y="2035320"/>
            <a:ext cx="7522135" cy="1249026"/>
          </a:xfrm>
          <a:prstGeom prst="rect">
            <a:avLst/>
          </a:prstGeom>
        </p:spPr>
        <p:txBody>
          <a:bodyPr vert="horz" wrap="none" lIns="0" tIns="0" rIns="0" bIns="0" anchor="t" anchorCtr="0">
            <a:noAutofit/>
          </a:bodyPr>
          <a:lstStyle>
            <a:lvl1pPr algn="ctr">
              <a:lnSpc>
                <a:spcPct val="100000"/>
              </a:lnSpc>
              <a:defRPr sz="9069" b="0" baseline="0">
                <a:solidFill>
                  <a:srgbClr val="FFFFFF"/>
                </a:solidFill>
                <a:latin typeface="Impact" charset="0"/>
                <a:ea typeface="Impact" charset="0"/>
                <a:cs typeface="Impact" charset="0"/>
              </a:defRPr>
            </a:lvl1pPr>
            <a:lvl2pPr algn="ctr">
              <a:defRPr sz="1814" b="0">
                <a:solidFill>
                  <a:srgbClr val="FFFFFF"/>
                </a:solidFill>
                <a:latin typeface="Impact" charset="0"/>
                <a:ea typeface="Impact" charset="0"/>
                <a:cs typeface="Impact" charset="0"/>
              </a:defRPr>
            </a:lvl2pPr>
            <a:lvl3pPr algn="ctr">
              <a:defRPr sz="1814" b="0">
                <a:solidFill>
                  <a:srgbClr val="FFFFFF"/>
                </a:solidFill>
                <a:latin typeface="Impact" charset="0"/>
                <a:ea typeface="Impact" charset="0"/>
                <a:cs typeface="Impact" charset="0"/>
              </a:defRPr>
            </a:lvl3pPr>
            <a:lvl4pPr algn="ctr">
              <a:defRPr sz="1814" b="0">
                <a:solidFill>
                  <a:srgbClr val="FFFFFF"/>
                </a:solidFill>
                <a:latin typeface="Impact" charset="0"/>
                <a:ea typeface="Impact" charset="0"/>
                <a:cs typeface="Impact" charset="0"/>
              </a:defRPr>
            </a:lvl4pPr>
            <a:lvl5pPr algn="ctr">
              <a:defRPr sz="1814"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063040" y="3888052"/>
            <a:ext cx="4065920" cy="187859"/>
          </a:xfrm>
          <a:prstGeom prst="rect">
            <a:avLst/>
          </a:prstGeom>
        </p:spPr>
        <p:txBody>
          <a:bodyPr anchor="ctr" anchorCtr="0"/>
          <a:lstStyle>
            <a:lvl1pPr algn="ctr">
              <a:lnSpc>
                <a:spcPct val="100000"/>
              </a:lnSpc>
              <a:defRPr sz="1632"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250330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 Copy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6"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9"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22"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428397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 Copy slide">
    <p:spTree>
      <p:nvGrpSpPr>
        <p:cNvPr id="1" name=""/>
        <p:cNvGrpSpPr/>
        <p:nvPr/>
      </p:nvGrpSpPr>
      <p:grpSpPr>
        <a:xfrm>
          <a:off x="0" y="0"/>
          <a:ext cx="0" cy="0"/>
          <a:chOff x="0" y="0"/>
          <a:chExt cx="0" cy="0"/>
        </a:xfrm>
      </p:grpSpPr>
      <p:sp>
        <p:nvSpPr>
          <p:cNvPr id="21" name="Rectangle 20"/>
          <p:cNvSpPr/>
          <p:nvPr userDrawn="1"/>
        </p:nvSpPr>
        <p:spPr>
          <a:xfrm>
            <a:off x="0" y="0"/>
            <a:ext cx="12192000"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15"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19"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20"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313766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 Copy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304525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4. Copy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255503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 Copy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2939548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6. Copy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Picture Placeholder 4"/>
          <p:cNvSpPr>
            <a:spLocks noGrp="1"/>
          </p:cNvSpPr>
          <p:nvPr>
            <p:ph type="pic" sz="quarter" idx="10"/>
          </p:nvPr>
        </p:nvSpPr>
        <p:spPr>
          <a:xfrm>
            <a:off x="6096249" y="0"/>
            <a:ext cx="6095751" cy="6858000"/>
          </a:xfrm>
          <a:prstGeom prst="rect">
            <a:avLst/>
          </a:prstGeom>
          <a:solidFill>
            <a:schemeClr val="accent6"/>
          </a:solidFill>
        </p:spPr>
        <p:txBody>
          <a:bodyPr anchor="t" anchorCtr="0"/>
          <a:lstStyle>
            <a:lvl1pPr algn="ctr">
              <a:defRPr sz="1088" b="0" i="1" baseline="0">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dirty="0"/>
              <a:t>ENTER HEADER TEXT</a:t>
            </a:r>
          </a:p>
        </p:txBody>
      </p:sp>
      <p:sp>
        <p:nvSpPr>
          <p:cNvPr id="7"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241294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7. Copy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096249" y="0"/>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7" name="Picture Placeholder 5"/>
          <p:cNvSpPr>
            <a:spLocks noGrp="1"/>
          </p:cNvSpPr>
          <p:nvPr>
            <p:ph type="pic" sz="quarter" idx="11"/>
          </p:nvPr>
        </p:nvSpPr>
        <p:spPr>
          <a:xfrm>
            <a:off x="499" y="3426308"/>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9" name="Title Placeholder 1"/>
          <p:cNvSpPr>
            <a:spLocks noGrp="1"/>
          </p:cNvSpPr>
          <p:nvPr>
            <p:ph type="title" hasCustomPrompt="1"/>
          </p:nvPr>
        </p:nvSpPr>
        <p:spPr bwMode="gray">
          <a:xfrm>
            <a:off x="1036395" y="1142516"/>
            <a:ext cx="4009538" cy="272343"/>
          </a:xfrm>
          <a:prstGeom prst="rect">
            <a:avLst/>
          </a:prstGeom>
          <a:ln>
            <a:noFill/>
          </a:ln>
        </p:spPr>
        <p:txBody>
          <a:bodyPr vert="horz" wrap="none" lIns="0" tIns="0" rIns="0" bIns="0" rtlCol="0" anchor="ctr">
            <a:noAutofit/>
          </a:bodyPr>
          <a:lstStyle>
            <a:lvl1pPr algn="ctr">
              <a:defRPr sz="2539"/>
            </a:lvl1pPr>
          </a:lstStyle>
          <a:p>
            <a:r>
              <a:rPr lang="en-US" dirty="0"/>
              <a:t>ENTER HEADER TEXT</a:t>
            </a:r>
          </a:p>
        </p:txBody>
      </p:sp>
      <p:sp>
        <p:nvSpPr>
          <p:cNvPr id="11" name="Text Placeholder 18"/>
          <p:cNvSpPr>
            <a:spLocks noGrp="1"/>
          </p:cNvSpPr>
          <p:nvPr>
            <p:ph type="body" sz="quarter" idx="12" hasCustomPrompt="1"/>
          </p:nvPr>
        </p:nvSpPr>
        <p:spPr>
          <a:xfrm>
            <a:off x="1036395" y="1758655"/>
            <a:ext cx="4009538" cy="185033"/>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14pt, Bold)</a:t>
            </a:r>
          </a:p>
        </p:txBody>
      </p:sp>
      <p:sp>
        <p:nvSpPr>
          <p:cNvPr id="12" name="Text Placeholder 21"/>
          <p:cNvSpPr>
            <a:spLocks noGrp="1"/>
          </p:cNvSpPr>
          <p:nvPr>
            <p:ph type="body" sz="quarter" idx="13" hasCustomPrompt="1"/>
          </p:nvPr>
        </p:nvSpPr>
        <p:spPr>
          <a:xfrm>
            <a:off x="1036395" y="2106946"/>
            <a:ext cx="4009538" cy="653609"/>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22" name="Text Placeholder 18"/>
          <p:cNvSpPr>
            <a:spLocks noGrp="1"/>
          </p:cNvSpPr>
          <p:nvPr>
            <p:ph type="body" sz="quarter" idx="14" hasCustomPrompt="1"/>
          </p:nvPr>
        </p:nvSpPr>
        <p:spPr>
          <a:xfrm>
            <a:off x="7132146" y="5184962"/>
            <a:ext cx="4009538" cy="185033"/>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14pt, Bold)</a:t>
            </a:r>
          </a:p>
        </p:txBody>
      </p:sp>
      <p:sp>
        <p:nvSpPr>
          <p:cNvPr id="23" name="Text Placeholder 21"/>
          <p:cNvSpPr>
            <a:spLocks noGrp="1"/>
          </p:cNvSpPr>
          <p:nvPr>
            <p:ph type="body" sz="quarter" idx="15" hasCustomPrompt="1"/>
          </p:nvPr>
        </p:nvSpPr>
        <p:spPr>
          <a:xfrm>
            <a:off x="7132146" y="5533254"/>
            <a:ext cx="4009538" cy="653609"/>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45675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8. Copy slid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bwMode="gray">
          <a:xfrm>
            <a:off x="7132146" y="1142516"/>
            <a:ext cx="4009538" cy="272343"/>
          </a:xfrm>
          <a:prstGeom prst="rect">
            <a:avLst/>
          </a:prstGeom>
          <a:ln>
            <a:noFill/>
          </a:ln>
        </p:spPr>
        <p:txBody>
          <a:bodyPr vert="horz" wrap="none" lIns="0" tIns="0" rIns="0" bIns="0" rtlCol="0" anchor="ctr">
            <a:noAutofit/>
          </a:bodyPr>
          <a:lstStyle>
            <a:lvl1pPr algn="ctr">
              <a:defRPr sz="2539"/>
            </a:lvl1pPr>
          </a:lstStyle>
          <a:p>
            <a:r>
              <a:rPr lang="en-US" dirty="0"/>
              <a:t>ENTER HEADER TEXT</a:t>
            </a:r>
          </a:p>
        </p:txBody>
      </p:sp>
      <p:sp>
        <p:nvSpPr>
          <p:cNvPr id="8" name="Text Placeholder 18"/>
          <p:cNvSpPr>
            <a:spLocks noGrp="1"/>
          </p:cNvSpPr>
          <p:nvPr>
            <p:ph type="body" sz="quarter" idx="12" hasCustomPrompt="1"/>
          </p:nvPr>
        </p:nvSpPr>
        <p:spPr>
          <a:xfrm>
            <a:off x="7132146" y="1758655"/>
            <a:ext cx="4009538" cy="185033"/>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14pt, Bold)</a:t>
            </a:r>
          </a:p>
        </p:txBody>
      </p:sp>
      <p:sp>
        <p:nvSpPr>
          <p:cNvPr id="9" name="Text Placeholder 21"/>
          <p:cNvSpPr>
            <a:spLocks noGrp="1"/>
          </p:cNvSpPr>
          <p:nvPr>
            <p:ph type="body" sz="quarter" idx="13" hasCustomPrompt="1"/>
          </p:nvPr>
        </p:nvSpPr>
        <p:spPr>
          <a:xfrm>
            <a:off x="7132146" y="2106946"/>
            <a:ext cx="4009538" cy="653609"/>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0" name="Title Placeholder 1"/>
          <p:cNvSpPr txBox="1">
            <a:spLocks/>
          </p:cNvSpPr>
          <p:nvPr userDrawn="1"/>
        </p:nvSpPr>
        <p:spPr bwMode="gray">
          <a:xfrm>
            <a:off x="1044303" y="4568823"/>
            <a:ext cx="4009538" cy="272343"/>
          </a:xfrm>
          <a:prstGeom prst="rect">
            <a:avLst/>
          </a:prstGeom>
          <a:ln>
            <a:noFill/>
          </a:ln>
        </p:spPr>
        <p:txBody>
          <a:bodyPr vert="horz" wrap="none" lIns="0" tIns="0" rIns="0" bIns="0" rtlCol="0" anchor="ctr">
            <a:noAutofit/>
          </a:bodyPr>
          <a:lstStyle>
            <a:lvl1pPr algn="ctr"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r>
              <a:rPr lang="en-US" sz="2539"/>
              <a:t>ENTER HEADER TEXT</a:t>
            </a:r>
            <a:endParaRPr lang="en-US" sz="2539" dirty="0"/>
          </a:p>
        </p:txBody>
      </p:sp>
      <p:sp>
        <p:nvSpPr>
          <p:cNvPr id="12" name="Text Placeholder 18"/>
          <p:cNvSpPr>
            <a:spLocks noGrp="1"/>
          </p:cNvSpPr>
          <p:nvPr>
            <p:ph type="body" sz="quarter" idx="14" hasCustomPrompt="1"/>
          </p:nvPr>
        </p:nvSpPr>
        <p:spPr>
          <a:xfrm>
            <a:off x="1044303" y="5184962"/>
            <a:ext cx="4009538" cy="185033"/>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14pt, Bold)</a:t>
            </a:r>
          </a:p>
        </p:txBody>
      </p:sp>
      <p:sp>
        <p:nvSpPr>
          <p:cNvPr id="13" name="Text Placeholder 21"/>
          <p:cNvSpPr>
            <a:spLocks noGrp="1"/>
          </p:cNvSpPr>
          <p:nvPr>
            <p:ph type="body" sz="quarter" idx="15" hasCustomPrompt="1"/>
          </p:nvPr>
        </p:nvSpPr>
        <p:spPr>
          <a:xfrm>
            <a:off x="1044303" y="5533254"/>
            <a:ext cx="4009538" cy="653609"/>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4" name="Picture Placeholder 5"/>
          <p:cNvSpPr>
            <a:spLocks noGrp="1"/>
          </p:cNvSpPr>
          <p:nvPr>
            <p:ph type="pic" sz="quarter" idx="16"/>
          </p:nvPr>
        </p:nvSpPr>
        <p:spPr>
          <a:xfrm>
            <a:off x="-7410" y="0"/>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20" name="Picture Placeholder 5"/>
          <p:cNvSpPr>
            <a:spLocks noGrp="1"/>
          </p:cNvSpPr>
          <p:nvPr>
            <p:ph type="pic" sz="quarter" idx="17"/>
          </p:nvPr>
        </p:nvSpPr>
        <p:spPr>
          <a:xfrm>
            <a:off x="6088341" y="3426308"/>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3517" y="6317075"/>
            <a:ext cx="1516258" cy="328689"/>
          </a:xfrm>
          <a:prstGeom prst="rect">
            <a:avLst/>
          </a:prstGeom>
        </p:spPr>
      </p:pic>
    </p:spTree>
    <p:extLst>
      <p:ext uri="{BB962C8B-B14F-4D97-AF65-F5344CB8AC3E}">
        <p14:creationId xmlns:p14="http://schemas.microsoft.com/office/powerpoint/2010/main" val="163449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9.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7410" y="0"/>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4" name="Picture Placeholder 5"/>
          <p:cNvSpPr>
            <a:spLocks noGrp="1"/>
          </p:cNvSpPr>
          <p:nvPr>
            <p:ph type="pic" sz="quarter" idx="17"/>
          </p:nvPr>
        </p:nvSpPr>
        <p:spPr>
          <a:xfrm>
            <a:off x="6088341" y="0"/>
            <a:ext cx="6095751" cy="3426308"/>
          </a:xfrm>
          <a:prstGeom prst="rect">
            <a:avLst/>
          </a:prstGeom>
          <a:solidFill>
            <a:schemeClr val="accent6"/>
          </a:solidFill>
        </p:spPr>
        <p:txBody>
          <a:bodyPr/>
          <a:lstStyle>
            <a:lvl1pPr algn="ctr">
              <a:defRPr sz="1088" b="0" i="1" baseline="0">
                <a:solidFill>
                  <a:schemeClr val="accent5"/>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6" name="Picture Placeholder 5"/>
          <p:cNvSpPr>
            <a:spLocks noGrp="1"/>
          </p:cNvSpPr>
          <p:nvPr>
            <p:ph type="pic" sz="quarter" idx="18"/>
          </p:nvPr>
        </p:nvSpPr>
        <p:spPr>
          <a:xfrm>
            <a:off x="6088341" y="3426308"/>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10" name="Title Placeholder 1"/>
          <p:cNvSpPr>
            <a:spLocks noGrp="1"/>
          </p:cNvSpPr>
          <p:nvPr>
            <p:ph type="title" hasCustomPrompt="1"/>
          </p:nvPr>
        </p:nvSpPr>
        <p:spPr bwMode="gray">
          <a:xfrm>
            <a:off x="212225" y="3748579"/>
            <a:ext cx="11258204"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dirty="0"/>
              <a:t>ENTER HEADER TEXT</a:t>
            </a:r>
          </a:p>
        </p:txBody>
      </p:sp>
      <p:sp>
        <p:nvSpPr>
          <p:cNvPr id="12" name="Text Placeholder 18"/>
          <p:cNvSpPr>
            <a:spLocks noGrp="1"/>
          </p:cNvSpPr>
          <p:nvPr>
            <p:ph type="body" sz="quarter" idx="12" hasCustomPrompt="1"/>
          </p:nvPr>
        </p:nvSpPr>
        <p:spPr>
          <a:xfrm>
            <a:off x="211647" y="4356621"/>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3" name="Text Placeholder 21"/>
          <p:cNvSpPr>
            <a:spLocks noGrp="1"/>
          </p:cNvSpPr>
          <p:nvPr>
            <p:ph type="body" sz="quarter" idx="13" hasCustomPrompt="1"/>
          </p:nvPr>
        </p:nvSpPr>
        <p:spPr>
          <a:xfrm>
            <a:off x="211647" y="4885153"/>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138903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0.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6088341" y="0"/>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4" name="Picture Placeholder 5"/>
          <p:cNvSpPr>
            <a:spLocks noGrp="1"/>
          </p:cNvSpPr>
          <p:nvPr>
            <p:ph type="pic" sz="quarter" idx="17"/>
          </p:nvPr>
        </p:nvSpPr>
        <p:spPr>
          <a:xfrm>
            <a:off x="0" y="3431693"/>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5" name="Picture Placeholder 5"/>
          <p:cNvSpPr>
            <a:spLocks noGrp="1"/>
          </p:cNvSpPr>
          <p:nvPr>
            <p:ph type="pic" sz="quarter" idx="18"/>
          </p:nvPr>
        </p:nvSpPr>
        <p:spPr>
          <a:xfrm>
            <a:off x="6088341" y="3426308"/>
            <a:ext cx="6095751" cy="3426308"/>
          </a:xfrm>
          <a:prstGeom prst="rect">
            <a:avLst/>
          </a:prstGeom>
          <a:solidFill>
            <a:schemeClr val="accent6"/>
          </a:solidFill>
        </p:spPr>
        <p:txBody>
          <a:bodyPr/>
          <a:lstStyle>
            <a:lvl1pPr algn="ctr">
              <a:defRPr sz="1088" b="0" i="1" baseline="0">
                <a:solidFill>
                  <a:schemeClr val="accent5"/>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6" name="Title Placeholder 1"/>
          <p:cNvSpPr>
            <a:spLocks noGrp="1"/>
          </p:cNvSpPr>
          <p:nvPr>
            <p:ph type="title" hasCustomPrompt="1"/>
          </p:nvPr>
        </p:nvSpPr>
        <p:spPr bwMode="gray">
          <a:xfrm>
            <a:off x="191231" y="338971"/>
            <a:ext cx="11258204"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dirty="0"/>
              <a:t>ENTER HEADER TEXT</a:t>
            </a:r>
          </a:p>
        </p:txBody>
      </p:sp>
      <p:sp>
        <p:nvSpPr>
          <p:cNvPr id="8" name="Text Placeholder 18"/>
          <p:cNvSpPr>
            <a:spLocks noGrp="1"/>
          </p:cNvSpPr>
          <p:nvPr>
            <p:ph type="body" sz="quarter" idx="12" hasCustomPrompt="1"/>
          </p:nvPr>
        </p:nvSpPr>
        <p:spPr>
          <a:xfrm>
            <a:off x="190653" y="947013"/>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9" name="Text Placeholder 21"/>
          <p:cNvSpPr>
            <a:spLocks noGrp="1"/>
          </p:cNvSpPr>
          <p:nvPr>
            <p:ph type="body" sz="quarter" idx="13" hasCustomPrompt="1"/>
          </p:nvPr>
        </p:nvSpPr>
        <p:spPr>
          <a:xfrm>
            <a:off x="190653" y="1475544"/>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127086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Thank you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5" name="Text Placeholder 9"/>
          <p:cNvSpPr>
            <a:spLocks noGrp="1"/>
          </p:cNvSpPr>
          <p:nvPr>
            <p:ph type="body" sz="quarter" idx="10" hasCustomPrompt="1"/>
          </p:nvPr>
        </p:nvSpPr>
        <p:spPr>
          <a:xfrm>
            <a:off x="2334933" y="2035320"/>
            <a:ext cx="7522135" cy="1249026"/>
          </a:xfrm>
          <a:prstGeom prst="rect">
            <a:avLst/>
          </a:prstGeom>
        </p:spPr>
        <p:txBody>
          <a:bodyPr vert="horz" wrap="none" lIns="0" tIns="0" rIns="0" bIns="0" anchor="t" anchorCtr="0">
            <a:noAutofit/>
          </a:bodyPr>
          <a:lstStyle>
            <a:lvl1pPr algn="ctr">
              <a:lnSpc>
                <a:spcPct val="100000"/>
              </a:lnSpc>
              <a:defRPr sz="9069" b="0" baseline="0">
                <a:solidFill>
                  <a:schemeClr val="bg1"/>
                </a:solidFill>
                <a:latin typeface="Impact" charset="0"/>
                <a:ea typeface="Impact" charset="0"/>
                <a:cs typeface="Impact" charset="0"/>
              </a:defRPr>
            </a:lvl1pPr>
            <a:lvl2pPr algn="ctr">
              <a:defRPr sz="1814" b="0">
                <a:solidFill>
                  <a:srgbClr val="FFFFFF"/>
                </a:solidFill>
                <a:latin typeface="Impact" charset="0"/>
                <a:ea typeface="Impact" charset="0"/>
                <a:cs typeface="Impact" charset="0"/>
              </a:defRPr>
            </a:lvl2pPr>
            <a:lvl3pPr algn="ctr">
              <a:defRPr sz="1814" b="0">
                <a:solidFill>
                  <a:srgbClr val="FFFFFF"/>
                </a:solidFill>
                <a:latin typeface="Impact" charset="0"/>
                <a:ea typeface="Impact" charset="0"/>
                <a:cs typeface="Impact" charset="0"/>
              </a:defRPr>
            </a:lvl3pPr>
            <a:lvl4pPr algn="ctr">
              <a:defRPr sz="1814" b="0">
                <a:solidFill>
                  <a:srgbClr val="FFFFFF"/>
                </a:solidFill>
                <a:latin typeface="Impact" charset="0"/>
                <a:ea typeface="Impact" charset="0"/>
                <a:cs typeface="Impact" charset="0"/>
              </a:defRPr>
            </a:lvl4pPr>
            <a:lvl5pPr algn="ctr">
              <a:defRPr sz="1814"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063040" y="3888052"/>
            <a:ext cx="4065920" cy="187859"/>
          </a:xfrm>
          <a:prstGeom prst="rect">
            <a:avLst/>
          </a:prstGeom>
        </p:spPr>
        <p:txBody>
          <a:bodyPr anchor="ctr" anchorCtr="0"/>
          <a:lstStyle>
            <a:lvl1pPr algn="ctr">
              <a:lnSpc>
                <a:spcPct val="100000"/>
              </a:lnSpc>
              <a:defRPr sz="1632" baseline="0">
                <a:solidFill>
                  <a:schemeClr val="bg1"/>
                </a:solidFill>
              </a:defRPr>
            </a:lvl1pPr>
          </a:lstStyle>
          <a:p>
            <a:pPr lvl="0"/>
            <a:r>
              <a:rPr lang="en-US" dirty="0"/>
              <a:t>Enter text here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Tree>
    <p:extLst>
      <p:ext uri="{BB962C8B-B14F-4D97-AF65-F5344CB8AC3E}">
        <p14:creationId xmlns:p14="http://schemas.microsoft.com/office/powerpoint/2010/main" val="108776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972313" y="1478731"/>
            <a:ext cx="3264999" cy="331009"/>
          </a:xfrm>
          <a:prstGeom prst="rect">
            <a:avLst/>
          </a:prstGeom>
        </p:spPr>
        <p:txBody>
          <a:bodyPr lIns="0" tIns="0" rIns="0" bIns="0"/>
          <a:lstStyle>
            <a:lvl1pPr algn="ctr">
              <a:defRPr sz="1088" b="1"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Header copy (Arial, 12pt, Bold)</a:t>
            </a:r>
          </a:p>
        </p:txBody>
      </p:sp>
      <p:sp>
        <p:nvSpPr>
          <p:cNvPr id="8" name="Picture Placeholder 7"/>
          <p:cNvSpPr>
            <a:spLocks noGrp="1"/>
          </p:cNvSpPr>
          <p:nvPr>
            <p:ph type="pic" sz="quarter" idx="14"/>
          </p:nvPr>
        </p:nvSpPr>
        <p:spPr>
          <a:xfrm>
            <a:off x="974821" y="1868996"/>
            <a:ext cx="3264998" cy="3265169"/>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Picture Placeholder 7"/>
          <p:cNvSpPr>
            <a:spLocks noGrp="1"/>
          </p:cNvSpPr>
          <p:nvPr>
            <p:ph type="pic" sz="quarter" idx="15"/>
          </p:nvPr>
        </p:nvSpPr>
        <p:spPr>
          <a:xfrm>
            <a:off x="4463501" y="1868996"/>
            <a:ext cx="3264998" cy="3265169"/>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Picture Placeholder 7"/>
          <p:cNvSpPr>
            <a:spLocks noGrp="1"/>
          </p:cNvSpPr>
          <p:nvPr>
            <p:ph type="pic" sz="quarter" idx="16"/>
          </p:nvPr>
        </p:nvSpPr>
        <p:spPr>
          <a:xfrm>
            <a:off x="7952181" y="1868996"/>
            <a:ext cx="3264998" cy="3265169"/>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Text Placeholder 21"/>
          <p:cNvSpPr>
            <a:spLocks noGrp="1"/>
          </p:cNvSpPr>
          <p:nvPr>
            <p:ph type="body" sz="quarter" idx="17" hasCustomPrompt="1"/>
          </p:nvPr>
        </p:nvSpPr>
        <p:spPr>
          <a:xfrm>
            <a:off x="4463501" y="1478731"/>
            <a:ext cx="3264999" cy="331009"/>
          </a:xfrm>
          <a:prstGeom prst="rect">
            <a:avLst/>
          </a:prstGeom>
        </p:spPr>
        <p:txBody>
          <a:bodyPr lIns="0" tIns="0" rIns="0" bIns="0"/>
          <a:lstStyle>
            <a:lvl1pPr algn="ctr">
              <a:defRPr sz="1088" b="1"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Header copy (Arial, 12pt, Bold)</a:t>
            </a:r>
          </a:p>
        </p:txBody>
      </p:sp>
      <p:sp>
        <p:nvSpPr>
          <p:cNvPr id="12" name="Text Placeholder 21"/>
          <p:cNvSpPr>
            <a:spLocks noGrp="1"/>
          </p:cNvSpPr>
          <p:nvPr>
            <p:ph type="body" sz="quarter" idx="18" hasCustomPrompt="1"/>
          </p:nvPr>
        </p:nvSpPr>
        <p:spPr>
          <a:xfrm>
            <a:off x="7952180" y="1478731"/>
            <a:ext cx="3264999" cy="331009"/>
          </a:xfrm>
          <a:prstGeom prst="rect">
            <a:avLst/>
          </a:prstGeom>
        </p:spPr>
        <p:txBody>
          <a:bodyPr lIns="0" tIns="0" rIns="0" bIns="0"/>
          <a:lstStyle>
            <a:lvl1pPr algn="ctr">
              <a:defRPr sz="1088" b="1"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Header copy (Arial, 12pt, Bold)</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5" name="Text Placeholder 21"/>
          <p:cNvSpPr>
            <a:spLocks noGrp="1"/>
          </p:cNvSpPr>
          <p:nvPr>
            <p:ph type="body" sz="quarter" idx="19" hasCustomPrompt="1"/>
          </p:nvPr>
        </p:nvSpPr>
        <p:spPr>
          <a:xfrm>
            <a:off x="972313" y="5297424"/>
            <a:ext cx="3264999" cy="331009"/>
          </a:xfrm>
          <a:prstGeom prst="rect">
            <a:avLst/>
          </a:prstGeom>
        </p:spPr>
        <p:txBody>
          <a:bodyPr lIns="0" tIns="0" rIns="0" bIns="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7" name="Text Placeholder 21"/>
          <p:cNvSpPr>
            <a:spLocks noGrp="1"/>
          </p:cNvSpPr>
          <p:nvPr>
            <p:ph type="body" sz="quarter" idx="20" hasCustomPrompt="1"/>
          </p:nvPr>
        </p:nvSpPr>
        <p:spPr>
          <a:xfrm>
            <a:off x="4463501" y="5297423"/>
            <a:ext cx="3264999" cy="331009"/>
          </a:xfrm>
          <a:prstGeom prst="rect">
            <a:avLst/>
          </a:prstGeom>
        </p:spPr>
        <p:txBody>
          <a:bodyPr lIns="0" tIns="0" rIns="0" bIns="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8" name="Text Placeholder 21"/>
          <p:cNvSpPr>
            <a:spLocks noGrp="1"/>
          </p:cNvSpPr>
          <p:nvPr>
            <p:ph type="body" sz="quarter" idx="21" hasCustomPrompt="1"/>
          </p:nvPr>
        </p:nvSpPr>
        <p:spPr>
          <a:xfrm>
            <a:off x="7952180" y="5297423"/>
            <a:ext cx="3264999" cy="331009"/>
          </a:xfrm>
          <a:prstGeom prst="rect">
            <a:avLst/>
          </a:prstGeom>
        </p:spPr>
        <p:txBody>
          <a:bodyPr lIns="0" tIns="0" rIns="0" bIns="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287700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Picture Placeholder 7"/>
          <p:cNvSpPr>
            <a:spLocks noGrp="1"/>
          </p:cNvSpPr>
          <p:nvPr>
            <p:ph type="pic" sz="quarter" idx="14"/>
          </p:nvPr>
        </p:nvSpPr>
        <p:spPr>
          <a:xfrm>
            <a:off x="974821" y="1337016"/>
            <a:ext cx="3264998" cy="3797149"/>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8" name="Picture Placeholder 7"/>
          <p:cNvSpPr>
            <a:spLocks noGrp="1"/>
          </p:cNvSpPr>
          <p:nvPr>
            <p:ph type="pic" sz="quarter" idx="15"/>
          </p:nvPr>
        </p:nvSpPr>
        <p:spPr>
          <a:xfrm>
            <a:off x="4463501" y="1337016"/>
            <a:ext cx="3264998" cy="3797149"/>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Picture Placeholder 7"/>
          <p:cNvSpPr>
            <a:spLocks noGrp="1"/>
          </p:cNvSpPr>
          <p:nvPr>
            <p:ph type="pic" sz="quarter" idx="16"/>
          </p:nvPr>
        </p:nvSpPr>
        <p:spPr>
          <a:xfrm>
            <a:off x="7952181" y="1337016"/>
            <a:ext cx="3264998" cy="3797149"/>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3" name="Text Placeholder 21"/>
          <p:cNvSpPr>
            <a:spLocks noGrp="1"/>
          </p:cNvSpPr>
          <p:nvPr>
            <p:ph type="body" sz="quarter" idx="19" hasCustomPrompt="1"/>
          </p:nvPr>
        </p:nvSpPr>
        <p:spPr>
          <a:xfrm>
            <a:off x="972313" y="5297424"/>
            <a:ext cx="3264999"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4" name="Text Placeholder 21"/>
          <p:cNvSpPr>
            <a:spLocks noGrp="1"/>
          </p:cNvSpPr>
          <p:nvPr>
            <p:ph type="body" sz="quarter" idx="20" hasCustomPrompt="1"/>
          </p:nvPr>
        </p:nvSpPr>
        <p:spPr>
          <a:xfrm>
            <a:off x="4463501" y="5297423"/>
            <a:ext cx="3264999"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5" name="Text Placeholder 21"/>
          <p:cNvSpPr>
            <a:spLocks noGrp="1"/>
          </p:cNvSpPr>
          <p:nvPr>
            <p:ph type="body" sz="quarter" idx="21" hasCustomPrompt="1"/>
          </p:nvPr>
        </p:nvSpPr>
        <p:spPr>
          <a:xfrm>
            <a:off x="7952180" y="5297423"/>
            <a:ext cx="3264999"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423032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899" y="212237"/>
            <a:ext cx="11258204" cy="272343"/>
          </a:xfrm>
          <a:prstGeom prst="rect">
            <a:avLst/>
          </a:prstGeom>
          <a:ln>
            <a:noFill/>
          </a:ln>
        </p:spPr>
        <p:txBody>
          <a:bodyPr vert="horz" wrap="none" lIns="0" tIns="0" rIns="0" bIns="0" rtlCol="0" anchor="ctr">
            <a:noAutofit/>
          </a:bodyPr>
          <a:lstStyle>
            <a:lvl1pPr algn="ctr">
              <a:defRPr sz="2539">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370733" y="820279"/>
            <a:ext cx="5450534"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12pt, Bold)</a:t>
            </a:r>
          </a:p>
        </p:txBody>
      </p:sp>
      <p:sp>
        <p:nvSpPr>
          <p:cNvPr id="6" name="Picture Placeholder 7"/>
          <p:cNvSpPr>
            <a:spLocks noGrp="1"/>
          </p:cNvSpPr>
          <p:nvPr>
            <p:ph type="pic" sz="quarter" idx="14"/>
          </p:nvPr>
        </p:nvSpPr>
        <p:spPr>
          <a:xfrm>
            <a:off x="799796"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0" name="Text Placeholder 21"/>
          <p:cNvSpPr>
            <a:spLocks noGrp="1"/>
          </p:cNvSpPr>
          <p:nvPr>
            <p:ph type="body" sz="quarter" idx="19" hasCustomPrompt="1"/>
          </p:nvPr>
        </p:nvSpPr>
        <p:spPr>
          <a:xfrm>
            <a:off x="799796"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4" name="Picture Placeholder 7"/>
          <p:cNvSpPr>
            <a:spLocks noGrp="1"/>
          </p:cNvSpPr>
          <p:nvPr>
            <p:ph type="pic" sz="quarter" idx="22"/>
          </p:nvPr>
        </p:nvSpPr>
        <p:spPr>
          <a:xfrm>
            <a:off x="3528172"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5" name="Picture Placeholder 7"/>
          <p:cNvSpPr>
            <a:spLocks noGrp="1"/>
          </p:cNvSpPr>
          <p:nvPr>
            <p:ph type="pic" sz="quarter" idx="23"/>
          </p:nvPr>
        </p:nvSpPr>
        <p:spPr>
          <a:xfrm>
            <a:off x="6256548"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Picture Placeholder 7"/>
          <p:cNvSpPr>
            <a:spLocks noGrp="1"/>
          </p:cNvSpPr>
          <p:nvPr>
            <p:ph type="pic" sz="quarter" idx="24"/>
          </p:nvPr>
        </p:nvSpPr>
        <p:spPr>
          <a:xfrm>
            <a:off x="8984926"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8" name="Text Placeholder 21"/>
          <p:cNvSpPr>
            <a:spLocks noGrp="1"/>
          </p:cNvSpPr>
          <p:nvPr>
            <p:ph type="body" sz="quarter" idx="25" hasCustomPrompt="1"/>
          </p:nvPr>
        </p:nvSpPr>
        <p:spPr>
          <a:xfrm>
            <a:off x="3528171"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9" name="Text Placeholder 21"/>
          <p:cNvSpPr>
            <a:spLocks noGrp="1"/>
          </p:cNvSpPr>
          <p:nvPr>
            <p:ph type="body" sz="quarter" idx="26" hasCustomPrompt="1"/>
          </p:nvPr>
        </p:nvSpPr>
        <p:spPr>
          <a:xfrm>
            <a:off x="6256548"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20" name="Text Placeholder 21"/>
          <p:cNvSpPr>
            <a:spLocks noGrp="1"/>
          </p:cNvSpPr>
          <p:nvPr>
            <p:ph type="body" sz="quarter" idx="27" hasCustomPrompt="1"/>
          </p:nvPr>
        </p:nvSpPr>
        <p:spPr>
          <a:xfrm>
            <a:off x="8984926"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45262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899" y="212237"/>
            <a:ext cx="11258204" cy="272343"/>
          </a:xfrm>
          <a:prstGeom prst="rect">
            <a:avLst/>
          </a:prstGeom>
          <a:ln>
            <a:noFill/>
          </a:ln>
        </p:spPr>
        <p:txBody>
          <a:bodyPr vert="horz" wrap="none" lIns="0" tIns="0" rIns="0" bIns="0" rtlCol="0" anchor="ctr">
            <a:noAutofit/>
          </a:bodyPr>
          <a:lstStyle>
            <a:lvl1pPr algn="ctr">
              <a:defRPr sz="2539">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370733" y="820279"/>
            <a:ext cx="5450534"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12pt, Bold)</a:t>
            </a:r>
          </a:p>
        </p:txBody>
      </p:sp>
      <p:sp>
        <p:nvSpPr>
          <p:cNvPr id="6" name="Picture Placeholder 7"/>
          <p:cNvSpPr>
            <a:spLocks noGrp="1"/>
          </p:cNvSpPr>
          <p:nvPr>
            <p:ph type="pic" sz="quarter" idx="14"/>
          </p:nvPr>
        </p:nvSpPr>
        <p:spPr>
          <a:xfrm>
            <a:off x="327541" y="175068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8" name="Text Placeholder 21"/>
          <p:cNvSpPr>
            <a:spLocks noGrp="1"/>
          </p:cNvSpPr>
          <p:nvPr>
            <p:ph type="body" sz="quarter" idx="19" hasCustomPrompt="1"/>
          </p:nvPr>
        </p:nvSpPr>
        <p:spPr>
          <a:xfrm>
            <a:off x="327541" y="448753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5" name="Picture Placeholder 7"/>
          <p:cNvSpPr>
            <a:spLocks noGrp="1"/>
          </p:cNvSpPr>
          <p:nvPr>
            <p:ph type="pic" sz="quarter" idx="28"/>
          </p:nvPr>
        </p:nvSpPr>
        <p:spPr>
          <a:xfrm>
            <a:off x="2295495" y="2276958"/>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Picture Placeholder 7"/>
          <p:cNvSpPr>
            <a:spLocks noGrp="1"/>
          </p:cNvSpPr>
          <p:nvPr>
            <p:ph type="pic" sz="quarter" idx="29"/>
          </p:nvPr>
        </p:nvSpPr>
        <p:spPr>
          <a:xfrm>
            <a:off x="4263449" y="175068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7" name="Picture Placeholder 7"/>
          <p:cNvSpPr>
            <a:spLocks noGrp="1"/>
          </p:cNvSpPr>
          <p:nvPr>
            <p:ph type="pic" sz="quarter" idx="30"/>
          </p:nvPr>
        </p:nvSpPr>
        <p:spPr>
          <a:xfrm>
            <a:off x="6231403" y="227695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8" name="Picture Placeholder 7"/>
          <p:cNvSpPr>
            <a:spLocks noGrp="1"/>
          </p:cNvSpPr>
          <p:nvPr>
            <p:ph type="pic" sz="quarter" idx="31"/>
          </p:nvPr>
        </p:nvSpPr>
        <p:spPr>
          <a:xfrm>
            <a:off x="8199356" y="1750686"/>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9" name="Picture Placeholder 7"/>
          <p:cNvSpPr>
            <a:spLocks noGrp="1"/>
          </p:cNvSpPr>
          <p:nvPr>
            <p:ph type="pic" sz="quarter" idx="32"/>
          </p:nvPr>
        </p:nvSpPr>
        <p:spPr>
          <a:xfrm>
            <a:off x="10167311" y="227695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22" name="Text Placeholder 21"/>
          <p:cNvSpPr>
            <a:spLocks noGrp="1"/>
          </p:cNvSpPr>
          <p:nvPr>
            <p:ph type="body" sz="quarter" idx="33" hasCustomPrompt="1"/>
          </p:nvPr>
        </p:nvSpPr>
        <p:spPr>
          <a:xfrm>
            <a:off x="4263448" y="448753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23" name="Text Placeholder 21"/>
          <p:cNvSpPr>
            <a:spLocks noGrp="1"/>
          </p:cNvSpPr>
          <p:nvPr>
            <p:ph type="body" sz="quarter" idx="34" hasCustomPrompt="1"/>
          </p:nvPr>
        </p:nvSpPr>
        <p:spPr>
          <a:xfrm>
            <a:off x="8199355" y="448753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24" name="Text Placeholder 21"/>
          <p:cNvSpPr>
            <a:spLocks noGrp="1"/>
          </p:cNvSpPr>
          <p:nvPr>
            <p:ph type="body" sz="quarter" idx="35" hasCustomPrompt="1"/>
          </p:nvPr>
        </p:nvSpPr>
        <p:spPr>
          <a:xfrm>
            <a:off x="2295495" y="5019144"/>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25" name="Text Placeholder 21"/>
          <p:cNvSpPr>
            <a:spLocks noGrp="1"/>
          </p:cNvSpPr>
          <p:nvPr>
            <p:ph type="body" sz="quarter" idx="36" hasCustomPrompt="1"/>
          </p:nvPr>
        </p:nvSpPr>
        <p:spPr>
          <a:xfrm>
            <a:off x="6231402" y="5019144"/>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26" name="Text Placeholder 21"/>
          <p:cNvSpPr>
            <a:spLocks noGrp="1"/>
          </p:cNvSpPr>
          <p:nvPr>
            <p:ph type="body" sz="quarter" idx="37" hasCustomPrompt="1"/>
          </p:nvPr>
        </p:nvSpPr>
        <p:spPr>
          <a:xfrm>
            <a:off x="10167311" y="5019144"/>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24792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5. Copy slide">
    <p:spTree>
      <p:nvGrpSpPr>
        <p:cNvPr id="1" name=""/>
        <p:cNvGrpSpPr/>
        <p:nvPr/>
      </p:nvGrpSpPr>
      <p:grpSpPr>
        <a:xfrm>
          <a:off x="0" y="0"/>
          <a:ext cx="0" cy="0"/>
          <a:chOff x="0" y="0"/>
          <a:chExt cx="0" cy="0"/>
        </a:xfrm>
      </p:grpSpPr>
      <p:sp>
        <p:nvSpPr>
          <p:cNvPr id="6" name="Picture Placeholder 7"/>
          <p:cNvSpPr>
            <a:spLocks noGrp="1"/>
          </p:cNvSpPr>
          <p:nvPr>
            <p:ph type="pic" sz="quarter" idx="14"/>
          </p:nvPr>
        </p:nvSpPr>
        <p:spPr>
          <a:xfrm>
            <a:off x="799796"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8" name="Text Placeholder 21"/>
          <p:cNvSpPr>
            <a:spLocks noGrp="1"/>
          </p:cNvSpPr>
          <p:nvPr>
            <p:ph type="body" sz="quarter" idx="19" hasCustomPrompt="1"/>
          </p:nvPr>
        </p:nvSpPr>
        <p:spPr>
          <a:xfrm>
            <a:off x="799796"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9" name="Picture Placeholder 7"/>
          <p:cNvSpPr>
            <a:spLocks noGrp="1"/>
          </p:cNvSpPr>
          <p:nvPr>
            <p:ph type="pic" sz="quarter" idx="22"/>
          </p:nvPr>
        </p:nvSpPr>
        <p:spPr>
          <a:xfrm>
            <a:off x="3528172"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Picture Placeholder 7"/>
          <p:cNvSpPr>
            <a:spLocks noGrp="1"/>
          </p:cNvSpPr>
          <p:nvPr>
            <p:ph type="pic" sz="quarter" idx="23"/>
          </p:nvPr>
        </p:nvSpPr>
        <p:spPr>
          <a:xfrm>
            <a:off x="6256548"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Picture Placeholder 7"/>
          <p:cNvSpPr>
            <a:spLocks noGrp="1"/>
          </p:cNvSpPr>
          <p:nvPr>
            <p:ph type="pic" sz="quarter" idx="24"/>
          </p:nvPr>
        </p:nvSpPr>
        <p:spPr>
          <a:xfrm>
            <a:off x="8984926"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2" name="Text Placeholder 21"/>
          <p:cNvSpPr>
            <a:spLocks noGrp="1"/>
          </p:cNvSpPr>
          <p:nvPr>
            <p:ph type="body" sz="quarter" idx="25" hasCustomPrompt="1"/>
          </p:nvPr>
        </p:nvSpPr>
        <p:spPr>
          <a:xfrm>
            <a:off x="3528171"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3" name="Text Placeholder 21"/>
          <p:cNvSpPr>
            <a:spLocks noGrp="1"/>
          </p:cNvSpPr>
          <p:nvPr>
            <p:ph type="body" sz="quarter" idx="26" hasCustomPrompt="1"/>
          </p:nvPr>
        </p:nvSpPr>
        <p:spPr>
          <a:xfrm>
            <a:off x="6256548"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4" name="Text Placeholder 21"/>
          <p:cNvSpPr>
            <a:spLocks noGrp="1"/>
          </p:cNvSpPr>
          <p:nvPr>
            <p:ph type="body" sz="quarter" idx="27" hasCustomPrompt="1"/>
          </p:nvPr>
        </p:nvSpPr>
        <p:spPr>
          <a:xfrm>
            <a:off x="8984926"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5"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sp>
        <p:nvSpPr>
          <p:cNvPr id="17"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Tree>
    <p:extLst>
      <p:ext uri="{BB962C8B-B14F-4D97-AF65-F5344CB8AC3E}">
        <p14:creationId xmlns:p14="http://schemas.microsoft.com/office/powerpoint/2010/main" val="200740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6. Copy slide">
    <p:spTree>
      <p:nvGrpSpPr>
        <p:cNvPr id="1" name=""/>
        <p:cNvGrpSpPr/>
        <p:nvPr/>
      </p:nvGrpSpPr>
      <p:grpSpPr>
        <a:xfrm>
          <a:off x="0" y="0"/>
          <a:ext cx="0" cy="0"/>
          <a:chOff x="0" y="0"/>
          <a:chExt cx="0" cy="0"/>
        </a:xfrm>
      </p:grpSpPr>
      <p:sp>
        <p:nvSpPr>
          <p:cNvPr id="6" name="Picture Placeholder 7"/>
          <p:cNvSpPr>
            <a:spLocks noGrp="1"/>
          </p:cNvSpPr>
          <p:nvPr>
            <p:ph type="pic" sz="quarter" idx="14"/>
          </p:nvPr>
        </p:nvSpPr>
        <p:spPr>
          <a:xfrm>
            <a:off x="327541" y="175068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8" name="Text Placeholder 21"/>
          <p:cNvSpPr>
            <a:spLocks noGrp="1"/>
          </p:cNvSpPr>
          <p:nvPr>
            <p:ph type="body" sz="quarter" idx="19" hasCustomPrompt="1"/>
          </p:nvPr>
        </p:nvSpPr>
        <p:spPr>
          <a:xfrm>
            <a:off x="327541" y="448753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9" name="Picture Placeholder 7"/>
          <p:cNvSpPr>
            <a:spLocks noGrp="1"/>
          </p:cNvSpPr>
          <p:nvPr>
            <p:ph type="pic" sz="quarter" idx="28"/>
          </p:nvPr>
        </p:nvSpPr>
        <p:spPr>
          <a:xfrm>
            <a:off x="2295495" y="2276958"/>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Picture Placeholder 7"/>
          <p:cNvSpPr>
            <a:spLocks noGrp="1"/>
          </p:cNvSpPr>
          <p:nvPr>
            <p:ph type="pic" sz="quarter" idx="29"/>
          </p:nvPr>
        </p:nvSpPr>
        <p:spPr>
          <a:xfrm>
            <a:off x="4263449" y="175068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Picture Placeholder 7"/>
          <p:cNvSpPr>
            <a:spLocks noGrp="1"/>
          </p:cNvSpPr>
          <p:nvPr>
            <p:ph type="pic" sz="quarter" idx="30"/>
          </p:nvPr>
        </p:nvSpPr>
        <p:spPr>
          <a:xfrm>
            <a:off x="6231403" y="227695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2" name="Picture Placeholder 7"/>
          <p:cNvSpPr>
            <a:spLocks noGrp="1"/>
          </p:cNvSpPr>
          <p:nvPr>
            <p:ph type="pic" sz="quarter" idx="31"/>
          </p:nvPr>
        </p:nvSpPr>
        <p:spPr>
          <a:xfrm>
            <a:off x="8199356" y="1750686"/>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3" name="Picture Placeholder 7"/>
          <p:cNvSpPr>
            <a:spLocks noGrp="1"/>
          </p:cNvSpPr>
          <p:nvPr>
            <p:ph type="pic" sz="quarter" idx="32"/>
          </p:nvPr>
        </p:nvSpPr>
        <p:spPr>
          <a:xfrm>
            <a:off x="10167311" y="227695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4" name="Text Placeholder 21"/>
          <p:cNvSpPr>
            <a:spLocks noGrp="1"/>
          </p:cNvSpPr>
          <p:nvPr>
            <p:ph type="body" sz="quarter" idx="33" hasCustomPrompt="1"/>
          </p:nvPr>
        </p:nvSpPr>
        <p:spPr>
          <a:xfrm>
            <a:off x="4263448" y="448753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5" name="Text Placeholder 21"/>
          <p:cNvSpPr>
            <a:spLocks noGrp="1"/>
          </p:cNvSpPr>
          <p:nvPr>
            <p:ph type="body" sz="quarter" idx="34" hasCustomPrompt="1"/>
          </p:nvPr>
        </p:nvSpPr>
        <p:spPr>
          <a:xfrm>
            <a:off x="8199355" y="448753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6" name="Text Placeholder 21"/>
          <p:cNvSpPr>
            <a:spLocks noGrp="1"/>
          </p:cNvSpPr>
          <p:nvPr>
            <p:ph type="body" sz="quarter" idx="35" hasCustomPrompt="1"/>
          </p:nvPr>
        </p:nvSpPr>
        <p:spPr>
          <a:xfrm>
            <a:off x="2295495" y="5019144"/>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7" name="Text Placeholder 21"/>
          <p:cNvSpPr>
            <a:spLocks noGrp="1"/>
          </p:cNvSpPr>
          <p:nvPr>
            <p:ph type="body" sz="quarter" idx="36" hasCustomPrompt="1"/>
          </p:nvPr>
        </p:nvSpPr>
        <p:spPr>
          <a:xfrm>
            <a:off x="6231402" y="5019144"/>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8" name="Text Placeholder 21"/>
          <p:cNvSpPr>
            <a:spLocks noGrp="1"/>
          </p:cNvSpPr>
          <p:nvPr>
            <p:ph type="body" sz="quarter" idx="37" hasCustomPrompt="1"/>
          </p:nvPr>
        </p:nvSpPr>
        <p:spPr>
          <a:xfrm>
            <a:off x="10167311" y="5019144"/>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9"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sp>
        <p:nvSpPr>
          <p:cNvPr id="21"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Tree>
    <p:extLst>
      <p:ext uri="{BB962C8B-B14F-4D97-AF65-F5344CB8AC3E}">
        <p14:creationId xmlns:p14="http://schemas.microsoft.com/office/powerpoint/2010/main" val="244226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7. Copy slide">
    <p:spTree>
      <p:nvGrpSpPr>
        <p:cNvPr id="1" name=""/>
        <p:cNvGrpSpPr/>
        <p:nvPr/>
      </p:nvGrpSpPr>
      <p:grpSpPr>
        <a:xfrm>
          <a:off x="0" y="0"/>
          <a:ext cx="0" cy="0"/>
          <a:chOff x="0" y="0"/>
          <a:chExt cx="0" cy="0"/>
        </a:xfrm>
      </p:grpSpPr>
      <p:sp>
        <p:nvSpPr>
          <p:cNvPr id="3" name="Picture Placeholder 7"/>
          <p:cNvSpPr>
            <a:spLocks noGrp="1"/>
          </p:cNvSpPr>
          <p:nvPr>
            <p:ph type="pic" sz="quarter" idx="14"/>
          </p:nvPr>
        </p:nvSpPr>
        <p:spPr>
          <a:xfrm>
            <a:off x="2750376" y="1184300"/>
            <a:ext cx="3232421" cy="4793321"/>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4" name="Picture Placeholder 7"/>
          <p:cNvSpPr>
            <a:spLocks noGrp="1"/>
          </p:cNvSpPr>
          <p:nvPr>
            <p:ph type="pic" sz="quarter" idx="15"/>
          </p:nvPr>
        </p:nvSpPr>
        <p:spPr>
          <a:xfrm>
            <a:off x="6209203" y="1184300"/>
            <a:ext cx="3232421" cy="4793321"/>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466899" y="212237"/>
            <a:ext cx="11258204" cy="272343"/>
          </a:xfrm>
          <a:prstGeom prst="rect">
            <a:avLst/>
          </a:prstGeom>
          <a:ln>
            <a:noFill/>
          </a:ln>
        </p:spPr>
        <p:txBody>
          <a:bodyPr vert="horz" wrap="none" lIns="0" tIns="0" rIns="0" bIns="0" rtlCol="0" anchor="ctr">
            <a:noAutofit/>
          </a:bodyPr>
          <a:lstStyle>
            <a:lvl1pPr algn="ctr">
              <a:defRPr sz="2539">
                <a:solidFill>
                  <a:schemeClr val="bg1"/>
                </a:solidFill>
              </a:defRPr>
            </a:lvl1pPr>
          </a:lstStyle>
          <a:p>
            <a:r>
              <a:rPr lang="en-US" dirty="0"/>
              <a:t>ENTER HEADER TEXT</a:t>
            </a:r>
          </a:p>
        </p:txBody>
      </p:sp>
      <p:sp>
        <p:nvSpPr>
          <p:cNvPr id="7" name="Text Placeholder 18"/>
          <p:cNvSpPr>
            <a:spLocks noGrp="1"/>
          </p:cNvSpPr>
          <p:nvPr>
            <p:ph type="body" sz="quarter" idx="12" hasCustomPrompt="1"/>
          </p:nvPr>
        </p:nvSpPr>
        <p:spPr>
          <a:xfrm>
            <a:off x="3370733" y="820279"/>
            <a:ext cx="5450534"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12pt, Bold)</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0" name="Text Placeholder 21"/>
          <p:cNvSpPr>
            <a:spLocks noGrp="1"/>
          </p:cNvSpPr>
          <p:nvPr>
            <p:ph type="body" sz="quarter" idx="35" hasCustomPrompt="1"/>
          </p:nvPr>
        </p:nvSpPr>
        <p:spPr>
          <a:xfrm>
            <a:off x="9619889" y="564661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1" name="Text Placeholder 21"/>
          <p:cNvSpPr>
            <a:spLocks noGrp="1"/>
          </p:cNvSpPr>
          <p:nvPr>
            <p:ph type="body" sz="quarter" idx="36" hasCustomPrompt="1"/>
          </p:nvPr>
        </p:nvSpPr>
        <p:spPr>
          <a:xfrm>
            <a:off x="857936" y="5646612"/>
            <a:ext cx="1729191" cy="331009"/>
          </a:xfrm>
          <a:prstGeom prst="rect">
            <a:avLst/>
          </a:prstGeom>
        </p:spPr>
        <p:txBody>
          <a:bodyPr lIns="0" tIns="0" rIns="0" bIns="0"/>
          <a:lstStyle>
            <a:lvl1pPr algn="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2670300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8.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3032626" y="3426309"/>
            <a:ext cx="5097219"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4" name="Picture Placeholder 5"/>
          <p:cNvSpPr>
            <a:spLocks noGrp="1"/>
          </p:cNvSpPr>
          <p:nvPr>
            <p:ph type="pic" sz="quarter" idx="17"/>
          </p:nvPr>
        </p:nvSpPr>
        <p:spPr>
          <a:xfrm>
            <a:off x="0" y="0"/>
            <a:ext cx="5097219"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6" name="Picture Placeholder 5"/>
          <p:cNvSpPr>
            <a:spLocks noGrp="1"/>
          </p:cNvSpPr>
          <p:nvPr>
            <p:ph type="pic" sz="quarter" idx="19"/>
          </p:nvPr>
        </p:nvSpPr>
        <p:spPr>
          <a:xfrm>
            <a:off x="0" y="3426309"/>
            <a:ext cx="3032626"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7" name="Picture Placeholder 5"/>
          <p:cNvSpPr>
            <a:spLocks noGrp="1"/>
          </p:cNvSpPr>
          <p:nvPr>
            <p:ph type="pic" sz="quarter" idx="20"/>
          </p:nvPr>
        </p:nvSpPr>
        <p:spPr>
          <a:xfrm>
            <a:off x="5097220" y="0"/>
            <a:ext cx="3032625"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8" name="Title Placeholder 1"/>
          <p:cNvSpPr>
            <a:spLocks noGrp="1"/>
          </p:cNvSpPr>
          <p:nvPr>
            <p:ph type="title" hasCustomPrompt="1"/>
          </p:nvPr>
        </p:nvSpPr>
        <p:spPr bwMode="gray">
          <a:xfrm>
            <a:off x="8465025" y="212237"/>
            <a:ext cx="3642893"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sp>
        <p:nvSpPr>
          <p:cNvPr id="10" name="Text Placeholder 18"/>
          <p:cNvSpPr>
            <a:spLocks noGrp="1"/>
          </p:cNvSpPr>
          <p:nvPr>
            <p:ph type="body" sz="quarter" idx="12" hasCustomPrompt="1"/>
          </p:nvPr>
        </p:nvSpPr>
        <p:spPr>
          <a:xfrm>
            <a:off x="8465024" y="826015"/>
            <a:ext cx="3443341" cy="1856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8444" y="6317610"/>
            <a:ext cx="1521331" cy="329789"/>
          </a:xfrm>
          <a:prstGeom prst="rect">
            <a:avLst/>
          </a:prstGeom>
        </p:spPr>
      </p:pic>
    </p:spTree>
    <p:extLst>
      <p:ext uri="{BB962C8B-B14F-4D97-AF65-F5344CB8AC3E}">
        <p14:creationId xmlns:p14="http://schemas.microsoft.com/office/powerpoint/2010/main" val="147490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9.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7094781" y="3426309"/>
            <a:ext cx="5097219"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4" name="Picture Placeholder 5"/>
          <p:cNvSpPr>
            <a:spLocks noGrp="1"/>
          </p:cNvSpPr>
          <p:nvPr>
            <p:ph type="pic" sz="quarter" idx="17"/>
          </p:nvPr>
        </p:nvSpPr>
        <p:spPr>
          <a:xfrm>
            <a:off x="4062155" y="0"/>
            <a:ext cx="5097219"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5" name="Picture Placeholder 5"/>
          <p:cNvSpPr>
            <a:spLocks noGrp="1"/>
          </p:cNvSpPr>
          <p:nvPr>
            <p:ph type="pic" sz="quarter" idx="19"/>
          </p:nvPr>
        </p:nvSpPr>
        <p:spPr>
          <a:xfrm>
            <a:off x="4062155" y="3426309"/>
            <a:ext cx="3032626"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6" name="Picture Placeholder 5"/>
          <p:cNvSpPr>
            <a:spLocks noGrp="1"/>
          </p:cNvSpPr>
          <p:nvPr>
            <p:ph type="pic" sz="quarter" idx="20"/>
          </p:nvPr>
        </p:nvSpPr>
        <p:spPr>
          <a:xfrm>
            <a:off x="9159375" y="0"/>
            <a:ext cx="3032625"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8" name="Title Placeholder 1"/>
          <p:cNvSpPr>
            <a:spLocks noGrp="1"/>
          </p:cNvSpPr>
          <p:nvPr>
            <p:ph type="title" hasCustomPrompt="1"/>
          </p:nvPr>
        </p:nvSpPr>
        <p:spPr bwMode="gray">
          <a:xfrm>
            <a:off x="212226" y="212237"/>
            <a:ext cx="3546295"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sp>
        <p:nvSpPr>
          <p:cNvPr id="10" name="Text Placeholder 18"/>
          <p:cNvSpPr>
            <a:spLocks noGrp="1"/>
          </p:cNvSpPr>
          <p:nvPr>
            <p:ph type="body" sz="quarter" idx="12" hasCustomPrompt="1"/>
          </p:nvPr>
        </p:nvSpPr>
        <p:spPr>
          <a:xfrm>
            <a:off x="211647" y="820279"/>
            <a:ext cx="354687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1" name="Text Placeholder 21"/>
          <p:cNvSpPr>
            <a:spLocks noGrp="1"/>
          </p:cNvSpPr>
          <p:nvPr>
            <p:ph type="body" sz="quarter" idx="13" hasCustomPrompt="1"/>
          </p:nvPr>
        </p:nvSpPr>
        <p:spPr>
          <a:xfrm>
            <a:off x="211648" y="1348810"/>
            <a:ext cx="3439650" cy="3728417"/>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245445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0. Copy slide">
    <p:spTree>
      <p:nvGrpSpPr>
        <p:cNvPr id="1" name=""/>
        <p:cNvGrpSpPr/>
        <p:nvPr/>
      </p:nvGrpSpPr>
      <p:grpSpPr>
        <a:xfrm>
          <a:off x="0" y="0"/>
          <a:ext cx="0" cy="0"/>
          <a:chOff x="0" y="0"/>
          <a:chExt cx="0" cy="0"/>
        </a:xfrm>
      </p:grpSpPr>
      <p:sp>
        <p:nvSpPr>
          <p:cNvPr id="7" name="Picture Placeholder 5"/>
          <p:cNvSpPr>
            <a:spLocks noGrp="1"/>
          </p:cNvSpPr>
          <p:nvPr>
            <p:ph type="pic" sz="quarter" idx="20"/>
          </p:nvPr>
        </p:nvSpPr>
        <p:spPr>
          <a:xfrm>
            <a:off x="2401198" y="3426309"/>
            <a:ext cx="369128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8" name="Picture Placeholder 5"/>
          <p:cNvSpPr>
            <a:spLocks noGrp="1"/>
          </p:cNvSpPr>
          <p:nvPr>
            <p:ph type="pic" sz="quarter" idx="21"/>
          </p:nvPr>
        </p:nvSpPr>
        <p:spPr>
          <a:xfrm>
            <a:off x="9790802" y="3426309"/>
            <a:ext cx="240119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9" name="Picture Placeholder 5"/>
          <p:cNvSpPr>
            <a:spLocks noGrp="1"/>
          </p:cNvSpPr>
          <p:nvPr>
            <p:ph type="pic" sz="quarter" idx="22"/>
          </p:nvPr>
        </p:nvSpPr>
        <p:spPr>
          <a:xfrm>
            <a:off x="9790802" y="-5384"/>
            <a:ext cx="240119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11" name="Picture Placeholder 5"/>
          <p:cNvSpPr>
            <a:spLocks noGrp="1"/>
          </p:cNvSpPr>
          <p:nvPr>
            <p:ph type="pic" sz="quarter" idx="23"/>
          </p:nvPr>
        </p:nvSpPr>
        <p:spPr>
          <a:xfrm>
            <a:off x="0" y="3426309"/>
            <a:ext cx="240119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12" name="Picture Placeholder 5"/>
          <p:cNvSpPr>
            <a:spLocks noGrp="1"/>
          </p:cNvSpPr>
          <p:nvPr>
            <p:ph type="pic" sz="quarter" idx="24"/>
          </p:nvPr>
        </p:nvSpPr>
        <p:spPr>
          <a:xfrm>
            <a:off x="0" y="0"/>
            <a:ext cx="369128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13" name="Picture Placeholder 5"/>
          <p:cNvSpPr>
            <a:spLocks noGrp="1"/>
          </p:cNvSpPr>
          <p:nvPr>
            <p:ph type="pic" sz="quarter" idx="25"/>
          </p:nvPr>
        </p:nvSpPr>
        <p:spPr>
          <a:xfrm>
            <a:off x="3691288" y="-5384"/>
            <a:ext cx="240119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14" name="Title Placeholder 1"/>
          <p:cNvSpPr>
            <a:spLocks noGrp="1"/>
          </p:cNvSpPr>
          <p:nvPr>
            <p:ph type="title" hasCustomPrompt="1"/>
          </p:nvPr>
        </p:nvSpPr>
        <p:spPr bwMode="gray">
          <a:xfrm>
            <a:off x="6583653" y="212237"/>
            <a:ext cx="2715981" cy="272343"/>
          </a:xfrm>
          <a:prstGeom prst="rect">
            <a:avLst/>
          </a:prstGeom>
          <a:ln>
            <a:noFill/>
          </a:ln>
        </p:spPr>
        <p:txBody>
          <a:bodyPr vert="horz" wrap="none" lIns="0" tIns="0" rIns="0" bIns="0" rtlCol="0" anchor="ctr">
            <a:noAutofit/>
          </a:bodyPr>
          <a:lstStyle>
            <a:lvl1pPr algn="ctr">
              <a:defRPr sz="2539">
                <a:solidFill>
                  <a:schemeClr val="bg1"/>
                </a:solidFill>
              </a:defRPr>
            </a:lvl1pPr>
          </a:lstStyle>
          <a:p>
            <a:r>
              <a:rPr lang="en-US" dirty="0"/>
              <a:t>ENTER HEADER TEXT</a:t>
            </a:r>
          </a:p>
        </p:txBody>
      </p:sp>
      <p:sp>
        <p:nvSpPr>
          <p:cNvPr id="16" name="Text Placeholder 18"/>
          <p:cNvSpPr>
            <a:spLocks noGrp="1"/>
          </p:cNvSpPr>
          <p:nvPr>
            <p:ph type="body" sz="quarter" idx="12" hasCustomPrompt="1"/>
          </p:nvPr>
        </p:nvSpPr>
        <p:spPr>
          <a:xfrm>
            <a:off x="6368944" y="820279"/>
            <a:ext cx="3145399"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12pt, Bold)</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
        <p:nvSpPr>
          <p:cNvPr id="18" name="Text Placeholder 21"/>
          <p:cNvSpPr>
            <a:spLocks noGrp="1"/>
          </p:cNvSpPr>
          <p:nvPr>
            <p:ph type="body" sz="quarter" idx="13" hasCustomPrompt="1"/>
          </p:nvPr>
        </p:nvSpPr>
        <p:spPr>
          <a:xfrm>
            <a:off x="6368945" y="1357992"/>
            <a:ext cx="3145398" cy="3728417"/>
          </a:xfrm>
          <a:prstGeom prst="rect">
            <a:avLst/>
          </a:prstGeom>
        </p:spPr>
        <p:txBody>
          <a:bodyPr lIns="0" tIns="0" rIns="0" bIns="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0826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Thank you slide">
    <p:spTree>
      <p:nvGrpSpPr>
        <p:cNvPr id="1" name=""/>
        <p:cNvGrpSpPr/>
        <p:nvPr/>
      </p:nvGrpSpPr>
      <p:grpSpPr>
        <a:xfrm>
          <a:off x="0" y="0"/>
          <a:ext cx="0" cy="0"/>
          <a:chOff x="0" y="0"/>
          <a:chExt cx="0" cy="0"/>
        </a:xfrm>
      </p:grpSpPr>
      <p:sp>
        <p:nvSpPr>
          <p:cNvPr id="5" name="Text Placeholder 9"/>
          <p:cNvSpPr>
            <a:spLocks noGrp="1"/>
          </p:cNvSpPr>
          <p:nvPr>
            <p:ph type="body" sz="quarter" idx="10" hasCustomPrompt="1"/>
          </p:nvPr>
        </p:nvSpPr>
        <p:spPr>
          <a:xfrm>
            <a:off x="2334933" y="2035320"/>
            <a:ext cx="7522135" cy="1249026"/>
          </a:xfrm>
          <a:prstGeom prst="rect">
            <a:avLst/>
          </a:prstGeom>
        </p:spPr>
        <p:txBody>
          <a:bodyPr vert="horz" wrap="none" lIns="0" tIns="0" rIns="0" bIns="0" anchor="t" anchorCtr="0">
            <a:noAutofit/>
          </a:bodyPr>
          <a:lstStyle>
            <a:lvl1pPr algn="ctr">
              <a:lnSpc>
                <a:spcPct val="100000"/>
              </a:lnSpc>
              <a:defRPr sz="9069" b="0" baseline="0">
                <a:solidFill>
                  <a:schemeClr val="bg1"/>
                </a:solidFill>
                <a:latin typeface="Impact" charset="0"/>
                <a:ea typeface="Impact" charset="0"/>
                <a:cs typeface="Impact" charset="0"/>
              </a:defRPr>
            </a:lvl1pPr>
            <a:lvl2pPr algn="ctr">
              <a:defRPr sz="1814" b="0">
                <a:solidFill>
                  <a:srgbClr val="FFFFFF"/>
                </a:solidFill>
                <a:latin typeface="Impact" charset="0"/>
                <a:ea typeface="Impact" charset="0"/>
                <a:cs typeface="Impact" charset="0"/>
              </a:defRPr>
            </a:lvl2pPr>
            <a:lvl3pPr algn="ctr">
              <a:defRPr sz="1814" b="0">
                <a:solidFill>
                  <a:srgbClr val="FFFFFF"/>
                </a:solidFill>
                <a:latin typeface="Impact" charset="0"/>
                <a:ea typeface="Impact" charset="0"/>
                <a:cs typeface="Impact" charset="0"/>
              </a:defRPr>
            </a:lvl3pPr>
            <a:lvl4pPr algn="ctr">
              <a:defRPr sz="1814" b="0">
                <a:solidFill>
                  <a:srgbClr val="FFFFFF"/>
                </a:solidFill>
                <a:latin typeface="Impact" charset="0"/>
                <a:ea typeface="Impact" charset="0"/>
                <a:cs typeface="Impact" charset="0"/>
              </a:defRPr>
            </a:lvl4pPr>
            <a:lvl5pPr algn="ctr">
              <a:defRPr sz="1814"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063040" y="3888052"/>
            <a:ext cx="4065920" cy="187859"/>
          </a:xfrm>
          <a:prstGeom prst="rect">
            <a:avLst/>
          </a:prstGeom>
        </p:spPr>
        <p:txBody>
          <a:bodyPr anchor="ctr" anchorCtr="0"/>
          <a:lstStyle>
            <a:lvl1pPr algn="ctr">
              <a:lnSpc>
                <a:spcPct val="100000"/>
              </a:lnSpc>
              <a:defRPr sz="1632" baseline="0">
                <a:solidFill>
                  <a:schemeClr val="bg1"/>
                </a:solidFill>
              </a:defRPr>
            </a:lvl1pPr>
          </a:lstStyle>
          <a:p>
            <a:pPr lvl="0"/>
            <a:r>
              <a:rPr lang="en-US" dirty="0"/>
              <a:t>Enter text here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871" y="6317074"/>
            <a:ext cx="1521331" cy="329789"/>
          </a:xfrm>
          <a:prstGeom prst="rect">
            <a:avLst/>
          </a:prstGeom>
        </p:spPr>
      </p:pic>
    </p:spTree>
    <p:extLst>
      <p:ext uri="{BB962C8B-B14F-4D97-AF65-F5344CB8AC3E}">
        <p14:creationId xmlns:p14="http://schemas.microsoft.com/office/powerpoint/2010/main" val="168109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1. Copy slide">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3" name="Title Placeholder 1"/>
          <p:cNvSpPr>
            <a:spLocks noGrp="1"/>
          </p:cNvSpPr>
          <p:nvPr>
            <p:ph type="title" hasCustomPrompt="1"/>
          </p:nvPr>
        </p:nvSpPr>
        <p:spPr bwMode="gray">
          <a:xfrm>
            <a:off x="212226" y="212237"/>
            <a:ext cx="3489334"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11647"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9" name="Text Placeholder 18"/>
          <p:cNvSpPr>
            <a:spLocks noGrp="1"/>
          </p:cNvSpPr>
          <p:nvPr>
            <p:ph type="body" sz="quarter" idx="14" hasCustomPrompt="1"/>
          </p:nvPr>
        </p:nvSpPr>
        <p:spPr>
          <a:xfrm>
            <a:off x="4207842"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207842"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8379848"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8379848"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2" name="Picture 1">
            <a:extLst>
              <a:ext uri="{FF2B5EF4-FFF2-40B4-BE49-F238E27FC236}">
                <a16:creationId xmlns:a16="http://schemas.microsoft.com/office/drawing/2014/main" id="{9B579C0B-CEBC-CB31-F086-D1C52642E0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48579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6" y="212237"/>
            <a:ext cx="3519379"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7" y="820279"/>
            <a:ext cx="3519957"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520245"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Rectangle 7"/>
          <p:cNvSpPr/>
          <p:nvPr userDrawn="1"/>
        </p:nvSpPr>
        <p:spPr>
          <a:xfrm>
            <a:off x="3881629" y="0"/>
            <a:ext cx="8310371" cy="685800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9" name="Text Placeholder 18"/>
          <p:cNvSpPr>
            <a:spLocks noGrp="1"/>
          </p:cNvSpPr>
          <p:nvPr>
            <p:ph type="body" sz="quarter" idx="14" hasCustomPrompt="1"/>
          </p:nvPr>
        </p:nvSpPr>
        <p:spPr>
          <a:xfrm>
            <a:off x="4207842"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207842"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8379848"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8379848"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25277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96598"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7" y="820279"/>
            <a:ext cx="3497175"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9746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Rectangle 7"/>
          <p:cNvSpPr/>
          <p:nvPr userDrawn="1"/>
        </p:nvSpPr>
        <p:spPr>
          <a:xfrm>
            <a:off x="3881629" y="0"/>
            <a:ext cx="8310371" cy="6858000"/>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9" name="Text Placeholder 18"/>
          <p:cNvSpPr>
            <a:spLocks noGrp="1"/>
          </p:cNvSpPr>
          <p:nvPr>
            <p:ph type="body" sz="quarter" idx="14" hasCustomPrompt="1"/>
          </p:nvPr>
        </p:nvSpPr>
        <p:spPr>
          <a:xfrm>
            <a:off x="4207842"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207842"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8379848"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8379848"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00838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6" y="212237"/>
            <a:ext cx="3487485"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8" y="820279"/>
            <a:ext cx="3488063"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88349"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Rectangle 7"/>
          <p:cNvSpPr/>
          <p:nvPr userDrawn="1"/>
        </p:nvSpPr>
        <p:spPr>
          <a:xfrm>
            <a:off x="3881629" y="0"/>
            <a:ext cx="8310371" cy="6858000"/>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9" name="Text Placeholder 18"/>
          <p:cNvSpPr>
            <a:spLocks noGrp="1"/>
          </p:cNvSpPr>
          <p:nvPr>
            <p:ph type="body" sz="quarter" idx="14" hasCustomPrompt="1"/>
          </p:nvPr>
        </p:nvSpPr>
        <p:spPr>
          <a:xfrm>
            <a:off x="4207842"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207842"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8379848"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8379848"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11748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78372"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7" y="820279"/>
            <a:ext cx="3478949"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79235"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Rectangle 7"/>
          <p:cNvSpPr/>
          <p:nvPr userDrawn="1"/>
        </p:nvSpPr>
        <p:spPr>
          <a:xfrm>
            <a:off x="3881629" y="0"/>
            <a:ext cx="8310371" cy="6858000"/>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11" name="Text Placeholder 18"/>
          <p:cNvSpPr>
            <a:spLocks noGrp="1"/>
          </p:cNvSpPr>
          <p:nvPr>
            <p:ph type="body" sz="quarter" idx="14" hasCustomPrompt="1"/>
          </p:nvPr>
        </p:nvSpPr>
        <p:spPr>
          <a:xfrm>
            <a:off x="4207842" y="820279"/>
            <a:ext cx="3489912"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2" name="Text Placeholder 21"/>
          <p:cNvSpPr>
            <a:spLocks noGrp="1"/>
          </p:cNvSpPr>
          <p:nvPr>
            <p:ph type="body" sz="quarter" idx="15" hasCustomPrompt="1"/>
          </p:nvPr>
        </p:nvSpPr>
        <p:spPr>
          <a:xfrm>
            <a:off x="4207842" y="1348810"/>
            <a:ext cx="3490198"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3" name="Text Placeholder 18"/>
          <p:cNvSpPr>
            <a:spLocks noGrp="1"/>
          </p:cNvSpPr>
          <p:nvPr>
            <p:ph type="body" sz="quarter" idx="16" hasCustomPrompt="1"/>
          </p:nvPr>
        </p:nvSpPr>
        <p:spPr>
          <a:xfrm>
            <a:off x="8379848" y="820279"/>
            <a:ext cx="3489912"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4" name="Text Placeholder 21"/>
          <p:cNvSpPr>
            <a:spLocks noGrp="1"/>
          </p:cNvSpPr>
          <p:nvPr>
            <p:ph type="body" sz="quarter" idx="17" hasCustomPrompt="1"/>
          </p:nvPr>
        </p:nvSpPr>
        <p:spPr>
          <a:xfrm>
            <a:off x="8379848" y="1348810"/>
            <a:ext cx="3490198"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239806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6.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6" y="212237"/>
            <a:ext cx="3446168"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7" y="820279"/>
            <a:ext cx="3446787"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47070"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1" name="Picture Placeholder 9"/>
          <p:cNvSpPr>
            <a:spLocks noGrp="1"/>
          </p:cNvSpPr>
          <p:nvPr>
            <p:ph type="pic" sz="quarter" idx="14"/>
          </p:nvPr>
        </p:nvSpPr>
        <p:spPr>
          <a:xfrm>
            <a:off x="3881629" y="0"/>
            <a:ext cx="8310371" cy="6858000"/>
          </a:xfrm>
          <a:prstGeom prst="rect">
            <a:avLst/>
          </a:prstGeom>
          <a:solidFill>
            <a:schemeClr val="accent5"/>
          </a:solidFill>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a picture</a:t>
            </a:r>
          </a:p>
        </p:txBody>
      </p:sp>
      <p:sp>
        <p:nvSpPr>
          <p:cNvPr id="12" name="Text Placeholder 18"/>
          <p:cNvSpPr>
            <a:spLocks noGrp="1"/>
          </p:cNvSpPr>
          <p:nvPr>
            <p:ph type="body" sz="quarter" idx="15" hasCustomPrompt="1"/>
          </p:nvPr>
        </p:nvSpPr>
        <p:spPr>
          <a:xfrm>
            <a:off x="4207842"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3" name="Text Placeholder 21"/>
          <p:cNvSpPr>
            <a:spLocks noGrp="1"/>
          </p:cNvSpPr>
          <p:nvPr>
            <p:ph type="body" sz="quarter" idx="16" hasCustomPrompt="1"/>
          </p:nvPr>
        </p:nvSpPr>
        <p:spPr>
          <a:xfrm>
            <a:off x="4207842"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4" name="Text Placeholder 18"/>
          <p:cNvSpPr>
            <a:spLocks noGrp="1"/>
          </p:cNvSpPr>
          <p:nvPr>
            <p:ph type="body" sz="quarter" idx="17" hasCustomPrompt="1"/>
          </p:nvPr>
        </p:nvSpPr>
        <p:spPr>
          <a:xfrm>
            <a:off x="8379848"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5" name="Text Placeholder 21"/>
          <p:cNvSpPr>
            <a:spLocks noGrp="1"/>
          </p:cNvSpPr>
          <p:nvPr>
            <p:ph type="body" sz="quarter" idx="18" hasCustomPrompt="1"/>
          </p:nvPr>
        </p:nvSpPr>
        <p:spPr>
          <a:xfrm>
            <a:off x="8379848"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3936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7.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Rectangle 7"/>
          <p:cNvSpPr/>
          <p:nvPr userDrawn="1"/>
        </p:nvSpPr>
        <p:spPr>
          <a:xfrm>
            <a:off x="4063539" y="-9074"/>
            <a:ext cx="4064922" cy="6867074"/>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10"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2"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266717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8.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Rectangle 7"/>
          <p:cNvSpPr/>
          <p:nvPr userDrawn="1"/>
        </p:nvSpPr>
        <p:spPr>
          <a:xfrm>
            <a:off x="4063539" y="-9074"/>
            <a:ext cx="4064922" cy="6867074"/>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9"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419351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9.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Rectangle 7"/>
          <p:cNvSpPr/>
          <p:nvPr userDrawn="1"/>
        </p:nvSpPr>
        <p:spPr>
          <a:xfrm>
            <a:off x="4063539" y="-9074"/>
            <a:ext cx="4064922" cy="6867074"/>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9"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295812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0.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Rectangle 7"/>
          <p:cNvSpPr/>
          <p:nvPr userDrawn="1"/>
        </p:nvSpPr>
        <p:spPr>
          <a:xfrm>
            <a:off x="4063539" y="-9074"/>
            <a:ext cx="4064922" cy="6867074"/>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9" name="Picture Placeholder 9"/>
          <p:cNvSpPr>
            <a:spLocks noGrp="1"/>
          </p:cNvSpPr>
          <p:nvPr>
            <p:ph type="pic" sz="quarter" idx="14"/>
          </p:nvPr>
        </p:nvSpPr>
        <p:spPr>
          <a:xfrm>
            <a:off x="8128461" y="-9073"/>
            <a:ext cx="4063539" cy="6867074"/>
          </a:xfrm>
          <a:prstGeom prst="rect">
            <a:avLst/>
          </a:prstGeom>
          <a:solidFill>
            <a:schemeClr val="accent6"/>
          </a:solidFill>
        </p:spPr>
        <p:txBody>
          <a:bodyPr/>
          <a:lstStyle>
            <a:lvl1pPr algn="ctr">
              <a:defRPr sz="1088"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41169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Thank you slid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12192000" cy="6858000"/>
          </a:xfrm>
          <a:prstGeom prst="rect">
            <a:avLst/>
          </a:prstGeom>
          <a:solidFill>
            <a:schemeClr val="accent5"/>
          </a:solidFill>
        </p:spPr>
        <p:txBody>
          <a:bodyPr/>
          <a:lstStyle>
            <a:lvl1pPr algn="ctr">
              <a:defRPr sz="1088" b="0" i="1" baseline="0">
                <a:solidFill>
                  <a:schemeClr val="accent6"/>
                </a:solidFill>
              </a:defRPr>
            </a:lvl1pPr>
          </a:lstStyle>
          <a:p>
            <a:r>
              <a:rPr lang="en-US" dirty="0"/>
              <a:t>Click the icon in the middle to add picture</a:t>
            </a:r>
          </a:p>
        </p:txBody>
      </p:sp>
      <p:sp>
        <p:nvSpPr>
          <p:cNvPr id="5" name="Text Placeholder 9"/>
          <p:cNvSpPr>
            <a:spLocks noGrp="1"/>
          </p:cNvSpPr>
          <p:nvPr>
            <p:ph type="body" sz="quarter" idx="10" hasCustomPrompt="1"/>
          </p:nvPr>
        </p:nvSpPr>
        <p:spPr>
          <a:xfrm>
            <a:off x="2334933" y="2035320"/>
            <a:ext cx="7522135" cy="1249026"/>
          </a:xfrm>
          <a:prstGeom prst="rect">
            <a:avLst/>
          </a:prstGeom>
        </p:spPr>
        <p:txBody>
          <a:bodyPr vert="horz" wrap="none" lIns="0" tIns="0" rIns="0" bIns="0" anchor="t" anchorCtr="0">
            <a:noAutofit/>
          </a:bodyPr>
          <a:lstStyle>
            <a:lvl1pPr algn="ctr">
              <a:lnSpc>
                <a:spcPct val="100000"/>
              </a:lnSpc>
              <a:defRPr sz="9069" b="0" baseline="0">
                <a:solidFill>
                  <a:srgbClr val="FFFFFF"/>
                </a:solidFill>
                <a:latin typeface="Impact" charset="0"/>
                <a:ea typeface="Impact" charset="0"/>
                <a:cs typeface="Impact" charset="0"/>
              </a:defRPr>
            </a:lvl1pPr>
            <a:lvl2pPr algn="ctr">
              <a:defRPr sz="1814" b="0">
                <a:solidFill>
                  <a:srgbClr val="FFFFFF"/>
                </a:solidFill>
                <a:latin typeface="Impact" charset="0"/>
                <a:ea typeface="Impact" charset="0"/>
                <a:cs typeface="Impact" charset="0"/>
              </a:defRPr>
            </a:lvl2pPr>
            <a:lvl3pPr algn="ctr">
              <a:defRPr sz="1814" b="0">
                <a:solidFill>
                  <a:srgbClr val="FFFFFF"/>
                </a:solidFill>
                <a:latin typeface="Impact" charset="0"/>
                <a:ea typeface="Impact" charset="0"/>
                <a:cs typeface="Impact" charset="0"/>
              </a:defRPr>
            </a:lvl3pPr>
            <a:lvl4pPr algn="ctr">
              <a:defRPr sz="1814" b="0">
                <a:solidFill>
                  <a:srgbClr val="FFFFFF"/>
                </a:solidFill>
                <a:latin typeface="Impact" charset="0"/>
                <a:ea typeface="Impact" charset="0"/>
                <a:cs typeface="Impact" charset="0"/>
              </a:defRPr>
            </a:lvl4pPr>
            <a:lvl5pPr algn="ctr">
              <a:defRPr sz="1814"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063040" y="3888052"/>
            <a:ext cx="4065920" cy="187859"/>
          </a:xfrm>
          <a:prstGeom prst="rect">
            <a:avLst/>
          </a:prstGeom>
        </p:spPr>
        <p:txBody>
          <a:bodyPr anchor="ctr" anchorCtr="0"/>
          <a:lstStyle>
            <a:lvl1pPr algn="ctr">
              <a:lnSpc>
                <a:spcPct val="100000"/>
              </a:lnSpc>
              <a:defRPr sz="1632"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252835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Rectangle 7"/>
          <p:cNvSpPr/>
          <p:nvPr userDrawn="1"/>
        </p:nvSpPr>
        <p:spPr>
          <a:xfrm>
            <a:off x="4063539" y="-9074"/>
            <a:ext cx="4064922" cy="6867074"/>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9"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97398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2. Copy slide">
    <p:spTree>
      <p:nvGrpSpPr>
        <p:cNvPr id="1" name=""/>
        <p:cNvGrpSpPr/>
        <p:nvPr/>
      </p:nvGrpSpPr>
      <p:grpSpPr>
        <a:xfrm>
          <a:off x="0" y="0"/>
          <a:ext cx="0" cy="0"/>
          <a:chOff x="0" y="0"/>
          <a:chExt cx="0" cy="0"/>
        </a:xfrm>
      </p:grpSpPr>
      <p:sp>
        <p:nvSpPr>
          <p:cNvPr id="10" name="Rectangle 9"/>
          <p:cNvSpPr/>
          <p:nvPr userDrawn="1"/>
        </p:nvSpPr>
        <p:spPr>
          <a:xfrm>
            <a:off x="0" y="-9074"/>
            <a:ext cx="4064922" cy="6867074"/>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5"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8"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9"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1"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2"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3"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46734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3.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138410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5.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1027479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6.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364566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7.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dirty="0"/>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128461" y="-9073"/>
            <a:ext cx="4063539" cy="6867074"/>
          </a:xfrm>
          <a:prstGeom prst="rect">
            <a:avLst/>
          </a:prstGeom>
          <a:solidFill>
            <a:schemeClr val="accent6"/>
          </a:solidFill>
        </p:spPr>
        <p:txBody>
          <a:bodyPr/>
          <a:lstStyle>
            <a:lvl1pPr algn="ctr">
              <a:defRPr sz="1088"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299429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8. Copy slide">
    <p:spTree>
      <p:nvGrpSpPr>
        <p:cNvPr id="1" name=""/>
        <p:cNvGrpSpPr/>
        <p:nvPr/>
      </p:nvGrpSpPr>
      <p:grpSpPr>
        <a:xfrm>
          <a:off x="0" y="0"/>
          <a:ext cx="0" cy="0"/>
          <a:chOff x="0" y="0"/>
          <a:chExt cx="0" cy="0"/>
        </a:xfrm>
      </p:grpSpPr>
      <p:sp>
        <p:nvSpPr>
          <p:cNvPr id="4" name="Rectangle 3"/>
          <p:cNvSpPr/>
          <p:nvPr userDrawn="1"/>
        </p:nvSpPr>
        <p:spPr>
          <a:xfrm>
            <a:off x="0" y="-9074"/>
            <a:ext cx="4064922" cy="6867074"/>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5"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9" name="Picture Placeholder 9"/>
          <p:cNvSpPr>
            <a:spLocks noGrp="1"/>
          </p:cNvSpPr>
          <p:nvPr>
            <p:ph type="pic" sz="quarter" idx="14"/>
          </p:nvPr>
        </p:nvSpPr>
        <p:spPr>
          <a:xfrm>
            <a:off x="4064922"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84752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8475107"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407908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9.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064922"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84752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8475107"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235024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0.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064922"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84752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8475107"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300946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1.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064922"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84752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8475107"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330184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44875" y="244888"/>
            <a:ext cx="11258204" cy="269521"/>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44876" y="1244230"/>
            <a:ext cx="6044055" cy="188016"/>
          </a:xfrm>
        </p:spPr>
        <p:txBody>
          <a:bodyPr anchor="t" anchorCtr="0"/>
          <a:lstStyle>
            <a:lvl1pPr>
              <a:lnSpc>
                <a:spcPts val="1360"/>
              </a:lnSpc>
              <a:buNone/>
              <a:defRPr sz="127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44876" y="1504436"/>
            <a:ext cx="6044055" cy="225576"/>
          </a:xfrm>
        </p:spPr>
        <p:txBody>
          <a:bodyPr anchor="t" anchorCtr="0"/>
          <a:lstStyle>
            <a:lvl1pPr>
              <a:lnSpc>
                <a:spcPts val="1360"/>
              </a:lnSpc>
              <a:buNone/>
              <a:defRPr sz="127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44876" y="1802204"/>
            <a:ext cx="6044055" cy="3818587"/>
          </a:xfrm>
        </p:spPr>
        <p:txBody>
          <a:bodyPr/>
          <a:lstStyle>
            <a:lvl1pPr>
              <a:lnSpc>
                <a:spcPts val="1814"/>
              </a:lnSpc>
              <a:defRPr sz="1632">
                <a:solidFill>
                  <a:schemeClr val="tx2"/>
                </a:solidFill>
              </a:defRPr>
            </a:lvl1pPr>
            <a:lvl2pPr>
              <a:lnSpc>
                <a:spcPts val="1451"/>
              </a:lnSpc>
              <a:defRPr sz="1270" b="0">
                <a:solidFill>
                  <a:schemeClr val="bg1"/>
                </a:solidFill>
              </a:defRPr>
            </a:lvl2pPr>
            <a:lvl3pPr>
              <a:lnSpc>
                <a:spcPts val="1360"/>
              </a:lnSpc>
              <a:defRPr/>
            </a:lvl3pPr>
            <a:lvl4pPr>
              <a:defRPr lang="en-US" sz="127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872296" rtl="0" eaLnBrk="1" latinLnBrk="0" hangingPunct="1">
              <a:lnSpc>
                <a:spcPts val="1451"/>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9234706" y="6540167"/>
            <a:ext cx="2826275" cy="184731"/>
          </a:xfrm>
          <a:prstGeom prst="rect">
            <a:avLst/>
          </a:prstGeom>
          <a:ln>
            <a:noFill/>
          </a:ln>
        </p:spPr>
        <p:txBody>
          <a:bodyPr lIns="0" tIns="0" rIns="0" bIns="0" anchor="ctr">
            <a:spAutoFit/>
          </a:bodyPr>
          <a:lstStyle>
            <a:lvl1pPr algn="r">
              <a:defRPr sz="726"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288929" y="1244029"/>
            <a:ext cx="5551766" cy="4619035"/>
          </a:xfrm>
          <a:solidFill>
            <a:schemeClr val="accent5"/>
          </a:solidFill>
        </p:spPr>
        <p:txBody>
          <a:bodyPr anchor="ctr"/>
          <a:lstStyle>
            <a:lvl1pPr algn="ctr">
              <a:defRPr sz="907"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44875" y="602295"/>
            <a:ext cx="11267634" cy="396000"/>
          </a:xfrm>
        </p:spPr>
        <p:txBody>
          <a:bodyPr anchor="t" anchorCtr="0"/>
          <a:lstStyle>
            <a:lvl1pPr>
              <a:lnSpc>
                <a:spcPts val="1360"/>
              </a:lnSpc>
              <a:buNone/>
              <a:defRPr sz="127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337224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2.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dirty="0"/>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064922" y="-9073"/>
            <a:ext cx="4063539" cy="6867074"/>
          </a:xfrm>
          <a:prstGeom prst="rect">
            <a:avLst/>
          </a:prstGeom>
          <a:solidFill>
            <a:schemeClr val="accent6"/>
          </a:solidFill>
        </p:spPr>
        <p:txBody>
          <a:bodyPr/>
          <a:lstStyle>
            <a:lvl1pPr algn="ctr">
              <a:defRPr sz="1088"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84752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8475107"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261632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3. Copy slid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dirty="0"/>
              <a:t>ENTER HEADER TEXT</a:t>
            </a:r>
          </a:p>
        </p:txBody>
      </p:sp>
      <p:sp>
        <p:nvSpPr>
          <p:cNvPr id="7"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9" name="Picture Placeholder 9"/>
          <p:cNvSpPr>
            <a:spLocks noGrp="1"/>
          </p:cNvSpPr>
          <p:nvPr>
            <p:ph type="pic" sz="quarter" idx="14"/>
          </p:nvPr>
        </p:nvSpPr>
        <p:spPr>
          <a:xfrm>
            <a:off x="4064231" y="-1"/>
            <a:ext cx="4063539" cy="3428427"/>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84752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8475107"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4" name="Picture Placeholder 9"/>
          <p:cNvSpPr>
            <a:spLocks noGrp="1"/>
          </p:cNvSpPr>
          <p:nvPr>
            <p:ph type="pic" sz="quarter" idx="17"/>
          </p:nvPr>
        </p:nvSpPr>
        <p:spPr>
          <a:xfrm>
            <a:off x="4064922" y="3428426"/>
            <a:ext cx="4063539" cy="3428427"/>
          </a:xfrm>
          <a:prstGeom prst="rect">
            <a:avLst/>
          </a:prstGeom>
          <a:solidFill>
            <a:schemeClr val="accent6"/>
          </a:solidFill>
        </p:spPr>
        <p:txBody>
          <a:bodyPr/>
          <a:lstStyle>
            <a:lvl1pPr algn="ctr">
              <a:defRPr sz="1088"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241041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899" y="212237"/>
            <a:ext cx="11258204" cy="272343"/>
          </a:xfrm>
          <a:prstGeom prst="rect">
            <a:avLst/>
          </a:prstGeom>
          <a:ln>
            <a:noFill/>
          </a:ln>
        </p:spPr>
        <p:txBody>
          <a:bodyPr vert="horz" wrap="none" lIns="0" tIns="0" rIns="0" bIns="0" rtlCol="0" anchor="ctr">
            <a:noAutofit/>
          </a:bodyPr>
          <a:lstStyle>
            <a:lvl1pPr algn="ctr">
              <a:defRPr sz="2539">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370733" y="820279"/>
            <a:ext cx="5450534"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691485" y="1348809"/>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5335" y="6317610"/>
            <a:ext cx="1521331" cy="329789"/>
          </a:xfrm>
          <a:prstGeom prst="rect">
            <a:avLst/>
          </a:prstGeom>
        </p:spPr>
      </p:pic>
      <p:sp>
        <p:nvSpPr>
          <p:cNvPr id="8" name="Text Placeholder 21"/>
          <p:cNvSpPr>
            <a:spLocks noGrp="1"/>
          </p:cNvSpPr>
          <p:nvPr>
            <p:ph type="body" sz="quarter" idx="14" hasCustomPrompt="1"/>
          </p:nvPr>
        </p:nvSpPr>
        <p:spPr>
          <a:xfrm>
            <a:off x="4463501" y="1348809"/>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9" name="Text Placeholder 21"/>
          <p:cNvSpPr>
            <a:spLocks noGrp="1"/>
          </p:cNvSpPr>
          <p:nvPr>
            <p:ph type="body" sz="quarter" idx="15" hasCustomPrompt="1"/>
          </p:nvPr>
        </p:nvSpPr>
        <p:spPr>
          <a:xfrm>
            <a:off x="8235517" y="1348809"/>
            <a:ext cx="3264998" cy="462021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7525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899" y="212237"/>
            <a:ext cx="11258204" cy="272343"/>
          </a:xfrm>
          <a:prstGeom prst="rect">
            <a:avLst/>
          </a:prstGeom>
          <a:ln>
            <a:noFill/>
          </a:ln>
        </p:spPr>
        <p:txBody>
          <a:bodyPr vert="horz" wrap="none" lIns="0" tIns="0" rIns="0" bIns="0" rtlCol="0" anchor="ctr">
            <a:noAutofit/>
          </a:bodyPr>
          <a:lstStyle>
            <a:lvl1pPr algn="ctr">
              <a:defRPr sz="2539">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370733" y="820279"/>
            <a:ext cx="5450534"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691485" y="1348809"/>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Text Placeholder 21"/>
          <p:cNvSpPr>
            <a:spLocks noGrp="1"/>
          </p:cNvSpPr>
          <p:nvPr>
            <p:ph type="body" sz="quarter" idx="14" hasCustomPrompt="1"/>
          </p:nvPr>
        </p:nvSpPr>
        <p:spPr>
          <a:xfrm>
            <a:off x="4463501" y="1348809"/>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9" name="Text Placeholder 21"/>
          <p:cNvSpPr>
            <a:spLocks noGrp="1"/>
          </p:cNvSpPr>
          <p:nvPr>
            <p:ph type="body" sz="quarter" idx="15" hasCustomPrompt="1"/>
          </p:nvPr>
        </p:nvSpPr>
        <p:spPr>
          <a:xfrm>
            <a:off x="8235517" y="1348809"/>
            <a:ext cx="3264998" cy="462021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406784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6. Copy slide">
    <p:spTree>
      <p:nvGrpSpPr>
        <p:cNvPr id="1" name=""/>
        <p:cNvGrpSpPr/>
        <p:nvPr/>
      </p:nvGrpSpPr>
      <p:grpSpPr>
        <a:xfrm>
          <a:off x="0" y="0"/>
          <a:ext cx="0" cy="0"/>
          <a:chOff x="0" y="0"/>
          <a:chExt cx="0" cy="0"/>
        </a:xfrm>
      </p:grpSpPr>
      <p:sp>
        <p:nvSpPr>
          <p:cNvPr id="6" name="Text Placeholder 21"/>
          <p:cNvSpPr>
            <a:spLocks noGrp="1"/>
          </p:cNvSpPr>
          <p:nvPr>
            <p:ph type="body" sz="quarter" idx="13" hasCustomPrompt="1"/>
          </p:nvPr>
        </p:nvSpPr>
        <p:spPr>
          <a:xfrm>
            <a:off x="691485" y="1348809"/>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7" name="Text Placeholder 21"/>
          <p:cNvSpPr>
            <a:spLocks noGrp="1"/>
          </p:cNvSpPr>
          <p:nvPr>
            <p:ph type="body" sz="quarter" idx="14" hasCustomPrompt="1"/>
          </p:nvPr>
        </p:nvSpPr>
        <p:spPr>
          <a:xfrm>
            <a:off x="4463501" y="1348809"/>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Text Placeholder 21"/>
          <p:cNvSpPr>
            <a:spLocks noGrp="1"/>
          </p:cNvSpPr>
          <p:nvPr>
            <p:ph type="body" sz="quarter" idx="15" hasCustomPrompt="1"/>
          </p:nvPr>
        </p:nvSpPr>
        <p:spPr>
          <a:xfrm>
            <a:off x="8235517" y="1348809"/>
            <a:ext cx="3264998" cy="462021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0"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dirty="0"/>
              <a:t>ENTER HEADER TEXT</a:t>
            </a:r>
          </a:p>
        </p:txBody>
      </p:sp>
      <p:sp>
        <p:nvSpPr>
          <p:cNvPr id="12"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Tree>
    <p:extLst>
      <p:ext uri="{BB962C8B-B14F-4D97-AF65-F5344CB8AC3E}">
        <p14:creationId xmlns:p14="http://schemas.microsoft.com/office/powerpoint/2010/main" val="328363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899" y="3471829"/>
            <a:ext cx="11258204" cy="272343"/>
          </a:xfrm>
          <a:prstGeom prst="rect">
            <a:avLst/>
          </a:prstGeom>
          <a:ln>
            <a:noFill/>
          </a:ln>
        </p:spPr>
        <p:txBody>
          <a:bodyPr vert="horz" wrap="none" lIns="0" tIns="0" rIns="0" bIns="0" rtlCol="0" anchor="ctr">
            <a:noAutofit/>
          </a:bodyPr>
          <a:lstStyle>
            <a:lvl1pPr algn="ctr">
              <a:defRPr sz="2539"/>
            </a:lvl1pPr>
          </a:lstStyle>
          <a:p>
            <a:r>
              <a:rPr lang="en-US"/>
              <a:t>ENTER HEADER TEXT</a:t>
            </a:r>
          </a:p>
        </p:txBody>
      </p:sp>
      <p:sp>
        <p:nvSpPr>
          <p:cNvPr id="5" name="Text Placeholder 18"/>
          <p:cNvSpPr>
            <a:spLocks noGrp="1"/>
          </p:cNvSpPr>
          <p:nvPr>
            <p:ph type="body" sz="quarter" idx="12" hasCustomPrompt="1"/>
          </p:nvPr>
        </p:nvSpPr>
        <p:spPr>
          <a:xfrm>
            <a:off x="466899" y="4087968"/>
            <a:ext cx="11258204" cy="186289"/>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14pt, Bold)</a:t>
            </a:r>
          </a:p>
        </p:txBody>
      </p:sp>
      <p:sp>
        <p:nvSpPr>
          <p:cNvPr id="6" name="Text Placeholder 21"/>
          <p:cNvSpPr>
            <a:spLocks noGrp="1"/>
          </p:cNvSpPr>
          <p:nvPr>
            <p:ph type="body" sz="quarter" idx="13" hasCustomPrompt="1"/>
          </p:nvPr>
        </p:nvSpPr>
        <p:spPr>
          <a:xfrm>
            <a:off x="466899" y="4600774"/>
            <a:ext cx="11258204" cy="1425857"/>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7" name="Picture Placeholder 4"/>
          <p:cNvSpPr>
            <a:spLocks noGrp="1"/>
          </p:cNvSpPr>
          <p:nvPr>
            <p:ph type="pic" sz="quarter" idx="10"/>
          </p:nvPr>
        </p:nvSpPr>
        <p:spPr>
          <a:xfrm>
            <a:off x="0" y="1"/>
            <a:ext cx="12192000" cy="3157417"/>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252029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1648" y="3471829"/>
            <a:ext cx="11258204" cy="272343"/>
          </a:xfrm>
          <a:prstGeom prst="rect">
            <a:avLst/>
          </a:prstGeom>
          <a:ln>
            <a:noFill/>
          </a:ln>
        </p:spPr>
        <p:txBody>
          <a:bodyPr vert="horz" wrap="none" lIns="0" tIns="0" rIns="0" bIns="0" rtlCol="0" anchor="ctr">
            <a:noAutofit/>
          </a:bodyPr>
          <a:lstStyle>
            <a:lvl1pPr algn="l">
              <a:defRPr sz="2539"/>
            </a:lvl1pPr>
          </a:lstStyle>
          <a:p>
            <a:r>
              <a:rPr lang="en-US"/>
              <a:t>ENTER HEADER TEXT</a:t>
            </a:r>
          </a:p>
        </p:txBody>
      </p:sp>
      <p:sp>
        <p:nvSpPr>
          <p:cNvPr id="5" name="Text Placeholder 18"/>
          <p:cNvSpPr>
            <a:spLocks noGrp="1"/>
          </p:cNvSpPr>
          <p:nvPr>
            <p:ph type="body" sz="quarter" idx="12" hasCustomPrompt="1"/>
          </p:nvPr>
        </p:nvSpPr>
        <p:spPr>
          <a:xfrm>
            <a:off x="211648" y="4087968"/>
            <a:ext cx="11258204" cy="186289"/>
          </a:xfrm>
          <a:prstGeom prst="rect">
            <a:avLst/>
          </a:prstGeom>
        </p:spPr>
        <p:txBody>
          <a:bodyPr lIns="0" tIns="0" rIns="0" bIns="0"/>
          <a:lstStyle>
            <a:lvl1pPr algn="l">
              <a:defRPr sz="1088" b="1" baseline="0">
                <a:solidFill>
                  <a:schemeClr val="bg1"/>
                </a:solidFill>
              </a:defRPr>
            </a:lvl1pPr>
            <a:lvl2pPr>
              <a:defRPr sz="1088" b="0" baseline="0"/>
            </a:lvl2pPr>
          </a:lstStyle>
          <a:p>
            <a:pPr lvl="0"/>
            <a:r>
              <a:rPr lang="en-US"/>
              <a:t>Sub header (Arial, 14pt, Bold)</a:t>
            </a:r>
          </a:p>
        </p:txBody>
      </p:sp>
      <p:sp>
        <p:nvSpPr>
          <p:cNvPr id="6" name="Text Placeholder 21"/>
          <p:cNvSpPr>
            <a:spLocks noGrp="1"/>
          </p:cNvSpPr>
          <p:nvPr>
            <p:ph type="body" sz="quarter" idx="13" hasCustomPrompt="1"/>
          </p:nvPr>
        </p:nvSpPr>
        <p:spPr>
          <a:xfrm>
            <a:off x="211648" y="4600774"/>
            <a:ext cx="11258204" cy="1425857"/>
          </a:xfrm>
          <a:prstGeom prst="rect">
            <a:avLst/>
          </a:prstGeom>
        </p:spPr>
        <p:txBody>
          <a:bodyPr lIns="0" tIns="0" rIns="0" bIns="0" numCol="2" spcCol="18000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7" name="Picture Placeholder 4"/>
          <p:cNvSpPr>
            <a:spLocks noGrp="1"/>
          </p:cNvSpPr>
          <p:nvPr>
            <p:ph type="pic" sz="quarter" idx="10"/>
          </p:nvPr>
        </p:nvSpPr>
        <p:spPr>
          <a:xfrm>
            <a:off x="0" y="1"/>
            <a:ext cx="12192000" cy="3157417"/>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218798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899" y="326517"/>
            <a:ext cx="11258204" cy="272343"/>
          </a:xfrm>
          <a:prstGeom prst="rect">
            <a:avLst/>
          </a:prstGeom>
          <a:ln>
            <a:noFill/>
          </a:ln>
        </p:spPr>
        <p:txBody>
          <a:bodyPr vert="horz" wrap="none" lIns="0" tIns="0" rIns="0" bIns="0" rtlCol="0" anchor="ctr">
            <a:noAutofit/>
          </a:bodyPr>
          <a:lstStyle>
            <a:lvl1pPr algn="ctr">
              <a:defRPr sz="2539"/>
            </a:lvl1pPr>
          </a:lstStyle>
          <a:p>
            <a:r>
              <a:rPr lang="en-US"/>
              <a:t>ENTER HEADER TEXT</a:t>
            </a:r>
          </a:p>
        </p:txBody>
      </p:sp>
      <p:sp>
        <p:nvSpPr>
          <p:cNvPr id="5" name="Text Placeholder 18"/>
          <p:cNvSpPr>
            <a:spLocks noGrp="1"/>
          </p:cNvSpPr>
          <p:nvPr>
            <p:ph type="body" sz="quarter" idx="12" hasCustomPrompt="1"/>
          </p:nvPr>
        </p:nvSpPr>
        <p:spPr>
          <a:xfrm>
            <a:off x="466899" y="942656"/>
            <a:ext cx="11258204" cy="186289"/>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14pt, Bold)</a:t>
            </a:r>
          </a:p>
        </p:txBody>
      </p:sp>
      <p:sp>
        <p:nvSpPr>
          <p:cNvPr id="6" name="Text Placeholder 21"/>
          <p:cNvSpPr>
            <a:spLocks noGrp="1"/>
          </p:cNvSpPr>
          <p:nvPr>
            <p:ph type="body" sz="quarter" idx="13" hasCustomPrompt="1"/>
          </p:nvPr>
        </p:nvSpPr>
        <p:spPr>
          <a:xfrm>
            <a:off x="466899" y="1455462"/>
            <a:ext cx="11258204" cy="1425857"/>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7" name="Picture Placeholder 4"/>
          <p:cNvSpPr>
            <a:spLocks noGrp="1"/>
          </p:cNvSpPr>
          <p:nvPr>
            <p:ph type="pic" sz="quarter" idx="10"/>
          </p:nvPr>
        </p:nvSpPr>
        <p:spPr>
          <a:xfrm>
            <a:off x="0" y="3700583"/>
            <a:ext cx="12192000" cy="3157417"/>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402451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1648" y="326517"/>
            <a:ext cx="11258204" cy="272343"/>
          </a:xfrm>
          <a:prstGeom prst="rect">
            <a:avLst/>
          </a:prstGeom>
          <a:ln>
            <a:noFill/>
          </a:ln>
        </p:spPr>
        <p:txBody>
          <a:bodyPr vert="horz" wrap="none" lIns="0" tIns="0" rIns="0" bIns="0" rtlCol="0" anchor="ctr">
            <a:noAutofit/>
          </a:bodyPr>
          <a:lstStyle>
            <a:lvl1pPr algn="l">
              <a:defRPr sz="2539"/>
            </a:lvl1pPr>
          </a:lstStyle>
          <a:p>
            <a:r>
              <a:rPr lang="en-US"/>
              <a:t>ENTER HEADER TEXT</a:t>
            </a:r>
          </a:p>
        </p:txBody>
      </p:sp>
      <p:sp>
        <p:nvSpPr>
          <p:cNvPr id="5" name="Text Placeholder 18"/>
          <p:cNvSpPr>
            <a:spLocks noGrp="1"/>
          </p:cNvSpPr>
          <p:nvPr>
            <p:ph type="body" sz="quarter" idx="12" hasCustomPrompt="1"/>
          </p:nvPr>
        </p:nvSpPr>
        <p:spPr>
          <a:xfrm>
            <a:off x="211648" y="942656"/>
            <a:ext cx="11258204" cy="186289"/>
          </a:xfrm>
          <a:prstGeom prst="rect">
            <a:avLst/>
          </a:prstGeom>
        </p:spPr>
        <p:txBody>
          <a:bodyPr lIns="0" tIns="0" rIns="0" bIns="0"/>
          <a:lstStyle>
            <a:lvl1pPr algn="l">
              <a:defRPr sz="1088" b="1" baseline="0">
                <a:solidFill>
                  <a:schemeClr val="bg1"/>
                </a:solidFill>
              </a:defRPr>
            </a:lvl1pPr>
            <a:lvl2pPr>
              <a:defRPr sz="1088" b="0" baseline="0"/>
            </a:lvl2pPr>
          </a:lstStyle>
          <a:p>
            <a:pPr lvl="0"/>
            <a:r>
              <a:rPr lang="en-US"/>
              <a:t>Sub header (Arial, 14pt, Bold)</a:t>
            </a:r>
          </a:p>
        </p:txBody>
      </p:sp>
      <p:sp>
        <p:nvSpPr>
          <p:cNvPr id="6" name="Text Placeholder 21"/>
          <p:cNvSpPr>
            <a:spLocks noGrp="1"/>
          </p:cNvSpPr>
          <p:nvPr>
            <p:ph type="body" sz="quarter" idx="13" hasCustomPrompt="1"/>
          </p:nvPr>
        </p:nvSpPr>
        <p:spPr>
          <a:xfrm>
            <a:off x="211648" y="1455462"/>
            <a:ext cx="11258204" cy="1425857"/>
          </a:xfrm>
          <a:prstGeom prst="rect">
            <a:avLst/>
          </a:prstGeom>
        </p:spPr>
        <p:txBody>
          <a:bodyPr lIns="0" tIns="0" rIns="0" bIns="0" numCol="2" spcCol="18000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7" name="Picture Placeholder 4"/>
          <p:cNvSpPr>
            <a:spLocks noGrp="1"/>
          </p:cNvSpPr>
          <p:nvPr>
            <p:ph type="pic" sz="quarter" idx="10"/>
          </p:nvPr>
        </p:nvSpPr>
        <p:spPr>
          <a:xfrm>
            <a:off x="0" y="3700583"/>
            <a:ext cx="12192000" cy="3157417"/>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77597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1648" y="3471829"/>
            <a:ext cx="11258204" cy="272343"/>
          </a:xfrm>
          <a:prstGeom prst="rect">
            <a:avLst/>
          </a:prstGeom>
          <a:ln>
            <a:noFill/>
          </a:ln>
        </p:spPr>
        <p:txBody>
          <a:bodyPr vert="horz" wrap="none" lIns="0" tIns="0" rIns="0" bIns="0" rtlCol="0" anchor="ctr">
            <a:noAutofit/>
          </a:bodyPr>
          <a:lstStyle>
            <a:lvl1pPr algn="l">
              <a:defRPr sz="2539"/>
            </a:lvl1pPr>
          </a:lstStyle>
          <a:p>
            <a:r>
              <a:rPr lang="en-US"/>
              <a:t>ENTER HEADER TEXT</a:t>
            </a:r>
          </a:p>
        </p:txBody>
      </p:sp>
      <p:sp>
        <p:nvSpPr>
          <p:cNvPr id="5" name="Text Placeholder 18"/>
          <p:cNvSpPr>
            <a:spLocks noGrp="1"/>
          </p:cNvSpPr>
          <p:nvPr>
            <p:ph type="body" sz="quarter" idx="12" hasCustomPrompt="1"/>
          </p:nvPr>
        </p:nvSpPr>
        <p:spPr>
          <a:xfrm>
            <a:off x="211648" y="4087968"/>
            <a:ext cx="11258204" cy="186289"/>
          </a:xfrm>
          <a:prstGeom prst="rect">
            <a:avLst/>
          </a:prstGeom>
        </p:spPr>
        <p:txBody>
          <a:bodyPr lIns="0" tIns="0" rIns="0" bIns="0"/>
          <a:lstStyle>
            <a:lvl1pPr algn="l">
              <a:defRPr sz="1088" b="1" baseline="0">
                <a:solidFill>
                  <a:schemeClr val="bg1"/>
                </a:solidFill>
              </a:defRPr>
            </a:lvl1pPr>
            <a:lvl2pPr>
              <a:defRPr sz="1088" b="0" baseline="0"/>
            </a:lvl2pPr>
          </a:lstStyle>
          <a:p>
            <a:pPr lvl="0"/>
            <a:r>
              <a:rPr lang="en-US"/>
              <a:t>Sub header (Arial, 14pt, Bold)</a:t>
            </a:r>
          </a:p>
        </p:txBody>
      </p:sp>
      <p:sp>
        <p:nvSpPr>
          <p:cNvPr id="6" name="Text Placeholder 21"/>
          <p:cNvSpPr>
            <a:spLocks noGrp="1"/>
          </p:cNvSpPr>
          <p:nvPr>
            <p:ph type="body" sz="quarter" idx="13" hasCustomPrompt="1"/>
          </p:nvPr>
        </p:nvSpPr>
        <p:spPr>
          <a:xfrm>
            <a:off x="211648" y="4600774"/>
            <a:ext cx="11258204" cy="1425857"/>
          </a:xfrm>
          <a:prstGeom prst="rect">
            <a:avLst/>
          </a:prstGeom>
        </p:spPr>
        <p:txBody>
          <a:bodyPr lIns="0" tIns="0" rIns="0" bIns="0" numCol="2" spcCol="18000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7" name="Picture Placeholder 4"/>
          <p:cNvSpPr>
            <a:spLocks noGrp="1"/>
          </p:cNvSpPr>
          <p:nvPr>
            <p:ph type="pic" sz="quarter" idx="10"/>
          </p:nvPr>
        </p:nvSpPr>
        <p:spPr>
          <a:xfrm>
            <a:off x="0" y="1"/>
            <a:ext cx="6095751" cy="3157417"/>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9" name="Picture Placeholder 4"/>
          <p:cNvSpPr>
            <a:spLocks noGrp="1"/>
          </p:cNvSpPr>
          <p:nvPr>
            <p:ph type="pic" sz="quarter" idx="14"/>
          </p:nvPr>
        </p:nvSpPr>
        <p:spPr>
          <a:xfrm>
            <a:off x="6096249" y="1"/>
            <a:ext cx="6095751" cy="3157417"/>
          </a:xfrm>
          <a:prstGeom prst="rect">
            <a:avLst/>
          </a:prstGeom>
          <a:solidFill>
            <a:schemeClr val="accent6"/>
          </a:solidFill>
        </p:spPr>
        <p:txBody>
          <a:bodyPr anchor="t" anchorCtr="0"/>
          <a:lstStyle>
            <a:lvl1pPr algn="ctr">
              <a:defRPr sz="1088" b="0" i="1" baseline="0">
                <a:solidFill>
                  <a:schemeClr val="accent5"/>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Tree>
    <p:extLst>
      <p:ext uri="{BB962C8B-B14F-4D97-AF65-F5344CB8AC3E}">
        <p14:creationId xmlns:p14="http://schemas.microsoft.com/office/powerpoint/2010/main" val="315788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 Copy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sp>
        <p:nvSpPr>
          <p:cNvPr id="6" name="Text Placeholder 18"/>
          <p:cNvSpPr>
            <a:spLocks noGrp="1"/>
          </p:cNvSpPr>
          <p:nvPr>
            <p:ph type="body" sz="quarter" idx="12" hasCustomPrompt="1"/>
          </p:nvPr>
        </p:nvSpPr>
        <p:spPr>
          <a:xfrm>
            <a:off x="6656894" y="974355"/>
            <a:ext cx="5091238"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6656894" y="1502886"/>
            <a:ext cx="5091656"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Picture Placeholder 13"/>
          <p:cNvSpPr>
            <a:spLocks noGrp="1"/>
          </p:cNvSpPr>
          <p:nvPr>
            <p:ph type="pic" sz="quarter" idx="14"/>
          </p:nvPr>
        </p:nvSpPr>
        <p:spPr>
          <a:xfrm>
            <a:off x="1" y="974355"/>
            <a:ext cx="6330394" cy="5016739"/>
          </a:xfrm>
          <a:prstGeom prst="rect">
            <a:avLst/>
          </a:prstGeom>
          <a:solidFill>
            <a:schemeClr val="accent5"/>
          </a:solidFill>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180101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 Copy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8444" y="6317610"/>
            <a:ext cx="1521331" cy="329789"/>
          </a:xfrm>
          <a:prstGeom prst="rect">
            <a:avLst/>
          </a:prstGeom>
        </p:spPr>
      </p:pic>
      <p:sp>
        <p:nvSpPr>
          <p:cNvPr id="4"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sp>
        <p:nvSpPr>
          <p:cNvPr id="6" name="Text Placeholder 18"/>
          <p:cNvSpPr>
            <a:spLocks noGrp="1"/>
          </p:cNvSpPr>
          <p:nvPr>
            <p:ph type="body" sz="quarter" idx="12" hasCustomPrompt="1"/>
          </p:nvPr>
        </p:nvSpPr>
        <p:spPr>
          <a:xfrm>
            <a:off x="6656894" y="974355"/>
            <a:ext cx="5091238"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6656894" y="1502886"/>
            <a:ext cx="5091656"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4" name="Picture Placeholder 13"/>
          <p:cNvSpPr>
            <a:spLocks noGrp="1"/>
          </p:cNvSpPr>
          <p:nvPr>
            <p:ph type="pic" sz="quarter" idx="14"/>
          </p:nvPr>
        </p:nvSpPr>
        <p:spPr>
          <a:xfrm>
            <a:off x="211647" y="974354"/>
            <a:ext cx="6118748" cy="5883646"/>
          </a:xfrm>
          <a:prstGeom prst="rect">
            <a:avLst/>
          </a:prstGeom>
          <a:solidFill>
            <a:schemeClr val="accent5"/>
          </a:solidFill>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Tree>
    <p:extLst>
      <p:ext uri="{BB962C8B-B14F-4D97-AF65-F5344CB8AC3E}">
        <p14:creationId xmlns:p14="http://schemas.microsoft.com/office/powerpoint/2010/main" val="156531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 Copy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sp>
        <p:nvSpPr>
          <p:cNvPr id="6" name="Text Placeholder 18"/>
          <p:cNvSpPr>
            <a:spLocks noGrp="1"/>
          </p:cNvSpPr>
          <p:nvPr>
            <p:ph type="body" sz="quarter" idx="12" hasCustomPrompt="1"/>
          </p:nvPr>
        </p:nvSpPr>
        <p:spPr>
          <a:xfrm>
            <a:off x="6656894" y="974355"/>
            <a:ext cx="5091238"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6656894" y="1502886"/>
            <a:ext cx="5091656"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Picture Placeholder 13"/>
          <p:cNvSpPr>
            <a:spLocks noGrp="1"/>
          </p:cNvSpPr>
          <p:nvPr>
            <p:ph type="pic" sz="quarter" idx="14"/>
          </p:nvPr>
        </p:nvSpPr>
        <p:spPr>
          <a:xfrm>
            <a:off x="1" y="974355"/>
            <a:ext cx="6330394" cy="5016739"/>
          </a:xfrm>
          <a:prstGeom prst="rect">
            <a:avLst/>
          </a:prstGeom>
          <a:solidFill>
            <a:schemeClr val="accent5"/>
          </a:solidFill>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4266630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sp>
        <p:nvSpPr>
          <p:cNvPr id="5" name="Text Placeholder 18"/>
          <p:cNvSpPr>
            <a:spLocks noGrp="1"/>
          </p:cNvSpPr>
          <p:nvPr>
            <p:ph type="body" sz="quarter" idx="12" hasCustomPrompt="1"/>
          </p:nvPr>
        </p:nvSpPr>
        <p:spPr>
          <a:xfrm>
            <a:off x="211647" y="974355"/>
            <a:ext cx="5091238"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6" name="Text Placeholder 21"/>
          <p:cNvSpPr>
            <a:spLocks noGrp="1"/>
          </p:cNvSpPr>
          <p:nvPr>
            <p:ph type="body" sz="quarter" idx="13" hasCustomPrompt="1"/>
          </p:nvPr>
        </p:nvSpPr>
        <p:spPr>
          <a:xfrm>
            <a:off x="211648" y="1502886"/>
            <a:ext cx="5091656"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7" name="Picture Placeholder 13"/>
          <p:cNvSpPr>
            <a:spLocks noGrp="1"/>
          </p:cNvSpPr>
          <p:nvPr>
            <p:ph type="pic" sz="quarter" idx="14"/>
          </p:nvPr>
        </p:nvSpPr>
        <p:spPr>
          <a:xfrm>
            <a:off x="5852074" y="974355"/>
            <a:ext cx="6330394" cy="5016739"/>
          </a:xfrm>
          <a:prstGeom prst="rect">
            <a:avLst/>
          </a:prstGeom>
          <a:solidFill>
            <a:schemeClr val="accent5"/>
          </a:solidFill>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95089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9. Copy slid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4" name="Title Placeholder 1"/>
          <p:cNvSpPr>
            <a:spLocks noGrp="1"/>
          </p:cNvSpPr>
          <p:nvPr>
            <p:ph type="title" hasCustomPrompt="1"/>
          </p:nvPr>
        </p:nvSpPr>
        <p:spPr bwMode="gray">
          <a:xfrm>
            <a:off x="6503876" y="212237"/>
            <a:ext cx="5450534"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sp>
        <p:nvSpPr>
          <p:cNvPr id="7" name="Text Placeholder 18"/>
          <p:cNvSpPr>
            <a:spLocks noGrp="1"/>
          </p:cNvSpPr>
          <p:nvPr>
            <p:ph type="body" sz="quarter" idx="12" hasCustomPrompt="1"/>
          </p:nvPr>
        </p:nvSpPr>
        <p:spPr>
          <a:xfrm>
            <a:off x="6503876"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8" name="Text Placeholder 21"/>
          <p:cNvSpPr>
            <a:spLocks noGrp="1"/>
          </p:cNvSpPr>
          <p:nvPr>
            <p:ph type="body" sz="quarter" idx="13" hasCustomPrompt="1"/>
          </p:nvPr>
        </p:nvSpPr>
        <p:spPr>
          <a:xfrm>
            <a:off x="6503876" y="1348810"/>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8444" y="6317610"/>
            <a:ext cx="1521331" cy="329789"/>
          </a:xfrm>
          <a:prstGeom prst="rect">
            <a:avLst/>
          </a:prstGeom>
        </p:spPr>
      </p:pic>
    </p:spTree>
    <p:extLst>
      <p:ext uri="{BB962C8B-B14F-4D97-AF65-F5344CB8AC3E}">
        <p14:creationId xmlns:p14="http://schemas.microsoft.com/office/powerpoint/2010/main" val="229138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0. Copy slid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4" name="Title Placeholder 1"/>
          <p:cNvSpPr>
            <a:spLocks noGrp="1"/>
          </p:cNvSpPr>
          <p:nvPr>
            <p:ph type="title" hasCustomPrompt="1"/>
          </p:nvPr>
        </p:nvSpPr>
        <p:spPr bwMode="gray">
          <a:xfrm>
            <a:off x="6503876" y="212237"/>
            <a:ext cx="5450534"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sp>
        <p:nvSpPr>
          <p:cNvPr id="6" name="Text Placeholder 18"/>
          <p:cNvSpPr>
            <a:spLocks noGrp="1"/>
          </p:cNvSpPr>
          <p:nvPr>
            <p:ph type="body" sz="quarter" idx="12" hasCustomPrompt="1"/>
          </p:nvPr>
        </p:nvSpPr>
        <p:spPr>
          <a:xfrm>
            <a:off x="6503876"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6503876" y="1348810"/>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8444" y="6317610"/>
            <a:ext cx="1521331" cy="329789"/>
          </a:xfrm>
          <a:prstGeom prst="rect">
            <a:avLst/>
          </a:prstGeom>
        </p:spPr>
      </p:pic>
      <p:sp>
        <p:nvSpPr>
          <p:cNvPr id="10" name="Picture Placeholder 9"/>
          <p:cNvSpPr>
            <a:spLocks noGrp="1"/>
          </p:cNvSpPr>
          <p:nvPr>
            <p:ph type="pic" sz="quarter" idx="14"/>
          </p:nvPr>
        </p:nvSpPr>
        <p:spPr>
          <a:xfrm>
            <a:off x="6503875" y="4270272"/>
            <a:ext cx="2639005" cy="1750856"/>
          </a:xfrm>
          <a:prstGeom prst="rect">
            <a:avLst/>
          </a:prstGeom>
          <a:solidFill>
            <a:schemeClr val="accent5"/>
          </a:solidFill>
        </p:spPr>
        <p:txBody>
          <a:bodyPr/>
          <a:lstStyle>
            <a:lvl1pPr algn="ctr">
              <a:defRPr sz="1088" b="0" i="1" baseline="0">
                <a:solidFill>
                  <a:schemeClr val="accent6"/>
                </a:solidFill>
              </a:defRPr>
            </a:lvl1pPr>
          </a:lstStyle>
          <a:p>
            <a:endParaRPr lang="en-US"/>
          </a:p>
          <a:p>
            <a:endParaRPr lang="en-US"/>
          </a:p>
          <a:p>
            <a:r>
              <a:rPr lang="en-US"/>
              <a:t>Click here to add a picture</a:t>
            </a:r>
          </a:p>
        </p:txBody>
      </p:sp>
      <p:sp>
        <p:nvSpPr>
          <p:cNvPr id="11" name="Picture Placeholder 9"/>
          <p:cNvSpPr>
            <a:spLocks noGrp="1"/>
          </p:cNvSpPr>
          <p:nvPr>
            <p:ph type="pic" sz="quarter" idx="15"/>
          </p:nvPr>
        </p:nvSpPr>
        <p:spPr>
          <a:xfrm>
            <a:off x="9315405" y="4270272"/>
            <a:ext cx="2639005" cy="1750856"/>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r>
              <a:rPr lang="en-US"/>
              <a:t>Click here to add a picture</a:t>
            </a:r>
          </a:p>
        </p:txBody>
      </p:sp>
    </p:spTree>
    <p:extLst>
      <p:ext uri="{BB962C8B-B14F-4D97-AF65-F5344CB8AC3E}">
        <p14:creationId xmlns:p14="http://schemas.microsoft.com/office/powerpoint/2010/main" val="52488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1. Copy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6"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9"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22"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2223241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2. Copy slide">
    <p:spTree>
      <p:nvGrpSpPr>
        <p:cNvPr id="1" name=""/>
        <p:cNvGrpSpPr/>
        <p:nvPr/>
      </p:nvGrpSpPr>
      <p:grpSpPr>
        <a:xfrm>
          <a:off x="0" y="0"/>
          <a:ext cx="0" cy="0"/>
          <a:chOff x="0" y="0"/>
          <a:chExt cx="0" cy="0"/>
        </a:xfrm>
      </p:grpSpPr>
      <p:sp>
        <p:nvSpPr>
          <p:cNvPr id="21" name="Rectangle 20"/>
          <p:cNvSpPr/>
          <p:nvPr userDrawn="1"/>
        </p:nvSpPr>
        <p:spPr>
          <a:xfrm>
            <a:off x="0" y="0"/>
            <a:ext cx="12192000"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15"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6"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a:t>ENTER HEADER TEXT</a:t>
            </a:r>
          </a:p>
        </p:txBody>
      </p:sp>
      <p:sp>
        <p:nvSpPr>
          <p:cNvPr id="19"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20"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107332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3. Copy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5"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a:t>ENTER HEADER TEXT</a:t>
            </a:r>
          </a:p>
        </p:txBody>
      </p:sp>
      <p:sp>
        <p:nvSpPr>
          <p:cNvPr id="7"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8"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41720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4. Copy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5"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a:t>ENTER HEADER TEXT</a:t>
            </a:r>
          </a:p>
        </p:txBody>
      </p:sp>
      <p:sp>
        <p:nvSpPr>
          <p:cNvPr id="7"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8"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76636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5. Copy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5"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a:t>ENTER HEADER TEXT</a:t>
            </a:r>
          </a:p>
        </p:txBody>
      </p:sp>
      <p:sp>
        <p:nvSpPr>
          <p:cNvPr id="7"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8"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2590073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ags" Target="../tags/tag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image" Target="../media/image1.emf"/><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oleObject" Target="../embeddings/oleObject3.bin"/><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9" Type="http://schemas.openxmlformats.org/officeDocument/2006/relationships/slideLayout" Target="../slideLayouts/slideLayout68.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42" Type="http://schemas.openxmlformats.org/officeDocument/2006/relationships/slideLayout" Target="../slideLayouts/slideLayout71.xml"/><Relationship Id="rId47" Type="http://schemas.openxmlformats.org/officeDocument/2006/relationships/slideLayout" Target="../slideLayouts/slideLayout76.xml"/><Relationship Id="rId50" Type="http://schemas.openxmlformats.org/officeDocument/2006/relationships/slideLayout" Target="../slideLayouts/slideLayout79.xml"/><Relationship Id="rId55" Type="http://schemas.openxmlformats.org/officeDocument/2006/relationships/slideLayout" Target="../slideLayouts/slideLayout84.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9" Type="http://schemas.openxmlformats.org/officeDocument/2006/relationships/slideLayout" Target="../slideLayouts/slideLayout58.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37" Type="http://schemas.openxmlformats.org/officeDocument/2006/relationships/slideLayout" Target="../slideLayouts/slideLayout66.xml"/><Relationship Id="rId40" Type="http://schemas.openxmlformats.org/officeDocument/2006/relationships/slideLayout" Target="../slideLayouts/slideLayout69.xml"/><Relationship Id="rId45" Type="http://schemas.openxmlformats.org/officeDocument/2006/relationships/slideLayout" Target="../slideLayouts/slideLayout74.xml"/><Relationship Id="rId53" Type="http://schemas.openxmlformats.org/officeDocument/2006/relationships/slideLayout" Target="../slideLayouts/slideLayout82.xml"/><Relationship Id="rId58" Type="http://schemas.openxmlformats.org/officeDocument/2006/relationships/oleObject" Target="../embeddings/oleObject5.bin"/><Relationship Id="rId5" Type="http://schemas.openxmlformats.org/officeDocument/2006/relationships/slideLayout" Target="../slideLayouts/slideLayout34.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43" Type="http://schemas.openxmlformats.org/officeDocument/2006/relationships/slideLayout" Target="../slideLayouts/slideLayout72.xml"/><Relationship Id="rId48" Type="http://schemas.openxmlformats.org/officeDocument/2006/relationships/slideLayout" Target="../slideLayouts/slideLayout77.xml"/><Relationship Id="rId56" Type="http://schemas.openxmlformats.org/officeDocument/2006/relationships/theme" Target="../theme/theme3.xml"/><Relationship Id="rId8" Type="http://schemas.openxmlformats.org/officeDocument/2006/relationships/slideLayout" Target="../slideLayouts/slideLayout37.xml"/><Relationship Id="rId51" Type="http://schemas.openxmlformats.org/officeDocument/2006/relationships/slideLayout" Target="../slideLayouts/slideLayout80.xml"/><Relationship Id="rId3" Type="http://schemas.openxmlformats.org/officeDocument/2006/relationships/slideLayout" Target="../slideLayouts/slideLayout32.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38" Type="http://schemas.openxmlformats.org/officeDocument/2006/relationships/slideLayout" Target="../slideLayouts/slideLayout67.xml"/><Relationship Id="rId46" Type="http://schemas.openxmlformats.org/officeDocument/2006/relationships/slideLayout" Target="../slideLayouts/slideLayout75.xml"/><Relationship Id="rId59" Type="http://schemas.openxmlformats.org/officeDocument/2006/relationships/image" Target="../media/image1.emf"/><Relationship Id="rId20" Type="http://schemas.openxmlformats.org/officeDocument/2006/relationships/slideLayout" Target="../slideLayouts/slideLayout49.xml"/><Relationship Id="rId41" Type="http://schemas.openxmlformats.org/officeDocument/2006/relationships/slideLayout" Target="../slideLayouts/slideLayout70.xml"/><Relationship Id="rId54" Type="http://schemas.openxmlformats.org/officeDocument/2006/relationships/slideLayout" Target="../slideLayouts/slideLayout8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slideLayout" Target="../slideLayouts/slideLayout65.xml"/><Relationship Id="rId49" Type="http://schemas.openxmlformats.org/officeDocument/2006/relationships/slideLayout" Target="../slideLayouts/slideLayout78.xml"/><Relationship Id="rId57" Type="http://schemas.openxmlformats.org/officeDocument/2006/relationships/tags" Target="../tags/tag5.xml"/><Relationship Id="rId10" Type="http://schemas.openxmlformats.org/officeDocument/2006/relationships/slideLayout" Target="../slideLayouts/slideLayout39.xml"/><Relationship Id="rId31" Type="http://schemas.openxmlformats.org/officeDocument/2006/relationships/slideLayout" Target="../slideLayouts/slideLayout60.xml"/><Relationship Id="rId44" Type="http://schemas.openxmlformats.org/officeDocument/2006/relationships/slideLayout" Target="../slideLayouts/slideLayout73.xml"/><Relationship Id="rId52" Type="http://schemas.openxmlformats.org/officeDocument/2006/relationships/slideLayout" Target="../slideLayouts/slideLayout81.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10.xml"/><Relationship Id="rId117" Type="http://schemas.openxmlformats.org/officeDocument/2006/relationships/slideLayout" Target="../slideLayouts/slideLayout201.xml"/><Relationship Id="rId21" Type="http://schemas.openxmlformats.org/officeDocument/2006/relationships/slideLayout" Target="../slideLayouts/slideLayout105.xml"/><Relationship Id="rId42" Type="http://schemas.openxmlformats.org/officeDocument/2006/relationships/slideLayout" Target="../slideLayouts/slideLayout126.xml"/><Relationship Id="rId47" Type="http://schemas.openxmlformats.org/officeDocument/2006/relationships/slideLayout" Target="../slideLayouts/slideLayout131.xml"/><Relationship Id="rId63" Type="http://schemas.openxmlformats.org/officeDocument/2006/relationships/slideLayout" Target="../slideLayouts/slideLayout147.xml"/><Relationship Id="rId68" Type="http://schemas.openxmlformats.org/officeDocument/2006/relationships/slideLayout" Target="../slideLayouts/slideLayout152.xml"/><Relationship Id="rId84" Type="http://schemas.openxmlformats.org/officeDocument/2006/relationships/slideLayout" Target="../slideLayouts/slideLayout168.xml"/><Relationship Id="rId89" Type="http://schemas.openxmlformats.org/officeDocument/2006/relationships/slideLayout" Target="../slideLayouts/slideLayout173.xml"/><Relationship Id="rId112" Type="http://schemas.openxmlformats.org/officeDocument/2006/relationships/slideLayout" Target="../slideLayouts/slideLayout196.xml"/><Relationship Id="rId16" Type="http://schemas.openxmlformats.org/officeDocument/2006/relationships/slideLayout" Target="../slideLayouts/slideLayout100.xml"/><Relationship Id="rId107" Type="http://schemas.openxmlformats.org/officeDocument/2006/relationships/slideLayout" Target="../slideLayouts/slideLayout191.xml"/><Relationship Id="rId11" Type="http://schemas.openxmlformats.org/officeDocument/2006/relationships/slideLayout" Target="../slideLayouts/slideLayout95.xml"/><Relationship Id="rId32" Type="http://schemas.openxmlformats.org/officeDocument/2006/relationships/slideLayout" Target="../slideLayouts/slideLayout116.xml"/><Relationship Id="rId37" Type="http://schemas.openxmlformats.org/officeDocument/2006/relationships/slideLayout" Target="../slideLayouts/slideLayout121.xml"/><Relationship Id="rId53" Type="http://schemas.openxmlformats.org/officeDocument/2006/relationships/slideLayout" Target="../slideLayouts/slideLayout137.xml"/><Relationship Id="rId58" Type="http://schemas.openxmlformats.org/officeDocument/2006/relationships/slideLayout" Target="../slideLayouts/slideLayout142.xml"/><Relationship Id="rId74" Type="http://schemas.openxmlformats.org/officeDocument/2006/relationships/slideLayout" Target="../slideLayouts/slideLayout158.xml"/><Relationship Id="rId79" Type="http://schemas.openxmlformats.org/officeDocument/2006/relationships/slideLayout" Target="../slideLayouts/slideLayout163.xml"/><Relationship Id="rId102" Type="http://schemas.openxmlformats.org/officeDocument/2006/relationships/slideLayout" Target="../slideLayouts/slideLayout186.xml"/><Relationship Id="rId123" Type="http://schemas.openxmlformats.org/officeDocument/2006/relationships/image" Target="../media/image1.emf"/><Relationship Id="rId5" Type="http://schemas.openxmlformats.org/officeDocument/2006/relationships/slideLayout" Target="../slideLayouts/slideLayout89.xml"/><Relationship Id="rId90" Type="http://schemas.openxmlformats.org/officeDocument/2006/relationships/slideLayout" Target="../slideLayouts/slideLayout174.xml"/><Relationship Id="rId95" Type="http://schemas.openxmlformats.org/officeDocument/2006/relationships/slideLayout" Target="../slideLayouts/slideLayout179.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43" Type="http://schemas.openxmlformats.org/officeDocument/2006/relationships/slideLayout" Target="../slideLayouts/slideLayout127.xml"/><Relationship Id="rId48" Type="http://schemas.openxmlformats.org/officeDocument/2006/relationships/slideLayout" Target="../slideLayouts/slideLayout132.xml"/><Relationship Id="rId64" Type="http://schemas.openxmlformats.org/officeDocument/2006/relationships/slideLayout" Target="../slideLayouts/slideLayout148.xml"/><Relationship Id="rId69" Type="http://schemas.openxmlformats.org/officeDocument/2006/relationships/slideLayout" Target="../slideLayouts/slideLayout153.xml"/><Relationship Id="rId113" Type="http://schemas.openxmlformats.org/officeDocument/2006/relationships/slideLayout" Target="../slideLayouts/slideLayout197.xml"/><Relationship Id="rId118" Type="http://schemas.openxmlformats.org/officeDocument/2006/relationships/slideLayout" Target="../slideLayouts/slideLayout202.xml"/><Relationship Id="rId80" Type="http://schemas.openxmlformats.org/officeDocument/2006/relationships/slideLayout" Target="../slideLayouts/slideLayout164.xml"/><Relationship Id="rId85" Type="http://schemas.openxmlformats.org/officeDocument/2006/relationships/slideLayout" Target="../slideLayouts/slideLayout169.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33" Type="http://schemas.openxmlformats.org/officeDocument/2006/relationships/slideLayout" Target="../slideLayouts/slideLayout117.xml"/><Relationship Id="rId38" Type="http://schemas.openxmlformats.org/officeDocument/2006/relationships/slideLayout" Target="../slideLayouts/slideLayout122.xml"/><Relationship Id="rId59" Type="http://schemas.openxmlformats.org/officeDocument/2006/relationships/slideLayout" Target="../slideLayouts/slideLayout143.xml"/><Relationship Id="rId103" Type="http://schemas.openxmlformats.org/officeDocument/2006/relationships/slideLayout" Target="../slideLayouts/slideLayout187.xml"/><Relationship Id="rId108" Type="http://schemas.openxmlformats.org/officeDocument/2006/relationships/slideLayout" Target="../slideLayouts/slideLayout192.xml"/><Relationship Id="rId54" Type="http://schemas.openxmlformats.org/officeDocument/2006/relationships/slideLayout" Target="../slideLayouts/slideLayout138.xml"/><Relationship Id="rId70" Type="http://schemas.openxmlformats.org/officeDocument/2006/relationships/slideLayout" Target="../slideLayouts/slideLayout154.xml"/><Relationship Id="rId75" Type="http://schemas.openxmlformats.org/officeDocument/2006/relationships/slideLayout" Target="../slideLayouts/slideLayout159.xml"/><Relationship Id="rId91" Type="http://schemas.openxmlformats.org/officeDocument/2006/relationships/slideLayout" Target="../slideLayouts/slideLayout175.xml"/><Relationship Id="rId96" Type="http://schemas.openxmlformats.org/officeDocument/2006/relationships/slideLayout" Target="../slideLayouts/slideLayout180.xml"/><Relationship Id="rId1" Type="http://schemas.openxmlformats.org/officeDocument/2006/relationships/slideLayout" Target="../slideLayouts/slideLayout85.xml"/><Relationship Id="rId6" Type="http://schemas.openxmlformats.org/officeDocument/2006/relationships/slideLayout" Target="../slideLayouts/slideLayout90.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49" Type="http://schemas.openxmlformats.org/officeDocument/2006/relationships/slideLayout" Target="../slideLayouts/slideLayout133.xml"/><Relationship Id="rId114" Type="http://schemas.openxmlformats.org/officeDocument/2006/relationships/slideLayout" Target="../slideLayouts/slideLayout198.xml"/><Relationship Id="rId119" Type="http://schemas.openxmlformats.org/officeDocument/2006/relationships/slideLayout" Target="../slideLayouts/slideLayout203.xml"/><Relationship Id="rId44" Type="http://schemas.openxmlformats.org/officeDocument/2006/relationships/slideLayout" Target="../slideLayouts/slideLayout128.xml"/><Relationship Id="rId60" Type="http://schemas.openxmlformats.org/officeDocument/2006/relationships/slideLayout" Target="../slideLayouts/slideLayout144.xml"/><Relationship Id="rId65" Type="http://schemas.openxmlformats.org/officeDocument/2006/relationships/slideLayout" Target="../slideLayouts/slideLayout149.xml"/><Relationship Id="rId81" Type="http://schemas.openxmlformats.org/officeDocument/2006/relationships/slideLayout" Target="../slideLayouts/slideLayout165.xml"/><Relationship Id="rId86" Type="http://schemas.openxmlformats.org/officeDocument/2006/relationships/slideLayout" Target="../slideLayouts/slideLayout170.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9" Type="http://schemas.openxmlformats.org/officeDocument/2006/relationships/slideLayout" Target="../slideLayouts/slideLayout123.xml"/><Relationship Id="rId109" Type="http://schemas.openxmlformats.org/officeDocument/2006/relationships/slideLayout" Target="../slideLayouts/slideLayout193.xml"/><Relationship Id="rId34" Type="http://schemas.openxmlformats.org/officeDocument/2006/relationships/slideLayout" Target="../slideLayouts/slideLayout118.xml"/><Relationship Id="rId50" Type="http://schemas.openxmlformats.org/officeDocument/2006/relationships/slideLayout" Target="../slideLayouts/slideLayout134.xml"/><Relationship Id="rId55" Type="http://schemas.openxmlformats.org/officeDocument/2006/relationships/slideLayout" Target="../slideLayouts/slideLayout139.xml"/><Relationship Id="rId76" Type="http://schemas.openxmlformats.org/officeDocument/2006/relationships/slideLayout" Target="../slideLayouts/slideLayout160.xml"/><Relationship Id="rId97" Type="http://schemas.openxmlformats.org/officeDocument/2006/relationships/slideLayout" Target="../slideLayouts/slideLayout181.xml"/><Relationship Id="rId104" Type="http://schemas.openxmlformats.org/officeDocument/2006/relationships/slideLayout" Target="../slideLayouts/slideLayout188.xml"/><Relationship Id="rId120" Type="http://schemas.openxmlformats.org/officeDocument/2006/relationships/theme" Target="../theme/theme4.xml"/><Relationship Id="rId7" Type="http://schemas.openxmlformats.org/officeDocument/2006/relationships/slideLayout" Target="../slideLayouts/slideLayout91.xml"/><Relationship Id="rId71" Type="http://schemas.openxmlformats.org/officeDocument/2006/relationships/slideLayout" Target="../slideLayouts/slideLayout155.xml"/><Relationship Id="rId92" Type="http://schemas.openxmlformats.org/officeDocument/2006/relationships/slideLayout" Target="../slideLayouts/slideLayout176.xml"/><Relationship Id="rId2" Type="http://schemas.openxmlformats.org/officeDocument/2006/relationships/slideLayout" Target="../slideLayouts/slideLayout86.xml"/><Relationship Id="rId29" Type="http://schemas.openxmlformats.org/officeDocument/2006/relationships/slideLayout" Target="../slideLayouts/slideLayout113.xml"/><Relationship Id="rId24" Type="http://schemas.openxmlformats.org/officeDocument/2006/relationships/slideLayout" Target="../slideLayouts/slideLayout108.xml"/><Relationship Id="rId40" Type="http://schemas.openxmlformats.org/officeDocument/2006/relationships/slideLayout" Target="../slideLayouts/slideLayout124.xml"/><Relationship Id="rId45" Type="http://schemas.openxmlformats.org/officeDocument/2006/relationships/slideLayout" Target="../slideLayouts/slideLayout129.xml"/><Relationship Id="rId66" Type="http://schemas.openxmlformats.org/officeDocument/2006/relationships/slideLayout" Target="../slideLayouts/slideLayout150.xml"/><Relationship Id="rId87" Type="http://schemas.openxmlformats.org/officeDocument/2006/relationships/slideLayout" Target="../slideLayouts/slideLayout171.xml"/><Relationship Id="rId110" Type="http://schemas.openxmlformats.org/officeDocument/2006/relationships/slideLayout" Target="../slideLayouts/slideLayout194.xml"/><Relationship Id="rId115" Type="http://schemas.openxmlformats.org/officeDocument/2006/relationships/slideLayout" Target="../slideLayouts/slideLayout199.xml"/><Relationship Id="rId61" Type="http://schemas.openxmlformats.org/officeDocument/2006/relationships/slideLayout" Target="../slideLayouts/slideLayout145.xml"/><Relationship Id="rId82" Type="http://schemas.openxmlformats.org/officeDocument/2006/relationships/slideLayout" Target="../slideLayouts/slideLayout166.xml"/><Relationship Id="rId19" Type="http://schemas.openxmlformats.org/officeDocument/2006/relationships/slideLayout" Target="../slideLayouts/slideLayout103.xml"/><Relationship Id="rId14" Type="http://schemas.openxmlformats.org/officeDocument/2006/relationships/slideLayout" Target="../slideLayouts/slideLayout98.xml"/><Relationship Id="rId30" Type="http://schemas.openxmlformats.org/officeDocument/2006/relationships/slideLayout" Target="../slideLayouts/slideLayout114.xml"/><Relationship Id="rId35" Type="http://schemas.openxmlformats.org/officeDocument/2006/relationships/slideLayout" Target="../slideLayouts/slideLayout119.xml"/><Relationship Id="rId56" Type="http://schemas.openxmlformats.org/officeDocument/2006/relationships/slideLayout" Target="../slideLayouts/slideLayout140.xml"/><Relationship Id="rId77" Type="http://schemas.openxmlformats.org/officeDocument/2006/relationships/slideLayout" Target="../slideLayouts/slideLayout161.xml"/><Relationship Id="rId100" Type="http://schemas.openxmlformats.org/officeDocument/2006/relationships/slideLayout" Target="../slideLayouts/slideLayout184.xml"/><Relationship Id="rId105" Type="http://schemas.openxmlformats.org/officeDocument/2006/relationships/slideLayout" Target="../slideLayouts/slideLayout189.xml"/><Relationship Id="rId8" Type="http://schemas.openxmlformats.org/officeDocument/2006/relationships/slideLayout" Target="../slideLayouts/slideLayout92.xml"/><Relationship Id="rId51" Type="http://schemas.openxmlformats.org/officeDocument/2006/relationships/slideLayout" Target="../slideLayouts/slideLayout135.xml"/><Relationship Id="rId72" Type="http://schemas.openxmlformats.org/officeDocument/2006/relationships/slideLayout" Target="../slideLayouts/slideLayout156.xml"/><Relationship Id="rId93" Type="http://schemas.openxmlformats.org/officeDocument/2006/relationships/slideLayout" Target="../slideLayouts/slideLayout177.xml"/><Relationship Id="rId98" Type="http://schemas.openxmlformats.org/officeDocument/2006/relationships/slideLayout" Target="../slideLayouts/slideLayout182.xml"/><Relationship Id="rId121" Type="http://schemas.openxmlformats.org/officeDocument/2006/relationships/tags" Target="../tags/tag6.xml"/><Relationship Id="rId3" Type="http://schemas.openxmlformats.org/officeDocument/2006/relationships/slideLayout" Target="../slideLayouts/slideLayout87.xml"/><Relationship Id="rId25" Type="http://schemas.openxmlformats.org/officeDocument/2006/relationships/slideLayout" Target="../slideLayouts/slideLayout109.xml"/><Relationship Id="rId46" Type="http://schemas.openxmlformats.org/officeDocument/2006/relationships/slideLayout" Target="../slideLayouts/slideLayout130.xml"/><Relationship Id="rId67" Type="http://schemas.openxmlformats.org/officeDocument/2006/relationships/slideLayout" Target="../slideLayouts/slideLayout151.xml"/><Relationship Id="rId116" Type="http://schemas.openxmlformats.org/officeDocument/2006/relationships/slideLayout" Target="../slideLayouts/slideLayout200.xml"/><Relationship Id="rId20" Type="http://schemas.openxmlformats.org/officeDocument/2006/relationships/slideLayout" Target="../slideLayouts/slideLayout104.xml"/><Relationship Id="rId41" Type="http://schemas.openxmlformats.org/officeDocument/2006/relationships/slideLayout" Target="../slideLayouts/slideLayout125.xml"/><Relationship Id="rId62" Type="http://schemas.openxmlformats.org/officeDocument/2006/relationships/slideLayout" Target="../slideLayouts/slideLayout146.xml"/><Relationship Id="rId83" Type="http://schemas.openxmlformats.org/officeDocument/2006/relationships/slideLayout" Target="../slideLayouts/slideLayout167.xml"/><Relationship Id="rId88" Type="http://schemas.openxmlformats.org/officeDocument/2006/relationships/slideLayout" Target="../slideLayouts/slideLayout172.xml"/><Relationship Id="rId111" Type="http://schemas.openxmlformats.org/officeDocument/2006/relationships/slideLayout" Target="../slideLayouts/slideLayout195.xml"/><Relationship Id="rId15" Type="http://schemas.openxmlformats.org/officeDocument/2006/relationships/slideLayout" Target="../slideLayouts/slideLayout99.xml"/><Relationship Id="rId36" Type="http://schemas.openxmlformats.org/officeDocument/2006/relationships/slideLayout" Target="../slideLayouts/slideLayout120.xml"/><Relationship Id="rId57" Type="http://schemas.openxmlformats.org/officeDocument/2006/relationships/slideLayout" Target="../slideLayouts/slideLayout141.xml"/><Relationship Id="rId106" Type="http://schemas.openxmlformats.org/officeDocument/2006/relationships/slideLayout" Target="../slideLayouts/slideLayout190.xml"/><Relationship Id="rId10" Type="http://schemas.openxmlformats.org/officeDocument/2006/relationships/slideLayout" Target="../slideLayouts/slideLayout94.xml"/><Relationship Id="rId31" Type="http://schemas.openxmlformats.org/officeDocument/2006/relationships/slideLayout" Target="../slideLayouts/slideLayout115.xml"/><Relationship Id="rId52" Type="http://schemas.openxmlformats.org/officeDocument/2006/relationships/slideLayout" Target="../slideLayouts/slideLayout136.xml"/><Relationship Id="rId73" Type="http://schemas.openxmlformats.org/officeDocument/2006/relationships/slideLayout" Target="../slideLayouts/slideLayout157.xml"/><Relationship Id="rId78" Type="http://schemas.openxmlformats.org/officeDocument/2006/relationships/slideLayout" Target="../slideLayouts/slideLayout162.xml"/><Relationship Id="rId94" Type="http://schemas.openxmlformats.org/officeDocument/2006/relationships/slideLayout" Target="../slideLayouts/slideLayout178.xml"/><Relationship Id="rId99" Type="http://schemas.openxmlformats.org/officeDocument/2006/relationships/slideLayout" Target="../slideLayouts/slideLayout183.xml"/><Relationship Id="rId101" Type="http://schemas.openxmlformats.org/officeDocument/2006/relationships/slideLayout" Target="../slideLayouts/slideLayout185.xml"/><Relationship Id="rId122" Type="http://schemas.openxmlformats.org/officeDocument/2006/relationships/oleObject" Target="../embeddings/oleObject5.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5"/>
            </p:custDataLst>
          </p:nvPr>
        </p:nvGraphicFramePr>
        <p:xfrm>
          <a:off x="1952" y="1588"/>
          <a:ext cx="1954" cy="1587"/>
        </p:xfrm>
        <a:graphic>
          <a:graphicData uri="http://schemas.openxmlformats.org/presentationml/2006/ole">
            <mc:AlternateContent xmlns:mc="http://schemas.openxmlformats.org/markup-compatibility/2006">
              <mc:Choice xmlns:v="urn:schemas-microsoft-com:vml" Requires="v">
                <p:oleObj name="think-cell Slide" r:id="rId16" imgW="6350000" imgH="6350000" progId="">
                  <p:embed/>
                </p:oleObj>
              </mc:Choice>
              <mc:Fallback>
                <p:oleObj name="think-cell Slide" r:id="rId16" imgW="6350000" imgH="6350000" progId="">
                  <p:embed/>
                  <p:pic>
                    <p:nvPicPr>
                      <p:cNvPr id="8" name="Object 7" hidden="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52" y="1588"/>
                        <a:ext cx="1954"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04190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872296" rtl="0" eaLnBrk="1" latinLnBrk="0" hangingPunct="1">
        <a:spcBef>
          <a:spcPct val="0"/>
        </a:spcBef>
        <a:buNone/>
        <a:defRPr sz="3446" b="0" kern="1200" cap="all" spc="0">
          <a:ln w="22225">
            <a:noFill/>
            <a:prstDash val="solid"/>
          </a:ln>
          <a:solidFill>
            <a:srgbClr val="000000"/>
          </a:solidFill>
          <a:effectLst/>
          <a:latin typeface="+mj-lt"/>
          <a:ea typeface="+mj-ea"/>
          <a:cs typeface="+mj-cs"/>
        </a:defRPr>
      </a:lvl1pPr>
    </p:titleStyle>
    <p:bodyStyle>
      <a:lvl1pPr marL="0" indent="0" algn="l" defTabSz="872296" rtl="0" eaLnBrk="1" latinLnBrk="0" hangingPunct="1">
        <a:lnSpc>
          <a:spcPts val="1723"/>
        </a:lnSpc>
        <a:spcBef>
          <a:spcPts val="0"/>
        </a:spcBef>
        <a:buClr>
          <a:srgbClr val="FFFFFF"/>
        </a:buClr>
        <a:buSzPct val="100000"/>
        <a:buFont typeface="Arial"/>
        <a:buNone/>
        <a:defRPr sz="1632" b="1" kern="1200">
          <a:solidFill>
            <a:schemeClr val="tx2"/>
          </a:solidFill>
          <a:latin typeface="+mn-lt"/>
          <a:ea typeface="+mn-ea"/>
          <a:cs typeface="+mn-cs"/>
        </a:defRPr>
      </a:lvl1pPr>
      <a:lvl2pPr marL="0" indent="0" algn="l" defTabSz="872296" rtl="0" eaLnBrk="1" latinLnBrk="0" hangingPunct="1">
        <a:lnSpc>
          <a:spcPts val="1723"/>
        </a:lnSpc>
        <a:spcBef>
          <a:spcPts val="0"/>
        </a:spcBef>
        <a:buClr>
          <a:srgbClr val="FFFFFF"/>
        </a:buClr>
        <a:buSzPct val="100000"/>
        <a:buFont typeface="Arial"/>
        <a:buNone/>
        <a:defRPr sz="1632" b="0" kern="1200">
          <a:solidFill>
            <a:schemeClr val="bg1"/>
          </a:solidFill>
          <a:latin typeface="+mn-lt"/>
          <a:ea typeface="+mn-ea"/>
          <a:cs typeface="+mn-cs"/>
        </a:defRPr>
      </a:lvl2pPr>
      <a:lvl3pPr marL="0" indent="0" algn="l" defTabSz="872296" rtl="0" eaLnBrk="1" latinLnBrk="0" hangingPunct="1">
        <a:lnSpc>
          <a:spcPts val="1360"/>
        </a:lnSpc>
        <a:spcBef>
          <a:spcPts val="0"/>
        </a:spcBef>
        <a:buClr>
          <a:srgbClr val="FFFFFF"/>
        </a:buClr>
        <a:buSzPct val="100000"/>
        <a:buFont typeface="Arial"/>
        <a:buNone/>
        <a:tabLst/>
        <a:defRPr sz="1270" b="1" kern="1200" baseline="0">
          <a:solidFill>
            <a:schemeClr val="tx2"/>
          </a:solidFill>
          <a:latin typeface="+mn-lt"/>
          <a:ea typeface="+mn-ea"/>
          <a:cs typeface="+mn-cs"/>
        </a:defRPr>
      </a:lvl3pPr>
      <a:lvl4pPr marL="0" indent="0" algn="l" defTabSz="872296" rtl="0" eaLnBrk="1" latinLnBrk="0" hangingPunct="1">
        <a:lnSpc>
          <a:spcPts val="1451"/>
        </a:lnSpc>
        <a:spcBef>
          <a:spcPts val="0"/>
        </a:spcBef>
        <a:buClr>
          <a:srgbClr val="FFFFFF"/>
        </a:buClr>
        <a:buSzPct val="100000"/>
        <a:buFont typeface="Arial"/>
        <a:buNone/>
        <a:tabLst/>
        <a:defRPr sz="1270" b="0" kern="1200">
          <a:solidFill>
            <a:srgbClr val="000000"/>
          </a:solidFill>
          <a:latin typeface="+mn-lt"/>
          <a:ea typeface="+mn-ea"/>
          <a:cs typeface="+mn-cs"/>
        </a:defRPr>
      </a:lvl4pPr>
      <a:lvl5pPr marL="0" indent="0" algn="l" defTabSz="872296" rtl="0" eaLnBrk="1" latinLnBrk="0" hangingPunct="1">
        <a:lnSpc>
          <a:spcPts val="998"/>
        </a:lnSpc>
        <a:spcBef>
          <a:spcPts val="0"/>
        </a:spcBef>
        <a:buClr>
          <a:srgbClr val="FFFFFF"/>
        </a:buClr>
        <a:buSzPct val="100000"/>
        <a:buFont typeface="Arial"/>
        <a:buNone/>
        <a:tabLst/>
        <a:defRPr sz="907" b="0" kern="1200">
          <a:solidFill>
            <a:schemeClr val="accent6"/>
          </a:solidFill>
          <a:latin typeface="+mn-lt"/>
          <a:ea typeface="+mn-ea"/>
          <a:cs typeface="+mn-cs"/>
        </a:defRPr>
      </a:lvl5pPr>
      <a:lvl6pPr marL="2398818"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6pPr>
      <a:lvl7pPr marL="2834967"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7pPr>
      <a:lvl8pPr marL="3271116"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8pPr>
      <a:lvl9pPr marL="3707264"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9pPr>
    </p:bodyStyle>
    <p:otherStyle>
      <a:defPPr>
        <a:defRPr lang="en-US"/>
      </a:defPPr>
      <a:lvl1pPr marL="0" algn="l" defTabSz="872296" rtl="0" eaLnBrk="1" latinLnBrk="0" hangingPunct="1">
        <a:defRPr sz="1723" kern="1200">
          <a:solidFill>
            <a:schemeClr val="tx1"/>
          </a:solidFill>
          <a:latin typeface="+mn-lt"/>
          <a:ea typeface="+mn-ea"/>
          <a:cs typeface="+mn-cs"/>
        </a:defRPr>
      </a:lvl1pPr>
      <a:lvl2pPr marL="436149" algn="l" defTabSz="872296" rtl="0" eaLnBrk="1" latinLnBrk="0" hangingPunct="1">
        <a:defRPr sz="1723" kern="1200">
          <a:solidFill>
            <a:schemeClr val="tx1"/>
          </a:solidFill>
          <a:latin typeface="+mn-lt"/>
          <a:ea typeface="+mn-ea"/>
          <a:cs typeface="+mn-cs"/>
        </a:defRPr>
      </a:lvl2pPr>
      <a:lvl3pPr marL="872296" algn="l" defTabSz="872296" rtl="0" eaLnBrk="1" latinLnBrk="0" hangingPunct="1">
        <a:defRPr sz="1723" kern="1200">
          <a:solidFill>
            <a:schemeClr val="tx1"/>
          </a:solidFill>
          <a:latin typeface="+mn-lt"/>
          <a:ea typeface="+mn-ea"/>
          <a:cs typeface="+mn-cs"/>
        </a:defRPr>
      </a:lvl3pPr>
      <a:lvl4pPr marL="1308447" algn="l" defTabSz="872296" rtl="0" eaLnBrk="1" latinLnBrk="0" hangingPunct="1">
        <a:defRPr sz="1723" kern="1200">
          <a:solidFill>
            <a:schemeClr val="tx1"/>
          </a:solidFill>
          <a:latin typeface="+mn-lt"/>
          <a:ea typeface="+mn-ea"/>
          <a:cs typeface="+mn-cs"/>
        </a:defRPr>
      </a:lvl4pPr>
      <a:lvl5pPr marL="1744595" algn="l" defTabSz="872296" rtl="0" eaLnBrk="1" latinLnBrk="0" hangingPunct="1">
        <a:defRPr sz="1723" kern="1200">
          <a:solidFill>
            <a:schemeClr val="tx1"/>
          </a:solidFill>
          <a:latin typeface="+mn-lt"/>
          <a:ea typeface="+mn-ea"/>
          <a:cs typeface="+mn-cs"/>
        </a:defRPr>
      </a:lvl5pPr>
      <a:lvl6pPr marL="2180744" algn="l" defTabSz="872296" rtl="0" eaLnBrk="1" latinLnBrk="0" hangingPunct="1">
        <a:defRPr sz="1723" kern="1200">
          <a:solidFill>
            <a:schemeClr val="tx1"/>
          </a:solidFill>
          <a:latin typeface="+mn-lt"/>
          <a:ea typeface="+mn-ea"/>
          <a:cs typeface="+mn-cs"/>
        </a:defRPr>
      </a:lvl6pPr>
      <a:lvl7pPr marL="2616892" algn="l" defTabSz="872296" rtl="0" eaLnBrk="1" latinLnBrk="0" hangingPunct="1">
        <a:defRPr sz="1723" kern="1200">
          <a:solidFill>
            <a:schemeClr val="tx1"/>
          </a:solidFill>
          <a:latin typeface="+mn-lt"/>
          <a:ea typeface="+mn-ea"/>
          <a:cs typeface="+mn-cs"/>
        </a:defRPr>
      </a:lvl7pPr>
      <a:lvl8pPr marL="3053041" algn="l" defTabSz="872296" rtl="0" eaLnBrk="1" latinLnBrk="0" hangingPunct="1">
        <a:defRPr sz="1723" kern="1200">
          <a:solidFill>
            <a:schemeClr val="tx1"/>
          </a:solidFill>
          <a:latin typeface="+mn-lt"/>
          <a:ea typeface="+mn-ea"/>
          <a:cs typeface="+mn-cs"/>
        </a:defRPr>
      </a:lvl8pPr>
      <a:lvl9pPr marL="3489187" algn="l" defTabSz="872296" rtl="0" eaLnBrk="1" latinLnBrk="0" hangingPunct="1">
        <a:defRPr sz="172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8"/>
            </p:custDataLst>
          </p:nvPr>
        </p:nvGraphicFramePr>
        <p:xfrm>
          <a:off x="1952" y="1588"/>
          <a:ext cx="1954" cy="1587"/>
        </p:xfrm>
        <a:graphic>
          <a:graphicData uri="http://schemas.openxmlformats.org/presentationml/2006/ole">
            <mc:AlternateContent xmlns:mc="http://schemas.openxmlformats.org/markup-compatibility/2006">
              <mc:Choice xmlns:v="urn:schemas-microsoft-com:vml" Requires="v">
                <p:oleObj name="think-cell Slide" r:id="rId19" imgW="6350000" imgH="6350000" progId="">
                  <p:embed/>
                </p:oleObj>
              </mc:Choice>
              <mc:Fallback>
                <p:oleObj name="think-cell Slide" r:id="rId19" imgW="6350000" imgH="6350000" progId="">
                  <p:embed/>
                  <p:pic>
                    <p:nvPicPr>
                      <p:cNvPr id="8" name="Object 7" hidden="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952" y="1588"/>
                        <a:ext cx="1954"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5628441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872296" rtl="0" eaLnBrk="1" latinLnBrk="0" hangingPunct="1">
        <a:spcBef>
          <a:spcPct val="0"/>
        </a:spcBef>
        <a:buNone/>
        <a:defRPr sz="3446" b="0" kern="1200" cap="all" spc="0">
          <a:ln w="22225">
            <a:noFill/>
            <a:prstDash val="solid"/>
          </a:ln>
          <a:solidFill>
            <a:srgbClr val="000000"/>
          </a:solidFill>
          <a:effectLst/>
          <a:latin typeface="+mj-lt"/>
          <a:ea typeface="+mj-ea"/>
          <a:cs typeface="+mj-cs"/>
        </a:defRPr>
      </a:lvl1pPr>
    </p:titleStyle>
    <p:bodyStyle>
      <a:lvl1pPr marL="0" indent="0" algn="l" defTabSz="872296" rtl="0" eaLnBrk="1" latinLnBrk="0" hangingPunct="1">
        <a:lnSpc>
          <a:spcPts val="1723"/>
        </a:lnSpc>
        <a:spcBef>
          <a:spcPts val="0"/>
        </a:spcBef>
        <a:buClr>
          <a:srgbClr val="FFFFFF"/>
        </a:buClr>
        <a:buSzPct val="100000"/>
        <a:buFont typeface="Arial"/>
        <a:buNone/>
        <a:defRPr sz="1632" b="1" kern="1200">
          <a:solidFill>
            <a:schemeClr val="tx2"/>
          </a:solidFill>
          <a:latin typeface="+mn-lt"/>
          <a:ea typeface="+mn-ea"/>
          <a:cs typeface="+mn-cs"/>
        </a:defRPr>
      </a:lvl1pPr>
      <a:lvl2pPr marL="0" indent="0" algn="l" defTabSz="872296" rtl="0" eaLnBrk="1" latinLnBrk="0" hangingPunct="1">
        <a:lnSpc>
          <a:spcPts val="1723"/>
        </a:lnSpc>
        <a:spcBef>
          <a:spcPts val="0"/>
        </a:spcBef>
        <a:buClr>
          <a:srgbClr val="FFFFFF"/>
        </a:buClr>
        <a:buSzPct val="100000"/>
        <a:buFont typeface="Arial"/>
        <a:buNone/>
        <a:defRPr sz="1632" b="0" kern="1200">
          <a:solidFill>
            <a:schemeClr val="bg1"/>
          </a:solidFill>
          <a:latin typeface="+mn-lt"/>
          <a:ea typeface="+mn-ea"/>
          <a:cs typeface="+mn-cs"/>
        </a:defRPr>
      </a:lvl2pPr>
      <a:lvl3pPr marL="0" indent="0" algn="l" defTabSz="872296" rtl="0" eaLnBrk="1" latinLnBrk="0" hangingPunct="1">
        <a:lnSpc>
          <a:spcPts val="1360"/>
        </a:lnSpc>
        <a:spcBef>
          <a:spcPts val="0"/>
        </a:spcBef>
        <a:buClr>
          <a:srgbClr val="FFFFFF"/>
        </a:buClr>
        <a:buSzPct val="100000"/>
        <a:buFont typeface="Arial"/>
        <a:buNone/>
        <a:tabLst/>
        <a:defRPr sz="1270" b="1" kern="1200" baseline="0">
          <a:solidFill>
            <a:schemeClr val="tx2"/>
          </a:solidFill>
          <a:latin typeface="+mn-lt"/>
          <a:ea typeface="+mn-ea"/>
          <a:cs typeface="+mn-cs"/>
        </a:defRPr>
      </a:lvl3pPr>
      <a:lvl4pPr marL="0" indent="0" algn="l" defTabSz="872296" rtl="0" eaLnBrk="1" latinLnBrk="0" hangingPunct="1">
        <a:lnSpc>
          <a:spcPts val="1451"/>
        </a:lnSpc>
        <a:spcBef>
          <a:spcPts val="0"/>
        </a:spcBef>
        <a:buClr>
          <a:srgbClr val="FFFFFF"/>
        </a:buClr>
        <a:buSzPct val="100000"/>
        <a:buFont typeface="Arial"/>
        <a:buNone/>
        <a:tabLst/>
        <a:defRPr sz="1270" b="0" kern="1200">
          <a:solidFill>
            <a:srgbClr val="000000"/>
          </a:solidFill>
          <a:latin typeface="+mn-lt"/>
          <a:ea typeface="+mn-ea"/>
          <a:cs typeface="+mn-cs"/>
        </a:defRPr>
      </a:lvl4pPr>
      <a:lvl5pPr marL="0" indent="0" algn="l" defTabSz="872296" rtl="0" eaLnBrk="1" latinLnBrk="0" hangingPunct="1">
        <a:lnSpc>
          <a:spcPts val="998"/>
        </a:lnSpc>
        <a:spcBef>
          <a:spcPts val="0"/>
        </a:spcBef>
        <a:buClr>
          <a:srgbClr val="FFFFFF"/>
        </a:buClr>
        <a:buSzPct val="100000"/>
        <a:buFont typeface="Arial"/>
        <a:buNone/>
        <a:tabLst/>
        <a:defRPr sz="907" b="0" kern="1200">
          <a:solidFill>
            <a:schemeClr val="accent6"/>
          </a:solidFill>
          <a:latin typeface="+mn-lt"/>
          <a:ea typeface="+mn-ea"/>
          <a:cs typeface="+mn-cs"/>
        </a:defRPr>
      </a:lvl5pPr>
      <a:lvl6pPr marL="2398818"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6pPr>
      <a:lvl7pPr marL="2834967"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7pPr>
      <a:lvl8pPr marL="3271116"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8pPr>
      <a:lvl9pPr marL="3707264"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9pPr>
    </p:bodyStyle>
    <p:otherStyle>
      <a:defPPr>
        <a:defRPr lang="en-US"/>
      </a:defPPr>
      <a:lvl1pPr marL="0" algn="l" defTabSz="872296" rtl="0" eaLnBrk="1" latinLnBrk="0" hangingPunct="1">
        <a:defRPr sz="1723" kern="1200">
          <a:solidFill>
            <a:schemeClr val="tx1"/>
          </a:solidFill>
          <a:latin typeface="+mn-lt"/>
          <a:ea typeface="+mn-ea"/>
          <a:cs typeface="+mn-cs"/>
        </a:defRPr>
      </a:lvl1pPr>
      <a:lvl2pPr marL="436149" algn="l" defTabSz="872296" rtl="0" eaLnBrk="1" latinLnBrk="0" hangingPunct="1">
        <a:defRPr sz="1723" kern="1200">
          <a:solidFill>
            <a:schemeClr val="tx1"/>
          </a:solidFill>
          <a:latin typeface="+mn-lt"/>
          <a:ea typeface="+mn-ea"/>
          <a:cs typeface="+mn-cs"/>
        </a:defRPr>
      </a:lvl2pPr>
      <a:lvl3pPr marL="872296" algn="l" defTabSz="872296" rtl="0" eaLnBrk="1" latinLnBrk="0" hangingPunct="1">
        <a:defRPr sz="1723" kern="1200">
          <a:solidFill>
            <a:schemeClr val="tx1"/>
          </a:solidFill>
          <a:latin typeface="+mn-lt"/>
          <a:ea typeface="+mn-ea"/>
          <a:cs typeface="+mn-cs"/>
        </a:defRPr>
      </a:lvl3pPr>
      <a:lvl4pPr marL="1308447" algn="l" defTabSz="872296" rtl="0" eaLnBrk="1" latinLnBrk="0" hangingPunct="1">
        <a:defRPr sz="1723" kern="1200">
          <a:solidFill>
            <a:schemeClr val="tx1"/>
          </a:solidFill>
          <a:latin typeface="+mn-lt"/>
          <a:ea typeface="+mn-ea"/>
          <a:cs typeface="+mn-cs"/>
        </a:defRPr>
      </a:lvl4pPr>
      <a:lvl5pPr marL="1744595" algn="l" defTabSz="872296" rtl="0" eaLnBrk="1" latinLnBrk="0" hangingPunct="1">
        <a:defRPr sz="1723" kern="1200">
          <a:solidFill>
            <a:schemeClr val="tx1"/>
          </a:solidFill>
          <a:latin typeface="+mn-lt"/>
          <a:ea typeface="+mn-ea"/>
          <a:cs typeface="+mn-cs"/>
        </a:defRPr>
      </a:lvl5pPr>
      <a:lvl6pPr marL="2180744" algn="l" defTabSz="872296" rtl="0" eaLnBrk="1" latinLnBrk="0" hangingPunct="1">
        <a:defRPr sz="1723" kern="1200">
          <a:solidFill>
            <a:schemeClr val="tx1"/>
          </a:solidFill>
          <a:latin typeface="+mn-lt"/>
          <a:ea typeface="+mn-ea"/>
          <a:cs typeface="+mn-cs"/>
        </a:defRPr>
      </a:lvl6pPr>
      <a:lvl7pPr marL="2616892" algn="l" defTabSz="872296" rtl="0" eaLnBrk="1" latinLnBrk="0" hangingPunct="1">
        <a:defRPr sz="1723" kern="1200">
          <a:solidFill>
            <a:schemeClr val="tx1"/>
          </a:solidFill>
          <a:latin typeface="+mn-lt"/>
          <a:ea typeface="+mn-ea"/>
          <a:cs typeface="+mn-cs"/>
        </a:defRPr>
      </a:lvl7pPr>
      <a:lvl8pPr marL="3053041" algn="l" defTabSz="872296" rtl="0" eaLnBrk="1" latinLnBrk="0" hangingPunct="1">
        <a:defRPr sz="1723" kern="1200">
          <a:solidFill>
            <a:schemeClr val="tx1"/>
          </a:solidFill>
          <a:latin typeface="+mn-lt"/>
          <a:ea typeface="+mn-ea"/>
          <a:cs typeface="+mn-cs"/>
        </a:defRPr>
      </a:lvl8pPr>
      <a:lvl9pPr marL="3489187" algn="l" defTabSz="872296" rtl="0" eaLnBrk="1" latinLnBrk="0" hangingPunct="1">
        <a:defRPr sz="172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57"/>
            </p:custDataLst>
          </p:nvPr>
        </p:nvGraphicFramePr>
        <p:xfrm>
          <a:off x="1952" y="1588"/>
          <a:ext cx="1954" cy="1587"/>
        </p:xfrm>
        <a:graphic>
          <a:graphicData uri="http://schemas.openxmlformats.org/presentationml/2006/ole">
            <mc:AlternateContent xmlns:mc="http://schemas.openxmlformats.org/markup-compatibility/2006">
              <mc:Choice xmlns:v="urn:schemas-microsoft-com:vml" Requires="v">
                <p:oleObj name="think-cell Slide" r:id="rId58" imgW="6350000" imgH="6350000" progId="">
                  <p:embed/>
                </p:oleObj>
              </mc:Choice>
              <mc:Fallback>
                <p:oleObj name="think-cell Slide" r:id="rId58" imgW="6350000" imgH="6350000" progId="">
                  <p:embed/>
                  <p:pic>
                    <p:nvPicPr>
                      <p:cNvPr id="8" name="Object 7" hidden="1"/>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1952" y="1588"/>
                        <a:ext cx="1954"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6406128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 id="2147483726" r:id="rId35"/>
    <p:sldLayoutId id="2147483727" r:id="rId36"/>
    <p:sldLayoutId id="2147483728" r:id="rId37"/>
    <p:sldLayoutId id="2147483729" r:id="rId38"/>
    <p:sldLayoutId id="2147483730" r:id="rId39"/>
    <p:sldLayoutId id="2147483731" r:id="rId40"/>
    <p:sldLayoutId id="2147483732" r:id="rId41"/>
    <p:sldLayoutId id="2147483733" r:id="rId42"/>
    <p:sldLayoutId id="2147483734" r:id="rId43"/>
    <p:sldLayoutId id="2147483735" r:id="rId44"/>
    <p:sldLayoutId id="2147483736" r:id="rId45"/>
    <p:sldLayoutId id="2147483737" r:id="rId46"/>
    <p:sldLayoutId id="2147483738" r:id="rId47"/>
    <p:sldLayoutId id="2147483739" r:id="rId48"/>
    <p:sldLayoutId id="2147483740" r:id="rId49"/>
    <p:sldLayoutId id="2147483741" r:id="rId50"/>
    <p:sldLayoutId id="2147483742" r:id="rId51"/>
    <p:sldLayoutId id="2147483743" r:id="rId52"/>
    <p:sldLayoutId id="2147483744" r:id="rId53"/>
    <p:sldLayoutId id="2147483745" r:id="rId54"/>
    <p:sldLayoutId id="2147483746" r:id="rId55"/>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872296" rtl="0" eaLnBrk="1" latinLnBrk="0" hangingPunct="1">
        <a:spcBef>
          <a:spcPct val="0"/>
        </a:spcBef>
        <a:buNone/>
        <a:defRPr sz="3446" b="0" kern="1200" cap="all" spc="0">
          <a:ln w="22225">
            <a:noFill/>
            <a:prstDash val="solid"/>
          </a:ln>
          <a:solidFill>
            <a:srgbClr val="000000"/>
          </a:solidFill>
          <a:effectLst/>
          <a:latin typeface="+mj-lt"/>
          <a:ea typeface="+mj-ea"/>
          <a:cs typeface="+mj-cs"/>
        </a:defRPr>
      </a:lvl1pPr>
    </p:titleStyle>
    <p:bodyStyle>
      <a:lvl1pPr marL="0" indent="0" algn="l" defTabSz="872296" rtl="0" eaLnBrk="1" latinLnBrk="0" hangingPunct="1">
        <a:lnSpc>
          <a:spcPct val="100000"/>
        </a:lnSpc>
        <a:spcBef>
          <a:spcPts val="0"/>
        </a:spcBef>
        <a:buClr>
          <a:srgbClr val="FFFFFF"/>
        </a:buClr>
        <a:buSzPct val="100000"/>
        <a:buFont typeface="Arial"/>
        <a:buNone/>
        <a:defRPr sz="1632" b="1" kern="1200">
          <a:solidFill>
            <a:schemeClr val="tx2"/>
          </a:solidFill>
          <a:latin typeface="+mn-lt"/>
          <a:ea typeface="+mn-ea"/>
          <a:cs typeface="+mn-cs"/>
        </a:defRPr>
      </a:lvl1pPr>
      <a:lvl2pPr marL="0" indent="0" algn="l" defTabSz="872296" rtl="0" eaLnBrk="1" latinLnBrk="0" hangingPunct="1">
        <a:lnSpc>
          <a:spcPct val="100000"/>
        </a:lnSpc>
        <a:spcBef>
          <a:spcPts val="0"/>
        </a:spcBef>
        <a:buClr>
          <a:srgbClr val="FFFFFF"/>
        </a:buClr>
        <a:buSzPct val="100000"/>
        <a:buFont typeface="Arial"/>
        <a:buNone/>
        <a:defRPr sz="1632" b="0" kern="1200">
          <a:solidFill>
            <a:schemeClr val="bg1"/>
          </a:solidFill>
          <a:latin typeface="+mn-lt"/>
          <a:ea typeface="+mn-ea"/>
          <a:cs typeface="+mn-cs"/>
        </a:defRPr>
      </a:lvl2pPr>
      <a:lvl3pPr marL="0" indent="0" algn="l" defTabSz="872296" rtl="0" eaLnBrk="1" latinLnBrk="0" hangingPunct="1">
        <a:lnSpc>
          <a:spcPct val="100000"/>
        </a:lnSpc>
        <a:spcBef>
          <a:spcPts val="0"/>
        </a:spcBef>
        <a:buClr>
          <a:srgbClr val="FFFFFF"/>
        </a:buClr>
        <a:buSzPct val="100000"/>
        <a:buFont typeface="Arial"/>
        <a:buNone/>
        <a:tabLst/>
        <a:defRPr sz="1270" b="1" kern="1200" baseline="0">
          <a:solidFill>
            <a:schemeClr val="tx2"/>
          </a:solidFill>
          <a:latin typeface="+mn-lt"/>
          <a:ea typeface="+mn-ea"/>
          <a:cs typeface="+mn-cs"/>
        </a:defRPr>
      </a:lvl3pPr>
      <a:lvl4pPr marL="0" indent="0" algn="l" defTabSz="872296" rtl="0" eaLnBrk="1" latinLnBrk="0" hangingPunct="1">
        <a:lnSpc>
          <a:spcPct val="100000"/>
        </a:lnSpc>
        <a:spcBef>
          <a:spcPts val="0"/>
        </a:spcBef>
        <a:buClr>
          <a:srgbClr val="FFFFFF"/>
        </a:buClr>
        <a:buSzPct val="100000"/>
        <a:buFont typeface="Arial"/>
        <a:buNone/>
        <a:tabLst/>
        <a:defRPr sz="1270" b="0" kern="1200">
          <a:solidFill>
            <a:srgbClr val="000000"/>
          </a:solidFill>
          <a:latin typeface="+mn-lt"/>
          <a:ea typeface="+mn-ea"/>
          <a:cs typeface="+mn-cs"/>
        </a:defRPr>
      </a:lvl4pPr>
      <a:lvl5pPr marL="0" indent="0" algn="l" defTabSz="872296" rtl="0" eaLnBrk="1" latinLnBrk="0" hangingPunct="1">
        <a:lnSpc>
          <a:spcPct val="100000"/>
        </a:lnSpc>
        <a:spcBef>
          <a:spcPts val="0"/>
        </a:spcBef>
        <a:buClr>
          <a:srgbClr val="FFFFFF"/>
        </a:buClr>
        <a:buSzPct val="100000"/>
        <a:buFont typeface="Arial"/>
        <a:buNone/>
        <a:tabLst/>
        <a:defRPr sz="907" b="0" kern="1200">
          <a:solidFill>
            <a:schemeClr val="accent6"/>
          </a:solidFill>
          <a:latin typeface="+mn-lt"/>
          <a:ea typeface="+mn-ea"/>
          <a:cs typeface="+mn-cs"/>
        </a:defRPr>
      </a:lvl5pPr>
      <a:lvl6pPr marL="2398818"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6pPr>
      <a:lvl7pPr marL="2834967"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7pPr>
      <a:lvl8pPr marL="3271116"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8pPr>
      <a:lvl9pPr marL="3707264"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9pPr>
    </p:bodyStyle>
    <p:otherStyle>
      <a:defPPr>
        <a:defRPr lang="en-US"/>
      </a:defPPr>
      <a:lvl1pPr marL="0" algn="l" defTabSz="872296" rtl="0" eaLnBrk="1" latinLnBrk="0" hangingPunct="1">
        <a:defRPr sz="1723" kern="1200">
          <a:solidFill>
            <a:schemeClr val="tx1"/>
          </a:solidFill>
          <a:latin typeface="+mn-lt"/>
          <a:ea typeface="+mn-ea"/>
          <a:cs typeface="+mn-cs"/>
        </a:defRPr>
      </a:lvl1pPr>
      <a:lvl2pPr marL="436149" algn="l" defTabSz="872296" rtl="0" eaLnBrk="1" latinLnBrk="0" hangingPunct="1">
        <a:defRPr sz="1723" kern="1200">
          <a:solidFill>
            <a:schemeClr val="tx1"/>
          </a:solidFill>
          <a:latin typeface="+mn-lt"/>
          <a:ea typeface="+mn-ea"/>
          <a:cs typeface="+mn-cs"/>
        </a:defRPr>
      </a:lvl2pPr>
      <a:lvl3pPr marL="872296" algn="l" defTabSz="872296" rtl="0" eaLnBrk="1" latinLnBrk="0" hangingPunct="1">
        <a:defRPr sz="1723" kern="1200">
          <a:solidFill>
            <a:schemeClr val="tx1"/>
          </a:solidFill>
          <a:latin typeface="+mn-lt"/>
          <a:ea typeface="+mn-ea"/>
          <a:cs typeface="+mn-cs"/>
        </a:defRPr>
      </a:lvl3pPr>
      <a:lvl4pPr marL="1308447" algn="l" defTabSz="872296" rtl="0" eaLnBrk="1" latinLnBrk="0" hangingPunct="1">
        <a:defRPr sz="1723" kern="1200">
          <a:solidFill>
            <a:schemeClr val="tx1"/>
          </a:solidFill>
          <a:latin typeface="+mn-lt"/>
          <a:ea typeface="+mn-ea"/>
          <a:cs typeface="+mn-cs"/>
        </a:defRPr>
      </a:lvl4pPr>
      <a:lvl5pPr marL="1744595" algn="l" defTabSz="872296" rtl="0" eaLnBrk="1" latinLnBrk="0" hangingPunct="1">
        <a:defRPr sz="1723" kern="1200">
          <a:solidFill>
            <a:schemeClr val="tx1"/>
          </a:solidFill>
          <a:latin typeface="+mn-lt"/>
          <a:ea typeface="+mn-ea"/>
          <a:cs typeface="+mn-cs"/>
        </a:defRPr>
      </a:lvl5pPr>
      <a:lvl6pPr marL="2180744" algn="l" defTabSz="872296" rtl="0" eaLnBrk="1" latinLnBrk="0" hangingPunct="1">
        <a:defRPr sz="1723" kern="1200">
          <a:solidFill>
            <a:schemeClr val="tx1"/>
          </a:solidFill>
          <a:latin typeface="+mn-lt"/>
          <a:ea typeface="+mn-ea"/>
          <a:cs typeface="+mn-cs"/>
        </a:defRPr>
      </a:lvl6pPr>
      <a:lvl7pPr marL="2616892" algn="l" defTabSz="872296" rtl="0" eaLnBrk="1" latinLnBrk="0" hangingPunct="1">
        <a:defRPr sz="1723" kern="1200">
          <a:solidFill>
            <a:schemeClr val="tx1"/>
          </a:solidFill>
          <a:latin typeface="+mn-lt"/>
          <a:ea typeface="+mn-ea"/>
          <a:cs typeface="+mn-cs"/>
        </a:defRPr>
      </a:lvl7pPr>
      <a:lvl8pPr marL="3053041" algn="l" defTabSz="872296" rtl="0" eaLnBrk="1" latinLnBrk="0" hangingPunct="1">
        <a:defRPr sz="1723" kern="1200">
          <a:solidFill>
            <a:schemeClr val="tx1"/>
          </a:solidFill>
          <a:latin typeface="+mn-lt"/>
          <a:ea typeface="+mn-ea"/>
          <a:cs typeface="+mn-cs"/>
        </a:defRPr>
      </a:lvl8pPr>
      <a:lvl9pPr marL="3489187" algn="l" defTabSz="872296" rtl="0" eaLnBrk="1" latinLnBrk="0" hangingPunct="1">
        <a:defRPr sz="172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21"/>
            </p:custDataLst>
          </p:nvPr>
        </p:nvGraphicFramePr>
        <p:xfrm>
          <a:off x="1952" y="1588"/>
          <a:ext cx="1954" cy="1587"/>
        </p:xfrm>
        <a:graphic>
          <a:graphicData uri="http://schemas.openxmlformats.org/presentationml/2006/ole">
            <mc:AlternateContent xmlns:mc="http://schemas.openxmlformats.org/markup-compatibility/2006">
              <mc:Choice xmlns:v="urn:schemas-microsoft-com:vml" Requires="v">
                <p:oleObj name="think-cell Slide" r:id="rId122" imgW="6350000" imgH="6350000" progId="">
                  <p:embed/>
                </p:oleObj>
              </mc:Choice>
              <mc:Fallback>
                <p:oleObj name="think-cell Slide" r:id="rId122" imgW="6350000" imgH="6350000" progId="">
                  <p:embed/>
                  <p:pic>
                    <p:nvPicPr>
                      <p:cNvPr id="8" name="Object 7" hidden="1"/>
                      <p:cNvPicPr>
                        <a:picLocks noChangeAspect="1" noChangeArrowheads="1"/>
                      </p:cNvPicPr>
                      <p:nvPr/>
                    </p:nvPicPr>
                    <p:blipFill>
                      <a:blip r:embed="rId123">
                        <a:extLst>
                          <a:ext uri="{28A0092B-C50C-407E-A947-70E740481C1C}">
                            <a14:useLocalDpi xmlns:a14="http://schemas.microsoft.com/office/drawing/2010/main" val="0"/>
                          </a:ext>
                        </a:extLst>
                      </a:blip>
                      <a:srcRect/>
                      <a:stretch>
                        <a:fillRect/>
                      </a:stretch>
                    </p:blipFill>
                    <p:spPr bwMode="auto">
                      <a:xfrm>
                        <a:off x="1952" y="1588"/>
                        <a:ext cx="1954"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7640885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4" r:id="rId27"/>
    <p:sldLayoutId id="2147483775" r:id="rId28"/>
    <p:sldLayoutId id="2147483776" r:id="rId29"/>
    <p:sldLayoutId id="2147483777" r:id="rId30"/>
    <p:sldLayoutId id="2147483778" r:id="rId31"/>
    <p:sldLayoutId id="2147483779" r:id="rId32"/>
    <p:sldLayoutId id="2147483780" r:id="rId33"/>
    <p:sldLayoutId id="2147483781" r:id="rId34"/>
    <p:sldLayoutId id="2147483782" r:id="rId35"/>
    <p:sldLayoutId id="2147483783" r:id="rId36"/>
    <p:sldLayoutId id="2147483784" r:id="rId37"/>
    <p:sldLayoutId id="2147483785" r:id="rId38"/>
    <p:sldLayoutId id="2147483786" r:id="rId39"/>
    <p:sldLayoutId id="2147483787" r:id="rId40"/>
    <p:sldLayoutId id="2147483788" r:id="rId41"/>
    <p:sldLayoutId id="2147483789" r:id="rId42"/>
    <p:sldLayoutId id="2147483790" r:id="rId43"/>
    <p:sldLayoutId id="2147483791" r:id="rId44"/>
    <p:sldLayoutId id="2147483792" r:id="rId45"/>
    <p:sldLayoutId id="2147483793" r:id="rId46"/>
    <p:sldLayoutId id="2147483794" r:id="rId47"/>
    <p:sldLayoutId id="2147483795" r:id="rId48"/>
    <p:sldLayoutId id="2147483796" r:id="rId49"/>
    <p:sldLayoutId id="2147483797" r:id="rId50"/>
    <p:sldLayoutId id="2147483798" r:id="rId51"/>
    <p:sldLayoutId id="2147483799" r:id="rId52"/>
    <p:sldLayoutId id="2147483800" r:id="rId53"/>
    <p:sldLayoutId id="2147483801" r:id="rId54"/>
    <p:sldLayoutId id="2147483802" r:id="rId55"/>
    <p:sldLayoutId id="2147483803" r:id="rId56"/>
    <p:sldLayoutId id="2147483804" r:id="rId57"/>
    <p:sldLayoutId id="2147483805" r:id="rId58"/>
    <p:sldLayoutId id="2147483806" r:id="rId59"/>
    <p:sldLayoutId id="2147483807" r:id="rId60"/>
    <p:sldLayoutId id="2147483808" r:id="rId61"/>
    <p:sldLayoutId id="2147483809" r:id="rId62"/>
    <p:sldLayoutId id="2147483810" r:id="rId63"/>
    <p:sldLayoutId id="2147483811" r:id="rId64"/>
    <p:sldLayoutId id="2147483812" r:id="rId65"/>
    <p:sldLayoutId id="2147483813" r:id="rId66"/>
    <p:sldLayoutId id="2147483814" r:id="rId67"/>
    <p:sldLayoutId id="2147483815" r:id="rId68"/>
    <p:sldLayoutId id="2147483816" r:id="rId69"/>
    <p:sldLayoutId id="2147483817" r:id="rId70"/>
    <p:sldLayoutId id="2147483818" r:id="rId71"/>
    <p:sldLayoutId id="2147483819" r:id="rId72"/>
    <p:sldLayoutId id="2147483820" r:id="rId73"/>
    <p:sldLayoutId id="2147483821" r:id="rId74"/>
    <p:sldLayoutId id="2147483822" r:id="rId75"/>
    <p:sldLayoutId id="2147483823" r:id="rId76"/>
    <p:sldLayoutId id="2147483824" r:id="rId77"/>
    <p:sldLayoutId id="2147483825" r:id="rId78"/>
    <p:sldLayoutId id="2147483826" r:id="rId79"/>
    <p:sldLayoutId id="2147483827" r:id="rId80"/>
    <p:sldLayoutId id="2147483828" r:id="rId81"/>
    <p:sldLayoutId id="2147483829" r:id="rId82"/>
    <p:sldLayoutId id="2147483830" r:id="rId83"/>
    <p:sldLayoutId id="2147483831" r:id="rId84"/>
    <p:sldLayoutId id="2147483832" r:id="rId85"/>
    <p:sldLayoutId id="2147483833" r:id="rId86"/>
    <p:sldLayoutId id="2147483834" r:id="rId87"/>
    <p:sldLayoutId id="2147483835" r:id="rId88"/>
    <p:sldLayoutId id="2147483836" r:id="rId89"/>
    <p:sldLayoutId id="2147483837" r:id="rId90"/>
    <p:sldLayoutId id="2147483838" r:id="rId91"/>
    <p:sldLayoutId id="2147483839" r:id="rId92"/>
    <p:sldLayoutId id="2147483840" r:id="rId93"/>
    <p:sldLayoutId id="2147483841" r:id="rId94"/>
    <p:sldLayoutId id="2147483842" r:id="rId95"/>
    <p:sldLayoutId id="2147483843" r:id="rId96"/>
    <p:sldLayoutId id="2147483844" r:id="rId97"/>
    <p:sldLayoutId id="2147483845" r:id="rId98"/>
    <p:sldLayoutId id="2147483846" r:id="rId99"/>
    <p:sldLayoutId id="2147483847" r:id="rId100"/>
    <p:sldLayoutId id="2147483848" r:id="rId101"/>
    <p:sldLayoutId id="2147483849" r:id="rId102"/>
    <p:sldLayoutId id="2147483850" r:id="rId103"/>
    <p:sldLayoutId id="2147483851" r:id="rId104"/>
    <p:sldLayoutId id="2147483852" r:id="rId105"/>
    <p:sldLayoutId id="2147483853" r:id="rId106"/>
    <p:sldLayoutId id="2147483854" r:id="rId107"/>
    <p:sldLayoutId id="2147483855" r:id="rId108"/>
    <p:sldLayoutId id="2147483856" r:id="rId109"/>
    <p:sldLayoutId id="2147483857" r:id="rId110"/>
    <p:sldLayoutId id="2147483858" r:id="rId111"/>
    <p:sldLayoutId id="2147483859" r:id="rId112"/>
    <p:sldLayoutId id="2147483860" r:id="rId113"/>
    <p:sldLayoutId id="2147483861" r:id="rId114"/>
    <p:sldLayoutId id="2147483862" r:id="rId115"/>
    <p:sldLayoutId id="2147483863" r:id="rId116"/>
    <p:sldLayoutId id="2147483864" r:id="rId117"/>
    <p:sldLayoutId id="2147483865" r:id="rId118"/>
    <p:sldLayoutId id="2147483866" r:id="rId1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872296" rtl="0" eaLnBrk="1" latinLnBrk="0" hangingPunct="1">
        <a:spcBef>
          <a:spcPct val="0"/>
        </a:spcBef>
        <a:buNone/>
        <a:defRPr sz="3446" b="0" kern="1200" cap="all" spc="0">
          <a:ln w="22225">
            <a:noFill/>
            <a:prstDash val="solid"/>
          </a:ln>
          <a:solidFill>
            <a:srgbClr val="000000"/>
          </a:solidFill>
          <a:effectLst/>
          <a:latin typeface="+mj-lt"/>
          <a:ea typeface="+mj-ea"/>
          <a:cs typeface="+mj-cs"/>
        </a:defRPr>
      </a:lvl1pPr>
    </p:titleStyle>
    <p:bodyStyle>
      <a:lvl1pPr marL="0" indent="0" algn="l" defTabSz="872296" rtl="0" eaLnBrk="1" latinLnBrk="0" hangingPunct="1">
        <a:lnSpc>
          <a:spcPct val="100000"/>
        </a:lnSpc>
        <a:spcBef>
          <a:spcPts val="0"/>
        </a:spcBef>
        <a:buClr>
          <a:srgbClr val="FFFFFF"/>
        </a:buClr>
        <a:buSzPct val="100000"/>
        <a:buFont typeface="Arial"/>
        <a:buNone/>
        <a:defRPr sz="1632" b="1" kern="1200">
          <a:solidFill>
            <a:schemeClr val="tx2"/>
          </a:solidFill>
          <a:latin typeface="+mn-lt"/>
          <a:ea typeface="+mn-ea"/>
          <a:cs typeface="+mn-cs"/>
        </a:defRPr>
      </a:lvl1pPr>
      <a:lvl2pPr marL="0" indent="0" algn="l" defTabSz="872296" rtl="0" eaLnBrk="1" latinLnBrk="0" hangingPunct="1">
        <a:lnSpc>
          <a:spcPct val="100000"/>
        </a:lnSpc>
        <a:spcBef>
          <a:spcPts val="0"/>
        </a:spcBef>
        <a:buClr>
          <a:srgbClr val="FFFFFF"/>
        </a:buClr>
        <a:buSzPct val="100000"/>
        <a:buFont typeface="Arial"/>
        <a:buNone/>
        <a:defRPr sz="1632" b="0" kern="1200">
          <a:solidFill>
            <a:schemeClr val="bg1"/>
          </a:solidFill>
          <a:latin typeface="+mn-lt"/>
          <a:ea typeface="+mn-ea"/>
          <a:cs typeface="+mn-cs"/>
        </a:defRPr>
      </a:lvl2pPr>
      <a:lvl3pPr marL="0" indent="0" algn="l" defTabSz="872296" rtl="0" eaLnBrk="1" latinLnBrk="0" hangingPunct="1">
        <a:lnSpc>
          <a:spcPct val="100000"/>
        </a:lnSpc>
        <a:spcBef>
          <a:spcPts val="0"/>
        </a:spcBef>
        <a:buClr>
          <a:srgbClr val="FFFFFF"/>
        </a:buClr>
        <a:buSzPct val="100000"/>
        <a:buFont typeface="Arial"/>
        <a:buNone/>
        <a:tabLst/>
        <a:defRPr sz="1270" b="1" kern="1200" baseline="0">
          <a:solidFill>
            <a:schemeClr val="tx2"/>
          </a:solidFill>
          <a:latin typeface="+mn-lt"/>
          <a:ea typeface="+mn-ea"/>
          <a:cs typeface="+mn-cs"/>
        </a:defRPr>
      </a:lvl3pPr>
      <a:lvl4pPr marL="0" indent="0" algn="l" defTabSz="872296" rtl="0" eaLnBrk="1" latinLnBrk="0" hangingPunct="1">
        <a:lnSpc>
          <a:spcPct val="100000"/>
        </a:lnSpc>
        <a:spcBef>
          <a:spcPts val="0"/>
        </a:spcBef>
        <a:buClr>
          <a:srgbClr val="FFFFFF"/>
        </a:buClr>
        <a:buSzPct val="100000"/>
        <a:buFont typeface="Arial"/>
        <a:buNone/>
        <a:tabLst/>
        <a:defRPr sz="1270" b="0" kern="1200">
          <a:solidFill>
            <a:srgbClr val="000000"/>
          </a:solidFill>
          <a:latin typeface="+mn-lt"/>
          <a:ea typeface="+mn-ea"/>
          <a:cs typeface="+mn-cs"/>
        </a:defRPr>
      </a:lvl4pPr>
      <a:lvl5pPr marL="0" indent="0" algn="l" defTabSz="872296" rtl="0" eaLnBrk="1" latinLnBrk="0" hangingPunct="1">
        <a:lnSpc>
          <a:spcPct val="100000"/>
        </a:lnSpc>
        <a:spcBef>
          <a:spcPts val="0"/>
        </a:spcBef>
        <a:buClr>
          <a:srgbClr val="FFFFFF"/>
        </a:buClr>
        <a:buSzPct val="100000"/>
        <a:buFont typeface="Arial"/>
        <a:buNone/>
        <a:tabLst/>
        <a:defRPr sz="907" b="0" kern="1200">
          <a:solidFill>
            <a:schemeClr val="accent6"/>
          </a:solidFill>
          <a:latin typeface="+mn-lt"/>
          <a:ea typeface="+mn-ea"/>
          <a:cs typeface="+mn-cs"/>
        </a:defRPr>
      </a:lvl5pPr>
      <a:lvl6pPr marL="2398818"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6pPr>
      <a:lvl7pPr marL="2834967"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7pPr>
      <a:lvl8pPr marL="3271116"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8pPr>
      <a:lvl9pPr marL="3707264"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9pPr>
    </p:bodyStyle>
    <p:otherStyle>
      <a:defPPr>
        <a:defRPr lang="en-US"/>
      </a:defPPr>
      <a:lvl1pPr marL="0" algn="l" defTabSz="872296" rtl="0" eaLnBrk="1" latinLnBrk="0" hangingPunct="1">
        <a:defRPr sz="1723" kern="1200">
          <a:solidFill>
            <a:schemeClr val="tx1"/>
          </a:solidFill>
          <a:latin typeface="+mn-lt"/>
          <a:ea typeface="+mn-ea"/>
          <a:cs typeface="+mn-cs"/>
        </a:defRPr>
      </a:lvl1pPr>
      <a:lvl2pPr marL="436149" algn="l" defTabSz="872296" rtl="0" eaLnBrk="1" latinLnBrk="0" hangingPunct="1">
        <a:defRPr sz="1723" kern="1200">
          <a:solidFill>
            <a:schemeClr val="tx1"/>
          </a:solidFill>
          <a:latin typeface="+mn-lt"/>
          <a:ea typeface="+mn-ea"/>
          <a:cs typeface="+mn-cs"/>
        </a:defRPr>
      </a:lvl2pPr>
      <a:lvl3pPr marL="872296" algn="l" defTabSz="872296" rtl="0" eaLnBrk="1" latinLnBrk="0" hangingPunct="1">
        <a:defRPr sz="1723" kern="1200">
          <a:solidFill>
            <a:schemeClr val="tx1"/>
          </a:solidFill>
          <a:latin typeface="+mn-lt"/>
          <a:ea typeface="+mn-ea"/>
          <a:cs typeface="+mn-cs"/>
        </a:defRPr>
      </a:lvl3pPr>
      <a:lvl4pPr marL="1308447" algn="l" defTabSz="872296" rtl="0" eaLnBrk="1" latinLnBrk="0" hangingPunct="1">
        <a:defRPr sz="1723" kern="1200">
          <a:solidFill>
            <a:schemeClr val="tx1"/>
          </a:solidFill>
          <a:latin typeface="+mn-lt"/>
          <a:ea typeface="+mn-ea"/>
          <a:cs typeface="+mn-cs"/>
        </a:defRPr>
      </a:lvl4pPr>
      <a:lvl5pPr marL="1744595" algn="l" defTabSz="872296" rtl="0" eaLnBrk="1" latinLnBrk="0" hangingPunct="1">
        <a:defRPr sz="1723" kern="1200">
          <a:solidFill>
            <a:schemeClr val="tx1"/>
          </a:solidFill>
          <a:latin typeface="+mn-lt"/>
          <a:ea typeface="+mn-ea"/>
          <a:cs typeface="+mn-cs"/>
        </a:defRPr>
      </a:lvl5pPr>
      <a:lvl6pPr marL="2180744" algn="l" defTabSz="872296" rtl="0" eaLnBrk="1" latinLnBrk="0" hangingPunct="1">
        <a:defRPr sz="1723" kern="1200">
          <a:solidFill>
            <a:schemeClr val="tx1"/>
          </a:solidFill>
          <a:latin typeface="+mn-lt"/>
          <a:ea typeface="+mn-ea"/>
          <a:cs typeface="+mn-cs"/>
        </a:defRPr>
      </a:lvl6pPr>
      <a:lvl7pPr marL="2616892" algn="l" defTabSz="872296" rtl="0" eaLnBrk="1" latinLnBrk="0" hangingPunct="1">
        <a:defRPr sz="1723" kern="1200">
          <a:solidFill>
            <a:schemeClr val="tx1"/>
          </a:solidFill>
          <a:latin typeface="+mn-lt"/>
          <a:ea typeface="+mn-ea"/>
          <a:cs typeface="+mn-cs"/>
        </a:defRPr>
      </a:lvl7pPr>
      <a:lvl8pPr marL="3053041" algn="l" defTabSz="872296" rtl="0" eaLnBrk="1" latinLnBrk="0" hangingPunct="1">
        <a:defRPr sz="1723" kern="1200">
          <a:solidFill>
            <a:schemeClr val="tx1"/>
          </a:solidFill>
          <a:latin typeface="+mn-lt"/>
          <a:ea typeface="+mn-ea"/>
          <a:cs typeface="+mn-cs"/>
        </a:defRPr>
      </a:lvl8pPr>
      <a:lvl9pPr marL="3489187" algn="l" defTabSz="872296" rtl="0" eaLnBrk="1" latinLnBrk="0" hangingPunct="1">
        <a:defRPr sz="172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eg"/><Relationship Id="rId7" Type="http://schemas.openxmlformats.org/officeDocument/2006/relationships/hyperlink" Target="https://vimeo.com/801608872"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0.png"/><Relationship Id="rId11" Type="http://schemas.openxmlformats.org/officeDocument/2006/relationships/image" Target="../media/image9.png"/><Relationship Id="rId5" Type="http://schemas.openxmlformats.org/officeDocument/2006/relationships/hyperlink" Target="https://vimeo.com/795266098/a906b9306c" TargetMode="External"/><Relationship Id="rId10" Type="http://schemas.openxmlformats.org/officeDocument/2006/relationships/image" Target="../media/image12.png"/><Relationship Id="rId4" Type="http://schemas.openxmlformats.org/officeDocument/2006/relationships/hyperlink" Target="https://vimeo.com/showcase/10912931" TargetMode="External"/><Relationship Id="rId9" Type="http://schemas.openxmlformats.org/officeDocument/2006/relationships/hyperlink" Target="https://vimeo.com/882091813?share=cop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40.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40.xml"/><Relationship Id="rId6" Type="http://schemas.openxmlformats.org/officeDocument/2006/relationships/image" Target="../media/image16.png"/><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40.xml"/><Relationship Id="rId6" Type="http://schemas.openxmlformats.org/officeDocument/2006/relationships/image" Target="../media/image16.png"/><Relationship Id="rId5" Type="http://schemas.openxmlformats.org/officeDocument/2006/relationships/image" Target="../media/image24.jpe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jpe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chart" Target="../charts/chart2.xml"/><Relationship Id="rId10" Type="http://schemas.openxmlformats.org/officeDocument/2006/relationships/image" Target="../media/image32.png"/><Relationship Id="rId4" Type="http://schemas.openxmlformats.org/officeDocument/2006/relationships/chart" Target="../charts/chart1.xml"/><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 name="Picture 2" descr="Ticket Information &amp; Prices | The Cinema in The Power Station">
            <a:extLst>
              <a:ext uri="{FF2B5EF4-FFF2-40B4-BE49-F238E27FC236}">
                <a16:creationId xmlns:a16="http://schemas.microsoft.com/office/drawing/2014/main" id="{8280CFF5-DE5A-E317-63F8-88A102A0753C}"/>
              </a:ext>
            </a:extLst>
          </p:cNvPr>
          <p:cNvPicPr>
            <a:picLocks noChangeAspect="1" noChangeArrowheads="1"/>
          </p:cNvPicPr>
          <p:nvPr/>
        </p:nvPicPr>
        <p:blipFill rotWithShape="1">
          <a:blip r:embed="rId3" cstate="print">
            <a:alphaModFix amt="33000"/>
            <a:extLst>
              <a:ext uri="{28A0092B-C50C-407E-A947-70E740481C1C}">
                <a14:useLocalDpi xmlns:a14="http://schemas.microsoft.com/office/drawing/2010/main" val="0"/>
              </a:ext>
            </a:extLst>
          </a:blip>
          <a:srcRect l="9112" r="8567"/>
          <a:stretch/>
        </p:blipFill>
        <p:spPr bwMode="auto">
          <a:xfrm>
            <a:off x="0" y="0"/>
            <a:ext cx="12192000" cy="685782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a:xfrm>
            <a:off x="2333328" y="2426747"/>
            <a:ext cx="7522135" cy="1248960"/>
          </a:xfrm>
        </p:spPr>
        <p:txBody>
          <a:bodyPr/>
          <a:lstStyle/>
          <a:p>
            <a:r>
              <a:rPr lang="en-US" sz="5400" dirty="0">
                <a:latin typeface="Impact"/>
              </a:rPr>
              <a:t>TURN YOUR </a:t>
            </a:r>
            <a:r>
              <a:rPr lang="en-US" sz="5400" dirty="0"/>
              <a:t>PHONE OFF TAKEOVER</a:t>
            </a:r>
          </a:p>
        </p:txBody>
      </p:sp>
      <p:sp>
        <p:nvSpPr>
          <p:cNvPr id="3" name="Text Placeholder 2"/>
          <p:cNvSpPr>
            <a:spLocks noGrp="1"/>
          </p:cNvSpPr>
          <p:nvPr>
            <p:ph type="body" sz="quarter" idx="12"/>
          </p:nvPr>
        </p:nvSpPr>
        <p:spPr>
          <a:xfrm>
            <a:off x="3311352" y="3814989"/>
            <a:ext cx="5566085" cy="233133"/>
          </a:xfrm>
        </p:spPr>
        <p:txBody>
          <a:bodyPr/>
          <a:lstStyle/>
          <a:p>
            <a:r>
              <a:rPr lang="en-US" dirty="0"/>
              <a:t>ACROSS OUR INDEPENDENT ESTATE</a:t>
            </a:r>
          </a:p>
        </p:txBody>
      </p:sp>
      <p:cxnSp>
        <p:nvCxnSpPr>
          <p:cNvPr id="4" name="Straight Connector 3"/>
          <p:cNvCxnSpPr>
            <a:cxnSpLocks/>
          </p:cNvCxnSpPr>
          <p:nvPr/>
        </p:nvCxnSpPr>
        <p:spPr>
          <a:xfrm>
            <a:off x="1481328" y="3413230"/>
            <a:ext cx="9148572" cy="1559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10;&#10;Description automatically generated">
            <a:extLst>
              <a:ext uri="{FF2B5EF4-FFF2-40B4-BE49-F238E27FC236}">
                <a16:creationId xmlns:a16="http://schemas.microsoft.com/office/drawing/2014/main" id="{A1672444-E34A-295D-63BB-18D0A8D109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8188" y="6219794"/>
            <a:ext cx="1522955" cy="332459"/>
          </a:xfrm>
          <a:prstGeom prst="rect">
            <a:avLst/>
          </a:prstGeom>
        </p:spPr>
      </p:pic>
    </p:spTree>
    <p:extLst>
      <p:ext uri="{BB962C8B-B14F-4D97-AF65-F5344CB8AC3E}">
        <p14:creationId xmlns:p14="http://schemas.microsoft.com/office/powerpoint/2010/main" val="2103490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D07F8B0-6F53-3588-58EC-00B325E7627B}"/>
            </a:ext>
          </a:extLst>
        </p:cNvPr>
        <p:cNvGrpSpPr/>
        <p:nvPr/>
      </p:nvGrpSpPr>
      <p:grpSpPr>
        <a:xfrm>
          <a:off x="0" y="0"/>
          <a:ext cx="0" cy="0"/>
          <a:chOff x="0" y="0"/>
          <a:chExt cx="0" cy="0"/>
        </a:xfrm>
      </p:grpSpPr>
      <p:pic>
        <p:nvPicPr>
          <p:cNvPr id="3" name="Picture 2" descr="Ticket Information &amp; Prices | The Cinema in The Power Station">
            <a:extLst>
              <a:ext uri="{FF2B5EF4-FFF2-40B4-BE49-F238E27FC236}">
                <a16:creationId xmlns:a16="http://schemas.microsoft.com/office/drawing/2014/main" id="{CE19FE58-CCE1-1C00-C9A7-7EB8069F5DC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81" r="31274" b="10867"/>
          <a:stretch/>
        </p:blipFill>
        <p:spPr bwMode="auto">
          <a:xfrm>
            <a:off x="4508500" y="-32771"/>
            <a:ext cx="7683500" cy="679846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B344269-A8A0-BED8-959E-0FECBFDCA4F8}"/>
              </a:ext>
            </a:extLst>
          </p:cNvPr>
          <p:cNvSpPr/>
          <p:nvPr/>
        </p:nvSpPr>
        <p:spPr>
          <a:xfrm>
            <a:off x="3371850" y="359"/>
            <a:ext cx="5513424" cy="6857641"/>
          </a:xfrm>
          <a:prstGeom prst="rect">
            <a:avLst/>
          </a:prstGeom>
          <a:gradFill flip="none" rotWithShape="1">
            <a:gsLst>
              <a:gs pos="1000">
                <a:schemeClr val="bg1"/>
              </a:gs>
              <a:gs pos="35000">
                <a:schemeClr val="bg1">
                  <a:alpha val="68000"/>
                </a:schemeClr>
              </a:gs>
              <a:gs pos="57000">
                <a:schemeClr val="bg1">
                  <a:alpha val="39720"/>
                </a:schemeClr>
              </a:gs>
              <a:gs pos="100000">
                <a:schemeClr val="bg1">
                  <a:lumMod val="75000"/>
                  <a:lumOff val="25000"/>
                  <a:alpha val="0"/>
                </a:schemeClr>
              </a:gs>
            </a:gsLst>
            <a:lin ang="0" scaled="1"/>
            <a:tileRect/>
          </a:gra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872296"/>
            <a:endParaRPr lang="en-US" sz="1723">
              <a:solidFill>
                <a:srgbClr val="000000"/>
              </a:solidFill>
              <a:latin typeface="Arial"/>
            </a:endParaRPr>
          </a:p>
        </p:txBody>
      </p:sp>
      <p:sp>
        <p:nvSpPr>
          <p:cNvPr id="12" name="Content Placeholder 6">
            <a:extLst>
              <a:ext uri="{FF2B5EF4-FFF2-40B4-BE49-F238E27FC236}">
                <a16:creationId xmlns:a16="http://schemas.microsoft.com/office/drawing/2014/main" id="{5CCDB786-3069-31FF-8ACE-EEC54C5819A0}"/>
              </a:ext>
            </a:extLst>
          </p:cNvPr>
          <p:cNvSpPr>
            <a:spLocks noGrp="1"/>
          </p:cNvSpPr>
          <p:nvPr>
            <p:ph idx="1"/>
          </p:nvPr>
        </p:nvSpPr>
        <p:spPr bwMode="gray">
          <a:xfrm>
            <a:off x="127686" y="756982"/>
            <a:ext cx="6209614" cy="2841711"/>
          </a:xfrm>
        </p:spPr>
        <p:txBody>
          <a:bodyPr/>
          <a:lstStyle>
            <a:defPPr>
              <a:defRPr lang="en-US"/>
            </a:defPPr>
            <a:lvl1pPr marL="0" algn="l" defTabSz="872296" rtl="0" eaLnBrk="1" latinLnBrk="0" hangingPunct="1">
              <a:defRPr sz="1723" kern="1200">
                <a:solidFill>
                  <a:schemeClr val="tx1"/>
                </a:solidFill>
                <a:latin typeface="+mn-lt"/>
                <a:ea typeface="+mn-ea"/>
                <a:cs typeface="+mn-cs"/>
              </a:defRPr>
            </a:lvl1pPr>
            <a:lvl2pPr marL="436149" algn="l" defTabSz="872296" rtl="0" eaLnBrk="1" latinLnBrk="0" hangingPunct="1">
              <a:defRPr sz="1723" kern="1200">
                <a:solidFill>
                  <a:schemeClr val="tx1"/>
                </a:solidFill>
                <a:latin typeface="+mn-lt"/>
                <a:ea typeface="+mn-ea"/>
                <a:cs typeface="+mn-cs"/>
              </a:defRPr>
            </a:lvl2pPr>
            <a:lvl3pPr marL="872296" algn="l" defTabSz="872296" rtl="0" eaLnBrk="1" latinLnBrk="0" hangingPunct="1">
              <a:defRPr sz="1723" kern="1200">
                <a:solidFill>
                  <a:schemeClr val="tx1"/>
                </a:solidFill>
                <a:latin typeface="+mn-lt"/>
                <a:ea typeface="+mn-ea"/>
                <a:cs typeface="+mn-cs"/>
              </a:defRPr>
            </a:lvl3pPr>
            <a:lvl4pPr marL="1308447" algn="l" defTabSz="872296" rtl="0" eaLnBrk="1" latinLnBrk="0" hangingPunct="1">
              <a:defRPr sz="1723" kern="1200">
                <a:solidFill>
                  <a:schemeClr val="tx1"/>
                </a:solidFill>
                <a:latin typeface="+mn-lt"/>
                <a:ea typeface="+mn-ea"/>
                <a:cs typeface="+mn-cs"/>
              </a:defRPr>
            </a:lvl4pPr>
            <a:lvl5pPr marL="1744595" algn="l" defTabSz="872296" rtl="0" eaLnBrk="1" latinLnBrk="0" hangingPunct="1">
              <a:defRPr sz="1723" kern="1200">
                <a:solidFill>
                  <a:schemeClr val="tx1"/>
                </a:solidFill>
                <a:latin typeface="+mn-lt"/>
                <a:ea typeface="+mn-ea"/>
                <a:cs typeface="+mn-cs"/>
              </a:defRPr>
            </a:lvl5pPr>
            <a:lvl6pPr marL="2180744" algn="l" defTabSz="872296" rtl="0" eaLnBrk="1" latinLnBrk="0" hangingPunct="1">
              <a:defRPr sz="1723" kern="1200">
                <a:solidFill>
                  <a:schemeClr val="tx1"/>
                </a:solidFill>
                <a:latin typeface="+mn-lt"/>
                <a:ea typeface="+mn-ea"/>
                <a:cs typeface="+mn-cs"/>
              </a:defRPr>
            </a:lvl6pPr>
            <a:lvl7pPr marL="2616892" algn="l" defTabSz="872296" rtl="0" eaLnBrk="1" latinLnBrk="0" hangingPunct="1">
              <a:defRPr sz="1723" kern="1200">
                <a:solidFill>
                  <a:schemeClr val="tx1"/>
                </a:solidFill>
                <a:latin typeface="+mn-lt"/>
                <a:ea typeface="+mn-ea"/>
                <a:cs typeface="+mn-cs"/>
              </a:defRPr>
            </a:lvl7pPr>
            <a:lvl8pPr marL="3053041" algn="l" defTabSz="872296" rtl="0" eaLnBrk="1" latinLnBrk="0" hangingPunct="1">
              <a:defRPr sz="1723" kern="1200">
                <a:solidFill>
                  <a:schemeClr val="tx1"/>
                </a:solidFill>
                <a:latin typeface="+mn-lt"/>
                <a:ea typeface="+mn-ea"/>
                <a:cs typeface="+mn-cs"/>
              </a:defRPr>
            </a:lvl8pPr>
            <a:lvl9pPr marL="3489187" algn="l" defTabSz="872296" rtl="0" eaLnBrk="1" latinLnBrk="0" hangingPunct="1">
              <a:defRPr sz="1723" kern="1200">
                <a:solidFill>
                  <a:schemeClr val="tx1"/>
                </a:solidFill>
                <a:latin typeface="+mn-lt"/>
                <a:ea typeface="+mn-ea"/>
                <a:cs typeface="+mn-cs"/>
              </a:defRPr>
            </a:lvl9pPr>
          </a:lstStyle>
          <a:p>
            <a:pPr>
              <a:lnSpc>
                <a:spcPts val="1632"/>
              </a:lnSpc>
            </a:pPr>
            <a:r>
              <a:rPr lang="en-GB" altLang="en-US" sz="1100" u="sng" dirty="0">
                <a:solidFill>
                  <a:srgbClr val="FFFFFF"/>
                </a:solidFill>
                <a:cs typeface="Arial" pitchFamily="34" charset="0"/>
              </a:rPr>
              <a:t>SUMMARY</a:t>
            </a:r>
            <a:br>
              <a:rPr lang="en-GB" altLang="en-US" sz="1100" u="sng" dirty="0">
                <a:solidFill>
                  <a:srgbClr val="FFFFFF"/>
                </a:solidFill>
                <a:cs typeface="Arial" pitchFamily="34" charset="0"/>
              </a:rPr>
            </a:br>
            <a:endParaRPr lang="en-GB" altLang="en-US" sz="1100" u="sng" dirty="0">
              <a:solidFill>
                <a:srgbClr val="FFFFFF"/>
              </a:solidFill>
              <a:cs typeface="Arial" pitchFamily="34" charset="0"/>
            </a:endParaRPr>
          </a:p>
          <a:p>
            <a:pPr>
              <a:lnSpc>
                <a:spcPct val="100000"/>
              </a:lnSpc>
            </a:pPr>
            <a:r>
              <a:rPr lang="en-GB" sz="1100" b="0" dirty="0">
                <a:solidFill>
                  <a:srgbClr val="FFFFFF"/>
                </a:solidFill>
              </a:rPr>
              <a:t>Independent cinemas attract audiences who are not only passionate about film but also appreciate the personal, community-oriented atmosphere our independent cinemas provide. </a:t>
            </a:r>
          </a:p>
          <a:p>
            <a:pPr>
              <a:lnSpc>
                <a:spcPct val="100000"/>
              </a:lnSpc>
            </a:pPr>
            <a:endParaRPr lang="en-GB" sz="1100" b="0" dirty="0">
              <a:solidFill>
                <a:srgbClr val="FFFFFF"/>
              </a:solidFill>
            </a:endParaRPr>
          </a:p>
          <a:p>
            <a:pPr>
              <a:lnSpc>
                <a:spcPct val="100000"/>
              </a:lnSpc>
            </a:pPr>
            <a:r>
              <a:rPr lang="en-GB" sz="1100" b="0" dirty="0">
                <a:solidFill>
                  <a:srgbClr val="FFFFFF"/>
                </a:solidFill>
              </a:rPr>
              <a:t>Be the first brand partner to collaborate with our entire Independent estate and create the first </a:t>
            </a:r>
            <a:r>
              <a:rPr lang="en-GB" sz="1100" dirty="0">
                <a:solidFill>
                  <a:srgbClr val="FFFFFF"/>
                </a:solidFill>
              </a:rPr>
              <a:t>co-branded Independent Turn Your Phones Off message</a:t>
            </a:r>
            <a:r>
              <a:rPr lang="en-GB" sz="1100" b="0" dirty="0">
                <a:solidFill>
                  <a:srgbClr val="FFFFFF"/>
                </a:solidFill>
              </a:rPr>
              <a:t>. By aligning with these cinemas, your brand becomes part of a unique, boutique experience that appeals to a discerning audience. </a:t>
            </a:r>
          </a:p>
          <a:p>
            <a:pPr>
              <a:lnSpc>
                <a:spcPct val="100000"/>
              </a:lnSpc>
            </a:pPr>
            <a:endParaRPr lang="en-GB" sz="1100" b="0" dirty="0">
              <a:solidFill>
                <a:srgbClr val="FFFFFF"/>
              </a:solidFill>
            </a:endParaRPr>
          </a:p>
          <a:p>
            <a:pPr>
              <a:lnSpc>
                <a:spcPct val="100000"/>
              </a:lnSpc>
            </a:pPr>
            <a:r>
              <a:rPr lang="en-GB" sz="1100" b="0" dirty="0">
                <a:solidFill>
                  <a:srgbClr val="FFFFFF"/>
                </a:solidFill>
              </a:rPr>
              <a:t>A co-branded ident with our independent estate build a powerful connection with our upmarket audience, elevates your brand’s perception, and </a:t>
            </a:r>
            <a:r>
              <a:rPr lang="en-GB" sz="1100" b="0" dirty="0">
                <a:solidFill>
                  <a:srgbClr val="FFFFFF"/>
                </a:solidFill>
                <a:latin typeface="+mn-lt"/>
              </a:rPr>
              <a:t>Capitalizing on the </a:t>
            </a:r>
            <a:r>
              <a:rPr lang="en-GB" sz="1100" dirty="0">
                <a:solidFill>
                  <a:srgbClr val="FFFFFF"/>
                </a:solidFill>
                <a:latin typeface="+mn-lt"/>
              </a:rPr>
              <a:t>high impact / high attention cinema format. </a:t>
            </a:r>
          </a:p>
          <a:p>
            <a:pPr>
              <a:lnSpc>
                <a:spcPct val="100000"/>
              </a:lnSpc>
            </a:pPr>
            <a:br>
              <a:rPr lang="en-GB" sz="1100" b="0" dirty="0">
                <a:solidFill>
                  <a:srgbClr val="FFFFFF"/>
                </a:solidFill>
              </a:rPr>
            </a:br>
            <a:r>
              <a:rPr lang="en-GB" altLang="en-US" sz="1100" u="sng" dirty="0">
                <a:solidFill>
                  <a:srgbClr val="FFFFFF"/>
                </a:solidFill>
                <a:cs typeface="Arial" pitchFamily="34" charset="0"/>
              </a:rPr>
              <a:t>KEY BENEFITS:</a:t>
            </a:r>
          </a:p>
          <a:p>
            <a:pPr>
              <a:lnSpc>
                <a:spcPct val="100000"/>
              </a:lnSpc>
            </a:pPr>
            <a:endParaRPr lang="en-GB" altLang="en-US" sz="1100" u="sng" dirty="0">
              <a:solidFill>
                <a:srgbClr val="FFFFFF"/>
              </a:solidFill>
              <a:cs typeface="Arial" pitchFamily="34" charset="0"/>
            </a:endParaRPr>
          </a:p>
          <a:p>
            <a:pPr marL="155488" indent="-155488">
              <a:buFont typeface="Wingdings" panose="05000000000000000000" pitchFamily="2" charset="2"/>
              <a:buChar char="ü"/>
            </a:pPr>
            <a:r>
              <a:rPr lang="en-GB" sz="1100" b="0" dirty="0">
                <a:solidFill>
                  <a:srgbClr val="FFFFFF"/>
                </a:solidFill>
              </a:rPr>
              <a:t>BRAND OBJECTIVES – AWARENESS &amp; CONSIDERATION</a:t>
            </a:r>
          </a:p>
          <a:p>
            <a:pPr marL="155488" indent="-155488">
              <a:buFont typeface="Wingdings" panose="05000000000000000000" pitchFamily="2" charset="2"/>
              <a:buChar char="ü"/>
            </a:pPr>
            <a:r>
              <a:rPr lang="en-GB" sz="1100" b="0" dirty="0">
                <a:solidFill>
                  <a:srgbClr val="FFFFFF"/>
                </a:solidFill>
              </a:rPr>
              <a:t>Media First Opportunity </a:t>
            </a:r>
          </a:p>
          <a:p>
            <a:pPr marL="155488" indent="-155488">
              <a:buFont typeface="Wingdings" panose="05000000000000000000" pitchFamily="2" charset="2"/>
              <a:buChar char="ü"/>
            </a:pPr>
            <a:r>
              <a:rPr lang="en-GB" sz="1100" b="0" i="0" u="none" strike="noStrike" dirty="0">
                <a:solidFill>
                  <a:srgbClr val="FFFFFF"/>
                </a:solidFill>
                <a:effectLst/>
              </a:rPr>
              <a:t>Independent Cinema offers a premium experience for a discerning, affluent audience.</a:t>
            </a:r>
          </a:p>
          <a:p>
            <a:pPr>
              <a:lnSpc>
                <a:spcPct val="100000"/>
              </a:lnSpc>
            </a:pPr>
            <a:endParaRPr lang="en-GB" sz="1100" b="0" dirty="0">
              <a:solidFill>
                <a:srgbClr val="FFFFFF"/>
              </a:solidFill>
            </a:endParaRPr>
          </a:p>
          <a:p>
            <a:pPr>
              <a:lnSpc>
                <a:spcPct val="100000"/>
              </a:lnSpc>
            </a:pPr>
            <a:r>
              <a:rPr lang="en-GB" altLang="en-US" sz="1100" u="sng" dirty="0">
                <a:solidFill>
                  <a:srgbClr val="FB3449"/>
                </a:solidFill>
                <a:cs typeface="Arial" pitchFamily="34" charset="0"/>
                <a:hlinkClick r:id="rId4">
                  <a:extLst>
                    <a:ext uri="{A12FA001-AC4F-418D-AE19-62706E023703}">
                      <ahyp:hlinkClr xmlns:ahyp="http://schemas.microsoft.com/office/drawing/2018/hyperlinkcolor" val="tx"/>
                    </a:ext>
                  </a:extLst>
                </a:hlinkClick>
              </a:rPr>
              <a:t>CLICK HERE FOR CASE STUDIES</a:t>
            </a:r>
            <a:br>
              <a:rPr lang="en-GB" altLang="en-US" sz="989" u="sng" dirty="0">
                <a:solidFill>
                  <a:srgbClr val="FFFFFF"/>
                </a:solidFill>
                <a:cs typeface="Arial" pitchFamily="34" charset="0"/>
              </a:rPr>
            </a:br>
            <a:endParaRPr lang="en-GB" altLang="en-US" sz="989" u="sng" dirty="0">
              <a:solidFill>
                <a:srgbClr val="FFFFFF"/>
              </a:solidFill>
              <a:cs typeface="Arial" pitchFamily="34" charset="0"/>
            </a:endParaRPr>
          </a:p>
          <a:p>
            <a:pPr>
              <a:lnSpc>
                <a:spcPct val="100000"/>
              </a:lnSpc>
            </a:pPr>
            <a:endParaRPr lang="en-GB" altLang="en-US" sz="989" u="sng" dirty="0">
              <a:solidFill>
                <a:srgbClr val="FFFFFF"/>
              </a:solidFill>
              <a:cs typeface="Arial" pitchFamily="34" charset="0"/>
            </a:endParaRPr>
          </a:p>
          <a:p>
            <a:pPr>
              <a:lnSpc>
                <a:spcPct val="107000"/>
              </a:lnSpc>
              <a:spcAft>
                <a:spcPts val="726"/>
              </a:spcAft>
            </a:pPr>
            <a:r>
              <a:rPr lang="en-GB" altLang="en-US" sz="989" u="sng" dirty="0">
                <a:solidFill>
                  <a:srgbClr val="FFFFFF"/>
                </a:solidFill>
                <a:cs typeface="Arial" pitchFamily="34" charset="0"/>
              </a:rPr>
              <a:t>CLIENTS:</a:t>
            </a:r>
          </a:p>
          <a:p>
            <a:pPr>
              <a:lnSpc>
                <a:spcPct val="100000"/>
              </a:lnSpc>
            </a:pPr>
            <a:endParaRPr lang="en-GB" altLang="en-US" sz="989" u="sng" dirty="0">
              <a:solidFill>
                <a:srgbClr val="FFFFFF"/>
              </a:solidFill>
              <a:latin typeface="Arial" pitchFamily="34" charset="0"/>
              <a:cs typeface="Arial" pitchFamily="34" charset="0"/>
            </a:endParaRPr>
          </a:p>
        </p:txBody>
      </p:sp>
      <p:sp>
        <p:nvSpPr>
          <p:cNvPr id="5" name="Title 4">
            <a:extLst>
              <a:ext uri="{FF2B5EF4-FFF2-40B4-BE49-F238E27FC236}">
                <a16:creationId xmlns:a16="http://schemas.microsoft.com/office/drawing/2014/main" id="{DE2522F3-3B34-3B60-C1B1-4BFF191C2236}"/>
              </a:ext>
            </a:extLst>
          </p:cNvPr>
          <p:cNvSpPr>
            <a:spLocks noGrp="1"/>
          </p:cNvSpPr>
          <p:nvPr>
            <p:ph type="title"/>
          </p:nvPr>
        </p:nvSpPr>
        <p:spPr>
          <a:xfrm>
            <a:off x="127687" y="92311"/>
            <a:ext cx="11258204" cy="385376"/>
          </a:xfrm>
        </p:spPr>
        <p:txBody>
          <a:bodyPr lIns="91440" tIns="45720" rIns="91440" bIns="45720" anchor="t"/>
          <a:lstStyle>
            <a:defPPr>
              <a:defRPr lang="en-US"/>
            </a:defPPr>
            <a:lvl1pPr marL="0" algn="l" defTabSz="872296" rtl="0" eaLnBrk="1" latinLnBrk="0" hangingPunct="1">
              <a:defRPr sz="1723" kern="1200">
                <a:solidFill>
                  <a:schemeClr val="tx1"/>
                </a:solidFill>
                <a:latin typeface="+mn-lt"/>
                <a:ea typeface="+mn-ea"/>
                <a:cs typeface="+mn-cs"/>
              </a:defRPr>
            </a:lvl1pPr>
            <a:lvl2pPr marL="436149" algn="l" defTabSz="872296" rtl="0" eaLnBrk="1" latinLnBrk="0" hangingPunct="1">
              <a:defRPr sz="1723" kern="1200">
                <a:solidFill>
                  <a:schemeClr val="tx1"/>
                </a:solidFill>
                <a:latin typeface="+mn-lt"/>
                <a:ea typeface="+mn-ea"/>
                <a:cs typeface="+mn-cs"/>
              </a:defRPr>
            </a:lvl2pPr>
            <a:lvl3pPr marL="872296" algn="l" defTabSz="872296" rtl="0" eaLnBrk="1" latinLnBrk="0" hangingPunct="1">
              <a:defRPr sz="1723" kern="1200">
                <a:solidFill>
                  <a:schemeClr val="tx1"/>
                </a:solidFill>
                <a:latin typeface="+mn-lt"/>
                <a:ea typeface="+mn-ea"/>
                <a:cs typeface="+mn-cs"/>
              </a:defRPr>
            </a:lvl3pPr>
            <a:lvl4pPr marL="1308447" algn="l" defTabSz="872296" rtl="0" eaLnBrk="1" latinLnBrk="0" hangingPunct="1">
              <a:defRPr sz="1723" kern="1200">
                <a:solidFill>
                  <a:schemeClr val="tx1"/>
                </a:solidFill>
                <a:latin typeface="+mn-lt"/>
                <a:ea typeface="+mn-ea"/>
                <a:cs typeface="+mn-cs"/>
              </a:defRPr>
            </a:lvl4pPr>
            <a:lvl5pPr marL="1744595" algn="l" defTabSz="872296" rtl="0" eaLnBrk="1" latinLnBrk="0" hangingPunct="1">
              <a:defRPr sz="1723" kern="1200">
                <a:solidFill>
                  <a:schemeClr val="tx1"/>
                </a:solidFill>
                <a:latin typeface="+mn-lt"/>
                <a:ea typeface="+mn-ea"/>
                <a:cs typeface="+mn-cs"/>
              </a:defRPr>
            </a:lvl5pPr>
            <a:lvl6pPr marL="2180744" algn="l" defTabSz="872296" rtl="0" eaLnBrk="1" latinLnBrk="0" hangingPunct="1">
              <a:defRPr sz="1723" kern="1200">
                <a:solidFill>
                  <a:schemeClr val="tx1"/>
                </a:solidFill>
                <a:latin typeface="+mn-lt"/>
                <a:ea typeface="+mn-ea"/>
                <a:cs typeface="+mn-cs"/>
              </a:defRPr>
            </a:lvl6pPr>
            <a:lvl7pPr marL="2616892" algn="l" defTabSz="872296" rtl="0" eaLnBrk="1" latinLnBrk="0" hangingPunct="1">
              <a:defRPr sz="1723" kern="1200">
                <a:solidFill>
                  <a:schemeClr val="tx1"/>
                </a:solidFill>
                <a:latin typeface="+mn-lt"/>
                <a:ea typeface="+mn-ea"/>
                <a:cs typeface="+mn-cs"/>
              </a:defRPr>
            </a:lvl7pPr>
            <a:lvl8pPr marL="3053041" algn="l" defTabSz="872296" rtl="0" eaLnBrk="1" latinLnBrk="0" hangingPunct="1">
              <a:defRPr sz="1723" kern="1200">
                <a:solidFill>
                  <a:schemeClr val="tx1"/>
                </a:solidFill>
                <a:latin typeface="+mn-lt"/>
                <a:ea typeface="+mn-ea"/>
                <a:cs typeface="+mn-cs"/>
              </a:defRPr>
            </a:lvl8pPr>
            <a:lvl9pPr marL="3489187" algn="l" defTabSz="872296" rtl="0" eaLnBrk="1" latinLnBrk="0" hangingPunct="1">
              <a:defRPr sz="1723" kern="1200">
                <a:solidFill>
                  <a:schemeClr val="tx1"/>
                </a:solidFill>
                <a:latin typeface="+mn-lt"/>
                <a:ea typeface="+mn-ea"/>
                <a:cs typeface="+mn-cs"/>
              </a:defRPr>
            </a:lvl9pPr>
          </a:lstStyle>
          <a:p>
            <a:r>
              <a:rPr lang="en-US" sz="2900" dirty="0">
                <a:solidFill>
                  <a:srgbClr val="FFFFFF"/>
                </a:solidFill>
                <a:latin typeface="Impact"/>
              </a:rPr>
              <a:t>Media first – independent typo takeover</a:t>
            </a:r>
            <a:endParaRPr lang="en-US" sz="2900" dirty="0">
              <a:solidFill>
                <a:srgbClr val="000000"/>
              </a:solidFill>
              <a:latin typeface="Impact"/>
            </a:endParaRPr>
          </a:p>
        </p:txBody>
      </p:sp>
      <p:graphicFrame>
        <p:nvGraphicFramePr>
          <p:cNvPr id="9" name="Table 5">
            <a:extLst>
              <a:ext uri="{FF2B5EF4-FFF2-40B4-BE49-F238E27FC236}">
                <a16:creationId xmlns:a16="http://schemas.microsoft.com/office/drawing/2014/main" id="{FD80E01F-83B8-A66E-DA01-0172561AA4AF}"/>
              </a:ext>
            </a:extLst>
          </p:cNvPr>
          <p:cNvGraphicFramePr>
            <a:graphicFrameLocks noGrp="1"/>
          </p:cNvGraphicFramePr>
          <p:nvPr/>
        </p:nvGraphicFramePr>
        <p:xfrm>
          <a:off x="6665968" y="5482994"/>
          <a:ext cx="5281156" cy="875792"/>
        </p:xfrm>
        <a:graphic>
          <a:graphicData uri="http://schemas.openxmlformats.org/drawingml/2006/table">
            <a:tbl>
              <a:tblPr firstRow="1" bandRow="1">
                <a:tableStyleId>{5C22544A-7EE6-4342-B048-85BDC9FD1C3A}</a:tableStyleId>
              </a:tblPr>
              <a:tblGrid>
                <a:gridCol w="1130606">
                  <a:extLst>
                    <a:ext uri="{9D8B030D-6E8A-4147-A177-3AD203B41FA5}">
                      <a16:colId xmlns:a16="http://schemas.microsoft.com/office/drawing/2014/main" val="1043653864"/>
                    </a:ext>
                  </a:extLst>
                </a:gridCol>
                <a:gridCol w="1347104">
                  <a:extLst>
                    <a:ext uri="{9D8B030D-6E8A-4147-A177-3AD203B41FA5}">
                      <a16:colId xmlns:a16="http://schemas.microsoft.com/office/drawing/2014/main" val="1430915649"/>
                    </a:ext>
                  </a:extLst>
                </a:gridCol>
                <a:gridCol w="1471213">
                  <a:extLst>
                    <a:ext uri="{9D8B030D-6E8A-4147-A177-3AD203B41FA5}">
                      <a16:colId xmlns:a16="http://schemas.microsoft.com/office/drawing/2014/main" val="1969532920"/>
                    </a:ext>
                  </a:extLst>
                </a:gridCol>
                <a:gridCol w="1332233">
                  <a:extLst>
                    <a:ext uri="{9D8B030D-6E8A-4147-A177-3AD203B41FA5}">
                      <a16:colId xmlns:a16="http://schemas.microsoft.com/office/drawing/2014/main" val="696929619"/>
                    </a:ext>
                  </a:extLst>
                </a:gridCol>
              </a:tblGrid>
              <a:tr h="335662">
                <a:tc>
                  <a:txBody>
                    <a:bodyPr/>
                    <a:lstStyle/>
                    <a:p>
                      <a:pPr marL="0" algn="ctr" defTabSz="961844" rtl="0" eaLnBrk="1" latinLnBrk="0" hangingPunct="1">
                        <a:lnSpc>
                          <a:spcPct val="100000"/>
                        </a:lnSpc>
                      </a:pPr>
                      <a:r>
                        <a:rPr lang="en-GB" sz="1000" b="1" kern="1200">
                          <a:solidFill>
                            <a:srgbClr val="FFFFFF"/>
                          </a:solidFill>
                          <a:latin typeface="+mn-lt"/>
                          <a:ea typeface="+mn-ea"/>
                          <a:cs typeface="+mn-cs"/>
                        </a:rPr>
                        <a:t>PRODUCTION</a:t>
                      </a:r>
                    </a:p>
                  </a:txBody>
                  <a:tcPr marL="82931" marR="82931" marT="41465" marB="41465"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a:solidFill>
                            <a:srgbClr val="FFFFFF"/>
                          </a:solidFill>
                          <a:latin typeface="+mn-lt"/>
                          <a:ea typeface="+mn-ea"/>
                          <a:cs typeface="+mn-cs"/>
                        </a:rPr>
                        <a:t>EXHIBITOR IDENT</a:t>
                      </a:r>
                    </a:p>
                  </a:txBody>
                  <a:tcPr marL="82931" marR="82931" marT="41465" marB="41465"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a:solidFill>
                            <a:srgbClr val="FFFFFF"/>
                          </a:solidFill>
                          <a:latin typeface="+mn-lt"/>
                          <a:ea typeface="+mn-ea"/>
                          <a:cs typeface="+mn-cs"/>
                        </a:rPr>
                        <a:t>CINEMAS</a:t>
                      </a:r>
                    </a:p>
                  </a:txBody>
                  <a:tcPr marL="82931" marR="82931" marT="41465" marB="41465"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a:solidFill>
                            <a:srgbClr val="FFFFFF"/>
                          </a:solidFill>
                          <a:latin typeface="+mn-lt"/>
                          <a:ea typeface="+mn-ea"/>
                          <a:cs typeface="+mn-cs"/>
                        </a:rPr>
                        <a:t>PREMIUM RATE</a:t>
                      </a:r>
                    </a:p>
                  </a:txBody>
                  <a:tcPr marL="82931" marR="82931" marT="41465" marB="41465"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396096">
                <a:tc>
                  <a:txBody>
                    <a:bodyPr/>
                    <a:lstStyle/>
                    <a:p>
                      <a:pPr algn="ctr"/>
                      <a:r>
                        <a:rPr lang="en-GB" sz="1000" b="0" kern="1200">
                          <a:solidFill>
                            <a:srgbClr val="FFFFFF"/>
                          </a:solidFill>
                          <a:latin typeface="+mn-lt"/>
                          <a:ea typeface="+mn-ea"/>
                          <a:cs typeface="+mn-cs"/>
                        </a:rPr>
                        <a:t>6-8 weeks</a:t>
                      </a:r>
                    </a:p>
                  </a:txBody>
                  <a:tcPr marL="82931" marR="82931" marT="41465" marB="41465"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a:solidFill>
                            <a:srgbClr val="FFFFFF"/>
                          </a:solidFill>
                          <a:latin typeface="+mn-lt"/>
                          <a:ea typeface="+mn-ea"/>
                          <a:cs typeface="+mn-cs"/>
                        </a:rPr>
                        <a:t>30”</a:t>
                      </a:r>
                    </a:p>
                  </a:txBody>
                  <a:tcPr marL="82931" marR="82931" marT="41465" marB="41465"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rgbClr val="FFFFFF"/>
                          </a:solidFill>
                          <a:latin typeface="+mn-lt"/>
                          <a:ea typeface="+mn-ea"/>
                          <a:cs typeface="+mn-cs"/>
                        </a:rPr>
                        <a:t>PICTUREHOUSE, THE LIGHT &amp; </a:t>
                      </a:r>
                    </a:p>
                    <a:p>
                      <a:pPr algn="ctr"/>
                      <a:r>
                        <a:rPr lang="en-GB" sz="1000" b="0" kern="1200" dirty="0">
                          <a:solidFill>
                            <a:srgbClr val="FFFFFF"/>
                          </a:solidFill>
                          <a:latin typeface="+mn-lt"/>
                          <a:ea typeface="+mn-ea"/>
                          <a:cs typeface="+mn-cs"/>
                        </a:rPr>
                        <a:t>INDY ESTATE</a:t>
                      </a:r>
                    </a:p>
                  </a:txBody>
                  <a:tcPr marL="82931" marR="82931" marT="41465" marB="41465"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rgbClr val="FFFFFF"/>
                          </a:solidFill>
                          <a:latin typeface="+mn-lt"/>
                          <a:ea typeface="+mn-ea"/>
                          <a:cs typeface="+mn-cs"/>
                        </a:rPr>
                        <a:t>40%</a:t>
                      </a:r>
                    </a:p>
                  </a:txBody>
                  <a:tcPr marL="82931" marR="82931" marT="41465" marB="41465"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cxnSp>
        <p:nvCxnSpPr>
          <p:cNvPr id="13" name="Straight Connector 12">
            <a:extLst>
              <a:ext uri="{FF2B5EF4-FFF2-40B4-BE49-F238E27FC236}">
                <a16:creationId xmlns:a16="http://schemas.microsoft.com/office/drawing/2014/main" id="{1E9FBCE8-13A0-8C2D-6863-D807CBB79D3F}"/>
              </a:ext>
            </a:extLst>
          </p:cNvPr>
          <p:cNvCxnSpPr>
            <a:cxnSpLocks/>
          </p:cNvCxnSpPr>
          <p:nvPr/>
        </p:nvCxnSpPr>
        <p:spPr>
          <a:xfrm>
            <a:off x="0" y="699447"/>
            <a:ext cx="693801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8" name="Picture 7" descr="Logo&#10;&#10;Description automatically generated">
            <a:hlinkClick r:id="rId5"/>
            <a:extLst>
              <a:ext uri="{FF2B5EF4-FFF2-40B4-BE49-F238E27FC236}">
                <a16:creationId xmlns:a16="http://schemas.microsoft.com/office/drawing/2014/main" id="{D18F7FCF-79A5-1CEA-12B2-ACDCCAB2BD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8061" y="5181654"/>
            <a:ext cx="1226140" cy="368050"/>
          </a:xfrm>
          <a:prstGeom prst="rect">
            <a:avLst/>
          </a:prstGeom>
        </p:spPr>
      </p:pic>
      <p:pic>
        <p:nvPicPr>
          <p:cNvPr id="15" name="Picture 14" descr="Logo, company name&#10;&#10;Description automatically generated">
            <a:hlinkClick r:id="rId7"/>
            <a:extLst>
              <a:ext uri="{FF2B5EF4-FFF2-40B4-BE49-F238E27FC236}">
                <a16:creationId xmlns:a16="http://schemas.microsoft.com/office/drawing/2014/main" id="{CBEB0ADF-3C97-B6AC-1BD7-2BB5228FA3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39367" y="5088142"/>
            <a:ext cx="678424" cy="555074"/>
          </a:xfrm>
          <a:prstGeom prst="rect">
            <a:avLst/>
          </a:prstGeom>
        </p:spPr>
      </p:pic>
      <p:pic>
        <p:nvPicPr>
          <p:cNvPr id="3074" name="Picture 2" descr="Google Logo - White, PNG and Vector">
            <a:hlinkClick r:id="rId9"/>
            <a:extLst>
              <a:ext uri="{FF2B5EF4-FFF2-40B4-BE49-F238E27FC236}">
                <a16:creationId xmlns:a16="http://schemas.microsoft.com/office/drawing/2014/main" id="{45C52510-F7E9-A129-3C1B-1A438C0BC45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0000" y="5181654"/>
            <a:ext cx="1118281" cy="3680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10;&#10;Description automatically generated">
            <a:extLst>
              <a:ext uri="{FF2B5EF4-FFF2-40B4-BE49-F238E27FC236}">
                <a16:creationId xmlns:a16="http://schemas.microsoft.com/office/drawing/2014/main" id="{97E1A4F6-FD3A-E144-F3B3-3FC7931FD37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2225" y="6329868"/>
            <a:ext cx="1513705" cy="315727"/>
          </a:xfrm>
          <a:prstGeom prst="rect">
            <a:avLst/>
          </a:prstGeom>
        </p:spPr>
      </p:pic>
    </p:spTree>
    <p:extLst>
      <p:ext uri="{BB962C8B-B14F-4D97-AF65-F5344CB8AC3E}">
        <p14:creationId xmlns:p14="http://schemas.microsoft.com/office/powerpoint/2010/main" val="333757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TAKE A TOUR, Nova Cinema">
            <a:extLst>
              <a:ext uri="{FF2B5EF4-FFF2-40B4-BE49-F238E27FC236}">
                <a16:creationId xmlns:a16="http://schemas.microsoft.com/office/drawing/2014/main" id="{A0F8A45B-A8C8-8535-3FB0-6657C2D4AA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3246" y="21249"/>
            <a:ext cx="5537673" cy="348258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Genesis Cinema | Cinemas in Stepney, London">
            <a:extLst>
              <a:ext uri="{FF2B5EF4-FFF2-40B4-BE49-F238E27FC236}">
                <a16:creationId xmlns:a16="http://schemas.microsoft.com/office/drawing/2014/main" id="{E43B3FC3-D843-38C0-C20F-8851F08EA7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0"/>
            <a:ext cx="6613245" cy="37199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54BCD3E-A31E-27CB-3A3C-4A4E4D7750DF}"/>
              </a:ext>
            </a:extLst>
          </p:cNvPr>
          <p:cNvGrpSpPr/>
          <p:nvPr/>
        </p:nvGrpSpPr>
        <p:grpSpPr>
          <a:xfrm>
            <a:off x="0" y="3526453"/>
            <a:ext cx="12192000" cy="3331368"/>
            <a:chOff x="-4584701" y="704283"/>
            <a:chExt cx="27672394" cy="7561263"/>
          </a:xfrm>
        </p:grpSpPr>
        <p:pic>
          <p:nvPicPr>
            <p:cNvPr id="6146" name="Picture 2" descr="Ticket Information &amp; Prices | The Cinema in The Power Station">
              <a:extLst>
                <a:ext uri="{FF2B5EF4-FFF2-40B4-BE49-F238E27FC236}">
                  <a16:creationId xmlns:a16="http://schemas.microsoft.com/office/drawing/2014/main" id="{8A063B0B-C46E-2D4A-9726-69BCD772AE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4701" y="704283"/>
              <a:ext cx="16329707" cy="756126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ire The Electric Cinema | Exclusive Hire | VenueScanner">
              <a:extLst>
                <a:ext uri="{FF2B5EF4-FFF2-40B4-BE49-F238E27FC236}">
                  <a16:creationId xmlns:a16="http://schemas.microsoft.com/office/drawing/2014/main" id="{F622257B-5604-1FAC-D19B-51E65151EA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45006" y="704283"/>
              <a:ext cx="11342687" cy="756126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 Placeholder 22">
            <a:extLst>
              <a:ext uri="{FF2B5EF4-FFF2-40B4-BE49-F238E27FC236}">
                <a16:creationId xmlns:a16="http://schemas.microsoft.com/office/drawing/2014/main" id="{043AE84E-E041-383B-35A8-D9479D408B8E}"/>
              </a:ext>
            </a:extLst>
          </p:cNvPr>
          <p:cNvSpPr txBox="1">
            <a:spLocks/>
          </p:cNvSpPr>
          <p:nvPr/>
        </p:nvSpPr>
        <p:spPr>
          <a:xfrm>
            <a:off x="148835" y="6584852"/>
            <a:ext cx="5281085" cy="194906"/>
          </a:xfrm>
          <a:prstGeom prst="rect">
            <a:avLst/>
          </a:prstGeom>
        </p:spPr>
        <p:txBody>
          <a:bodyPr lIns="0" tIns="0" rIns="0" bIns="0"/>
          <a:lstStyle>
            <a:lvl1pPr marL="0" indent="0" algn="l" defTabSz="961844" rtl="0" eaLnBrk="1" latinLnBrk="0" hangingPunct="1">
              <a:lnSpc>
                <a:spcPct val="100000"/>
              </a:lnSpc>
              <a:spcBef>
                <a:spcPts val="0"/>
              </a:spcBef>
              <a:buClr>
                <a:srgbClr val="FFFFFF"/>
              </a:buClr>
              <a:buSzPct val="100000"/>
              <a:buFont typeface="Arial"/>
              <a:buNone/>
              <a:defRPr sz="1200" b="0" kern="1200" baseline="0">
                <a:solidFill>
                  <a:srgbClr val="FFFFFF"/>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2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200" b="0" kern="1200" baseline="0">
                <a:solidFill>
                  <a:schemeClr val="bg1"/>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defTabSz="872296">
              <a:defRPr/>
            </a:pPr>
            <a:r>
              <a:rPr lang="en-US" sz="1088">
                <a:solidFill>
                  <a:srgbClr val="F3AEAE"/>
                </a:solidFill>
                <a:latin typeface="Arial"/>
              </a:rPr>
              <a:t>Cinema In The Power Station</a:t>
            </a:r>
          </a:p>
        </p:txBody>
      </p:sp>
      <p:pic>
        <p:nvPicPr>
          <p:cNvPr id="2" name="Picture 1">
            <a:extLst>
              <a:ext uri="{FF2B5EF4-FFF2-40B4-BE49-F238E27FC236}">
                <a16:creationId xmlns:a16="http://schemas.microsoft.com/office/drawing/2014/main" id="{7BC8A096-7452-B096-8342-FF785A04D8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7670" y="6316471"/>
            <a:ext cx="1516020" cy="328620"/>
          </a:xfrm>
          <a:prstGeom prst="rect">
            <a:avLst/>
          </a:prstGeom>
        </p:spPr>
      </p:pic>
      <p:sp>
        <p:nvSpPr>
          <p:cNvPr id="4" name="Text Placeholder 22">
            <a:extLst>
              <a:ext uri="{FF2B5EF4-FFF2-40B4-BE49-F238E27FC236}">
                <a16:creationId xmlns:a16="http://schemas.microsoft.com/office/drawing/2014/main" id="{8EECD988-7124-8F46-CBE8-A8DD240AA155}"/>
              </a:ext>
            </a:extLst>
          </p:cNvPr>
          <p:cNvSpPr txBox="1">
            <a:spLocks/>
          </p:cNvSpPr>
          <p:nvPr/>
        </p:nvSpPr>
        <p:spPr>
          <a:xfrm>
            <a:off x="7289398" y="6568744"/>
            <a:ext cx="5281085" cy="194906"/>
          </a:xfrm>
          <a:prstGeom prst="rect">
            <a:avLst/>
          </a:prstGeom>
        </p:spPr>
        <p:txBody>
          <a:bodyPr lIns="0" tIns="0" rIns="0" bIns="0"/>
          <a:lstStyle>
            <a:lvl1pPr marL="0" indent="0" algn="l" defTabSz="961844" rtl="0" eaLnBrk="1" latinLnBrk="0" hangingPunct="1">
              <a:lnSpc>
                <a:spcPct val="100000"/>
              </a:lnSpc>
              <a:spcBef>
                <a:spcPts val="0"/>
              </a:spcBef>
              <a:buClr>
                <a:srgbClr val="FFFFFF"/>
              </a:buClr>
              <a:buSzPct val="100000"/>
              <a:buFont typeface="Arial"/>
              <a:buNone/>
              <a:defRPr sz="1200" b="0" kern="1200" baseline="0">
                <a:solidFill>
                  <a:srgbClr val="FFFFFF"/>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2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200" b="0" kern="1200" baseline="0">
                <a:solidFill>
                  <a:schemeClr val="bg1"/>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defTabSz="872296">
              <a:defRPr/>
            </a:pPr>
            <a:r>
              <a:rPr lang="en-US" sz="1088">
                <a:solidFill>
                  <a:srgbClr val="F3AEAE"/>
                </a:solidFill>
                <a:latin typeface="Arial"/>
              </a:rPr>
              <a:t>Electric Portobello</a:t>
            </a:r>
          </a:p>
        </p:txBody>
      </p:sp>
      <p:sp>
        <p:nvSpPr>
          <p:cNvPr id="7" name="Text Placeholder 22">
            <a:extLst>
              <a:ext uri="{FF2B5EF4-FFF2-40B4-BE49-F238E27FC236}">
                <a16:creationId xmlns:a16="http://schemas.microsoft.com/office/drawing/2014/main" id="{8FEE3585-391B-580E-7A84-FD0E5771BA9A}"/>
              </a:ext>
            </a:extLst>
          </p:cNvPr>
          <p:cNvSpPr txBox="1">
            <a:spLocks/>
          </p:cNvSpPr>
          <p:nvPr/>
        </p:nvSpPr>
        <p:spPr>
          <a:xfrm>
            <a:off x="6762080" y="3234577"/>
            <a:ext cx="5281085" cy="194906"/>
          </a:xfrm>
          <a:prstGeom prst="rect">
            <a:avLst/>
          </a:prstGeom>
        </p:spPr>
        <p:txBody>
          <a:bodyPr lIns="0" tIns="0" rIns="0" bIns="0"/>
          <a:lstStyle>
            <a:lvl1pPr marL="0" indent="0" algn="l" defTabSz="961844" rtl="0" eaLnBrk="1" latinLnBrk="0" hangingPunct="1">
              <a:lnSpc>
                <a:spcPct val="100000"/>
              </a:lnSpc>
              <a:spcBef>
                <a:spcPts val="0"/>
              </a:spcBef>
              <a:buClr>
                <a:srgbClr val="FFFFFF"/>
              </a:buClr>
              <a:buSzPct val="100000"/>
              <a:buFont typeface="Arial"/>
              <a:buNone/>
              <a:defRPr sz="1200" b="0" kern="1200" baseline="0">
                <a:solidFill>
                  <a:srgbClr val="FFFFFF"/>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2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200" b="0" kern="1200" baseline="0">
                <a:solidFill>
                  <a:schemeClr val="bg1"/>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defTabSz="872296">
              <a:defRPr/>
            </a:pPr>
            <a:r>
              <a:rPr lang="en-US" sz="1088">
                <a:solidFill>
                  <a:srgbClr val="F3AEAE"/>
                </a:solidFill>
                <a:latin typeface="Arial"/>
              </a:rPr>
              <a:t>Nova, Woking</a:t>
            </a:r>
          </a:p>
        </p:txBody>
      </p:sp>
      <p:sp>
        <p:nvSpPr>
          <p:cNvPr id="8" name="Text Placeholder 22">
            <a:extLst>
              <a:ext uri="{FF2B5EF4-FFF2-40B4-BE49-F238E27FC236}">
                <a16:creationId xmlns:a16="http://schemas.microsoft.com/office/drawing/2014/main" id="{125734FF-290E-12D7-18AD-E130BBB379E2}"/>
              </a:ext>
            </a:extLst>
          </p:cNvPr>
          <p:cNvSpPr txBox="1">
            <a:spLocks/>
          </p:cNvSpPr>
          <p:nvPr/>
        </p:nvSpPr>
        <p:spPr>
          <a:xfrm>
            <a:off x="148835" y="3234094"/>
            <a:ext cx="5281085" cy="194906"/>
          </a:xfrm>
          <a:prstGeom prst="rect">
            <a:avLst/>
          </a:prstGeom>
        </p:spPr>
        <p:txBody>
          <a:bodyPr lIns="0" tIns="0" rIns="0" bIns="0"/>
          <a:lstStyle>
            <a:lvl1pPr marL="0" indent="0" algn="l" defTabSz="961844" rtl="0" eaLnBrk="1" latinLnBrk="0" hangingPunct="1">
              <a:lnSpc>
                <a:spcPct val="100000"/>
              </a:lnSpc>
              <a:spcBef>
                <a:spcPts val="0"/>
              </a:spcBef>
              <a:buClr>
                <a:srgbClr val="FFFFFF"/>
              </a:buClr>
              <a:buSzPct val="100000"/>
              <a:buFont typeface="Arial"/>
              <a:buNone/>
              <a:defRPr sz="1200" b="0" kern="1200" baseline="0">
                <a:solidFill>
                  <a:srgbClr val="FFFFFF"/>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2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200" b="0" kern="1200" baseline="0">
                <a:solidFill>
                  <a:schemeClr val="bg1"/>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defTabSz="872296">
              <a:defRPr/>
            </a:pPr>
            <a:r>
              <a:rPr lang="en-US" sz="1088">
                <a:solidFill>
                  <a:srgbClr val="F3AEAE"/>
                </a:solidFill>
                <a:latin typeface="Arial"/>
              </a:rPr>
              <a:t>Genesis Mile End</a:t>
            </a:r>
          </a:p>
        </p:txBody>
      </p:sp>
      <p:sp>
        <p:nvSpPr>
          <p:cNvPr id="5" name="Title 4">
            <a:extLst>
              <a:ext uri="{FF2B5EF4-FFF2-40B4-BE49-F238E27FC236}">
                <a16:creationId xmlns:a16="http://schemas.microsoft.com/office/drawing/2014/main" id="{9C33D6A9-E686-3A13-35D6-0284D28A0A09}"/>
              </a:ext>
            </a:extLst>
          </p:cNvPr>
          <p:cNvSpPr txBox="1">
            <a:spLocks/>
          </p:cNvSpPr>
          <p:nvPr/>
        </p:nvSpPr>
        <p:spPr>
          <a:xfrm>
            <a:off x="127687" y="92311"/>
            <a:ext cx="11258204" cy="385376"/>
          </a:xfrm>
        </p:spPr>
        <p:txBody>
          <a:bodyPr lIns="91440" tIns="45720" rIns="91440" bIns="45720" anchor="t"/>
          <a:lstStyle>
            <a:defPPr>
              <a:defRPr lang="en-US"/>
            </a:defPPr>
            <a:lvl1pPr marL="0" algn="l" defTabSz="872296" rtl="0" eaLnBrk="1" latinLnBrk="0" hangingPunct="1">
              <a:spcBef>
                <a:spcPct val="0"/>
              </a:spcBef>
              <a:buNone/>
              <a:defRPr sz="1723" b="0" kern="1200" cap="all" spc="0">
                <a:ln w="22225">
                  <a:noFill/>
                  <a:prstDash val="solid"/>
                </a:ln>
                <a:solidFill>
                  <a:schemeClr val="tx1"/>
                </a:solidFill>
                <a:effectLst/>
                <a:latin typeface="+mn-lt"/>
                <a:ea typeface="+mn-ea"/>
                <a:cs typeface="+mn-cs"/>
              </a:defRPr>
            </a:lvl1pPr>
            <a:lvl2pPr marL="436149" algn="l" defTabSz="872296" rtl="0" eaLnBrk="1" latinLnBrk="0" hangingPunct="1">
              <a:defRPr sz="1723" kern="1200">
                <a:solidFill>
                  <a:schemeClr val="tx1"/>
                </a:solidFill>
                <a:latin typeface="+mn-lt"/>
                <a:ea typeface="+mn-ea"/>
                <a:cs typeface="+mn-cs"/>
              </a:defRPr>
            </a:lvl2pPr>
            <a:lvl3pPr marL="872296" algn="l" defTabSz="872296" rtl="0" eaLnBrk="1" latinLnBrk="0" hangingPunct="1">
              <a:defRPr sz="1723" kern="1200">
                <a:solidFill>
                  <a:schemeClr val="tx1"/>
                </a:solidFill>
                <a:latin typeface="+mn-lt"/>
                <a:ea typeface="+mn-ea"/>
                <a:cs typeface="+mn-cs"/>
              </a:defRPr>
            </a:lvl3pPr>
            <a:lvl4pPr marL="1308447" algn="l" defTabSz="872296" rtl="0" eaLnBrk="1" latinLnBrk="0" hangingPunct="1">
              <a:defRPr sz="1723" kern="1200">
                <a:solidFill>
                  <a:schemeClr val="tx1"/>
                </a:solidFill>
                <a:latin typeface="+mn-lt"/>
                <a:ea typeface="+mn-ea"/>
                <a:cs typeface="+mn-cs"/>
              </a:defRPr>
            </a:lvl4pPr>
            <a:lvl5pPr marL="1744595" algn="l" defTabSz="872296" rtl="0" eaLnBrk="1" latinLnBrk="0" hangingPunct="1">
              <a:defRPr sz="1723" kern="1200">
                <a:solidFill>
                  <a:schemeClr val="tx1"/>
                </a:solidFill>
                <a:latin typeface="+mn-lt"/>
                <a:ea typeface="+mn-ea"/>
                <a:cs typeface="+mn-cs"/>
              </a:defRPr>
            </a:lvl5pPr>
            <a:lvl6pPr marL="2180744" algn="l" defTabSz="872296" rtl="0" eaLnBrk="1" latinLnBrk="0" hangingPunct="1">
              <a:defRPr sz="1723" kern="1200">
                <a:solidFill>
                  <a:schemeClr val="tx1"/>
                </a:solidFill>
                <a:latin typeface="+mn-lt"/>
                <a:ea typeface="+mn-ea"/>
                <a:cs typeface="+mn-cs"/>
              </a:defRPr>
            </a:lvl6pPr>
            <a:lvl7pPr marL="2616892" algn="l" defTabSz="872296" rtl="0" eaLnBrk="1" latinLnBrk="0" hangingPunct="1">
              <a:defRPr sz="1723" kern="1200">
                <a:solidFill>
                  <a:schemeClr val="tx1"/>
                </a:solidFill>
                <a:latin typeface="+mn-lt"/>
                <a:ea typeface="+mn-ea"/>
                <a:cs typeface="+mn-cs"/>
              </a:defRPr>
            </a:lvl7pPr>
            <a:lvl8pPr marL="3053041" algn="l" defTabSz="872296" rtl="0" eaLnBrk="1" latinLnBrk="0" hangingPunct="1">
              <a:defRPr sz="1723" kern="1200">
                <a:solidFill>
                  <a:schemeClr val="tx1"/>
                </a:solidFill>
                <a:latin typeface="+mn-lt"/>
                <a:ea typeface="+mn-ea"/>
                <a:cs typeface="+mn-cs"/>
              </a:defRPr>
            </a:lvl8pPr>
            <a:lvl9pPr marL="3489187" algn="l" defTabSz="872296" rtl="0" eaLnBrk="1" latinLnBrk="0" hangingPunct="1">
              <a:defRPr sz="1723" kern="1200">
                <a:solidFill>
                  <a:schemeClr val="tx1"/>
                </a:solidFill>
                <a:latin typeface="+mn-lt"/>
                <a:ea typeface="+mn-ea"/>
                <a:cs typeface="+mn-cs"/>
              </a:defRPr>
            </a:lvl9pPr>
          </a:lstStyle>
          <a:p>
            <a:r>
              <a:rPr lang="en-US" sz="2900" dirty="0">
                <a:solidFill>
                  <a:srgbClr val="FFFFFF"/>
                </a:solidFill>
                <a:latin typeface="Impact"/>
              </a:rPr>
              <a:t>SOME OF OUR INDEPENDENT CINEMAS</a:t>
            </a:r>
            <a:endParaRPr lang="en-US" sz="2900" dirty="0">
              <a:solidFill>
                <a:srgbClr val="000000"/>
              </a:solidFill>
              <a:latin typeface="Impact"/>
            </a:endParaRPr>
          </a:p>
        </p:txBody>
      </p:sp>
    </p:spTree>
    <p:extLst>
      <p:ext uri="{BB962C8B-B14F-4D97-AF65-F5344CB8AC3E}">
        <p14:creationId xmlns:p14="http://schemas.microsoft.com/office/powerpoint/2010/main" val="13355757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DA3C7-8500-2E21-FF2B-44A414FF1351}"/>
            </a:ext>
          </a:extLst>
        </p:cNvPr>
        <p:cNvGrpSpPr/>
        <p:nvPr/>
      </p:nvGrpSpPr>
      <p:grpSpPr>
        <a:xfrm>
          <a:off x="0" y="0"/>
          <a:ext cx="0" cy="0"/>
          <a:chOff x="0" y="0"/>
          <a:chExt cx="0" cy="0"/>
        </a:xfrm>
      </p:grpSpPr>
      <p:pic>
        <p:nvPicPr>
          <p:cNvPr id="1032" name="Picture 8" descr="Soho House White City - Screening Room Map">
            <a:extLst>
              <a:ext uri="{FF2B5EF4-FFF2-40B4-BE49-F238E27FC236}">
                <a16:creationId xmlns:a16="http://schemas.microsoft.com/office/drawing/2014/main" id="{3854E45D-1A1A-CDE8-F80B-34916C11F4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48" t="26334"/>
          <a:stretch/>
        </p:blipFill>
        <p:spPr bwMode="auto">
          <a:xfrm>
            <a:off x="5630432" y="3526453"/>
            <a:ext cx="6553968" cy="33313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uxury Cinema in Central London | The Cinema at Selfridges">
            <a:extLst>
              <a:ext uri="{FF2B5EF4-FFF2-40B4-BE49-F238E27FC236}">
                <a16:creationId xmlns:a16="http://schemas.microsoft.com/office/drawing/2014/main" id="{6F896920-757B-FC0B-282D-D926899C7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526454"/>
            <a:ext cx="7194599" cy="33313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LYMPIC STUDIOS - CINEMA (2024) All You Need to Know BEFORE You Go (with  Photos)">
            <a:extLst>
              <a:ext uri="{FF2B5EF4-FFF2-40B4-BE49-F238E27FC236}">
                <a16:creationId xmlns:a16="http://schemas.microsoft.com/office/drawing/2014/main" id="{194C77FA-3D01-BED8-756E-6D0F291895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81"/>
            <a:ext cx="7610660" cy="35262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oenix Cinema East Finchley | Movie Session Times &amp; Tickets, Contacts,  Prices | Flicks">
            <a:extLst>
              <a:ext uri="{FF2B5EF4-FFF2-40B4-BE49-F238E27FC236}">
                <a16:creationId xmlns:a16="http://schemas.microsoft.com/office/drawing/2014/main" id="{26E1B6FE-31CA-A745-ACE3-C3C6724691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825"/>
          <a:stretch/>
        </p:blipFill>
        <p:spPr bwMode="auto">
          <a:xfrm>
            <a:off x="6561569" y="1412"/>
            <a:ext cx="5630431" cy="3551399"/>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2">
            <a:extLst>
              <a:ext uri="{FF2B5EF4-FFF2-40B4-BE49-F238E27FC236}">
                <a16:creationId xmlns:a16="http://schemas.microsoft.com/office/drawing/2014/main" id="{85689476-5AFC-BD9C-433C-890D6661F103}"/>
              </a:ext>
            </a:extLst>
          </p:cNvPr>
          <p:cNvSpPr txBox="1">
            <a:spLocks/>
          </p:cNvSpPr>
          <p:nvPr/>
        </p:nvSpPr>
        <p:spPr>
          <a:xfrm>
            <a:off x="56585" y="6575356"/>
            <a:ext cx="5281085" cy="194906"/>
          </a:xfrm>
          <a:prstGeom prst="rect">
            <a:avLst/>
          </a:prstGeom>
        </p:spPr>
        <p:txBody>
          <a:bodyPr lIns="0" tIns="0" rIns="0" bIns="0"/>
          <a:lstStyle>
            <a:lvl1pPr marL="0" indent="0" algn="l" defTabSz="961844" rtl="0" eaLnBrk="1" latinLnBrk="0" hangingPunct="1">
              <a:lnSpc>
                <a:spcPct val="100000"/>
              </a:lnSpc>
              <a:spcBef>
                <a:spcPts val="0"/>
              </a:spcBef>
              <a:buClr>
                <a:srgbClr val="FFFFFF"/>
              </a:buClr>
              <a:buSzPct val="100000"/>
              <a:buFont typeface="Arial"/>
              <a:buNone/>
              <a:defRPr sz="1200" b="0" kern="1200" baseline="0">
                <a:solidFill>
                  <a:srgbClr val="FFFFFF"/>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2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200" b="0" kern="1200" baseline="0">
                <a:solidFill>
                  <a:schemeClr val="bg1"/>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defTabSz="872296">
              <a:defRPr/>
            </a:pPr>
            <a:r>
              <a:rPr lang="en-US" sz="1088">
                <a:solidFill>
                  <a:srgbClr val="F3AEAE"/>
                </a:solidFill>
                <a:latin typeface="Arial"/>
              </a:rPr>
              <a:t>Selfridges</a:t>
            </a:r>
          </a:p>
        </p:txBody>
      </p:sp>
      <p:pic>
        <p:nvPicPr>
          <p:cNvPr id="2" name="Picture 1">
            <a:extLst>
              <a:ext uri="{FF2B5EF4-FFF2-40B4-BE49-F238E27FC236}">
                <a16:creationId xmlns:a16="http://schemas.microsoft.com/office/drawing/2014/main" id="{FBB8A2D3-08F6-1927-F243-1B860D1AFA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7670" y="6316471"/>
            <a:ext cx="1516020" cy="328620"/>
          </a:xfrm>
          <a:prstGeom prst="rect">
            <a:avLst/>
          </a:prstGeom>
        </p:spPr>
      </p:pic>
      <p:sp>
        <p:nvSpPr>
          <p:cNvPr id="4" name="Text Placeholder 22">
            <a:extLst>
              <a:ext uri="{FF2B5EF4-FFF2-40B4-BE49-F238E27FC236}">
                <a16:creationId xmlns:a16="http://schemas.microsoft.com/office/drawing/2014/main" id="{F8AD676E-2F69-4ACC-6F17-AA137D0DF11E}"/>
              </a:ext>
            </a:extLst>
          </p:cNvPr>
          <p:cNvSpPr txBox="1">
            <a:spLocks/>
          </p:cNvSpPr>
          <p:nvPr/>
        </p:nvSpPr>
        <p:spPr>
          <a:xfrm>
            <a:off x="7289398" y="6568744"/>
            <a:ext cx="5281085" cy="194906"/>
          </a:xfrm>
          <a:prstGeom prst="rect">
            <a:avLst/>
          </a:prstGeom>
        </p:spPr>
        <p:txBody>
          <a:bodyPr lIns="0" tIns="0" rIns="0" bIns="0"/>
          <a:lstStyle>
            <a:lvl1pPr marL="0" indent="0" algn="l" defTabSz="961844" rtl="0" eaLnBrk="1" latinLnBrk="0" hangingPunct="1">
              <a:lnSpc>
                <a:spcPct val="100000"/>
              </a:lnSpc>
              <a:spcBef>
                <a:spcPts val="0"/>
              </a:spcBef>
              <a:buClr>
                <a:srgbClr val="FFFFFF"/>
              </a:buClr>
              <a:buSzPct val="100000"/>
              <a:buFont typeface="Arial"/>
              <a:buNone/>
              <a:defRPr sz="1200" b="0" kern="1200" baseline="0">
                <a:solidFill>
                  <a:srgbClr val="FFFFFF"/>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2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200" b="0" kern="1200" baseline="0">
                <a:solidFill>
                  <a:schemeClr val="bg1"/>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defTabSz="872296">
              <a:defRPr/>
            </a:pPr>
            <a:r>
              <a:rPr lang="en-US" sz="1088">
                <a:solidFill>
                  <a:srgbClr val="F3AEAE"/>
                </a:solidFill>
                <a:latin typeface="Arial"/>
              </a:rPr>
              <a:t>White City, Soho House</a:t>
            </a:r>
          </a:p>
        </p:txBody>
      </p:sp>
      <p:sp>
        <p:nvSpPr>
          <p:cNvPr id="7" name="Text Placeholder 22">
            <a:extLst>
              <a:ext uri="{FF2B5EF4-FFF2-40B4-BE49-F238E27FC236}">
                <a16:creationId xmlns:a16="http://schemas.microsoft.com/office/drawing/2014/main" id="{8A327FEE-CFA9-6753-053D-6B00671F5096}"/>
              </a:ext>
            </a:extLst>
          </p:cNvPr>
          <p:cNvSpPr txBox="1">
            <a:spLocks/>
          </p:cNvSpPr>
          <p:nvPr/>
        </p:nvSpPr>
        <p:spPr>
          <a:xfrm>
            <a:off x="6762080" y="3234577"/>
            <a:ext cx="5281085" cy="194906"/>
          </a:xfrm>
          <a:prstGeom prst="rect">
            <a:avLst/>
          </a:prstGeom>
        </p:spPr>
        <p:txBody>
          <a:bodyPr lIns="0" tIns="0" rIns="0" bIns="0"/>
          <a:lstStyle>
            <a:lvl1pPr marL="0" indent="0" algn="l" defTabSz="961844" rtl="0" eaLnBrk="1" latinLnBrk="0" hangingPunct="1">
              <a:lnSpc>
                <a:spcPct val="100000"/>
              </a:lnSpc>
              <a:spcBef>
                <a:spcPts val="0"/>
              </a:spcBef>
              <a:buClr>
                <a:srgbClr val="FFFFFF"/>
              </a:buClr>
              <a:buSzPct val="100000"/>
              <a:buFont typeface="Arial"/>
              <a:buNone/>
              <a:defRPr sz="1200" b="0" kern="1200" baseline="0">
                <a:solidFill>
                  <a:srgbClr val="FFFFFF"/>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2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200" b="0" kern="1200" baseline="0">
                <a:solidFill>
                  <a:schemeClr val="bg1"/>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defTabSz="872296">
              <a:defRPr/>
            </a:pPr>
            <a:r>
              <a:rPr lang="en-US" sz="1088">
                <a:solidFill>
                  <a:srgbClr val="F3AEAE"/>
                </a:solidFill>
                <a:latin typeface="Arial"/>
              </a:rPr>
              <a:t>Phoenix</a:t>
            </a:r>
          </a:p>
        </p:txBody>
      </p:sp>
      <p:sp>
        <p:nvSpPr>
          <p:cNvPr id="8" name="Text Placeholder 22">
            <a:extLst>
              <a:ext uri="{FF2B5EF4-FFF2-40B4-BE49-F238E27FC236}">
                <a16:creationId xmlns:a16="http://schemas.microsoft.com/office/drawing/2014/main" id="{1F7A714D-A19E-1C52-13A0-950E222420EF}"/>
              </a:ext>
            </a:extLst>
          </p:cNvPr>
          <p:cNvSpPr txBox="1">
            <a:spLocks/>
          </p:cNvSpPr>
          <p:nvPr/>
        </p:nvSpPr>
        <p:spPr>
          <a:xfrm>
            <a:off x="56585" y="3234094"/>
            <a:ext cx="5281085" cy="194906"/>
          </a:xfrm>
          <a:prstGeom prst="rect">
            <a:avLst/>
          </a:prstGeom>
        </p:spPr>
        <p:txBody>
          <a:bodyPr lIns="0" tIns="0" rIns="0" bIns="0"/>
          <a:lstStyle>
            <a:lvl1pPr marL="0" indent="0" algn="l" defTabSz="961844" rtl="0" eaLnBrk="1" latinLnBrk="0" hangingPunct="1">
              <a:lnSpc>
                <a:spcPct val="100000"/>
              </a:lnSpc>
              <a:spcBef>
                <a:spcPts val="0"/>
              </a:spcBef>
              <a:buClr>
                <a:srgbClr val="FFFFFF"/>
              </a:buClr>
              <a:buSzPct val="100000"/>
              <a:buFont typeface="Arial"/>
              <a:buNone/>
              <a:defRPr sz="1200" b="0" kern="1200" baseline="0">
                <a:solidFill>
                  <a:srgbClr val="FFFFFF"/>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2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200" b="0" kern="1200" baseline="0">
                <a:solidFill>
                  <a:schemeClr val="bg1"/>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defTabSz="872296">
              <a:defRPr/>
            </a:pPr>
            <a:r>
              <a:rPr lang="en-US" sz="1088">
                <a:solidFill>
                  <a:srgbClr val="F3AEAE"/>
                </a:solidFill>
                <a:latin typeface="Arial"/>
              </a:rPr>
              <a:t>Olympic Cinema, Barnes</a:t>
            </a:r>
          </a:p>
        </p:txBody>
      </p:sp>
      <p:sp>
        <p:nvSpPr>
          <p:cNvPr id="3" name="Title 4">
            <a:extLst>
              <a:ext uri="{FF2B5EF4-FFF2-40B4-BE49-F238E27FC236}">
                <a16:creationId xmlns:a16="http://schemas.microsoft.com/office/drawing/2014/main" id="{F7203AD3-F563-73EC-2C06-0D2BFA8F0F45}"/>
              </a:ext>
            </a:extLst>
          </p:cNvPr>
          <p:cNvSpPr txBox="1">
            <a:spLocks/>
          </p:cNvSpPr>
          <p:nvPr/>
        </p:nvSpPr>
        <p:spPr>
          <a:xfrm>
            <a:off x="127687" y="92311"/>
            <a:ext cx="11258204" cy="385376"/>
          </a:xfrm>
        </p:spPr>
        <p:txBody>
          <a:bodyPr lIns="91440" tIns="45720" rIns="91440" bIns="45720" anchor="t"/>
          <a:lstStyle>
            <a:defPPr>
              <a:defRPr lang="en-US"/>
            </a:defPPr>
            <a:lvl1pPr marL="0" algn="l" defTabSz="872296" rtl="0" eaLnBrk="1" latinLnBrk="0" hangingPunct="1">
              <a:spcBef>
                <a:spcPct val="0"/>
              </a:spcBef>
              <a:buNone/>
              <a:defRPr sz="1723" b="0" kern="1200" cap="all" spc="0">
                <a:ln w="22225">
                  <a:noFill/>
                  <a:prstDash val="solid"/>
                </a:ln>
                <a:solidFill>
                  <a:schemeClr val="tx1"/>
                </a:solidFill>
                <a:effectLst/>
                <a:latin typeface="+mn-lt"/>
                <a:ea typeface="+mn-ea"/>
                <a:cs typeface="+mn-cs"/>
              </a:defRPr>
            </a:lvl1pPr>
            <a:lvl2pPr marL="436149" algn="l" defTabSz="872296" rtl="0" eaLnBrk="1" latinLnBrk="0" hangingPunct="1">
              <a:defRPr sz="1723" kern="1200">
                <a:solidFill>
                  <a:schemeClr val="tx1"/>
                </a:solidFill>
                <a:latin typeface="+mn-lt"/>
                <a:ea typeface="+mn-ea"/>
                <a:cs typeface="+mn-cs"/>
              </a:defRPr>
            </a:lvl2pPr>
            <a:lvl3pPr marL="872296" algn="l" defTabSz="872296" rtl="0" eaLnBrk="1" latinLnBrk="0" hangingPunct="1">
              <a:defRPr sz="1723" kern="1200">
                <a:solidFill>
                  <a:schemeClr val="tx1"/>
                </a:solidFill>
                <a:latin typeface="+mn-lt"/>
                <a:ea typeface="+mn-ea"/>
                <a:cs typeface="+mn-cs"/>
              </a:defRPr>
            </a:lvl3pPr>
            <a:lvl4pPr marL="1308447" algn="l" defTabSz="872296" rtl="0" eaLnBrk="1" latinLnBrk="0" hangingPunct="1">
              <a:defRPr sz="1723" kern="1200">
                <a:solidFill>
                  <a:schemeClr val="tx1"/>
                </a:solidFill>
                <a:latin typeface="+mn-lt"/>
                <a:ea typeface="+mn-ea"/>
                <a:cs typeface="+mn-cs"/>
              </a:defRPr>
            </a:lvl4pPr>
            <a:lvl5pPr marL="1744595" algn="l" defTabSz="872296" rtl="0" eaLnBrk="1" latinLnBrk="0" hangingPunct="1">
              <a:defRPr sz="1723" kern="1200">
                <a:solidFill>
                  <a:schemeClr val="tx1"/>
                </a:solidFill>
                <a:latin typeface="+mn-lt"/>
                <a:ea typeface="+mn-ea"/>
                <a:cs typeface="+mn-cs"/>
              </a:defRPr>
            </a:lvl5pPr>
            <a:lvl6pPr marL="2180744" algn="l" defTabSz="872296" rtl="0" eaLnBrk="1" latinLnBrk="0" hangingPunct="1">
              <a:defRPr sz="1723" kern="1200">
                <a:solidFill>
                  <a:schemeClr val="tx1"/>
                </a:solidFill>
                <a:latin typeface="+mn-lt"/>
                <a:ea typeface="+mn-ea"/>
                <a:cs typeface="+mn-cs"/>
              </a:defRPr>
            </a:lvl6pPr>
            <a:lvl7pPr marL="2616892" algn="l" defTabSz="872296" rtl="0" eaLnBrk="1" latinLnBrk="0" hangingPunct="1">
              <a:defRPr sz="1723" kern="1200">
                <a:solidFill>
                  <a:schemeClr val="tx1"/>
                </a:solidFill>
                <a:latin typeface="+mn-lt"/>
                <a:ea typeface="+mn-ea"/>
                <a:cs typeface="+mn-cs"/>
              </a:defRPr>
            </a:lvl7pPr>
            <a:lvl8pPr marL="3053041" algn="l" defTabSz="872296" rtl="0" eaLnBrk="1" latinLnBrk="0" hangingPunct="1">
              <a:defRPr sz="1723" kern="1200">
                <a:solidFill>
                  <a:schemeClr val="tx1"/>
                </a:solidFill>
                <a:latin typeface="+mn-lt"/>
                <a:ea typeface="+mn-ea"/>
                <a:cs typeface="+mn-cs"/>
              </a:defRPr>
            </a:lvl8pPr>
            <a:lvl9pPr marL="3489187" algn="l" defTabSz="872296" rtl="0" eaLnBrk="1" latinLnBrk="0" hangingPunct="1">
              <a:defRPr sz="1723" kern="1200">
                <a:solidFill>
                  <a:schemeClr val="tx1"/>
                </a:solidFill>
                <a:latin typeface="+mn-lt"/>
                <a:ea typeface="+mn-ea"/>
                <a:cs typeface="+mn-cs"/>
              </a:defRPr>
            </a:lvl9pPr>
          </a:lstStyle>
          <a:p>
            <a:r>
              <a:rPr lang="en-US" sz="2900" dirty="0">
                <a:solidFill>
                  <a:srgbClr val="FFFFFF"/>
                </a:solidFill>
                <a:latin typeface="Impact"/>
              </a:rPr>
              <a:t>SOME OF OUR INDEPENDENT CINEMAS</a:t>
            </a:r>
            <a:endParaRPr lang="en-US" sz="2900" dirty="0">
              <a:solidFill>
                <a:srgbClr val="000000"/>
              </a:solidFill>
              <a:latin typeface="Impact"/>
            </a:endParaRPr>
          </a:p>
        </p:txBody>
      </p:sp>
    </p:spTree>
    <p:extLst>
      <p:ext uri="{BB962C8B-B14F-4D97-AF65-F5344CB8AC3E}">
        <p14:creationId xmlns:p14="http://schemas.microsoft.com/office/powerpoint/2010/main" val="31010830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7155A-352F-D120-91A3-7070AE5D454B}"/>
            </a:ext>
          </a:extLst>
        </p:cNvPr>
        <p:cNvGrpSpPr/>
        <p:nvPr/>
      </p:nvGrpSpPr>
      <p:grpSpPr>
        <a:xfrm>
          <a:off x="0" y="0"/>
          <a:ext cx="0" cy="0"/>
          <a:chOff x="0" y="0"/>
          <a:chExt cx="0" cy="0"/>
        </a:xfrm>
      </p:grpSpPr>
      <p:pic>
        <p:nvPicPr>
          <p:cNvPr id="2052" name="Picture 4" descr="没有照片描述。">
            <a:extLst>
              <a:ext uri="{FF2B5EF4-FFF2-40B4-BE49-F238E27FC236}">
                <a16:creationId xmlns:a16="http://schemas.microsoft.com/office/drawing/2014/main" id="{DE5B9E69-D8C3-6FB1-9810-2903512C3F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3245" y="178"/>
            <a:ext cx="5578755" cy="371527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nue hire – Cinema 1 | Barbican">
            <a:extLst>
              <a:ext uri="{FF2B5EF4-FFF2-40B4-BE49-F238E27FC236}">
                <a16:creationId xmlns:a16="http://schemas.microsoft.com/office/drawing/2014/main" id="{1389DFC4-BC89-E15C-847F-039C83D1B9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7287" y="3518707"/>
            <a:ext cx="9594713" cy="33391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gent Street Cinema — Tim Ronalds Architects">
            <a:extLst>
              <a:ext uri="{FF2B5EF4-FFF2-40B4-BE49-F238E27FC236}">
                <a16:creationId xmlns:a16="http://schemas.microsoft.com/office/drawing/2014/main" id="{EF4A6CE0-4C20-AA15-0F2A-E3B7857F27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526453"/>
            <a:ext cx="4423871" cy="33313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E LIVING ROOM (2024) All You Need to Know BEFORE You Go (with Photos)">
            <a:extLst>
              <a:ext uri="{FF2B5EF4-FFF2-40B4-BE49-F238E27FC236}">
                <a16:creationId xmlns:a16="http://schemas.microsoft.com/office/drawing/2014/main" id="{211326E9-591F-CFC3-89A0-55B7BF532E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1"/>
            <a:ext cx="6613245" cy="352627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2">
            <a:extLst>
              <a:ext uri="{FF2B5EF4-FFF2-40B4-BE49-F238E27FC236}">
                <a16:creationId xmlns:a16="http://schemas.microsoft.com/office/drawing/2014/main" id="{54D0B3EE-71B8-DB4F-F50E-57761B0C7253}"/>
              </a:ext>
            </a:extLst>
          </p:cNvPr>
          <p:cNvSpPr txBox="1">
            <a:spLocks/>
          </p:cNvSpPr>
          <p:nvPr/>
        </p:nvSpPr>
        <p:spPr>
          <a:xfrm>
            <a:off x="56585" y="6575356"/>
            <a:ext cx="5281085" cy="194906"/>
          </a:xfrm>
          <a:prstGeom prst="rect">
            <a:avLst/>
          </a:prstGeom>
        </p:spPr>
        <p:txBody>
          <a:bodyPr lIns="0" tIns="0" rIns="0" bIns="0"/>
          <a:lstStyle>
            <a:lvl1pPr marL="0" indent="0" algn="l" defTabSz="961844" rtl="0" eaLnBrk="1" latinLnBrk="0" hangingPunct="1">
              <a:lnSpc>
                <a:spcPct val="100000"/>
              </a:lnSpc>
              <a:spcBef>
                <a:spcPts val="0"/>
              </a:spcBef>
              <a:buClr>
                <a:srgbClr val="FFFFFF"/>
              </a:buClr>
              <a:buSzPct val="100000"/>
              <a:buFont typeface="Arial"/>
              <a:buNone/>
              <a:defRPr sz="1200" b="0" kern="1200" baseline="0">
                <a:solidFill>
                  <a:srgbClr val="FFFFFF"/>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2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200" b="0" kern="1200" baseline="0">
                <a:solidFill>
                  <a:schemeClr val="bg1"/>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defTabSz="872296">
              <a:defRPr/>
            </a:pPr>
            <a:r>
              <a:rPr lang="en-US" sz="1088">
                <a:latin typeface="Arial"/>
              </a:rPr>
              <a:t>Regent Street Cinema</a:t>
            </a:r>
          </a:p>
        </p:txBody>
      </p:sp>
      <p:pic>
        <p:nvPicPr>
          <p:cNvPr id="2" name="Picture 1">
            <a:extLst>
              <a:ext uri="{FF2B5EF4-FFF2-40B4-BE49-F238E27FC236}">
                <a16:creationId xmlns:a16="http://schemas.microsoft.com/office/drawing/2014/main" id="{4B875E34-9C03-4989-FB84-B14838D333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7670" y="6316471"/>
            <a:ext cx="1516020" cy="328620"/>
          </a:xfrm>
          <a:prstGeom prst="rect">
            <a:avLst/>
          </a:prstGeom>
        </p:spPr>
      </p:pic>
      <p:sp>
        <p:nvSpPr>
          <p:cNvPr id="4" name="Text Placeholder 22">
            <a:extLst>
              <a:ext uri="{FF2B5EF4-FFF2-40B4-BE49-F238E27FC236}">
                <a16:creationId xmlns:a16="http://schemas.microsoft.com/office/drawing/2014/main" id="{8653B925-CB13-A2F8-E36D-41189227E60E}"/>
              </a:ext>
            </a:extLst>
          </p:cNvPr>
          <p:cNvSpPr txBox="1">
            <a:spLocks/>
          </p:cNvSpPr>
          <p:nvPr/>
        </p:nvSpPr>
        <p:spPr>
          <a:xfrm>
            <a:off x="7289398" y="6568744"/>
            <a:ext cx="5281085" cy="194906"/>
          </a:xfrm>
          <a:prstGeom prst="rect">
            <a:avLst/>
          </a:prstGeom>
        </p:spPr>
        <p:txBody>
          <a:bodyPr lIns="0" tIns="0" rIns="0" bIns="0"/>
          <a:lstStyle>
            <a:lvl1pPr marL="0" indent="0" algn="l" defTabSz="961844" rtl="0" eaLnBrk="1" latinLnBrk="0" hangingPunct="1">
              <a:lnSpc>
                <a:spcPct val="100000"/>
              </a:lnSpc>
              <a:spcBef>
                <a:spcPts val="0"/>
              </a:spcBef>
              <a:buClr>
                <a:srgbClr val="FFFFFF"/>
              </a:buClr>
              <a:buSzPct val="100000"/>
              <a:buFont typeface="Arial"/>
              <a:buNone/>
              <a:defRPr sz="1200" b="0" kern="1200" baseline="0">
                <a:solidFill>
                  <a:srgbClr val="FFFFFF"/>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2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200" b="0" kern="1200" baseline="0">
                <a:solidFill>
                  <a:schemeClr val="bg1"/>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defTabSz="872296">
              <a:defRPr/>
            </a:pPr>
            <a:r>
              <a:rPr lang="en-US" sz="1088">
                <a:latin typeface="Arial"/>
              </a:rPr>
              <a:t>The Barbican</a:t>
            </a:r>
          </a:p>
        </p:txBody>
      </p:sp>
      <p:sp>
        <p:nvSpPr>
          <p:cNvPr id="7" name="Text Placeholder 22">
            <a:extLst>
              <a:ext uri="{FF2B5EF4-FFF2-40B4-BE49-F238E27FC236}">
                <a16:creationId xmlns:a16="http://schemas.microsoft.com/office/drawing/2014/main" id="{861425E4-A223-2533-A442-41265EFA3084}"/>
              </a:ext>
            </a:extLst>
          </p:cNvPr>
          <p:cNvSpPr txBox="1">
            <a:spLocks/>
          </p:cNvSpPr>
          <p:nvPr/>
        </p:nvSpPr>
        <p:spPr>
          <a:xfrm>
            <a:off x="6762080" y="3234577"/>
            <a:ext cx="5281085" cy="194906"/>
          </a:xfrm>
          <a:prstGeom prst="rect">
            <a:avLst/>
          </a:prstGeom>
        </p:spPr>
        <p:txBody>
          <a:bodyPr lIns="0" tIns="0" rIns="0" bIns="0"/>
          <a:lstStyle>
            <a:lvl1pPr marL="0" indent="0" algn="l" defTabSz="961844" rtl="0" eaLnBrk="1" latinLnBrk="0" hangingPunct="1">
              <a:lnSpc>
                <a:spcPct val="100000"/>
              </a:lnSpc>
              <a:spcBef>
                <a:spcPts val="0"/>
              </a:spcBef>
              <a:buClr>
                <a:srgbClr val="FFFFFF"/>
              </a:buClr>
              <a:buSzPct val="100000"/>
              <a:buFont typeface="Arial"/>
              <a:buNone/>
              <a:defRPr sz="1200" b="0" kern="1200" baseline="0">
                <a:solidFill>
                  <a:srgbClr val="FFFFFF"/>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2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200" b="0" kern="1200" baseline="0">
                <a:solidFill>
                  <a:schemeClr val="bg1"/>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defTabSz="872296">
              <a:defRPr/>
            </a:pPr>
            <a:r>
              <a:rPr lang="en-US" sz="1088">
                <a:latin typeface="Arial"/>
              </a:rPr>
              <a:t>Living Room, Liphook</a:t>
            </a:r>
          </a:p>
        </p:txBody>
      </p:sp>
      <p:sp>
        <p:nvSpPr>
          <p:cNvPr id="8" name="Text Placeholder 22">
            <a:extLst>
              <a:ext uri="{FF2B5EF4-FFF2-40B4-BE49-F238E27FC236}">
                <a16:creationId xmlns:a16="http://schemas.microsoft.com/office/drawing/2014/main" id="{53A7F9AD-8C64-7C67-936C-B180F5194F33}"/>
              </a:ext>
            </a:extLst>
          </p:cNvPr>
          <p:cNvSpPr txBox="1">
            <a:spLocks/>
          </p:cNvSpPr>
          <p:nvPr/>
        </p:nvSpPr>
        <p:spPr>
          <a:xfrm>
            <a:off x="148835" y="3234094"/>
            <a:ext cx="5281085" cy="194906"/>
          </a:xfrm>
          <a:prstGeom prst="rect">
            <a:avLst/>
          </a:prstGeom>
        </p:spPr>
        <p:txBody>
          <a:bodyPr lIns="0" tIns="0" rIns="0" bIns="0"/>
          <a:lstStyle>
            <a:lvl1pPr marL="0" indent="0" algn="l" defTabSz="961844" rtl="0" eaLnBrk="1" latinLnBrk="0" hangingPunct="1">
              <a:lnSpc>
                <a:spcPct val="100000"/>
              </a:lnSpc>
              <a:spcBef>
                <a:spcPts val="0"/>
              </a:spcBef>
              <a:buClr>
                <a:srgbClr val="FFFFFF"/>
              </a:buClr>
              <a:buSzPct val="100000"/>
              <a:buFont typeface="Arial"/>
              <a:buNone/>
              <a:defRPr sz="1200" b="0" kern="1200" baseline="0">
                <a:solidFill>
                  <a:srgbClr val="FFFFFF"/>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2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200" b="0" kern="1200" baseline="0">
                <a:solidFill>
                  <a:schemeClr val="bg1"/>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defTabSz="872296">
              <a:defRPr/>
            </a:pPr>
            <a:r>
              <a:rPr lang="en-US" sz="1088">
                <a:latin typeface="Arial"/>
              </a:rPr>
              <a:t>Living Room, Chipping Norton</a:t>
            </a:r>
          </a:p>
        </p:txBody>
      </p:sp>
      <p:sp>
        <p:nvSpPr>
          <p:cNvPr id="3" name="Title 4">
            <a:extLst>
              <a:ext uri="{FF2B5EF4-FFF2-40B4-BE49-F238E27FC236}">
                <a16:creationId xmlns:a16="http://schemas.microsoft.com/office/drawing/2014/main" id="{E2CB6098-8D99-E0ED-CA4A-82A525EDCA42}"/>
              </a:ext>
            </a:extLst>
          </p:cNvPr>
          <p:cNvSpPr txBox="1">
            <a:spLocks/>
          </p:cNvSpPr>
          <p:nvPr/>
        </p:nvSpPr>
        <p:spPr>
          <a:xfrm>
            <a:off x="127687" y="92311"/>
            <a:ext cx="11258204" cy="385376"/>
          </a:xfrm>
        </p:spPr>
        <p:txBody>
          <a:bodyPr lIns="91440" tIns="45720" rIns="91440" bIns="45720" anchor="t"/>
          <a:lstStyle>
            <a:defPPr>
              <a:defRPr lang="en-US"/>
            </a:defPPr>
            <a:lvl1pPr marL="0" algn="l" defTabSz="872296" rtl="0" eaLnBrk="1" latinLnBrk="0" hangingPunct="1">
              <a:spcBef>
                <a:spcPct val="0"/>
              </a:spcBef>
              <a:buNone/>
              <a:defRPr sz="1723" b="0" kern="1200" cap="all" spc="0">
                <a:ln w="22225">
                  <a:noFill/>
                  <a:prstDash val="solid"/>
                </a:ln>
                <a:solidFill>
                  <a:schemeClr val="tx1"/>
                </a:solidFill>
                <a:effectLst/>
                <a:latin typeface="+mn-lt"/>
                <a:ea typeface="+mn-ea"/>
                <a:cs typeface="+mn-cs"/>
              </a:defRPr>
            </a:lvl1pPr>
            <a:lvl2pPr marL="436149" algn="l" defTabSz="872296" rtl="0" eaLnBrk="1" latinLnBrk="0" hangingPunct="1">
              <a:defRPr sz="1723" kern="1200">
                <a:solidFill>
                  <a:schemeClr val="tx1"/>
                </a:solidFill>
                <a:latin typeface="+mn-lt"/>
                <a:ea typeface="+mn-ea"/>
                <a:cs typeface="+mn-cs"/>
              </a:defRPr>
            </a:lvl2pPr>
            <a:lvl3pPr marL="872296" algn="l" defTabSz="872296" rtl="0" eaLnBrk="1" latinLnBrk="0" hangingPunct="1">
              <a:defRPr sz="1723" kern="1200">
                <a:solidFill>
                  <a:schemeClr val="tx1"/>
                </a:solidFill>
                <a:latin typeface="+mn-lt"/>
                <a:ea typeface="+mn-ea"/>
                <a:cs typeface="+mn-cs"/>
              </a:defRPr>
            </a:lvl3pPr>
            <a:lvl4pPr marL="1308447" algn="l" defTabSz="872296" rtl="0" eaLnBrk="1" latinLnBrk="0" hangingPunct="1">
              <a:defRPr sz="1723" kern="1200">
                <a:solidFill>
                  <a:schemeClr val="tx1"/>
                </a:solidFill>
                <a:latin typeface="+mn-lt"/>
                <a:ea typeface="+mn-ea"/>
                <a:cs typeface="+mn-cs"/>
              </a:defRPr>
            </a:lvl4pPr>
            <a:lvl5pPr marL="1744595" algn="l" defTabSz="872296" rtl="0" eaLnBrk="1" latinLnBrk="0" hangingPunct="1">
              <a:defRPr sz="1723" kern="1200">
                <a:solidFill>
                  <a:schemeClr val="tx1"/>
                </a:solidFill>
                <a:latin typeface="+mn-lt"/>
                <a:ea typeface="+mn-ea"/>
                <a:cs typeface="+mn-cs"/>
              </a:defRPr>
            </a:lvl5pPr>
            <a:lvl6pPr marL="2180744" algn="l" defTabSz="872296" rtl="0" eaLnBrk="1" latinLnBrk="0" hangingPunct="1">
              <a:defRPr sz="1723" kern="1200">
                <a:solidFill>
                  <a:schemeClr val="tx1"/>
                </a:solidFill>
                <a:latin typeface="+mn-lt"/>
                <a:ea typeface="+mn-ea"/>
                <a:cs typeface="+mn-cs"/>
              </a:defRPr>
            </a:lvl6pPr>
            <a:lvl7pPr marL="2616892" algn="l" defTabSz="872296" rtl="0" eaLnBrk="1" latinLnBrk="0" hangingPunct="1">
              <a:defRPr sz="1723" kern="1200">
                <a:solidFill>
                  <a:schemeClr val="tx1"/>
                </a:solidFill>
                <a:latin typeface="+mn-lt"/>
                <a:ea typeface="+mn-ea"/>
                <a:cs typeface="+mn-cs"/>
              </a:defRPr>
            </a:lvl7pPr>
            <a:lvl8pPr marL="3053041" algn="l" defTabSz="872296" rtl="0" eaLnBrk="1" latinLnBrk="0" hangingPunct="1">
              <a:defRPr sz="1723" kern="1200">
                <a:solidFill>
                  <a:schemeClr val="tx1"/>
                </a:solidFill>
                <a:latin typeface="+mn-lt"/>
                <a:ea typeface="+mn-ea"/>
                <a:cs typeface="+mn-cs"/>
              </a:defRPr>
            </a:lvl8pPr>
            <a:lvl9pPr marL="3489187" algn="l" defTabSz="872296" rtl="0" eaLnBrk="1" latinLnBrk="0" hangingPunct="1">
              <a:defRPr sz="1723" kern="1200">
                <a:solidFill>
                  <a:schemeClr val="tx1"/>
                </a:solidFill>
                <a:latin typeface="+mn-lt"/>
                <a:ea typeface="+mn-ea"/>
                <a:cs typeface="+mn-cs"/>
              </a:defRPr>
            </a:lvl9pPr>
          </a:lstStyle>
          <a:p>
            <a:r>
              <a:rPr lang="en-US" sz="2900" dirty="0">
                <a:solidFill>
                  <a:srgbClr val="FFFFFF"/>
                </a:solidFill>
                <a:latin typeface="Impact"/>
              </a:rPr>
              <a:t>SOME OF OUR INDEPENDENT CINEMAS</a:t>
            </a:r>
            <a:endParaRPr lang="en-US" sz="2900" dirty="0">
              <a:solidFill>
                <a:srgbClr val="000000"/>
              </a:solidFill>
              <a:latin typeface="Impact"/>
            </a:endParaRPr>
          </a:p>
        </p:txBody>
      </p:sp>
    </p:spTree>
    <p:extLst>
      <p:ext uri="{BB962C8B-B14F-4D97-AF65-F5344CB8AC3E}">
        <p14:creationId xmlns:p14="http://schemas.microsoft.com/office/powerpoint/2010/main" val="31505093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Ticket Information &amp; Prices | The Cinema in The Power Station">
            <a:extLst>
              <a:ext uri="{FF2B5EF4-FFF2-40B4-BE49-F238E27FC236}">
                <a16:creationId xmlns:a16="http://schemas.microsoft.com/office/drawing/2014/main" id="{50F0CAF9-3597-B015-69B0-3C18CB715584}"/>
              </a:ext>
            </a:extLst>
          </p:cNvPr>
          <p:cNvPicPr>
            <a:picLocks noChangeAspect="1" noChangeArrowheads="1"/>
          </p:cNvPicPr>
          <p:nvPr/>
        </p:nvPicPr>
        <p:blipFill rotWithShape="1">
          <a:blip r:embed="rId3" cstate="print">
            <a:alphaModFix amt="33000"/>
            <a:extLst>
              <a:ext uri="{28A0092B-C50C-407E-A947-70E740481C1C}">
                <a14:useLocalDpi xmlns:a14="http://schemas.microsoft.com/office/drawing/2010/main" val="0"/>
              </a:ext>
            </a:extLst>
          </a:blip>
          <a:srcRect l="9112" r="8567"/>
          <a:stretch/>
        </p:blipFill>
        <p:spPr bwMode="auto">
          <a:xfrm>
            <a:off x="0" y="0"/>
            <a:ext cx="12192000" cy="685782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B448B867-7979-1ED6-6FDD-5D3607F97545}"/>
              </a:ext>
            </a:extLst>
          </p:cNvPr>
          <p:cNvSpPr>
            <a:spLocks noGrp="1"/>
          </p:cNvSpPr>
          <p:nvPr>
            <p:ph type="title"/>
          </p:nvPr>
        </p:nvSpPr>
        <p:spPr/>
        <p:txBody>
          <a:bodyPr/>
          <a:lstStyle/>
          <a:p>
            <a:r>
              <a:rPr lang="en-GB" dirty="0"/>
              <a:t>Thought starters for your brands</a:t>
            </a:r>
            <a:endParaRPr lang="en-US" dirty="0"/>
          </a:p>
        </p:txBody>
      </p:sp>
      <p:sp>
        <p:nvSpPr>
          <p:cNvPr id="4" name="Text Placeholder 3">
            <a:extLst>
              <a:ext uri="{FF2B5EF4-FFF2-40B4-BE49-F238E27FC236}">
                <a16:creationId xmlns:a16="http://schemas.microsoft.com/office/drawing/2014/main" id="{94A93B03-146B-632D-BECE-374A4D68852A}"/>
              </a:ext>
            </a:extLst>
          </p:cNvPr>
          <p:cNvSpPr>
            <a:spLocks noGrp="1"/>
          </p:cNvSpPr>
          <p:nvPr>
            <p:ph type="body" sz="quarter" idx="12"/>
          </p:nvPr>
        </p:nvSpPr>
        <p:spPr>
          <a:xfrm>
            <a:off x="211647" y="820415"/>
            <a:ext cx="6191795" cy="430435"/>
          </a:xfrm>
        </p:spPr>
        <p:txBody>
          <a:bodyPr/>
          <a:lstStyle/>
          <a:p>
            <a:r>
              <a:rPr lang="en-US" dirty="0"/>
              <a:t>Create memorable moments across our independent estate</a:t>
            </a:r>
          </a:p>
        </p:txBody>
      </p:sp>
      <p:cxnSp>
        <p:nvCxnSpPr>
          <p:cNvPr id="6" name="Straight Connector 5">
            <a:extLst>
              <a:ext uri="{FF2B5EF4-FFF2-40B4-BE49-F238E27FC236}">
                <a16:creationId xmlns:a16="http://schemas.microsoft.com/office/drawing/2014/main" id="{6041D47C-C3DC-B1E7-C8C8-E133CDC34EBF}"/>
              </a:ext>
            </a:extLst>
          </p:cNvPr>
          <p:cNvCxnSpPr>
            <a:cxnSpLocks/>
          </p:cNvCxnSpPr>
          <p:nvPr/>
        </p:nvCxnSpPr>
        <p:spPr>
          <a:xfrm>
            <a:off x="0" y="657975"/>
            <a:ext cx="53492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AB62F033-47F6-4E0C-AD05-41F3A34552BB}"/>
              </a:ext>
            </a:extLst>
          </p:cNvPr>
          <p:cNvGrpSpPr/>
          <p:nvPr/>
        </p:nvGrpSpPr>
        <p:grpSpPr>
          <a:xfrm>
            <a:off x="4702751" y="1413289"/>
            <a:ext cx="2958091" cy="4859770"/>
            <a:chOff x="3552632" y="1645884"/>
            <a:chExt cx="3261603" cy="5358403"/>
          </a:xfrm>
        </p:grpSpPr>
        <p:sp>
          <p:nvSpPr>
            <p:cNvPr id="21" name="Text Placeholder 11">
              <a:extLst>
                <a:ext uri="{FF2B5EF4-FFF2-40B4-BE49-F238E27FC236}">
                  <a16:creationId xmlns:a16="http://schemas.microsoft.com/office/drawing/2014/main" id="{14048541-074C-ADD1-FB04-959B762FBD84}"/>
                </a:ext>
              </a:extLst>
            </p:cNvPr>
            <p:cNvSpPr txBox="1">
              <a:spLocks/>
            </p:cNvSpPr>
            <p:nvPr/>
          </p:nvSpPr>
          <p:spPr>
            <a:xfrm>
              <a:off x="3736474" y="1645884"/>
              <a:ext cx="2882207" cy="369796"/>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1" kern="1200" baseline="0">
                  <a:solidFill>
                    <a:srgbClr val="FFFFFF"/>
                  </a:solidFill>
                  <a:latin typeface="Impact" charset="0"/>
                  <a:ea typeface="Impact" charset="0"/>
                  <a:cs typeface="Impact" charset="0"/>
                </a:defRPr>
              </a:lvl1pPr>
              <a:lvl2pPr marL="0" indent="0" algn="l" defTabSz="961844" rtl="0" eaLnBrk="1" latinLnBrk="0" hangingPunct="1">
                <a:lnSpc>
                  <a:spcPts val="1900"/>
                </a:lnSpc>
                <a:spcBef>
                  <a:spcPts val="0"/>
                </a:spcBef>
                <a:buClr>
                  <a:srgbClr val="FFFFFF"/>
                </a:buClr>
                <a:buSzPct val="100000"/>
                <a:buFont typeface="Arial"/>
                <a:buNone/>
                <a:defRPr sz="8000" b="0" kern="1200">
                  <a:solidFill>
                    <a:schemeClr val="bg1"/>
                  </a:solidFill>
                  <a:latin typeface="Impact" charset="0"/>
                  <a:ea typeface="Impact" charset="0"/>
                  <a:cs typeface="Impact" charset="0"/>
                </a:defRPr>
              </a:lvl2pPr>
              <a:lvl3pPr marL="0" indent="0" algn="l" defTabSz="961844" rtl="0" eaLnBrk="1" latinLnBrk="0" hangingPunct="1">
                <a:lnSpc>
                  <a:spcPts val="1500"/>
                </a:lnSpc>
                <a:spcBef>
                  <a:spcPts val="0"/>
                </a:spcBef>
                <a:buClr>
                  <a:srgbClr val="FFFFFF"/>
                </a:buClr>
                <a:buSzPct val="100000"/>
                <a:buFont typeface="Arial"/>
                <a:buNone/>
                <a:tabLst/>
                <a:defRPr sz="8000" b="1" kern="1200" baseline="0">
                  <a:solidFill>
                    <a:schemeClr val="tx2"/>
                  </a:solidFill>
                  <a:latin typeface="Impact" charset="0"/>
                  <a:ea typeface="Impact" charset="0"/>
                  <a:cs typeface="Impact" charset="0"/>
                </a:defRPr>
              </a:lvl3pPr>
              <a:lvl4pPr marL="0" indent="0" algn="l" defTabSz="961844" rtl="0" eaLnBrk="1" latinLnBrk="0" hangingPunct="1">
                <a:lnSpc>
                  <a:spcPts val="1600"/>
                </a:lnSpc>
                <a:spcBef>
                  <a:spcPts val="0"/>
                </a:spcBef>
                <a:buClr>
                  <a:srgbClr val="FFFFFF"/>
                </a:buClr>
                <a:buSzPct val="100000"/>
                <a:buFont typeface="Arial"/>
                <a:buNone/>
                <a:tabLst/>
                <a:defRPr sz="8000" b="0" kern="1200">
                  <a:solidFill>
                    <a:srgbClr val="000000"/>
                  </a:solidFill>
                  <a:latin typeface="Impact" charset="0"/>
                  <a:ea typeface="Impact" charset="0"/>
                  <a:cs typeface="Impact" charset="0"/>
                </a:defRPr>
              </a:lvl4pPr>
              <a:lvl5pPr marL="0" indent="0" algn="l" defTabSz="961844" rtl="0" eaLnBrk="1" latinLnBrk="0" hangingPunct="1">
                <a:lnSpc>
                  <a:spcPts val="1100"/>
                </a:lnSpc>
                <a:spcBef>
                  <a:spcPts val="0"/>
                </a:spcBef>
                <a:buClr>
                  <a:srgbClr val="FFFFFF"/>
                </a:buClr>
                <a:buSzPct val="100000"/>
                <a:buFont typeface="Arial"/>
                <a:buNone/>
                <a:tabLst/>
                <a:defRPr sz="8000" b="0" kern="1200">
                  <a:solidFill>
                    <a:schemeClr val="accent6"/>
                  </a:solidFill>
                  <a:latin typeface="Impact" charset="0"/>
                  <a:ea typeface="Impact" charset="0"/>
                  <a:cs typeface="Impact" charset="0"/>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872296" rtl="0" eaLnBrk="1" fontAlgn="auto" latinLnBrk="0" hangingPunct="1">
                <a:lnSpc>
                  <a:spcPct val="100000"/>
                </a:lnSpc>
                <a:spcBef>
                  <a:spcPts val="0"/>
                </a:spcBef>
                <a:spcAft>
                  <a:spcPts val="0"/>
                </a:spcAft>
                <a:buClr>
                  <a:srgbClr val="FFFFFF"/>
                </a:buClr>
                <a:buSzPct val="100000"/>
                <a:buFont typeface="Arial"/>
                <a:buNone/>
                <a:tabLst/>
                <a:defRPr/>
              </a:pPr>
              <a:r>
                <a:rPr kumimoji="0" lang="en-GB" sz="1270" i="0" u="none" strike="noStrike" kern="1200" cap="none" spc="0" normalizeH="0" baseline="0" noProof="0" dirty="0">
                  <a:ln>
                    <a:noFill/>
                  </a:ln>
                  <a:solidFill>
                    <a:srgbClr val="FFFFFF"/>
                  </a:solidFill>
                  <a:effectLst/>
                  <a:uLnTx/>
                  <a:uFillTx/>
                  <a:latin typeface="Arial"/>
                  <a:cs typeface="Times New Roman" panose="02020603050405020304" pitchFamily="18" charset="0"/>
                </a:rPr>
                <a:t>ALCOHOL </a:t>
              </a:r>
            </a:p>
          </p:txBody>
        </p:sp>
        <p:sp>
          <p:nvSpPr>
            <p:cNvPr id="27" name="Text Placeholder 11">
              <a:extLst>
                <a:ext uri="{FF2B5EF4-FFF2-40B4-BE49-F238E27FC236}">
                  <a16:creationId xmlns:a16="http://schemas.microsoft.com/office/drawing/2014/main" id="{303DE119-A6D7-2B00-9DB7-92904D34E1D7}"/>
                </a:ext>
              </a:extLst>
            </p:cNvPr>
            <p:cNvSpPr txBox="1">
              <a:spLocks/>
            </p:cNvSpPr>
            <p:nvPr/>
          </p:nvSpPr>
          <p:spPr>
            <a:xfrm>
              <a:off x="3552632" y="4259729"/>
              <a:ext cx="3261603" cy="828909"/>
            </a:xfrm>
            <a:prstGeom prst="rect">
              <a:avLst/>
            </a:prstGeom>
          </p:spPr>
          <p:txBody>
            <a:bodyPr lIns="82931" tIns="41465" rIns="82931" bIns="41465" anchor="t"/>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1" kern="1200" baseline="0">
                  <a:solidFill>
                    <a:srgbClr val="FFFFFF"/>
                  </a:solidFill>
                  <a:latin typeface="Impact" charset="0"/>
                  <a:ea typeface="Impact" charset="0"/>
                  <a:cs typeface="Impact" charset="0"/>
                </a:defRPr>
              </a:lvl1pPr>
              <a:lvl2pPr marL="0" indent="0" algn="l" defTabSz="961844" rtl="0" eaLnBrk="1" latinLnBrk="0" hangingPunct="1">
                <a:lnSpc>
                  <a:spcPts val="1900"/>
                </a:lnSpc>
                <a:spcBef>
                  <a:spcPts val="0"/>
                </a:spcBef>
                <a:buClr>
                  <a:srgbClr val="FFFFFF"/>
                </a:buClr>
                <a:buSzPct val="100000"/>
                <a:buFont typeface="Arial"/>
                <a:buNone/>
                <a:defRPr sz="8000" b="0" kern="1200">
                  <a:solidFill>
                    <a:schemeClr val="bg1"/>
                  </a:solidFill>
                  <a:latin typeface="Impact" charset="0"/>
                  <a:ea typeface="Impact" charset="0"/>
                  <a:cs typeface="Impact" charset="0"/>
                </a:defRPr>
              </a:lvl2pPr>
              <a:lvl3pPr marL="0" indent="0" algn="l" defTabSz="961844" rtl="0" eaLnBrk="1" latinLnBrk="0" hangingPunct="1">
                <a:lnSpc>
                  <a:spcPts val="1500"/>
                </a:lnSpc>
                <a:spcBef>
                  <a:spcPts val="0"/>
                </a:spcBef>
                <a:buClr>
                  <a:srgbClr val="FFFFFF"/>
                </a:buClr>
                <a:buSzPct val="100000"/>
                <a:buFont typeface="Arial"/>
                <a:buNone/>
                <a:tabLst/>
                <a:defRPr sz="8000" b="1" kern="1200" baseline="0">
                  <a:solidFill>
                    <a:schemeClr val="tx2"/>
                  </a:solidFill>
                  <a:latin typeface="Impact" charset="0"/>
                  <a:ea typeface="Impact" charset="0"/>
                  <a:cs typeface="Impact" charset="0"/>
                </a:defRPr>
              </a:lvl3pPr>
              <a:lvl4pPr marL="0" indent="0" algn="l" defTabSz="961844" rtl="0" eaLnBrk="1" latinLnBrk="0" hangingPunct="1">
                <a:lnSpc>
                  <a:spcPts val="1600"/>
                </a:lnSpc>
                <a:spcBef>
                  <a:spcPts val="0"/>
                </a:spcBef>
                <a:buClr>
                  <a:srgbClr val="FFFFFF"/>
                </a:buClr>
                <a:buSzPct val="100000"/>
                <a:buFont typeface="Arial"/>
                <a:buNone/>
                <a:tabLst/>
                <a:defRPr sz="8000" b="0" kern="1200">
                  <a:solidFill>
                    <a:srgbClr val="000000"/>
                  </a:solidFill>
                  <a:latin typeface="Impact" charset="0"/>
                  <a:ea typeface="Impact" charset="0"/>
                  <a:cs typeface="Impact" charset="0"/>
                </a:defRPr>
              </a:lvl4pPr>
              <a:lvl5pPr marL="0" indent="0" algn="l" defTabSz="961844" rtl="0" eaLnBrk="1" latinLnBrk="0" hangingPunct="1">
                <a:lnSpc>
                  <a:spcPts val="1100"/>
                </a:lnSpc>
                <a:spcBef>
                  <a:spcPts val="0"/>
                </a:spcBef>
                <a:buClr>
                  <a:srgbClr val="FFFFFF"/>
                </a:buClr>
                <a:buSzPct val="100000"/>
                <a:buFont typeface="Arial"/>
                <a:buNone/>
                <a:tabLst/>
                <a:defRPr sz="8000" b="0" kern="1200">
                  <a:solidFill>
                    <a:schemeClr val="accent6"/>
                  </a:solidFill>
                  <a:latin typeface="Impact" charset="0"/>
                  <a:ea typeface="Impact" charset="0"/>
                  <a:cs typeface="Impact" charset="0"/>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nSpc>
                  <a:spcPct val="100000"/>
                </a:lnSpc>
              </a:pPr>
              <a:r>
                <a:rPr lang="en-GB" sz="1100" b="0" dirty="0">
                  <a:solidFill>
                    <a:schemeClr val="accent5">
                      <a:lumMod val="60000"/>
                      <a:lumOff val="40000"/>
                    </a:schemeClr>
                  </a:solidFill>
                  <a:latin typeface="+mn-lt"/>
                </a:rPr>
                <a:t>Alcohol brands can tap into this by aligning their product with moments of focus and enjoyment, where the audience is fully engaged with the film and the environment.</a:t>
              </a:r>
            </a:p>
            <a:p>
              <a:pPr>
                <a:lnSpc>
                  <a:spcPct val="100000"/>
                </a:lnSpc>
              </a:pPr>
              <a:endParaRPr lang="en-GB" sz="1100" b="0" dirty="0">
                <a:solidFill>
                  <a:schemeClr val="accent5">
                    <a:lumMod val="60000"/>
                    <a:lumOff val="40000"/>
                  </a:schemeClr>
                </a:solidFill>
                <a:latin typeface="+mn-lt"/>
              </a:endParaRPr>
            </a:p>
            <a:p>
              <a:pPr>
                <a:lnSpc>
                  <a:spcPct val="100000"/>
                </a:lnSpc>
              </a:pPr>
              <a:r>
                <a:rPr lang="en-GB" sz="1100" b="0" dirty="0">
                  <a:solidFill>
                    <a:schemeClr val="accent5">
                      <a:lumMod val="60000"/>
                      <a:lumOff val="40000"/>
                    </a:schemeClr>
                  </a:solidFill>
                  <a:latin typeface="+mn-lt"/>
                </a:rPr>
                <a:t>Alcohol is enjoyed in social settings where people want to be fully present, and this is the perfect opportunity to align with that moment.  </a:t>
              </a:r>
            </a:p>
          </p:txBody>
        </p:sp>
        <p:sp>
          <p:nvSpPr>
            <p:cNvPr id="37" name="TextBox 36">
              <a:extLst>
                <a:ext uri="{FF2B5EF4-FFF2-40B4-BE49-F238E27FC236}">
                  <a16:creationId xmlns:a16="http://schemas.microsoft.com/office/drawing/2014/main" id="{CDD1351C-CDD5-74A8-879D-8E9B79011215}"/>
                </a:ext>
              </a:extLst>
            </p:cNvPr>
            <p:cNvSpPr txBox="1"/>
            <p:nvPr/>
          </p:nvSpPr>
          <p:spPr>
            <a:xfrm>
              <a:off x="3606714" y="6042779"/>
              <a:ext cx="3138884" cy="961508"/>
            </a:xfrm>
            <a:prstGeom prst="rect">
              <a:avLst/>
            </a:prstGeom>
            <a:noFill/>
            <a:ln>
              <a:noFill/>
            </a:ln>
          </p:spPr>
          <p:txBody>
            <a:bodyPr wrap="square">
              <a:spAutoFit/>
            </a:bodyPr>
            <a:lstStyle/>
            <a:p>
              <a:pPr marL="0" marR="0" lvl="0" indent="0" algn="ctr" defTabSz="872296" rtl="0" eaLnBrk="1" fontAlgn="auto" latinLnBrk="0" hangingPunct="1">
                <a:lnSpc>
                  <a:spcPct val="100000"/>
                </a:lnSpc>
                <a:spcBef>
                  <a:spcPts val="0"/>
                </a:spcBef>
                <a:spcAft>
                  <a:spcPts val="363"/>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a:rPr>
                <a:t>Creative Example:</a:t>
              </a:r>
            </a:p>
            <a:p>
              <a:pPr marL="0" marR="0" lvl="0" indent="0" algn="ctr" defTabSz="872296" rtl="0" eaLnBrk="1" fontAlgn="auto" latinLnBrk="0" hangingPunct="1">
                <a:lnSpc>
                  <a:spcPct val="100000"/>
                </a:lnSpc>
                <a:spcBef>
                  <a:spcPts val="0"/>
                </a:spcBef>
                <a:spcAft>
                  <a:spcPts val="363"/>
                </a:spcAft>
                <a:buClrTx/>
                <a:buSzTx/>
                <a:buFontTx/>
                <a:buNone/>
                <a:tabLst/>
                <a:defRPr/>
              </a:pPr>
              <a:r>
                <a:rPr kumimoji="0" lang="en-GB" sz="1100" b="0" i="1"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a:rPr>
                <a:t>It’s time to put down your phone and pick up your drink, the film is about to start. </a:t>
              </a:r>
            </a:p>
            <a:p>
              <a:pPr marL="0" marR="0" lvl="0" indent="0" algn="ctr" defTabSz="872296" rtl="0" eaLnBrk="1" fontAlgn="auto" latinLnBrk="0" hangingPunct="1">
                <a:lnSpc>
                  <a:spcPct val="100000"/>
                </a:lnSpc>
                <a:spcBef>
                  <a:spcPts val="0"/>
                </a:spcBef>
                <a:spcAft>
                  <a:spcPts val="363"/>
                </a:spcAft>
                <a:buClrTx/>
                <a:buSzTx/>
                <a:buFontTx/>
                <a:buNone/>
                <a:tabLst/>
                <a:defRPr/>
              </a:pPr>
              <a:endParaRPr kumimoji="0" lang="en-GB" sz="1100" b="1" i="0"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a:endParaRPr>
            </a:p>
          </p:txBody>
        </p:sp>
      </p:grpSp>
      <p:grpSp>
        <p:nvGrpSpPr>
          <p:cNvPr id="45" name="Group 44">
            <a:extLst>
              <a:ext uri="{FF2B5EF4-FFF2-40B4-BE49-F238E27FC236}">
                <a16:creationId xmlns:a16="http://schemas.microsoft.com/office/drawing/2014/main" id="{402E9A18-DD42-374C-55DB-E4486E028306}"/>
              </a:ext>
            </a:extLst>
          </p:cNvPr>
          <p:cNvGrpSpPr/>
          <p:nvPr/>
        </p:nvGrpSpPr>
        <p:grpSpPr>
          <a:xfrm>
            <a:off x="8157539" y="1444984"/>
            <a:ext cx="3011847" cy="4693106"/>
            <a:chOff x="381573" y="1702097"/>
            <a:chExt cx="3320875" cy="5174638"/>
          </a:xfrm>
        </p:grpSpPr>
        <p:sp>
          <p:nvSpPr>
            <p:cNvPr id="22" name="Text Placeholder 11">
              <a:extLst>
                <a:ext uri="{FF2B5EF4-FFF2-40B4-BE49-F238E27FC236}">
                  <a16:creationId xmlns:a16="http://schemas.microsoft.com/office/drawing/2014/main" id="{A9BAF7BC-5C4B-AE4F-79C4-E2559185B5BE}"/>
                </a:ext>
              </a:extLst>
            </p:cNvPr>
            <p:cNvSpPr txBox="1">
              <a:spLocks/>
            </p:cNvSpPr>
            <p:nvPr/>
          </p:nvSpPr>
          <p:spPr>
            <a:xfrm>
              <a:off x="605503" y="1702097"/>
              <a:ext cx="2882207" cy="369796"/>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1" kern="1200" baseline="0">
                  <a:solidFill>
                    <a:srgbClr val="FFFFFF"/>
                  </a:solidFill>
                  <a:latin typeface="Impact" charset="0"/>
                  <a:ea typeface="Impact" charset="0"/>
                  <a:cs typeface="Impact" charset="0"/>
                </a:defRPr>
              </a:lvl1pPr>
              <a:lvl2pPr marL="0" indent="0" algn="l" defTabSz="961844" rtl="0" eaLnBrk="1" latinLnBrk="0" hangingPunct="1">
                <a:lnSpc>
                  <a:spcPts val="1900"/>
                </a:lnSpc>
                <a:spcBef>
                  <a:spcPts val="0"/>
                </a:spcBef>
                <a:buClr>
                  <a:srgbClr val="FFFFFF"/>
                </a:buClr>
                <a:buSzPct val="100000"/>
                <a:buFont typeface="Arial"/>
                <a:buNone/>
                <a:defRPr sz="8000" b="0" kern="1200">
                  <a:solidFill>
                    <a:schemeClr val="bg1"/>
                  </a:solidFill>
                  <a:latin typeface="Impact" charset="0"/>
                  <a:ea typeface="Impact" charset="0"/>
                  <a:cs typeface="Impact" charset="0"/>
                </a:defRPr>
              </a:lvl2pPr>
              <a:lvl3pPr marL="0" indent="0" algn="l" defTabSz="961844" rtl="0" eaLnBrk="1" latinLnBrk="0" hangingPunct="1">
                <a:lnSpc>
                  <a:spcPts val="1500"/>
                </a:lnSpc>
                <a:spcBef>
                  <a:spcPts val="0"/>
                </a:spcBef>
                <a:buClr>
                  <a:srgbClr val="FFFFFF"/>
                </a:buClr>
                <a:buSzPct val="100000"/>
                <a:buFont typeface="Arial"/>
                <a:buNone/>
                <a:tabLst/>
                <a:defRPr sz="8000" b="1" kern="1200" baseline="0">
                  <a:solidFill>
                    <a:schemeClr val="tx2"/>
                  </a:solidFill>
                  <a:latin typeface="Impact" charset="0"/>
                  <a:ea typeface="Impact" charset="0"/>
                  <a:cs typeface="Impact" charset="0"/>
                </a:defRPr>
              </a:lvl3pPr>
              <a:lvl4pPr marL="0" indent="0" algn="l" defTabSz="961844" rtl="0" eaLnBrk="1" latinLnBrk="0" hangingPunct="1">
                <a:lnSpc>
                  <a:spcPts val="1600"/>
                </a:lnSpc>
                <a:spcBef>
                  <a:spcPts val="0"/>
                </a:spcBef>
                <a:buClr>
                  <a:srgbClr val="FFFFFF"/>
                </a:buClr>
                <a:buSzPct val="100000"/>
                <a:buFont typeface="Arial"/>
                <a:buNone/>
                <a:tabLst/>
                <a:defRPr sz="8000" b="0" kern="1200">
                  <a:solidFill>
                    <a:srgbClr val="000000"/>
                  </a:solidFill>
                  <a:latin typeface="Impact" charset="0"/>
                  <a:ea typeface="Impact" charset="0"/>
                  <a:cs typeface="Impact" charset="0"/>
                </a:defRPr>
              </a:lvl4pPr>
              <a:lvl5pPr marL="0" indent="0" algn="l" defTabSz="961844" rtl="0" eaLnBrk="1" latinLnBrk="0" hangingPunct="1">
                <a:lnSpc>
                  <a:spcPts val="1100"/>
                </a:lnSpc>
                <a:spcBef>
                  <a:spcPts val="0"/>
                </a:spcBef>
                <a:buClr>
                  <a:srgbClr val="FFFFFF"/>
                </a:buClr>
                <a:buSzPct val="100000"/>
                <a:buFont typeface="Arial"/>
                <a:buNone/>
                <a:tabLst/>
                <a:defRPr sz="8000" b="0" kern="1200">
                  <a:solidFill>
                    <a:schemeClr val="accent6"/>
                  </a:solidFill>
                  <a:latin typeface="Impact" charset="0"/>
                  <a:ea typeface="Impact" charset="0"/>
                  <a:cs typeface="Impact" charset="0"/>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872296" rtl="0" eaLnBrk="1" fontAlgn="auto" latinLnBrk="0" hangingPunct="1">
                <a:lnSpc>
                  <a:spcPct val="100000"/>
                </a:lnSpc>
                <a:spcBef>
                  <a:spcPts val="0"/>
                </a:spcBef>
                <a:spcAft>
                  <a:spcPts val="0"/>
                </a:spcAft>
                <a:buClr>
                  <a:srgbClr val="FFFFFF"/>
                </a:buClr>
                <a:buSzPct val="100000"/>
                <a:buFont typeface="Arial"/>
                <a:buNone/>
                <a:tabLst/>
                <a:defRPr/>
              </a:pPr>
              <a:r>
                <a:rPr lang="en-GB" sz="1270" dirty="0">
                  <a:latin typeface="Arial"/>
                </a:rPr>
                <a:t>FASHION/BEAUTY</a:t>
              </a:r>
              <a:endParaRPr kumimoji="0" lang="en-GB" sz="1270" i="0" u="none" strike="noStrike" kern="1200" cap="none" spc="0" normalizeH="0" baseline="0" noProof="0" dirty="0">
                <a:ln>
                  <a:noFill/>
                </a:ln>
                <a:solidFill>
                  <a:srgbClr val="FFFFFF"/>
                </a:solidFill>
                <a:effectLst/>
                <a:uLnTx/>
                <a:uFillTx/>
                <a:latin typeface="Arial"/>
              </a:endParaRPr>
            </a:p>
          </p:txBody>
        </p:sp>
        <p:sp>
          <p:nvSpPr>
            <p:cNvPr id="26" name="Text Placeholder 11">
              <a:extLst>
                <a:ext uri="{FF2B5EF4-FFF2-40B4-BE49-F238E27FC236}">
                  <a16:creationId xmlns:a16="http://schemas.microsoft.com/office/drawing/2014/main" id="{35008738-2A75-A0A5-0DE4-9106FDF634E6}"/>
                </a:ext>
              </a:extLst>
            </p:cNvPr>
            <p:cNvSpPr txBox="1">
              <a:spLocks/>
            </p:cNvSpPr>
            <p:nvPr/>
          </p:nvSpPr>
          <p:spPr>
            <a:xfrm>
              <a:off x="381573" y="4495317"/>
              <a:ext cx="3106138" cy="828909"/>
            </a:xfrm>
            <a:prstGeom prst="rect">
              <a:avLst/>
            </a:prstGeom>
          </p:spPr>
          <p:txBody>
            <a:bodyPr lIns="82931" tIns="41465" rIns="82931" bIns="41465" anchor="t"/>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1" kern="1200" baseline="0">
                  <a:solidFill>
                    <a:srgbClr val="FFFFFF"/>
                  </a:solidFill>
                  <a:latin typeface="Impact" charset="0"/>
                  <a:ea typeface="Impact" charset="0"/>
                  <a:cs typeface="Impact" charset="0"/>
                </a:defRPr>
              </a:lvl1pPr>
              <a:lvl2pPr marL="0" indent="0" algn="l" defTabSz="961844" rtl="0" eaLnBrk="1" latinLnBrk="0" hangingPunct="1">
                <a:lnSpc>
                  <a:spcPts val="1900"/>
                </a:lnSpc>
                <a:spcBef>
                  <a:spcPts val="0"/>
                </a:spcBef>
                <a:buClr>
                  <a:srgbClr val="FFFFFF"/>
                </a:buClr>
                <a:buSzPct val="100000"/>
                <a:buFont typeface="Arial"/>
                <a:buNone/>
                <a:defRPr sz="8000" b="0" kern="1200">
                  <a:solidFill>
                    <a:schemeClr val="bg1"/>
                  </a:solidFill>
                  <a:latin typeface="Impact" charset="0"/>
                  <a:ea typeface="Impact" charset="0"/>
                  <a:cs typeface="Impact" charset="0"/>
                </a:defRPr>
              </a:lvl2pPr>
              <a:lvl3pPr marL="0" indent="0" algn="l" defTabSz="961844" rtl="0" eaLnBrk="1" latinLnBrk="0" hangingPunct="1">
                <a:lnSpc>
                  <a:spcPts val="1500"/>
                </a:lnSpc>
                <a:spcBef>
                  <a:spcPts val="0"/>
                </a:spcBef>
                <a:buClr>
                  <a:srgbClr val="FFFFFF"/>
                </a:buClr>
                <a:buSzPct val="100000"/>
                <a:buFont typeface="Arial"/>
                <a:buNone/>
                <a:tabLst/>
                <a:defRPr sz="8000" b="1" kern="1200" baseline="0">
                  <a:solidFill>
                    <a:schemeClr val="tx2"/>
                  </a:solidFill>
                  <a:latin typeface="Impact" charset="0"/>
                  <a:ea typeface="Impact" charset="0"/>
                  <a:cs typeface="Impact" charset="0"/>
                </a:defRPr>
              </a:lvl3pPr>
              <a:lvl4pPr marL="0" indent="0" algn="l" defTabSz="961844" rtl="0" eaLnBrk="1" latinLnBrk="0" hangingPunct="1">
                <a:lnSpc>
                  <a:spcPts val="1600"/>
                </a:lnSpc>
                <a:spcBef>
                  <a:spcPts val="0"/>
                </a:spcBef>
                <a:buClr>
                  <a:srgbClr val="FFFFFF"/>
                </a:buClr>
                <a:buSzPct val="100000"/>
                <a:buFont typeface="Arial"/>
                <a:buNone/>
                <a:tabLst/>
                <a:defRPr sz="8000" b="0" kern="1200">
                  <a:solidFill>
                    <a:srgbClr val="000000"/>
                  </a:solidFill>
                  <a:latin typeface="Impact" charset="0"/>
                  <a:ea typeface="Impact" charset="0"/>
                  <a:cs typeface="Impact" charset="0"/>
                </a:defRPr>
              </a:lvl4pPr>
              <a:lvl5pPr marL="0" indent="0" algn="l" defTabSz="961844" rtl="0" eaLnBrk="1" latinLnBrk="0" hangingPunct="1">
                <a:lnSpc>
                  <a:spcPts val="1100"/>
                </a:lnSpc>
                <a:spcBef>
                  <a:spcPts val="0"/>
                </a:spcBef>
                <a:buClr>
                  <a:srgbClr val="FFFFFF"/>
                </a:buClr>
                <a:buSzPct val="100000"/>
                <a:buFont typeface="Arial"/>
                <a:buNone/>
                <a:tabLst/>
                <a:defRPr sz="8000" b="0" kern="1200">
                  <a:solidFill>
                    <a:schemeClr val="accent6"/>
                  </a:solidFill>
                  <a:latin typeface="Impact" charset="0"/>
                  <a:ea typeface="Impact" charset="0"/>
                  <a:cs typeface="Impact" charset="0"/>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872296" rtl="0" eaLnBrk="1" fontAlgn="auto" latinLnBrk="0" hangingPunct="1">
                <a:lnSpc>
                  <a:spcPct val="100000"/>
                </a:lnSpc>
                <a:spcBef>
                  <a:spcPts val="0"/>
                </a:spcBef>
                <a:spcAft>
                  <a:spcPts val="363"/>
                </a:spcAft>
                <a:buClr>
                  <a:srgbClr val="FFFFFF"/>
                </a:buClr>
                <a:buSzPct val="100000"/>
                <a:buFont typeface="Arial"/>
                <a:buNone/>
                <a:tabLst/>
                <a:defRPr/>
              </a:pPr>
              <a:endParaRPr kumimoji="0" lang="en-GB" sz="1179" b="0" i="1"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id="{E92B3103-9BAD-55FB-46B6-4E82BC182888}"/>
                </a:ext>
              </a:extLst>
            </p:cNvPr>
            <p:cNvSpPr txBox="1"/>
            <p:nvPr/>
          </p:nvSpPr>
          <p:spPr>
            <a:xfrm>
              <a:off x="605503" y="5971786"/>
              <a:ext cx="3096945" cy="904949"/>
            </a:xfrm>
            <a:prstGeom prst="rect">
              <a:avLst/>
            </a:prstGeom>
            <a:noFill/>
            <a:ln>
              <a:noFill/>
            </a:ln>
          </p:spPr>
          <p:txBody>
            <a:bodyPr wrap="square">
              <a:spAutoFit/>
            </a:bodyPr>
            <a:lstStyle/>
            <a:p>
              <a:pPr marL="0" marR="0" lvl="0" indent="0" algn="ctr" defTabSz="872296" rtl="0" eaLnBrk="1" fontAlgn="auto" latinLnBrk="0" hangingPunct="1">
                <a:lnSpc>
                  <a:spcPct val="100000"/>
                </a:lnSpc>
                <a:spcBef>
                  <a:spcPts val="0"/>
                </a:spcBef>
                <a:spcAft>
                  <a:spcPts val="363"/>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a:rPr>
                <a:t>Creative Example: </a:t>
              </a:r>
            </a:p>
            <a:p>
              <a:pPr marL="0" marR="0" lvl="0" indent="0" algn="ctr" defTabSz="872296" rtl="0" eaLnBrk="1" fontAlgn="auto" latinLnBrk="0" hangingPunct="1">
                <a:lnSpc>
                  <a:spcPct val="100000"/>
                </a:lnSpc>
                <a:spcBef>
                  <a:spcPts val="0"/>
                </a:spcBef>
                <a:spcAft>
                  <a:spcPts val="363"/>
                </a:spcAft>
                <a:buClrTx/>
                <a:buSzTx/>
                <a:buFontTx/>
                <a:buNone/>
                <a:tabLst/>
                <a:defRPr/>
              </a:pPr>
              <a:r>
                <a:rPr kumimoji="0" lang="en-GB" sz="1100" b="0" i="1"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a:rPr>
                <a:t>Turn off your phone and immerse yourself in the timeless art of cinema, where every detail matters.</a:t>
              </a:r>
            </a:p>
          </p:txBody>
        </p:sp>
      </p:grpSp>
      <p:cxnSp>
        <p:nvCxnSpPr>
          <p:cNvPr id="42" name="Straight Connector 41">
            <a:extLst>
              <a:ext uri="{FF2B5EF4-FFF2-40B4-BE49-F238E27FC236}">
                <a16:creationId xmlns:a16="http://schemas.microsoft.com/office/drawing/2014/main" id="{8576F9ED-CF7D-4956-027A-2CAF89A01586}"/>
              </a:ext>
            </a:extLst>
          </p:cNvPr>
          <p:cNvCxnSpPr>
            <a:cxnSpLocks/>
          </p:cNvCxnSpPr>
          <p:nvPr/>
        </p:nvCxnSpPr>
        <p:spPr>
          <a:xfrm>
            <a:off x="4483937" y="1586530"/>
            <a:ext cx="0" cy="4527396"/>
          </a:xfrm>
          <a:prstGeom prst="line">
            <a:avLst/>
          </a:prstGeom>
          <a:ln>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DABFBBD-2134-165F-8C6B-A1261DA2BE4E}"/>
              </a:ext>
            </a:extLst>
          </p:cNvPr>
          <p:cNvCxnSpPr>
            <a:cxnSpLocks/>
          </p:cNvCxnSpPr>
          <p:nvPr/>
        </p:nvCxnSpPr>
        <p:spPr>
          <a:xfrm>
            <a:off x="7889676" y="1549130"/>
            <a:ext cx="0" cy="4469538"/>
          </a:xfrm>
          <a:prstGeom prst="line">
            <a:avLst/>
          </a:prstGeom>
          <a:ln>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BAD65060-67EC-00B1-4503-B3EE2E4F9736}"/>
              </a:ext>
            </a:extLst>
          </p:cNvPr>
          <p:cNvGrpSpPr/>
          <p:nvPr/>
        </p:nvGrpSpPr>
        <p:grpSpPr>
          <a:xfrm>
            <a:off x="1172144" y="1444983"/>
            <a:ext cx="2944441" cy="4608468"/>
            <a:chOff x="6279783" y="1787156"/>
            <a:chExt cx="3246553" cy="5081315"/>
          </a:xfrm>
        </p:grpSpPr>
        <p:sp>
          <p:nvSpPr>
            <p:cNvPr id="5" name="Text Placeholder 11">
              <a:extLst>
                <a:ext uri="{FF2B5EF4-FFF2-40B4-BE49-F238E27FC236}">
                  <a16:creationId xmlns:a16="http://schemas.microsoft.com/office/drawing/2014/main" id="{4835D975-BB3B-C2FF-245C-7888C68D5EDF}"/>
                </a:ext>
              </a:extLst>
            </p:cNvPr>
            <p:cNvSpPr txBox="1">
              <a:spLocks/>
            </p:cNvSpPr>
            <p:nvPr/>
          </p:nvSpPr>
          <p:spPr>
            <a:xfrm>
              <a:off x="6461954" y="1787156"/>
              <a:ext cx="2882208" cy="369796"/>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1" kern="1200" baseline="0">
                  <a:solidFill>
                    <a:srgbClr val="FFFFFF"/>
                  </a:solidFill>
                  <a:latin typeface="Impact" charset="0"/>
                  <a:ea typeface="Impact" charset="0"/>
                  <a:cs typeface="Impact" charset="0"/>
                </a:defRPr>
              </a:lvl1pPr>
              <a:lvl2pPr marL="0" indent="0" algn="l" defTabSz="961844" rtl="0" eaLnBrk="1" latinLnBrk="0" hangingPunct="1">
                <a:lnSpc>
                  <a:spcPts val="1900"/>
                </a:lnSpc>
                <a:spcBef>
                  <a:spcPts val="0"/>
                </a:spcBef>
                <a:buClr>
                  <a:srgbClr val="FFFFFF"/>
                </a:buClr>
                <a:buSzPct val="100000"/>
                <a:buFont typeface="Arial"/>
                <a:buNone/>
                <a:defRPr sz="8000" b="0" kern="1200">
                  <a:solidFill>
                    <a:schemeClr val="bg1"/>
                  </a:solidFill>
                  <a:latin typeface="Impact" charset="0"/>
                  <a:ea typeface="Impact" charset="0"/>
                  <a:cs typeface="Impact" charset="0"/>
                </a:defRPr>
              </a:lvl2pPr>
              <a:lvl3pPr marL="0" indent="0" algn="l" defTabSz="961844" rtl="0" eaLnBrk="1" latinLnBrk="0" hangingPunct="1">
                <a:lnSpc>
                  <a:spcPts val="1500"/>
                </a:lnSpc>
                <a:spcBef>
                  <a:spcPts val="0"/>
                </a:spcBef>
                <a:buClr>
                  <a:srgbClr val="FFFFFF"/>
                </a:buClr>
                <a:buSzPct val="100000"/>
                <a:buFont typeface="Arial"/>
                <a:buNone/>
                <a:tabLst/>
                <a:defRPr sz="8000" b="1" kern="1200" baseline="0">
                  <a:solidFill>
                    <a:schemeClr val="tx2"/>
                  </a:solidFill>
                  <a:latin typeface="Impact" charset="0"/>
                  <a:ea typeface="Impact" charset="0"/>
                  <a:cs typeface="Impact" charset="0"/>
                </a:defRPr>
              </a:lvl3pPr>
              <a:lvl4pPr marL="0" indent="0" algn="l" defTabSz="961844" rtl="0" eaLnBrk="1" latinLnBrk="0" hangingPunct="1">
                <a:lnSpc>
                  <a:spcPts val="1600"/>
                </a:lnSpc>
                <a:spcBef>
                  <a:spcPts val="0"/>
                </a:spcBef>
                <a:buClr>
                  <a:srgbClr val="FFFFFF"/>
                </a:buClr>
                <a:buSzPct val="100000"/>
                <a:buFont typeface="Arial"/>
                <a:buNone/>
                <a:tabLst/>
                <a:defRPr sz="8000" b="0" kern="1200">
                  <a:solidFill>
                    <a:srgbClr val="000000"/>
                  </a:solidFill>
                  <a:latin typeface="Impact" charset="0"/>
                  <a:ea typeface="Impact" charset="0"/>
                  <a:cs typeface="Impact" charset="0"/>
                </a:defRPr>
              </a:lvl4pPr>
              <a:lvl5pPr marL="0" indent="0" algn="l" defTabSz="961844" rtl="0" eaLnBrk="1" latinLnBrk="0" hangingPunct="1">
                <a:lnSpc>
                  <a:spcPts val="1100"/>
                </a:lnSpc>
                <a:spcBef>
                  <a:spcPts val="0"/>
                </a:spcBef>
                <a:buClr>
                  <a:srgbClr val="FFFFFF"/>
                </a:buClr>
                <a:buSzPct val="100000"/>
                <a:buFont typeface="Arial"/>
                <a:buNone/>
                <a:tabLst/>
                <a:defRPr sz="8000" b="0" kern="1200">
                  <a:solidFill>
                    <a:schemeClr val="accent6"/>
                  </a:solidFill>
                  <a:latin typeface="Impact" charset="0"/>
                  <a:ea typeface="Impact" charset="0"/>
                  <a:cs typeface="Impact" charset="0"/>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872296" rtl="0" eaLnBrk="1" fontAlgn="auto" latinLnBrk="0" hangingPunct="1">
                <a:lnSpc>
                  <a:spcPct val="100000"/>
                </a:lnSpc>
                <a:spcBef>
                  <a:spcPts val="0"/>
                </a:spcBef>
                <a:spcAft>
                  <a:spcPts val="0"/>
                </a:spcAft>
                <a:buClr>
                  <a:srgbClr val="FFFFFF"/>
                </a:buClr>
                <a:buSzPct val="100000"/>
                <a:buFont typeface="Arial"/>
                <a:buNone/>
                <a:tabLst/>
                <a:defRPr/>
              </a:pPr>
              <a:r>
                <a:rPr lang="en-GB" sz="1270" dirty="0">
                  <a:latin typeface="Arial"/>
                  <a:cs typeface="Times New Roman" panose="02020603050405020304" pitchFamily="18" charset="0"/>
                </a:rPr>
                <a:t>TRAVEL</a:t>
              </a:r>
              <a:endParaRPr kumimoji="0" lang="en-GB" sz="1270" i="0" u="none" strike="noStrike" kern="1200" cap="none" spc="0" normalizeH="0" baseline="0" noProof="0" dirty="0">
                <a:ln>
                  <a:noFill/>
                </a:ln>
                <a:solidFill>
                  <a:srgbClr val="FFFFFF"/>
                </a:solidFill>
                <a:effectLst/>
                <a:uLnTx/>
                <a:uFillTx/>
                <a:latin typeface="Arial"/>
                <a:cs typeface="Times New Roman" panose="02020603050405020304" pitchFamily="18" charset="0"/>
              </a:endParaRPr>
            </a:p>
          </p:txBody>
        </p:sp>
        <p:sp>
          <p:nvSpPr>
            <p:cNvPr id="8" name="TextBox 7">
              <a:extLst>
                <a:ext uri="{FF2B5EF4-FFF2-40B4-BE49-F238E27FC236}">
                  <a16:creationId xmlns:a16="http://schemas.microsoft.com/office/drawing/2014/main" id="{CFC0F615-4DA0-D25F-7569-BE0D229ED05B}"/>
                </a:ext>
              </a:extLst>
            </p:cNvPr>
            <p:cNvSpPr txBox="1"/>
            <p:nvPr/>
          </p:nvSpPr>
          <p:spPr>
            <a:xfrm>
              <a:off x="6279783" y="6150169"/>
              <a:ext cx="3246553" cy="718302"/>
            </a:xfrm>
            <a:prstGeom prst="rect">
              <a:avLst/>
            </a:prstGeom>
            <a:noFill/>
            <a:ln>
              <a:noFill/>
            </a:ln>
          </p:spPr>
          <p:txBody>
            <a:bodyPr wrap="square">
              <a:spAutoFit/>
            </a:bodyPr>
            <a:lstStyle/>
            <a:p>
              <a:pPr marL="0" marR="0" lvl="0" indent="0" algn="ctr" defTabSz="872296" rtl="0" eaLnBrk="1" fontAlgn="auto" latinLnBrk="0" hangingPunct="1">
                <a:lnSpc>
                  <a:spcPct val="100000"/>
                </a:lnSpc>
                <a:spcBef>
                  <a:spcPts val="0"/>
                </a:spcBef>
                <a:spcAft>
                  <a:spcPts val="363"/>
                </a:spcAft>
                <a:buClrTx/>
                <a:buSzTx/>
                <a:buFontTx/>
                <a:buNone/>
                <a:tabLst/>
                <a:defRPr/>
              </a:pPr>
              <a:r>
                <a:rPr lang="en-GB" sz="1100" b="1" dirty="0">
                  <a:solidFill>
                    <a:srgbClr val="FFFFFF"/>
                  </a:solidFill>
                  <a:latin typeface="Arial"/>
                  <a:ea typeface="Calibri" panose="020F0502020204030204" pitchFamily="34" charset="0"/>
                  <a:cs typeface="Times New Roman"/>
                </a:rPr>
                <a:t>Creative Example</a:t>
              </a:r>
              <a:r>
                <a:rPr kumimoji="0" lang="en-GB" sz="1100" b="1" i="0"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a:rPr>
                <a:t>:</a:t>
              </a:r>
            </a:p>
            <a:p>
              <a:pPr marL="0" marR="0" lvl="0" indent="0" algn="ctr" defTabSz="872296" rtl="0" eaLnBrk="1" fontAlgn="auto" latinLnBrk="0" hangingPunct="1">
                <a:lnSpc>
                  <a:spcPct val="100000"/>
                </a:lnSpc>
                <a:spcBef>
                  <a:spcPts val="0"/>
                </a:spcBef>
                <a:spcAft>
                  <a:spcPts val="363"/>
                </a:spcAft>
                <a:buClrTx/>
                <a:buSzTx/>
                <a:buFontTx/>
                <a:buNone/>
                <a:tabLst/>
                <a:defRPr/>
              </a:pPr>
              <a:r>
                <a:rPr kumimoji="0" lang="en-GB" sz="1100" b="0" i="1"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a:rPr>
                <a:t>It’s time to sit back, relax and switch on flight mode, the film is about to start.</a:t>
              </a:r>
            </a:p>
          </p:txBody>
        </p:sp>
      </p:grpSp>
      <p:sp>
        <p:nvSpPr>
          <p:cNvPr id="9" name="Text Placeholder 11">
            <a:extLst>
              <a:ext uri="{FF2B5EF4-FFF2-40B4-BE49-F238E27FC236}">
                <a16:creationId xmlns:a16="http://schemas.microsoft.com/office/drawing/2014/main" id="{5FF87612-E81B-8029-BF36-99CE5026688F}"/>
              </a:ext>
            </a:extLst>
          </p:cNvPr>
          <p:cNvSpPr txBox="1">
            <a:spLocks/>
          </p:cNvSpPr>
          <p:nvPr/>
        </p:nvSpPr>
        <p:spPr>
          <a:xfrm>
            <a:off x="8204308" y="3802764"/>
            <a:ext cx="3038185" cy="751774"/>
          </a:xfrm>
          <a:prstGeom prst="rect">
            <a:avLst/>
          </a:prstGeom>
        </p:spPr>
        <p:txBody>
          <a:bodyPr lIns="82931" tIns="41465" rIns="82931" bIns="41465" anchor="t"/>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1" kern="1200" baseline="0">
                <a:solidFill>
                  <a:srgbClr val="FFFFFF"/>
                </a:solidFill>
                <a:latin typeface="Impact" charset="0"/>
                <a:ea typeface="Impact" charset="0"/>
                <a:cs typeface="Impact" charset="0"/>
              </a:defRPr>
            </a:lvl1pPr>
            <a:lvl2pPr marL="0" indent="0" algn="l" defTabSz="961844" rtl="0" eaLnBrk="1" latinLnBrk="0" hangingPunct="1">
              <a:lnSpc>
                <a:spcPts val="1900"/>
              </a:lnSpc>
              <a:spcBef>
                <a:spcPts val="0"/>
              </a:spcBef>
              <a:buClr>
                <a:srgbClr val="FFFFFF"/>
              </a:buClr>
              <a:buSzPct val="100000"/>
              <a:buFont typeface="Arial"/>
              <a:buNone/>
              <a:defRPr sz="8000" b="0" kern="1200">
                <a:solidFill>
                  <a:schemeClr val="bg1"/>
                </a:solidFill>
                <a:latin typeface="Impact" charset="0"/>
                <a:ea typeface="Impact" charset="0"/>
                <a:cs typeface="Impact" charset="0"/>
              </a:defRPr>
            </a:lvl2pPr>
            <a:lvl3pPr marL="0" indent="0" algn="l" defTabSz="961844" rtl="0" eaLnBrk="1" latinLnBrk="0" hangingPunct="1">
              <a:lnSpc>
                <a:spcPts val="1500"/>
              </a:lnSpc>
              <a:spcBef>
                <a:spcPts val="0"/>
              </a:spcBef>
              <a:buClr>
                <a:srgbClr val="FFFFFF"/>
              </a:buClr>
              <a:buSzPct val="100000"/>
              <a:buFont typeface="Arial"/>
              <a:buNone/>
              <a:tabLst/>
              <a:defRPr sz="8000" b="1" kern="1200" baseline="0">
                <a:solidFill>
                  <a:schemeClr val="tx2"/>
                </a:solidFill>
                <a:latin typeface="Impact" charset="0"/>
                <a:ea typeface="Impact" charset="0"/>
                <a:cs typeface="Impact" charset="0"/>
              </a:defRPr>
            </a:lvl3pPr>
            <a:lvl4pPr marL="0" indent="0" algn="l" defTabSz="961844" rtl="0" eaLnBrk="1" latinLnBrk="0" hangingPunct="1">
              <a:lnSpc>
                <a:spcPts val="1600"/>
              </a:lnSpc>
              <a:spcBef>
                <a:spcPts val="0"/>
              </a:spcBef>
              <a:buClr>
                <a:srgbClr val="FFFFFF"/>
              </a:buClr>
              <a:buSzPct val="100000"/>
              <a:buFont typeface="Arial"/>
              <a:buNone/>
              <a:tabLst/>
              <a:defRPr sz="8000" b="0" kern="1200">
                <a:solidFill>
                  <a:srgbClr val="000000"/>
                </a:solidFill>
                <a:latin typeface="Impact" charset="0"/>
                <a:ea typeface="Impact" charset="0"/>
                <a:cs typeface="Impact" charset="0"/>
              </a:defRPr>
            </a:lvl4pPr>
            <a:lvl5pPr marL="0" indent="0" algn="l" defTabSz="961844" rtl="0" eaLnBrk="1" latinLnBrk="0" hangingPunct="1">
              <a:lnSpc>
                <a:spcPts val="1100"/>
              </a:lnSpc>
              <a:spcBef>
                <a:spcPts val="0"/>
              </a:spcBef>
              <a:buClr>
                <a:srgbClr val="FFFFFF"/>
              </a:buClr>
              <a:buSzPct val="100000"/>
              <a:buFont typeface="Arial"/>
              <a:buNone/>
              <a:tabLst/>
              <a:defRPr sz="8000" b="0" kern="1200">
                <a:solidFill>
                  <a:schemeClr val="accent6"/>
                </a:solidFill>
                <a:latin typeface="Impact" charset="0"/>
                <a:ea typeface="Impact" charset="0"/>
                <a:cs typeface="Impact" charset="0"/>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100" b="0" i="0" u="none" strike="noStrike" kern="1200" cap="none" spc="0" normalizeH="0" baseline="0" noProof="0" dirty="0">
                <a:ln>
                  <a:noFill/>
                </a:ln>
                <a:solidFill>
                  <a:srgbClr val="DFDEDE"/>
                </a:solidFill>
                <a:effectLst/>
                <a:uLnTx/>
                <a:uFillTx/>
                <a:latin typeface="Arial"/>
                <a:ea typeface="+mn-ea"/>
                <a:cs typeface="+mn-cs"/>
              </a:rPr>
              <a:t>Our Independent cinema gives brands the opportunity to engage a discerning, affluent audience. </a:t>
            </a:r>
          </a:p>
          <a:p>
            <a:pPr marL="0" marR="0" lvl="0" indent="0" defTabSz="961844" rtl="0" eaLnBrk="1" fontAlgn="auto" latinLnBrk="0" hangingPunct="1">
              <a:lnSpc>
                <a:spcPct val="100000"/>
              </a:lnSpc>
              <a:spcBef>
                <a:spcPts val="0"/>
              </a:spcBef>
              <a:spcAft>
                <a:spcPts val="0"/>
              </a:spcAft>
              <a:buClr>
                <a:srgbClr val="FFFFFF"/>
              </a:buClr>
              <a:buSzPct val="100000"/>
              <a:buFont typeface="Arial"/>
              <a:buNone/>
              <a:tabLst/>
              <a:defRPr/>
            </a:pPr>
            <a:endParaRPr lang="en-GB" sz="1100" b="0" dirty="0">
              <a:solidFill>
                <a:srgbClr val="DFDEDE"/>
              </a:solidFill>
              <a:latin typeface="Arial"/>
              <a:ea typeface="+mn-ea"/>
              <a:cs typeface="+mn-cs"/>
            </a:endParaRPr>
          </a:p>
          <a:p>
            <a:pPr marL="0" marR="0" lvl="0" indent="0" defTabSz="961844" rtl="0" eaLnBrk="1" fontAlgn="auto" latinLnBrk="0" hangingPunct="1">
              <a:lnSpc>
                <a:spcPct val="100000"/>
              </a:lnSpc>
              <a:spcBef>
                <a:spcPts val="0"/>
              </a:spcBef>
              <a:spcAft>
                <a:spcPts val="0"/>
              </a:spcAft>
              <a:buClr>
                <a:srgbClr val="FFFFFF"/>
              </a:buClr>
              <a:buSzPct val="100000"/>
              <a:buFont typeface="Arial"/>
              <a:buNone/>
              <a:tabLst/>
              <a:defRPr/>
            </a:pPr>
            <a:r>
              <a:rPr lang="en-GB" sz="1100" b="0" dirty="0">
                <a:solidFill>
                  <a:srgbClr val="DFDEDE"/>
                </a:solidFill>
                <a:latin typeface="Arial"/>
                <a:ea typeface="+mn-ea"/>
                <a:cs typeface="+mn-cs"/>
              </a:rPr>
              <a:t>Making it the perfect opportunity to amplify your brands premium credentials, connecting with the boutique cinema experience, and leaving a lasting impression.</a:t>
            </a:r>
            <a:endParaRPr kumimoji="0" lang="en-GB" sz="1100" b="0" i="1" u="none" strike="noStrike" kern="1200" cap="none" spc="0" normalizeH="0" baseline="0" noProof="0" dirty="0">
              <a:ln>
                <a:noFill/>
              </a:ln>
              <a:solidFill>
                <a:srgbClr val="A7AAAF"/>
              </a:solidFill>
              <a:effectLst/>
              <a:uLnTx/>
              <a:uFillTx/>
              <a:latin typeface="Arial"/>
              <a:ea typeface="Calibri" panose="020F0502020204030204" pitchFamily="34" charset="0"/>
              <a:cs typeface="Times New Roman" panose="02020603050405020304" pitchFamily="18" charset="0"/>
            </a:endParaRPr>
          </a:p>
        </p:txBody>
      </p:sp>
      <p:pic>
        <p:nvPicPr>
          <p:cNvPr id="10" name="Picture 18" descr="Free Aerial view of landscape and clouds through an airplane window during flight. Stock Photo">
            <a:extLst>
              <a:ext uri="{FF2B5EF4-FFF2-40B4-BE49-F238E27FC236}">
                <a16:creationId xmlns:a16="http://schemas.microsoft.com/office/drawing/2014/main" id="{E3C59C22-6472-9CCA-C798-9E84D5F42187}"/>
              </a:ext>
            </a:extLst>
          </p:cNvPr>
          <p:cNvPicPr>
            <a:picLocks noGrp="1" noChangeAspect="1" noChangeArrowheads="1"/>
          </p:cNvPicPr>
          <p:nvPr>
            <p:ph type="pic" sz="quarter" idx="10"/>
          </p:nvPr>
        </p:nvPicPr>
        <p:blipFill rotWithShape="1">
          <a:blip r:embed="rId4">
            <a:extLst>
              <a:ext uri="{28A0092B-C50C-407E-A947-70E740481C1C}">
                <a14:useLocalDpi xmlns:a14="http://schemas.microsoft.com/office/drawing/2010/main" val="0"/>
              </a:ext>
            </a:extLst>
          </a:blip>
          <a:srcRect t="22536" b="39244"/>
          <a:stretch/>
        </p:blipFill>
        <p:spPr bwMode="auto">
          <a:xfrm>
            <a:off x="993490" y="1780368"/>
            <a:ext cx="3301751" cy="17726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yPicturehouse">
            <a:extLst>
              <a:ext uri="{FF2B5EF4-FFF2-40B4-BE49-F238E27FC236}">
                <a16:creationId xmlns:a16="http://schemas.microsoft.com/office/drawing/2014/main" id="{5FAE9C02-55C3-7D10-4B1B-3534FB6FF7C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4700"/>
          <a:stretch/>
        </p:blipFill>
        <p:spPr bwMode="auto">
          <a:xfrm>
            <a:off x="4706633" y="1788391"/>
            <a:ext cx="2939705" cy="1756809"/>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13" name="Text Placeholder 4">
            <a:extLst>
              <a:ext uri="{FF2B5EF4-FFF2-40B4-BE49-F238E27FC236}">
                <a16:creationId xmlns:a16="http://schemas.microsoft.com/office/drawing/2014/main" id="{B6D34AFB-94C7-62CA-C836-62694AB25401}"/>
              </a:ext>
            </a:extLst>
          </p:cNvPr>
          <p:cNvSpPr>
            <a:spLocks noGrp="1"/>
          </p:cNvSpPr>
          <p:nvPr>
            <p:ph type="body" sz="quarter" idx="13"/>
          </p:nvPr>
        </p:nvSpPr>
        <p:spPr>
          <a:xfrm>
            <a:off x="1123133" y="3805283"/>
            <a:ext cx="3092942" cy="620574"/>
          </a:xfrm>
        </p:spPr>
        <p:txBody>
          <a:bodyPr/>
          <a:lstStyle/>
          <a:p>
            <a:pPr algn="ctr"/>
            <a:r>
              <a:rPr lang="en-GB" sz="1100" dirty="0">
                <a:solidFill>
                  <a:schemeClr val="accent5">
                    <a:lumMod val="60000"/>
                    <a:lumOff val="40000"/>
                  </a:schemeClr>
                </a:solidFill>
              </a:rPr>
              <a:t>Travel brands have the opportunity to tap into the audience’s desire for escape and experience, both on and off screen. </a:t>
            </a:r>
          </a:p>
          <a:p>
            <a:pPr algn="ctr"/>
            <a:endParaRPr lang="en-GB" sz="1100" dirty="0">
              <a:solidFill>
                <a:schemeClr val="accent5">
                  <a:lumMod val="60000"/>
                  <a:lumOff val="40000"/>
                </a:schemeClr>
              </a:solidFill>
            </a:endParaRPr>
          </a:p>
          <a:p>
            <a:pPr algn="ctr"/>
            <a:r>
              <a:rPr lang="en-GB" sz="1100" dirty="0">
                <a:solidFill>
                  <a:schemeClr val="accent5">
                    <a:lumMod val="60000"/>
                    <a:lumOff val="40000"/>
                  </a:schemeClr>
                </a:solidFill>
              </a:rPr>
              <a:t>The ‘Turn Your Phone Off message’ is the perfect space for travel brands to encourage audiences to disconnect from everyday life, and embrace new journeys, whether that be on the screen or in the sky.</a:t>
            </a:r>
          </a:p>
          <a:p>
            <a:endParaRPr lang="en-GB" dirty="0"/>
          </a:p>
        </p:txBody>
      </p:sp>
      <p:pic>
        <p:nvPicPr>
          <p:cNvPr id="14" name="Picture 13">
            <a:extLst>
              <a:ext uri="{FF2B5EF4-FFF2-40B4-BE49-F238E27FC236}">
                <a16:creationId xmlns:a16="http://schemas.microsoft.com/office/drawing/2014/main" id="{B4A36088-293A-4D9F-B135-CF98E749055B}"/>
              </a:ext>
            </a:extLst>
          </p:cNvPr>
          <p:cNvPicPr>
            <a:picLocks noChangeAspect="1"/>
          </p:cNvPicPr>
          <p:nvPr/>
        </p:nvPicPr>
        <p:blipFill>
          <a:blip r:embed="rId6"/>
          <a:srcRect l="9634" t="15573" r="13107" b="11196"/>
          <a:stretch/>
        </p:blipFill>
        <p:spPr>
          <a:xfrm>
            <a:off x="8227974" y="1823120"/>
            <a:ext cx="2924133" cy="1722080"/>
          </a:xfrm>
          <a:prstGeom prst="rect">
            <a:avLst/>
          </a:prstGeom>
          <a:effectLst>
            <a:softEdge rad="0"/>
          </a:effectLst>
        </p:spPr>
      </p:pic>
    </p:spTree>
    <p:extLst>
      <p:ext uri="{BB962C8B-B14F-4D97-AF65-F5344CB8AC3E}">
        <p14:creationId xmlns:p14="http://schemas.microsoft.com/office/powerpoint/2010/main" val="1527936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2" descr="Ticket Information &amp; Prices | The Cinema in The Power Station">
            <a:extLst>
              <a:ext uri="{FF2B5EF4-FFF2-40B4-BE49-F238E27FC236}">
                <a16:creationId xmlns:a16="http://schemas.microsoft.com/office/drawing/2014/main" id="{E713BD02-4AF9-C5E3-81AC-5AEBA01EBF54}"/>
              </a:ext>
            </a:extLst>
          </p:cNvPr>
          <p:cNvPicPr>
            <a:picLocks noChangeAspect="1" noChangeArrowheads="1"/>
          </p:cNvPicPr>
          <p:nvPr/>
        </p:nvPicPr>
        <p:blipFill rotWithShape="1">
          <a:blip r:embed="rId3" cstate="print">
            <a:alphaModFix amt="33000"/>
            <a:extLst>
              <a:ext uri="{28A0092B-C50C-407E-A947-70E740481C1C}">
                <a14:useLocalDpi xmlns:a14="http://schemas.microsoft.com/office/drawing/2010/main" val="0"/>
              </a:ext>
            </a:extLst>
          </a:blip>
          <a:srcRect l="9112" r="8567"/>
          <a:stretch/>
        </p:blipFill>
        <p:spPr bwMode="auto">
          <a:xfrm>
            <a:off x="0" y="0"/>
            <a:ext cx="12192000" cy="6857821"/>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0DDAB3C1-E0B2-EF5A-E7D8-FEE9E6C0239F}"/>
              </a:ext>
            </a:extLst>
          </p:cNvPr>
          <p:cNvSpPr/>
          <p:nvPr/>
        </p:nvSpPr>
        <p:spPr>
          <a:xfrm>
            <a:off x="1519747" y="2061053"/>
            <a:ext cx="1804020" cy="2735895"/>
          </a:xfrm>
          <a:prstGeom prst="rect">
            <a:avLst/>
          </a:prstGeom>
          <a:solidFill>
            <a:schemeClr val="accent5">
              <a:lumMod val="60000"/>
              <a:lumOff val="4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872268">
              <a:defRPr/>
            </a:pPr>
            <a:endParaRPr lang="en-US" sz="1723" dirty="0">
              <a:solidFill>
                <a:srgbClr val="000000"/>
              </a:solidFill>
              <a:latin typeface="Arial"/>
            </a:endParaRPr>
          </a:p>
        </p:txBody>
      </p:sp>
      <p:sp>
        <p:nvSpPr>
          <p:cNvPr id="59" name="Rectangle 58">
            <a:extLst>
              <a:ext uri="{FF2B5EF4-FFF2-40B4-BE49-F238E27FC236}">
                <a16:creationId xmlns:a16="http://schemas.microsoft.com/office/drawing/2014/main" id="{4CA5F810-26C4-A387-AB4A-B5B8905A69D6}"/>
              </a:ext>
            </a:extLst>
          </p:cNvPr>
          <p:cNvSpPr/>
          <p:nvPr/>
        </p:nvSpPr>
        <p:spPr>
          <a:xfrm>
            <a:off x="3358749" y="2061053"/>
            <a:ext cx="1302144" cy="2735895"/>
          </a:xfrm>
          <a:prstGeom prst="rect">
            <a:avLst/>
          </a:prstGeom>
          <a:solidFill>
            <a:srgbClr val="EB9E62"/>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872268">
              <a:defRPr/>
            </a:pPr>
            <a:endParaRPr lang="en-US" sz="1723" dirty="0">
              <a:solidFill>
                <a:srgbClr val="000000"/>
              </a:solidFill>
              <a:latin typeface="Arial"/>
            </a:endParaRPr>
          </a:p>
        </p:txBody>
      </p:sp>
      <p:sp>
        <p:nvSpPr>
          <p:cNvPr id="2" name="Title 1"/>
          <p:cNvSpPr>
            <a:spLocks noGrp="1"/>
          </p:cNvSpPr>
          <p:nvPr>
            <p:ph type="title"/>
          </p:nvPr>
        </p:nvSpPr>
        <p:spPr/>
        <p:txBody>
          <a:bodyPr/>
          <a:lstStyle/>
          <a:p>
            <a:r>
              <a:rPr lang="en-GB" dirty="0">
                <a:solidFill>
                  <a:srgbClr val="FFFFFF"/>
                </a:solidFill>
              </a:rPr>
              <a:t>THE DCM AD REEL – Exhibitor ident</a:t>
            </a:r>
            <a:endParaRPr lang="en-US" dirty="0">
              <a:solidFill>
                <a:srgbClr val="FFFFFF"/>
              </a:solidFill>
            </a:endParaRPr>
          </a:p>
        </p:txBody>
      </p:sp>
      <p:sp>
        <p:nvSpPr>
          <p:cNvPr id="3" name="Text Placeholder 2"/>
          <p:cNvSpPr>
            <a:spLocks noGrp="1"/>
          </p:cNvSpPr>
          <p:nvPr>
            <p:ph type="body" sz="quarter" idx="12"/>
          </p:nvPr>
        </p:nvSpPr>
        <p:spPr>
          <a:xfrm>
            <a:off x="211647" y="820415"/>
            <a:ext cx="7389303" cy="299712"/>
          </a:xfrm>
        </p:spPr>
        <p:txBody>
          <a:bodyPr/>
          <a:lstStyle/>
          <a:p>
            <a:r>
              <a:rPr lang="en-GB" sz="1270" b="0" dirty="0">
                <a:solidFill>
                  <a:srgbClr val="FFFFFF"/>
                </a:solidFill>
                <a:ea typeface="Times New Roman" panose="02020603050405020304" pitchFamily="18" charset="0"/>
                <a:cs typeface="Times New Roman" panose="02020603050405020304" pitchFamily="18" charset="0"/>
              </a:rPr>
              <a:t>TYPO is positioned in one of the most premium spots in the ad reel – just before the Gold Spot. </a:t>
            </a:r>
            <a:endParaRPr lang="en-GB" sz="1270" b="0" dirty="0">
              <a:solidFill>
                <a:srgbClr val="FFFFFF"/>
              </a:solidFill>
              <a:ea typeface="Calibri" panose="020F0502020204030204" pitchFamily="34" charset="0"/>
              <a:cs typeface="Times New Roman" panose="02020603050405020304" pitchFamily="18" charset="0"/>
            </a:endParaRPr>
          </a:p>
        </p:txBody>
      </p:sp>
      <p:cxnSp>
        <p:nvCxnSpPr>
          <p:cNvPr id="30" name="Straight Connector 29"/>
          <p:cNvCxnSpPr>
            <a:cxnSpLocks/>
          </p:cNvCxnSpPr>
          <p:nvPr/>
        </p:nvCxnSpPr>
        <p:spPr>
          <a:xfrm>
            <a:off x="0" y="647984"/>
            <a:ext cx="4998824"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3AFF4519-FC84-5014-4450-FE23E5C03650}"/>
              </a:ext>
            </a:extLst>
          </p:cNvPr>
          <p:cNvSpPr txBox="1"/>
          <p:nvPr/>
        </p:nvSpPr>
        <p:spPr>
          <a:xfrm>
            <a:off x="11095617" y="2128096"/>
            <a:ext cx="957350" cy="1117935"/>
          </a:xfrm>
          <a:prstGeom prst="rect">
            <a:avLst/>
          </a:prstGeom>
          <a:noFill/>
          <a:ln>
            <a:noFill/>
          </a:ln>
        </p:spPr>
        <p:txBody>
          <a:bodyPr wrap="square" rtlCol="0">
            <a:spAutoFit/>
          </a:bodyPr>
          <a:lstStyle/>
          <a:p>
            <a:pPr defTabSz="872268">
              <a:defRPr/>
            </a:pPr>
            <a:r>
              <a:rPr lang="en-US" sz="952" b="1" dirty="0">
                <a:solidFill>
                  <a:srgbClr val="8A8A8D"/>
                </a:solidFill>
                <a:latin typeface="Arial"/>
                <a:ea typeface="Impact" charset="0"/>
                <a:cs typeface="Impact" charset="0"/>
              </a:rPr>
              <a:t>14.</a:t>
            </a:r>
          </a:p>
          <a:p>
            <a:pPr defTabSz="872268">
              <a:defRPr/>
            </a:pPr>
            <a:endParaRPr lang="en-US" sz="952" b="1" dirty="0">
              <a:solidFill>
                <a:srgbClr val="8A8A8D"/>
              </a:solidFill>
              <a:latin typeface="Arial"/>
              <a:ea typeface="Impact" charset="0"/>
              <a:cs typeface="Impact" charset="0"/>
            </a:endParaRPr>
          </a:p>
          <a:p>
            <a:pPr defTabSz="872268">
              <a:defRPr/>
            </a:pPr>
            <a:endParaRPr lang="en-US" sz="952" b="1" dirty="0">
              <a:solidFill>
                <a:srgbClr val="8A8A8D"/>
              </a:solidFill>
              <a:latin typeface="Arial"/>
              <a:ea typeface="Impact" charset="0"/>
              <a:cs typeface="Impact" charset="0"/>
            </a:endParaRPr>
          </a:p>
          <a:p>
            <a:pPr defTabSz="872268">
              <a:defRPr/>
            </a:pPr>
            <a:endParaRPr lang="en-US" sz="952" b="1" dirty="0">
              <a:solidFill>
                <a:srgbClr val="8A8A8D"/>
              </a:solidFill>
              <a:latin typeface="Arial"/>
              <a:ea typeface="Impact" charset="0"/>
              <a:cs typeface="Impact" charset="0"/>
            </a:endParaRPr>
          </a:p>
          <a:p>
            <a:pPr defTabSz="872268">
              <a:defRPr/>
            </a:pPr>
            <a:endParaRPr lang="en-US" sz="952" b="1" dirty="0">
              <a:solidFill>
                <a:srgbClr val="8A8A8D"/>
              </a:solidFill>
              <a:latin typeface="Arial"/>
              <a:ea typeface="Impact" charset="0"/>
              <a:cs typeface="Impact" charset="0"/>
            </a:endParaRPr>
          </a:p>
          <a:p>
            <a:pPr defTabSz="872268">
              <a:defRPr/>
            </a:pPr>
            <a:endParaRPr lang="en-US" sz="952" b="1" dirty="0">
              <a:solidFill>
                <a:srgbClr val="8A8A8D"/>
              </a:solidFill>
              <a:latin typeface="Arial"/>
              <a:ea typeface="Impact" charset="0"/>
              <a:cs typeface="Impact" charset="0"/>
            </a:endParaRPr>
          </a:p>
          <a:p>
            <a:pPr defTabSz="872268">
              <a:defRPr/>
            </a:pPr>
            <a:r>
              <a:rPr lang="en-US" sz="952" b="1" dirty="0">
                <a:solidFill>
                  <a:srgbClr val="8A8A8D"/>
                </a:solidFill>
                <a:latin typeface="Arial"/>
                <a:ea typeface="Impact" charset="0"/>
                <a:cs typeface="Impact" charset="0"/>
              </a:rPr>
              <a:t>FILM</a:t>
            </a:r>
          </a:p>
        </p:txBody>
      </p:sp>
      <p:sp>
        <p:nvSpPr>
          <p:cNvPr id="54" name="Rectangle 53">
            <a:extLst>
              <a:ext uri="{FF2B5EF4-FFF2-40B4-BE49-F238E27FC236}">
                <a16:creationId xmlns:a16="http://schemas.microsoft.com/office/drawing/2014/main" id="{5666FA3E-D2B2-81B4-A88F-55BC97C9305F}"/>
              </a:ext>
            </a:extLst>
          </p:cNvPr>
          <p:cNvSpPr/>
          <p:nvPr/>
        </p:nvSpPr>
        <p:spPr>
          <a:xfrm>
            <a:off x="4692254" y="2061052"/>
            <a:ext cx="873991" cy="2735895"/>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872268">
              <a:defRPr/>
            </a:pPr>
            <a:endParaRPr lang="en-US" sz="1723" dirty="0">
              <a:solidFill>
                <a:srgbClr val="000000"/>
              </a:solidFill>
              <a:latin typeface="Arial"/>
            </a:endParaRPr>
          </a:p>
        </p:txBody>
      </p:sp>
      <p:sp>
        <p:nvSpPr>
          <p:cNvPr id="55" name="Rectangle 54">
            <a:extLst>
              <a:ext uri="{FF2B5EF4-FFF2-40B4-BE49-F238E27FC236}">
                <a16:creationId xmlns:a16="http://schemas.microsoft.com/office/drawing/2014/main" id="{EB4DF379-8C82-C2E9-4B15-B6FEB63D8F01}"/>
              </a:ext>
            </a:extLst>
          </p:cNvPr>
          <p:cNvSpPr/>
          <p:nvPr/>
        </p:nvSpPr>
        <p:spPr>
          <a:xfrm>
            <a:off x="610773" y="2061053"/>
            <a:ext cx="873992" cy="2735895"/>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872268">
              <a:defRPr/>
            </a:pPr>
            <a:endParaRPr lang="en-US" sz="1723" dirty="0">
              <a:solidFill>
                <a:srgbClr val="000000"/>
              </a:solidFill>
              <a:latin typeface="Arial"/>
            </a:endParaRPr>
          </a:p>
        </p:txBody>
      </p:sp>
      <p:sp>
        <p:nvSpPr>
          <p:cNvPr id="56" name="TextBox 55">
            <a:extLst>
              <a:ext uri="{FF2B5EF4-FFF2-40B4-BE49-F238E27FC236}">
                <a16:creationId xmlns:a16="http://schemas.microsoft.com/office/drawing/2014/main" id="{D2DC601E-1015-B695-2DBB-4518B2899A0A}"/>
              </a:ext>
            </a:extLst>
          </p:cNvPr>
          <p:cNvSpPr txBox="1"/>
          <p:nvPr/>
        </p:nvSpPr>
        <p:spPr>
          <a:xfrm>
            <a:off x="639727" y="2114808"/>
            <a:ext cx="947677" cy="1410964"/>
          </a:xfrm>
          <a:prstGeom prst="rect">
            <a:avLst/>
          </a:prstGeom>
          <a:noFill/>
          <a:ln>
            <a:noFill/>
          </a:ln>
        </p:spPr>
        <p:txBody>
          <a:bodyPr wrap="square" rtlCol="0">
            <a:spAutoFit/>
          </a:bodyPr>
          <a:lstStyle/>
          <a:p>
            <a:pPr defTabSz="872268">
              <a:defRPr/>
            </a:pPr>
            <a:r>
              <a:rPr lang="en-US" sz="952" b="1" dirty="0">
                <a:solidFill>
                  <a:srgbClr val="8A8A8D"/>
                </a:solidFill>
                <a:latin typeface="Arial"/>
                <a:ea typeface="Impact" charset="0"/>
                <a:cs typeface="Impact" charset="0"/>
              </a:rPr>
              <a:t>1. </a:t>
            </a:r>
          </a:p>
          <a:p>
            <a:pPr defTabSz="872268">
              <a:defRPr/>
            </a:pPr>
            <a:endParaRPr lang="en-US" sz="952" b="1" dirty="0">
              <a:solidFill>
                <a:srgbClr val="8A8A8D"/>
              </a:solidFill>
              <a:latin typeface="Arial"/>
              <a:ea typeface="Impact" charset="0"/>
              <a:cs typeface="Impact" charset="0"/>
            </a:endParaRPr>
          </a:p>
          <a:p>
            <a:pPr defTabSz="872268">
              <a:defRPr/>
            </a:pPr>
            <a:endParaRPr lang="en-US" sz="952" b="1" dirty="0">
              <a:solidFill>
                <a:srgbClr val="8A8A8D"/>
              </a:solidFill>
              <a:latin typeface="Arial"/>
              <a:ea typeface="Impact" charset="0"/>
              <a:cs typeface="Impact" charset="0"/>
            </a:endParaRPr>
          </a:p>
          <a:p>
            <a:pPr defTabSz="872268">
              <a:defRPr/>
            </a:pPr>
            <a:endParaRPr lang="en-US" sz="952" b="1" dirty="0">
              <a:solidFill>
                <a:srgbClr val="8A8A8D"/>
              </a:solidFill>
              <a:latin typeface="Arial"/>
              <a:ea typeface="Impact" charset="0"/>
              <a:cs typeface="Impact" charset="0"/>
            </a:endParaRPr>
          </a:p>
          <a:p>
            <a:pPr defTabSz="872268">
              <a:defRPr/>
            </a:pPr>
            <a:endParaRPr lang="en-US" sz="952" b="1" dirty="0">
              <a:solidFill>
                <a:srgbClr val="8A8A8D"/>
              </a:solidFill>
              <a:latin typeface="Arial"/>
              <a:ea typeface="Impact" charset="0"/>
              <a:cs typeface="Impact" charset="0"/>
            </a:endParaRPr>
          </a:p>
          <a:p>
            <a:pPr defTabSz="872268">
              <a:defRPr/>
            </a:pPr>
            <a:endParaRPr lang="en-US" sz="952" b="1" dirty="0">
              <a:solidFill>
                <a:srgbClr val="8A8A8D"/>
              </a:solidFill>
              <a:latin typeface="Arial"/>
              <a:ea typeface="Impact" charset="0"/>
              <a:cs typeface="Impact" charset="0"/>
            </a:endParaRPr>
          </a:p>
          <a:p>
            <a:pPr defTabSz="872268">
              <a:defRPr/>
            </a:pPr>
            <a:r>
              <a:rPr lang="en-US" sz="952" b="1" dirty="0">
                <a:solidFill>
                  <a:srgbClr val="8A8A8D"/>
                </a:solidFill>
                <a:latin typeface="Arial"/>
                <a:ea typeface="Impact" charset="0"/>
                <a:cs typeface="Impact" charset="0"/>
              </a:rPr>
              <a:t>DCM</a:t>
            </a:r>
          </a:p>
          <a:p>
            <a:pPr defTabSz="872268">
              <a:defRPr/>
            </a:pPr>
            <a:r>
              <a:rPr lang="en-US" sz="952" b="1" dirty="0">
                <a:solidFill>
                  <a:srgbClr val="8A8A8D"/>
                </a:solidFill>
                <a:latin typeface="Arial"/>
                <a:ea typeface="Impact" charset="0"/>
                <a:cs typeface="Impact" charset="0"/>
              </a:rPr>
              <a:t>OPENING IDENT 10”</a:t>
            </a:r>
          </a:p>
        </p:txBody>
      </p:sp>
      <p:cxnSp>
        <p:nvCxnSpPr>
          <p:cNvPr id="57" name="Straight Arrow Connector 56">
            <a:extLst>
              <a:ext uri="{FF2B5EF4-FFF2-40B4-BE49-F238E27FC236}">
                <a16:creationId xmlns:a16="http://schemas.microsoft.com/office/drawing/2014/main" id="{4080EC88-7B27-E786-079F-36A85361E50C}"/>
              </a:ext>
            </a:extLst>
          </p:cNvPr>
          <p:cNvCxnSpPr>
            <a:cxnSpLocks/>
          </p:cNvCxnSpPr>
          <p:nvPr/>
        </p:nvCxnSpPr>
        <p:spPr>
          <a:xfrm>
            <a:off x="916569" y="4575713"/>
            <a:ext cx="196995"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23439A9E-8A94-3122-31B9-BC49127F2484}"/>
              </a:ext>
            </a:extLst>
          </p:cNvPr>
          <p:cNvSpPr/>
          <p:nvPr/>
        </p:nvSpPr>
        <p:spPr>
          <a:xfrm>
            <a:off x="5611462" y="2061053"/>
            <a:ext cx="1321712" cy="2735895"/>
          </a:xfrm>
          <a:prstGeom prst="rect">
            <a:avLst/>
          </a:prstGeom>
          <a:solidFill>
            <a:srgbClr val="999595"/>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872268">
              <a:defRPr/>
            </a:pPr>
            <a:endParaRPr lang="en-US" sz="1723" dirty="0">
              <a:solidFill>
                <a:srgbClr val="000000"/>
              </a:solidFill>
              <a:latin typeface="Arial"/>
            </a:endParaRPr>
          </a:p>
        </p:txBody>
      </p:sp>
      <p:sp>
        <p:nvSpPr>
          <p:cNvPr id="61" name="Rectangle 60">
            <a:extLst>
              <a:ext uri="{FF2B5EF4-FFF2-40B4-BE49-F238E27FC236}">
                <a16:creationId xmlns:a16="http://schemas.microsoft.com/office/drawing/2014/main" id="{8E815DE5-8735-97D3-4CEA-4150141D8672}"/>
              </a:ext>
            </a:extLst>
          </p:cNvPr>
          <p:cNvSpPr/>
          <p:nvPr/>
        </p:nvSpPr>
        <p:spPr>
          <a:xfrm>
            <a:off x="6972021" y="2061053"/>
            <a:ext cx="1810007" cy="2735895"/>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872268">
              <a:defRPr/>
            </a:pPr>
            <a:endParaRPr lang="en-US" sz="1723" dirty="0">
              <a:solidFill>
                <a:srgbClr val="000000"/>
              </a:solidFill>
              <a:latin typeface="Arial"/>
            </a:endParaRPr>
          </a:p>
        </p:txBody>
      </p:sp>
      <p:cxnSp>
        <p:nvCxnSpPr>
          <p:cNvPr id="62" name="Straight Arrow Connector 61">
            <a:extLst>
              <a:ext uri="{FF2B5EF4-FFF2-40B4-BE49-F238E27FC236}">
                <a16:creationId xmlns:a16="http://schemas.microsoft.com/office/drawing/2014/main" id="{28EF1779-F517-1112-8CC5-B402F73E4D9B}"/>
              </a:ext>
            </a:extLst>
          </p:cNvPr>
          <p:cNvCxnSpPr>
            <a:cxnSpLocks/>
          </p:cNvCxnSpPr>
          <p:nvPr/>
        </p:nvCxnSpPr>
        <p:spPr>
          <a:xfrm>
            <a:off x="2224761" y="4575713"/>
            <a:ext cx="196995"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C05E09B2-DBAD-BD4B-C7B4-49BA48DFD788}"/>
              </a:ext>
            </a:extLst>
          </p:cNvPr>
          <p:cNvCxnSpPr>
            <a:cxnSpLocks/>
          </p:cNvCxnSpPr>
          <p:nvPr/>
        </p:nvCxnSpPr>
        <p:spPr>
          <a:xfrm>
            <a:off x="3931265" y="4575713"/>
            <a:ext cx="196995" cy="0"/>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083156F4-9FFC-BE98-B835-17ABCEA935B0}"/>
              </a:ext>
            </a:extLst>
          </p:cNvPr>
          <p:cNvCxnSpPr>
            <a:cxnSpLocks/>
          </p:cNvCxnSpPr>
          <p:nvPr/>
        </p:nvCxnSpPr>
        <p:spPr>
          <a:xfrm>
            <a:off x="4998824" y="4575713"/>
            <a:ext cx="196995"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AD54F720-DC7B-F6BB-EE99-E0F7D2D81B8B}"/>
              </a:ext>
            </a:extLst>
          </p:cNvPr>
          <p:cNvCxnSpPr>
            <a:cxnSpLocks/>
          </p:cNvCxnSpPr>
          <p:nvPr/>
        </p:nvCxnSpPr>
        <p:spPr>
          <a:xfrm>
            <a:off x="6158100" y="4575713"/>
            <a:ext cx="196995" cy="0"/>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D6D8E523-D67D-5EBF-711D-4044E1008129}"/>
              </a:ext>
            </a:extLst>
          </p:cNvPr>
          <p:cNvCxnSpPr>
            <a:cxnSpLocks/>
          </p:cNvCxnSpPr>
          <p:nvPr/>
        </p:nvCxnSpPr>
        <p:spPr>
          <a:xfrm>
            <a:off x="7762743" y="4575713"/>
            <a:ext cx="196995"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BECC50CE-898F-D696-DD29-89BA01D99615}"/>
              </a:ext>
            </a:extLst>
          </p:cNvPr>
          <p:cNvCxnSpPr>
            <a:cxnSpLocks/>
          </p:cNvCxnSpPr>
          <p:nvPr/>
        </p:nvCxnSpPr>
        <p:spPr>
          <a:xfrm>
            <a:off x="9376431" y="4575713"/>
            <a:ext cx="196995" cy="0"/>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9C1BB842-C334-113A-9B72-6E816204B901}"/>
              </a:ext>
            </a:extLst>
          </p:cNvPr>
          <p:cNvSpPr txBox="1"/>
          <p:nvPr/>
        </p:nvSpPr>
        <p:spPr>
          <a:xfrm>
            <a:off x="1608026" y="2114808"/>
            <a:ext cx="947677" cy="1264449"/>
          </a:xfrm>
          <a:prstGeom prst="rect">
            <a:avLst/>
          </a:prstGeom>
          <a:noFill/>
          <a:ln>
            <a:noFill/>
          </a:ln>
        </p:spPr>
        <p:txBody>
          <a:bodyPr wrap="square" rtlCol="0">
            <a:spAutoFit/>
          </a:bodyPr>
          <a:lstStyle/>
          <a:p>
            <a:pPr defTabSz="872268">
              <a:defRPr/>
            </a:pPr>
            <a:r>
              <a:rPr lang="en-US" sz="952" b="1" dirty="0">
                <a:solidFill>
                  <a:srgbClr val="8A8A8D"/>
                </a:solidFill>
                <a:latin typeface="Arial"/>
                <a:ea typeface="Impact" charset="0"/>
                <a:cs typeface="Impact" charset="0"/>
              </a:rPr>
              <a:t>2.</a:t>
            </a:r>
          </a:p>
          <a:p>
            <a:pPr defTabSz="872268">
              <a:defRPr/>
            </a:pPr>
            <a:endParaRPr lang="en-US" sz="952" b="1" dirty="0">
              <a:solidFill>
                <a:srgbClr val="8A8A8D"/>
              </a:solidFill>
              <a:latin typeface="Arial"/>
              <a:ea typeface="Impact" charset="0"/>
              <a:cs typeface="Impact" charset="0"/>
            </a:endParaRPr>
          </a:p>
          <a:p>
            <a:pPr defTabSz="872268">
              <a:defRPr/>
            </a:pPr>
            <a:endParaRPr lang="en-US" sz="952" b="1" dirty="0">
              <a:solidFill>
                <a:srgbClr val="8A8A8D"/>
              </a:solidFill>
              <a:latin typeface="Arial"/>
              <a:ea typeface="Impact" charset="0"/>
              <a:cs typeface="Impact" charset="0"/>
            </a:endParaRPr>
          </a:p>
          <a:p>
            <a:pPr defTabSz="872268">
              <a:defRPr/>
            </a:pPr>
            <a:endParaRPr lang="en-US" sz="952" b="1" dirty="0">
              <a:solidFill>
                <a:srgbClr val="8A8A8D"/>
              </a:solidFill>
              <a:latin typeface="Arial"/>
              <a:ea typeface="Impact" charset="0"/>
              <a:cs typeface="Impact" charset="0"/>
            </a:endParaRPr>
          </a:p>
          <a:p>
            <a:pPr defTabSz="872268">
              <a:defRPr/>
            </a:pPr>
            <a:endParaRPr lang="en-US" sz="952" b="1" dirty="0">
              <a:solidFill>
                <a:srgbClr val="8A8A8D"/>
              </a:solidFill>
              <a:latin typeface="Arial"/>
              <a:ea typeface="Impact" charset="0"/>
              <a:cs typeface="Impact" charset="0"/>
            </a:endParaRPr>
          </a:p>
          <a:p>
            <a:pPr defTabSz="872268">
              <a:defRPr/>
            </a:pPr>
            <a:endParaRPr lang="en-US" sz="952" b="1" dirty="0">
              <a:solidFill>
                <a:srgbClr val="8A8A8D"/>
              </a:solidFill>
              <a:latin typeface="Arial"/>
              <a:ea typeface="Impact" charset="0"/>
              <a:cs typeface="Impact" charset="0"/>
            </a:endParaRPr>
          </a:p>
          <a:p>
            <a:pPr defTabSz="872268">
              <a:defRPr/>
            </a:pPr>
            <a:r>
              <a:rPr lang="en-US" sz="952" b="1" dirty="0">
                <a:solidFill>
                  <a:srgbClr val="8A8A8D"/>
                </a:solidFill>
                <a:latin typeface="Arial"/>
                <a:ea typeface="Impact" charset="0"/>
                <a:cs typeface="Impact" charset="0"/>
              </a:rPr>
              <a:t>BRAND </a:t>
            </a:r>
          </a:p>
          <a:p>
            <a:pPr defTabSz="872268">
              <a:defRPr/>
            </a:pPr>
            <a:r>
              <a:rPr lang="en-US" sz="952" b="1" dirty="0">
                <a:solidFill>
                  <a:srgbClr val="8A8A8D"/>
                </a:solidFill>
                <a:latin typeface="Arial"/>
                <a:ea typeface="Impact" charset="0"/>
                <a:cs typeface="Impact" charset="0"/>
              </a:rPr>
              <a:t>ADS</a:t>
            </a:r>
          </a:p>
        </p:txBody>
      </p:sp>
      <p:sp>
        <p:nvSpPr>
          <p:cNvPr id="69" name="TextBox 68">
            <a:extLst>
              <a:ext uri="{FF2B5EF4-FFF2-40B4-BE49-F238E27FC236}">
                <a16:creationId xmlns:a16="http://schemas.microsoft.com/office/drawing/2014/main" id="{6036B097-1F28-C72F-346F-51C2E01594EC}"/>
              </a:ext>
            </a:extLst>
          </p:cNvPr>
          <p:cNvSpPr txBox="1"/>
          <p:nvPr/>
        </p:nvSpPr>
        <p:spPr>
          <a:xfrm>
            <a:off x="3412836" y="2114806"/>
            <a:ext cx="947677" cy="1264449"/>
          </a:xfrm>
          <a:prstGeom prst="rect">
            <a:avLst/>
          </a:prstGeom>
          <a:noFill/>
          <a:ln>
            <a:noFill/>
          </a:ln>
        </p:spPr>
        <p:txBody>
          <a:bodyPr wrap="square" rtlCol="0">
            <a:spAutoFit/>
          </a:bodyPr>
          <a:lstStyle/>
          <a:p>
            <a:pPr defTabSz="872268">
              <a:defRPr/>
            </a:pPr>
            <a:r>
              <a:rPr lang="en-US" sz="952" b="1" dirty="0">
                <a:solidFill>
                  <a:srgbClr val="FFFEFF"/>
                </a:solidFill>
                <a:latin typeface="Arial"/>
                <a:ea typeface="Impact" charset="0"/>
                <a:cs typeface="Impact" charset="0"/>
              </a:rPr>
              <a:t>3.</a:t>
            </a:r>
          </a:p>
          <a:p>
            <a:pPr defTabSz="872268">
              <a:defRPr/>
            </a:pPr>
            <a:endParaRPr lang="en-US" sz="952" b="1" dirty="0">
              <a:solidFill>
                <a:srgbClr val="FFFEFF"/>
              </a:solidFill>
              <a:latin typeface="Arial"/>
              <a:ea typeface="Impact" charset="0"/>
              <a:cs typeface="Impact" charset="0"/>
            </a:endParaRPr>
          </a:p>
          <a:p>
            <a:pPr defTabSz="872268">
              <a:defRPr/>
            </a:pPr>
            <a:endParaRPr lang="en-US" sz="952" b="1" dirty="0">
              <a:solidFill>
                <a:srgbClr val="FFFEFF"/>
              </a:solidFill>
              <a:latin typeface="Arial"/>
              <a:ea typeface="Impact" charset="0"/>
              <a:cs typeface="Impact" charset="0"/>
            </a:endParaRPr>
          </a:p>
          <a:p>
            <a:pPr defTabSz="872268">
              <a:defRPr/>
            </a:pPr>
            <a:endParaRPr lang="en-US" sz="952" b="1" dirty="0">
              <a:solidFill>
                <a:srgbClr val="FFFEFF"/>
              </a:solidFill>
              <a:latin typeface="Arial"/>
              <a:ea typeface="Impact" charset="0"/>
              <a:cs typeface="Impact" charset="0"/>
            </a:endParaRPr>
          </a:p>
          <a:p>
            <a:pPr defTabSz="872268">
              <a:defRPr/>
            </a:pPr>
            <a:endParaRPr lang="en-US" sz="952" b="1" dirty="0">
              <a:solidFill>
                <a:srgbClr val="FFFEFF"/>
              </a:solidFill>
              <a:latin typeface="Arial"/>
              <a:ea typeface="Impact" charset="0"/>
              <a:cs typeface="Impact" charset="0"/>
            </a:endParaRPr>
          </a:p>
          <a:p>
            <a:pPr defTabSz="872268">
              <a:defRPr/>
            </a:pPr>
            <a:endParaRPr lang="en-US" sz="952" b="1" dirty="0">
              <a:solidFill>
                <a:srgbClr val="FFFEFF"/>
              </a:solidFill>
              <a:latin typeface="Arial"/>
              <a:ea typeface="Impact" charset="0"/>
              <a:cs typeface="Impact" charset="0"/>
            </a:endParaRPr>
          </a:p>
          <a:p>
            <a:pPr defTabSz="872268">
              <a:defRPr/>
            </a:pPr>
            <a:r>
              <a:rPr lang="en-US" sz="952" b="1" dirty="0">
                <a:solidFill>
                  <a:srgbClr val="FFFEFF"/>
                </a:solidFill>
                <a:latin typeface="Arial"/>
                <a:ea typeface="Impact" charset="0"/>
                <a:cs typeface="Impact" charset="0"/>
              </a:rPr>
              <a:t>BRONZE</a:t>
            </a:r>
          </a:p>
          <a:p>
            <a:pPr defTabSz="872268">
              <a:defRPr/>
            </a:pPr>
            <a:r>
              <a:rPr lang="en-US" sz="952" b="1" dirty="0">
                <a:solidFill>
                  <a:srgbClr val="FFFEFF"/>
                </a:solidFill>
                <a:latin typeface="Arial"/>
                <a:ea typeface="Impact" charset="0"/>
                <a:cs typeface="Impact" charset="0"/>
              </a:rPr>
              <a:t>SPOT</a:t>
            </a:r>
          </a:p>
        </p:txBody>
      </p:sp>
      <p:sp>
        <p:nvSpPr>
          <p:cNvPr id="70" name="TextBox 69">
            <a:extLst>
              <a:ext uri="{FF2B5EF4-FFF2-40B4-BE49-F238E27FC236}">
                <a16:creationId xmlns:a16="http://schemas.microsoft.com/office/drawing/2014/main" id="{507BF279-6019-6FFB-0B59-2DFA7DAF55EA}"/>
              </a:ext>
            </a:extLst>
          </p:cNvPr>
          <p:cNvSpPr txBox="1"/>
          <p:nvPr/>
        </p:nvSpPr>
        <p:spPr>
          <a:xfrm>
            <a:off x="4679276" y="2114806"/>
            <a:ext cx="947677" cy="1410964"/>
          </a:xfrm>
          <a:prstGeom prst="rect">
            <a:avLst/>
          </a:prstGeom>
          <a:noFill/>
          <a:ln>
            <a:noFill/>
          </a:ln>
        </p:spPr>
        <p:txBody>
          <a:bodyPr wrap="square" rtlCol="0">
            <a:spAutoFit/>
          </a:bodyPr>
          <a:lstStyle/>
          <a:p>
            <a:pPr defTabSz="872268">
              <a:defRPr/>
            </a:pPr>
            <a:r>
              <a:rPr lang="en-US" sz="952" b="1" dirty="0">
                <a:solidFill>
                  <a:srgbClr val="8A8A8D"/>
                </a:solidFill>
                <a:latin typeface="Arial"/>
                <a:ea typeface="Impact" charset="0"/>
                <a:cs typeface="Impact" charset="0"/>
              </a:rPr>
              <a:t>4.</a:t>
            </a:r>
          </a:p>
          <a:p>
            <a:pPr defTabSz="872268">
              <a:defRPr/>
            </a:pPr>
            <a:endParaRPr lang="en-US" sz="952" b="1" dirty="0">
              <a:solidFill>
                <a:srgbClr val="8A8A8D"/>
              </a:solidFill>
              <a:latin typeface="Arial"/>
              <a:ea typeface="Impact" charset="0"/>
              <a:cs typeface="Impact" charset="0"/>
            </a:endParaRPr>
          </a:p>
          <a:p>
            <a:pPr defTabSz="872268">
              <a:defRPr/>
            </a:pPr>
            <a:endParaRPr lang="en-US" sz="952" b="1" dirty="0">
              <a:solidFill>
                <a:srgbClr val="8A8A8D"/>
              </a:solidFill>
              <a:latin typeface="Arial"/>
              <a:ea typeface="Impact" charset="0"/>
              <a:cs typeface="Impact" charset="0"/>
            </a:endParaRPr>
          </a:p>
          <a:p>
            <a:pPr defTabSz="872268">
              <a:defRPr/>
            </a:pPr>
            <a:endParaRPr lang="en-US" sz="952" b="1" dirty="0">
              <a:solidFill>
                <a:srgbClr val="8A8A8D"/>
              </a:solidFill>
              <a:latin typeface="Arial"/>
              <a:ea typeface="Impact" charset="0"/>
              <a:cs typeface="Impact" charset="0"/>
            </a:endParaRPr>
          </a:p>
          <a:p>
            <a:pPr defTabSz="872268">
              <a:defRPr/>
            </a:pPr>
            <a:endParaRPr lang="en-US" sz="952" b="1" dirty="0">
              <a:solidFill>
                <a:srgbClr val="8A8A8D"/>
              </a:solidFill>
              <a:latin typeface="Arial"/>
              <a:ea typeface="Impact" charset="0"/>
              <a:cs typeface="Impact" charset="0"/>
            </a:endParaRPr>
          </a:p>
          <a:p>
            <a:pPr defTabSz="872268">
              <a:defRPr/>
            </a:pPr>
            <a:endParaRPr lang="en-US" sz="952" b="1" dirty="0">
              <a:solidFill>
                <a:srgbClr val="8A8A8D"/>
              </a:solidFill>
              <a:latin typeface="Arial"/>
              <a:ea typeface="Impact" charset="0"/>
              <a:cs typeface="Impact" charset="0"/>
            </a:endParaRPr>
          </a:p>
          <a:p>
            <a:pPr defTabSz="872268">
              <a:defRPr/>
            </a:pPr>
            <a:r>
              <a:rPr lang="en-US" sz="952" b="1" dirty="0">
                <a:solidFill>
                  <a:srgbClr val="8A8A8D"/>
                </a:solidFill>
                <a:latin typeface="Arial"/>
                <a:ea typeface="Impact" charset="0"/>
                <a:cs typeface="Impact" charset="0"/>
              </a:rPr>
              <a:t>DCM</a:t>
            </a:r>
          </a:p>
          <a:p>
            <a:pPr defTabSz="872268">
              <a:defRPr/>
            </a:pPr>
            <a:r>
              <a:rPr lang="en-US" sz="952" b="1" dirty="0">
                <a:solidFill>
                  <a:srgbClr val="8A8A8D"/>
                </a:solidFill>
                <a:latin typeface="Arial"/>
                <a:ea typeface="Impact" charset="0"/>
                <a:cs typeface="Impact" charset="0"/>
              </a:rPr>
              <a:t>CLOSING</a:t>
            </a:r>
          </a:p>
          <a:p>
            <a:pPr defTabSz="872268">
              <a:defRPr/>
            </a:pPr>
            <a:r>
              <a:rPr lang="en-US" sz="952" b="1" dirty="0">
                <a:solidFill>
                  <a:srgbClr val="8A8A8D"/>
                </a:solidFill>
                <a:latin typeface="Arial"/>
                <a:ea typeface="Impact" charset="0"/>
                <a:cs typeface="Impact" charset="0"/>
              </a:rPr>
              <a:t>IDENT 15”</a:t>
            </a:r>
          </a:p>
        </p:txBody>
      </p:sp>
      <p:sp>
        <p:nvSpPr>
          <p:cNvPr id="71" name="TextBox 70">
            <a:extLst>
              <a:ext uri="{FF2B5EF4-FFF2-40B4-BE49-F238E27FC236}">
                <a16:creationId xmlns:a16="http://schemas.microsoft.com/office/drawing/2014/main" id="{BEB4C944-DB93-578C-7A4A-52FBB4164E69}"/>
              </a:ext>
            </a:extLst>
          </p:cNvPr>
          <p:cNvSpPr txBox="1"/>
          <p:nvPr/>
        </p:nvSpPr>
        <p:spPr>
          <a:xfrm>
            <a:off x="5679424" y="2114806"/>
            <a:ext cx="947677" cy="1264449"/>
          </a:xfrm>
          <a:prstGeom prst="rect">
            <a:avLst/>
          </a:prstGeom>
          <a:noFill/>
          <a:ln>
            <a:noFill/>
          </a:ln>
        </p:spPr>
        <p:txBody>
          <a:bodyPr wrap="square" rtlCol="0">
            <a:spAutoFit/>
          </a:bodyPr>
          <a:lstStyle/>
          <a:p>
            <a:pPr defTabSz="872268">
              <a:defRPr/>
            </a:pPr>
            <a:r>
              <a:rPr lang="en-US" sz="952" b="1" dirty="0">
                <a:solidFill>
                  <a:srgbClr val="FFFEFF"/>
                </a:solidFill>
                <a:latin typeface="Arial"/>
                <a:ea typeface="Impact" charset="0"/>
                <a:cs typeface="Impact" charset="0"/>
              </a:rPr>
              <a:t>5.</a:t>
            </a:r>
          </a:p>
          <a:p>
            <a:pPr defTabSz="872268">
              <a:defRPr/>
            </a:pPr>
            <a:endParaRPr lang="en-US" sz="952" b="1" dirty="0">
              <a:solidFill>
                <a:srgbClr val="FFFEFF"/>
              </a:solidFill>
              <a:latin typeface="Arial"/>
              <a:ea typeface="Impact" charset="0"/>
              <a:cs typeface="Impact" charset="0"/>
            </a:endParaRPr>
          </a:p>
          <a:p>
            <a:pPr defTabSz="872268">
              <a:defRPr/>
            </a:pPr>
            <a:endParaRPr lang="en-US" sz="952" b="1" dirty="0">
              <a:solidFill>
                <a:srgbClr val="FFFEFF"/>
              </a:solidFill>
              <a:latin typeface="Arial"/>
              <a:ea typeface="Impact" charset="0"/>
              <a:cs typeface="Impact" charset="0"/>
            </a:endParaRPr>
          </a:p>
          <a:p>
            <a:pPr defTabSz="872268">
              <a:defRPr/>
            </a:pPr>
            <a:endParaRPr lang="en-US" sz="952" b="1" dirty="0">
              <a:solidFill>
                <a:srgbClr val="FFFEFF"/>
              </a:solidFill>
              <a:latin typeface="Arial"/>
              <a:ea typeface="Impact" charset="0"/>
              <a:cs typeface="Impact" charset="0"/>
            </a:endParaRPr>
          </a:p>
          <a:p>
            <a:pPr defTabSz="872268">
              <a:defRPr/>
            </a:pPr>
            <a:endParaRPr lang="en-US" sz="952" b="1" dirty="0">
              <a:solidFill>
                <a:srgbClr val="FFFEFF"/>
              </a:solidFill>
              <a:latin typeface="Arial"/>
              <a:ea typeface="Impact" charset="0"/>
              <a:cs typeface="Impact" charset="0"/>
            </a:endParaRPr>
          </a:p>
          <a:p>
            <a:pPr defTabSz="872268">
              <a:defRPr/>
            </a:pPr>
            <a:endParaRPr lang="en-US" sz="952" b="1" dirty="0">
              <a:solidFill>
                <a:srgbClr val="FFFEFF"/>
              </a:solidFill>
              <a:latin typeface="Arial"/>
              <a:ea typeface="Impact" charset="0"/>
              <a:cs typeface="Impact" charset="0"/>
            </a:endParaRPr>
          </a:p>
          <a:p>
            <a:pPr defTabSz="872268">
              <a:defRPr/>
            </a:pPr>
            <a:r>
              <a:rPr lang="en-US" sz="952" b="1" dirty="0">
                <a:solidFill>
                  <a:srgbClr val="FFFEFF"/>
                </a:solidFill>
                <a:latin typeface="Arial"/>
                <a:ea typeface="Impact" charset="0"/>
                <a:cs typeface="Impact" charset="0"/>
              </a:rPr>
              <a:t>SILVER SPOT</a:t>
            </a:r>
          </a:p>
        </p:txBody>
      </p:sp>
      <p:sp>
        <p:nvSpPr>
          <p:cNvPr id="72" name="TextBox 71">
            <a:extLst>
              <a:ext uri="{FF2B5EF4-FFF2-40B4-BE49-F238E27FC236}">
                <a16:creationId xmlns:a16="http://schemas.microsoft.com/office/drawing/2014/main" id="{610E9832-9A46-5D05-90BC-31D706C48F14}"/>
              </a:ext>
            </a:extLst>
          </p:cNvPr>
          <p:cNvSpPr txBox="1"/>
          <p:nvPr/>
        </p:nvSpPr>
        <p:spPr>
          <a:xfrm>
            <a:off x="7006161" y="2114806"/>
            <a:ext cx="1142374" cy="1264449"/>
          </a:xfrm>
          <a:prstGeom prst="rect">
            <a:avLst/>
          </a:prstGeom>
          <a:noFill/>
          <a:ln>
            <a:noFill/>
          </a:ln>
        </p:spPr>
        <p:txBody>
          <a:bodyPr wrap="square" rtlCol="0">
            <a:spAutoFit/>
          </a:bodyPr>
          <a:lstStyle/>
          <a:p>
            <a:pPr defTabSz="872268">
              <a:defRPr/>
            </a:pPr>
            <a:r>
              <a:rPr lang="en-US" sz="952" b="1" dirty="0">
                <a:solidFill>
                  <a:srgbClr val="8A8A8D"/>
                </a:solidFill>
                <a:latin typeface="Arial"/>
                <a:ea typeface="Impact" charset="0"/>
                <a:cs typeface="Impact" charset="0"/>
              </a:rPr>
              <a:t>6.</a:t>
            </a:r>
          </a:p>
          <a:p>
            <a:pPr defTabSz="872268">
              <a:defRPr/>
            </a:pPr>
            <a:endParaRPr lang="en-US" sz="952" b="1" dirty="0">
              <a:solidFill>
                <a:srgbClr val="8A8A8D"/>
              </a:solidFill>
              <a:latin typeface="Arial"/>
              <a:ea typeface="Impact" charset="0"/>
              <a:cs typeface="Impact" charset="0"/>
            </a:endParaRPr>
          </a:p>
          <a:p>
            <a:pPr defTabSz="872268">
              <a:defRPr/>
            </a:pPr>
            <a:endParaRPr lang="en-US" sz="952" b="1" dirty="0">
              <a:solidFill>
                <a:srgbClr val="8A8A8D"/>
              </a:solidFill>
              <a:latin typeface="Arial"/>
              <a:ea typeface="Impact" charset="0"/>
              <a:cs typeface="Impact" charset="0"/>
            </a:endParaRPr>
          </a:p>
          <a:p>
            <a:pPr defTabSz="872268">
              <a:defRPr/>
            </a:pPr>
            <a:endParaRPr lang="en-US" sz="952" b="1" dirty="0">
              <a:solidFill>
                <a:srgbClr val="8A8A8D"/>
              </a:solidFill>
              <a:latin typeface="Arial"/>
              <a:ea typeface="Impact" charset="0"/>
              <a:cs typeface="Impact" charset="0"/>
            </a:endParaRPr>
          </a:p>
          <a:p>
            <a:pPr defTabSz="872268">
              <a:defRPr/>
            </a:pPr>
            <a:endParaRPr lang="en-US" sz="952" b="1" dirty="0">
              <a:solidFill>
                <a:srgbClr val="8A8A8D"/>
              </a:solidFill>
              <a:latin typeface="Arial"/>
              <a:ea typeface="Impact" charset="0"/>
              <a:cs typeface="Impact" charset="0"/>
            </a:endParaRPr>
          </a:p>
          <a:p>
            <a:pPr defTabSz="872268">
              <a:defRPr/>
            </a:pPr>
            <a:endParaRPr lang="en-US" sz="952" b="1" dirty="0">
              <a:solidFill>
                <a:srgbClr val="8A8A8D"/>
              </a:solidFill>
              <a:latin typeface="Arial"/>
              <a:ea typeface="Impact" charset="0"/>
              <a:cs typeface="Impact" charset="0"/>
            </a:endParaRPr>
          </a:p>
          <a:p>
            <a:pPr defTabSz="872268">
              <a:defRPr/>
            </a:pPr>
            <a:r>
              <a:rPr lang="en-US" sz="952" b="1" dirty="0">
                <a:solidFill>
                  <a:srgbClr val="8A8A8D"/>
                </a:solidFill>
                <a:latin typeface="Arial"/>
                <a:ea typeface="Impact" charset="0"/>
                <a:cs typeface="Impact" charset="0"/>
              </a:rPr>
              <a:t>FILM </a:t>
            </a:r>
          </a:p>
          <a:p>
            <a:pPr defTabSz="872268">
              <a:defRPr/>
            </a:pPr>
            <a:r>
              <a:rPr lang="en-US" sz="952" b="1" dirty="0">
                <a:solidFill>
                  <a:srgbClr val="8A8A8D"/>
                </a:solidFill>
                <a:latin typeface="Arial"/>
                <a:ea typeface="Impact" charset="0"/>
                <a:cs typeface="Impact" charset="0"/>
              </a:rPr>
              <a:t>TRAILERS</a:t>
            </a:r>
          </a:p>
        </p:txBody>
      </p:sp>
      <p:sp>
        <p:nvSpPr>
          <p:cNvPr id="73" name="Rectangle 72">
            <a:extLst>
              <a:ext uri="{FF2B5EF4-FFF2-40B4-BE49-F238E27FC236}">
                <a16:creationId xmlns:a16="http://schemas.microsoft.com/office/drawing/2014/main" id="{5CF86898-AC4C-4A18-3F42-BB4B6675E580}"/>
              </a:ext>
            </a:extLst>
          </p:cNvPr>
          <p:cNvSpPr/>
          <p:nvPr/>
        </p:nvSpPr>
        <p:spPr>
          <a:xfrm>
            <a:off x="8824825" y="2060165"/>
            <a:ext cx="826107" cy="2735895"/>
          </a:xfrm>
          <a:prstGeom prst="rect">
            <a:avLst/>
          </a:prstGeom>
          <a:solidFill>
            <a:srgbClr val="FB3449"/>
          </a:solidFill>
          <a:ln w="3175">
            <a:solidFill>
              <a:schemeClr val="accent5"/>
            </a:solidFill>
          </a:ln>
          <a:effectLst>
            <a:glow rad="101600">
              <a:srgbClr val="C00000">
                <a:alpha val="60000"/>
              </a:srgbClr>
            </a:glow>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872268">
              <a:defRPr/>
            </a:pPr>
            <a:endParaRPr lang="en-US" sz="1723" dirty="0">
              <a:solidFill>
                <a:srgbClr val="000000"/>
              </a:solidFill>
              <a:latin typeface="Arial"/>
            </a:endParaRPr>
          </a:p>
        </p:txBody>
      </p:sp>
      <p:sp>
        <p:nvSpPr>
          <p:cNvPr id="75" name="TextBox 74">
            <a:extLst>
              <a:ext uri="{FF2B5EF4-FFF2-40B4-BE49-F238E27FC236}">
                <a16:creationId xmlns:a16="http://schemas.microsoft.com/office/drawing/2014/main" id="{054A875B-E9BC-A35B-37AB-30A664108B90}"/>
              </a:ext>
            </a:extLst>
          </p:cNvPr>
          <p:cNvSpPr txBox="1"/>
          <p:nvPr/>
        </p:nvSpPr>
        <p:spPr>
          <a:xfrm>
            <a:off x="8823063" y="2121602"/>
            <a:ext cx="957350" cy="1410964"/>
          </a:xfrm>
          <a:prstGeom prst="rect">
            <a:avLst/>
          </a:prstGeom>
          <a:noFill/>
          <a:ln>
            <a:noFill/>
          </a:ln>
        </p:spPr>
        <p:txBody>
          <a:bodyPr wrap="square" rtlCol="0">
            <a:spAutoFit/>
          </a:bodyPr>
          <a:lstStyle/>
          <a:p>
            <a:pPr defTabSz="872268">
              <a:defRPr/>
            </a:pPr>
            <a:r>
              <a:rPr lang="en-US" sz="952" b="1" dirty="0">
                <a:solidFill>
                  <a:srgbClr val="FFFFFF"/>
                </a:solidFill>
                <a:latin typeface="Arial"/>
                <a:ea typeface="Impact" charset="0"/>
                <a:cs typeface="Impact" charset="0"/>
              </a:rPr>
              <a:t>7.</a:t>
            </a:r>
          </a:p>
          <a:p>
            <a:pPr defTabSz="872268">
              <a:defRPr/>
            </a:pPr>
            <a:endParaRPr lang="en-US" sz="952" b="1" dirty="0">
              <a:solidFill>
                <a:srgbClr val="FFFFFF"/>
              </a:solidFill>
              <a:latin typeface="Arial"/>
              <a:ea typeface="Impact" charset="0"/>
              <a:cs typeface="Impact" charset="0"/>
            </a:endParaRPr>
          </a:p>
          <a:p>
            <a:pPr defTabSz="872268">
              <a:defRPr/>
            </a:pPr>
            <a:endParaRPr lang="en-US" sz="952" b="1" dirty="0">
              <a:solidFill>
                <a:srgbClr val="FFFFFF"/>
              </a:solidFill>
              <a:latin typeface="Arial"/>
              <a:ea typeface="Impact" charset="0"/>
              <a:cs typeface="Impact" charset="0"/>
            </a:endParaRPr>
          </a:p>
          <a:p>
            <a:pPr defTabSz="872268">
              <a:defRPr/>
            </a:pPr>
            <a:endParaRPr lang="en-US" sz="952" b="1" dirty="0">
              <a:solidFill>
                <a:srgbClr val="FFFFFF"/>
              </a:solidFill>
              <a:latin typeface="Arial"/>
              <a:ea typeface="Impact" charset="0"/>
              <a:cs typeface="Impact" charset="0"/>
            </a:endParaRPr>
          </a:p>
          <a:p>
            <a:pPr defTabSz="872268">
              <a:defRPr/>
            </a:pPr>
            <a:endParaRPr lang="en-US" sz="952" b="1" dirty="0">
              <a:solidFill>
                <a:srgbClr val="FFFFFF"/>
              </a:solidFill>
              <a:latin typeface="Arial"/>
              <a:ea typeface="Impact" charset="0"/>
              <a:cs typeface="Impact" charset="0"/>
            </a:endParaRPr>
          </a:p>
          <a:p>
            <a:pPr defTabSz="872268">
              <a:defRPr/>
            </a:pPr>
            <a:endParaRPr lang="en-US" sz="952" b="1" dirty="0">
              <a:solidFill>
                <a:srgbClr val="FFFFFF"/>
              </a:solidFill>
              <a:latin typeface="Arial"/>
              <a:ea typeface="Impact" charset="0"/>
              <a:cs typeface="Impact" charset="0"/>
            </a:endParaRPr>
          </a:p>
          <a:p>
            <a:pPr defTabSz="872268">
              <a:defRPr/>
            </a:pPr>
            <a:r>
              <a:rPr lang="en-US" sz="952" b="1" dirty="0">
                <a:solidFill>
                  <a:srgbClr val="FFFFFF"/>
                </a:solidFill>
                <a:latin typeface="Arial"/>
                <a:ea typeface="Impact" charset="0"/>
                <a:cs typeface="Impact" charset="0"/>
              </a:rPr>
              <a:t>Turn Your Phone Off Message</a:t>
            </a:r>
          </a:p>
        </p:txBody>
      </p:sp>
      <p:sp>
        <p:nvSpPr>
          <p:cNvPr id="76" name="Rectangle 75">
            <a:extLst>
              <a:ext uri="{FF2B5EF4-FFF2-40B4-BE49-F238E27FC236}">
                <a16:creationId xmlns:a16="http://schemas.microsoft.com/office/drawing/2014/main" id="{A658FEE4-0965-10CE-2923-EB3F59F939DF}"/>
              </a:ext>
            </a:extLst>
          </p:cNvPr>
          <p:cNvSpPr/>
          <p:nvPr/>
        </p:nvSpPr>
        <p:spPr>
          <a:xfrm>
            <a:off x="9693502" y="2061053"/>
            <a:ext cx="1327040" cy="2735895"/>
          </a:xfrm>
          <a:prstGeom prst="rect">
            <a:avLst/>
          </a:prstGeom>
          <a:solidFill>
            <a:srgbClr val="D7BB77"/>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872268">
              <a:defRPr/>
            </a:pPr>
            <a:endParaRPr lang="en-US" sz="1723" dirty="0">
              <a:solidFill>
                <a:srgbClr val="000000"/>
              </a:solidFill>
              <a:latin typeface="Arial"/>
            </a:endParaRPr>
          </a:p>
        </p:txBody>
      </p:sp>
      <p:cxnSp>
        <p:nvCxnSpPr>
          <p:cNvPr id="77" name="Straight Arrow Connector 76">
            <a:extLst>
              <a:ext uri="{FF2B5EF4-FFF2-40B4-BE49-F238E27FC236}">
                <a16:creationId xmlns:a16="http://schemas.microsoft.com/office/drawing/2014/main" id="{E823AD08-972A-9C37-929A-349768199A9B}"/>
              </a:ext>
            </a:extLst>
          </p:cNvPr>
          <p:cNvCxnSpPr/>
          <p:nvPr/>
        </p:nvCxnSpPr>
        <p:spPr>
          <a:xfrm>
            <a:off x="10245264" y="4575714"/>
            <a:ext cx="199006"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040F286F-31D3-72FC-0CA3-0B20F3528C5A}"/>
              </a:ext>
            </a:extLst>
          </p:cNvPr>
          <p:cNvSpPr txBox="1"/>
          <p:nvPr/>
        </p:nvSpPr>
        <p:spPr>
          <a:xfrm>
            <a:off x="9766588" y="2114806"/>
            <a:ext cx="957350" cy="1264449"/>
          </a:xfrm>
          <a:prstGeom prst="rect">
            <a:avLst/>
          </a:prstGeom>
          <a:noFill/>
          <a:ln>
            <a:noFill/>
          </a:ln>
        </p:spPr>
        <p:txBody>
          <a:bodyPr wrap="square" rtlCol="0">
            <a:spAutoFit/>
          </a:bodyPr>
          <a:lstStyle/>
          <a:p>
            <a:pPr defTabSz="872268">
              <a:defRPr/>
            </a:pPr>
            <a:r>
              <a:rPr lang="en-US" sz="952" b="1" dirty="0">
                <a:solidFill>
                  <a:srgbClr val="FFFEFF"/>
                </a:solidFill>
                <a:latin typeface="Arial"/>
                <a:ea typeface="Impact" charset="0"/>
                <a:cs typeface="Impact" charset="0"/>
              </a:rPr>
              <a:t>8.</a:t>
            </a:r>
          </a:p>
          <a:p>
            <a:pPr defTabSz="872268">
              <a:defRPr/>
            </a:pPr>
            <a:endParaRPr lang="en-US" sz="952" b="1" dirty="0">
              <a:solidFill>
                <a:srgbClr val="FFFEFF"/>
              </a:solidFill>
              <a:latin typeface="Arial"/>
              <a:ea typeface="Impact" charset="0"/>
              <a:cs typeface="Impact" charset="0"/>
            </a:endParaRPr>
          </a:p>
          <a:p>
            <a:pPr defTabSz="872268">
              <a:defRPr/>
            </a:pPr>
            <a:endParaRPr lang="en-US" sz="952" b="1" dirty="0">
              <a:solidFill>
                <a:srgbClr val="FFFEFF"/>
              </a:solidFill>
              <a:latin typeface="Arial"/>
              <a:ea typeface="Impact" charset="0"/>
              <a:cs typeface="Impact" charset="0"/>
            </a:endParaRPr>
          </a:p>
          <a:p>
            <a:pPr defTabSz="872268">
              <a:defRPr/>
            </a:pPr>
            <a:endParaRPr lang="en-US" sz="952" b="1" dirty="0">
              <a:solidFill>
                <a:srgbClr val="FFFEFF"/>
              </a:solidFill>
              <a:latin typeface="Arial"/>
              <a:ea typeface="Impact" charset="0"/>
              <a:cs typeface="Impact" charset="0"/>
            </a:endParaRPr>
          </a:p>
          <a:p>
            <a:pPr defTabSz="872268">
              <a:defRPr/>
            </a:pPr>
            <a:endParaRPr lang="en-US" sz="952" b="1" dirty="0">
              <a:solidFill>
                <a:srgbClr val="FFFEFF"/>
              </a:solidFill>
              <a:latin typeface="Arial"/>
              <a:ea typeface="Impact" charset="0"/>
              <a:cs typeface="Impact" charset="0"/>
            </a:endParaRPr>
          </a:p>
          <a:p>
            <a:pPr defTabSz="872268">
              <a:defRPr/>
            </a:pPr>
            <a:endParaRPr lang="en-US" sz="952" b="1" dirty="0">
              <a:solidFill>
                <a:srgbClr val="FFFEFF"/>
              </a:solidFill>
              <a:latin typeface="Arial"/>
              <a:ea typeface="Impact" charset="0"/>
              <a:cs typeface="Impact" charset="0"/>
            </a:endParaRPr>
          </a:p>
          <a:p>
            <a:pPr defTabSz="872268">
              <a:defRPr/>
            </a:pPr>
            <a:r>
              <a:rPr lang="en-US" sz="952" b="1" dirty="0">
                <a:solidFill>
                  <a:srgbClr val="FFFEFF"/>
                </a:solidFill>
                <a:latin typeface="Arial"/>
                <a:ea typeface="Impact" charset="0"/>
                <a:cs typeface="Impact" charset="0"/>
              </a:rPr>
              <a:t>GOLD </a:t>
            </a:r>
          </a:p>
          <a:p>
            <a:pPr defTabSz="872268">
              <a:defRPr/>
            </a:pPr>
            <a:r>
              <a:rPr lang="en-US" sz="952" b="1" dirty="0">
                <a:solidFill>
                  <a:srgbClr val="FFFEFF"/>
                </a:solidFill>
                <a:latin typeface="Arial"/>
                <a:ea typeface="Impact" charset="0"/>
                <a:cs typeface="Impact" charset="0"/>
              </a:rPr>
              <a:t>SPOT</a:t>
            </a:r>
          </a:p>
        </p:txBody>
      </p:sp>
      <p:cxnSp>
        <p:nvCxnSpPr>
          <p:cNvPr id="79" name="Straight Arrow Connector 78">
            <a:extLst>
              <a:ext uri="{FF2B5EF4-FFF2-40B4-BE49-F238E27FC236}">
                <a16:creationId xmlns:a16="http://schemas.microsoft.com/office/drawing/2014/main" id="{5EB34753-0942-2293-97FA-967AB6C3A213}"/>
              </a:ext>
            </a:extLst>
          </p:cNvPr>
          <p:cNvCxnSpPr/>
          <p:nvPr/>
        </p:nvCxnSpPr>
        <p:spPr>
          <a:xfrm>
            <a:off x="9126234" y="4575713"/>
            <a:ext cx="199006"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FC1E899C-5B7A-E4F4-C24E-E3538B61A2A0}"/>
              </a:ext>
            </a:extLst>
          </p:cNvPr>
          <p:cNvSpPr/>
          <p:nvPr/>
        </p:nvSpPr>
        <p:spPr>
          <a:xfrm>
            <a:off x="11043353" y="2061054"/>
            <a:ext cx="530940" cy="2735895"/>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872268">
              <a:defRPr/>
            </a:pPr>
            <a:endParaRPr lang="en-US" sz="1723" dirty="0">
              <a:solidFill>
                <a:srgbClr val="000000"/>
              </a:solidFill>
              <a:latin typeface="Arial"/>
            </a:endParaRPr>
          </a:p>
        </p:txBody>
      </p:sp>
      <p:sp>
        <p:nvSpPr>
          <p:cNvPr id="81" name="Oval 80">
            <a:extLst>
              <a:ext uri="{FF2B5EF4-FFF2-40B4-BE49-F238E27FC236}">
                <a16:creationId xmlns:a16="http://schemas.microsoft.com/office/drawing/2014/main" id="{59840345-2F97-9C3B-13BE-BE2A7A389160}"/>
              </a:ext>
            </a:extLst>
          </p:cNvPr>
          <p:cNvSpPr/>
          <p:nvPr/>
        </p:nvSpPr>
        <p:spPr>
          <a:xfrm>
            <a:off x="11221268" y="4515379"/>
            <a:ext cx="120673" cy="120673"/>
          </a:xfrm>
          <a:prstGeom prst="ellipse">
            <a:avLst/>
          </a:prstGeom>
          <a:noFill/>
          <a:ln w="19050">
            <a:solidFill>
              <a:schemeClr val="accent6"/>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872268">
              <a:defRPr/>
            </a:pPr>
            <a:endParaRPr lang="en-GB" sz="1723" dirty="0">
              <a:solidFill>
                <a:srgbClr val="8A8A8D"/>
              </a:solidFill>
              <a:latin typeface="Arial"/>
            </a:endParaRPr>
          </a:p>
        </p:txBody>
      </p:sp>
      <p:sp>
        <p:nvSpPr>
          <p:cNvPr id="82" name="TextBox 81">
            <a:extLst>
              <a:ext uri="{FF2B5EF4-FFF2-40B4-BE49-F238E27FC236}">
                <a16:creationId xmlns:a16="http://schemas.microsoft.com/office/drawing/2014/main" id="{6556FA48-61D6-CAEB-FCE9-73747ECBCC99}"/>
              </a:ext>
            </a:extLst>
          </p:cNvPr>
          <p:cNvSpPr txBox="1"/>
          <p:nvPr/>
        </p:nvSpPr>
        <p:spPr>
          <a:xfrm>
            <a:off x="11052062" y="2128096"/>
            <a:ext cx="957350" cy="1117935"/>
          </a:xfrm>
          <a:prstGeom prst="rect">
            <a:avLst/>
          </a:prstGeom>
          <a:noFill/>
          <a:ln>
            <a:noFill/>
          </a:ln>
        </p:spPr>
        <p:txBody>
          <a:bodyPr wrap="square" rtlCol="0">
            <a:spAutoFit/>
          </a:bodyPr>
          <a:lstStyle/>
          <a:p>
            <a:pPr defTabSz="872268">
              <a:defRPr/>
            </a:pPr>
            <a:r>
              <a:rPr lang="en-US" sz="952" b="1" dirty="0">
                <a:solidFill>
                  <a:srgbClr val="8A8A8D"/>
                </a:solidFill>
                <a:latin typeface="Arial"/>
                <a:ea typeface="Impact" charset="0"/>
                <a:cs typeface="Impact" charset="0"/>
              </a:rPr>
              <a:t>9.</a:t>
            </a:r>
          </a:p>
          <a:p>
            <a:pPr defTabSz="872268">
              <a:defRPr/>
            </a:pPr>
            <a:endParaRPr lang="en-US" sz="952" b="1" dirty="0">
              <a:solidFill>
                <a:srgbClr val="8A8A8D"/>
              </a:solidFill>
              <a:latin typeface="Arial"/>
              <a:ea typeface="Impact" charset="0"/>
              <a:cs typeface="Impact" charset="0"/>
            </a:endParaRPr>
          </a:p>
          <a:p>
            <a:pPr defTabSz="872268">
              <a:defRPr/>
            </a:pPr>
            <a:endParaRPr lang="en-US" sz="952" b="1" dirty="0">
              <a:solidFill>
                <a:srgbClr val="8A8A8D"/>
              </a:solidFill>
              <a:latin typeface="Arial"/>
              <a:ea typeface="Impact" charset="0"/>
              <a:cs typeface="Impact" charset="0"/>
            </a:endParaRPr>
          </a:p>
          <a:p>
            <a:pPr defTabSz="872268">
              <a:defRPr/>
            </a:pPr>
            <a:endParaRPr lang="en-US" sz="952" b="1" dirty="0">
              <a:solidFill>
                <a:srgbClr val="8A8A8D"/>
              </a:solidFill>
              <a:latin typeface="Arial"/>
              <a:ea typeface="Impact" charset="0"/>
              <a:cs typeface="Impact" charset="0"/>
            </a:endParaRPr>
          </a:p>
          <a:p>
            <a:pPr defTabSz="872268">
              <a:defRPr/>
            </a:pPr>
            <a:endParaRPr lang="en-US" sz="952" b="1" dirty="0">
              <a:solidFill>
                <a:srgbClr val="8A8A8D"/>
              </a:solidFill>
              <a:latin typeface="Arial"/>
              <a:ea typeface="Impact" charset="0"/>
              <a:cs typeface="Impact" charset="0"/>
            </a:endParaRPr>
          </a:p>
          <a:p>
            <a:pPr defTabSz="872268">
              <a:defRPr/>
            </a:pPr>
            <a:endParaRPr lang="en-US" sz="952" b="1" dirty="0">
              <a:solidFill>
                <a:srgbClr val="8A8A8D"/>
              </a:solidFill>
              <a:latin typeface="Arial"/>
              <a:ea typeface="Impact" charset="0"/>
              <a:cs typeface="Impact" charset="0"/>
            </a:endParaRPr>
          </a:p>
          <a:p>
            <a:pPr defTabSz="872268">
              <a:defRPr/>
            </a:pPr>
            <a:r>
              <a:rPr lang="en-US" sz="952" b="1" dirty="0">
                <a:solidFill>
                  <a:srgbClr val="8A8A8D"/>
                </a:solidFill>
                <a:latin typeface="Arial"/>
                <a:ea typeface="Impact" charset="0"/>
                <a:cs typeface="Impact" charset="0"/>
              </a:rPr>
              <a:t>FILM</a:t>
            </a:r>
          </a:p>
        </p:txBody>
      </p:sp>
      <p:sp>
        <p:nvSpPr>
          <p:cNvPr id="7" name="Rectangle 6">
            <a:extLst>
              <a:ext uri="{FF2B5EF4-FFF2-40B4-BE49-F238E27FC236}">
                <a16:creationId xmlns:a16="http://schemas.microsoft.com/office/drawing/2014/main" id="{3D7B6FFA-7791-B976-56EA-B758781381A7}"/>
              </a:ext>
            </a:extLst>
          </p:cNvPr>
          <p:cNvSpPr/>
          <p:nvPr/>
        </p:nvSpPr>
        <p:spPr>
          <a:xfrm>
            <a:off x="3408904" y="5115975"/>
            <a:ext cx="5903378" cy="52399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872296"/>
            <a:r>
              <a:rPr lang="en-GB" sz="1270" dirty="0">
                <a:solidFill>
                  <a:srgbClr val="FFFFFF"/>
                </a:solidFill>
                <a:latin typeface="Arial"/>
                <a:ea typeface="Times New Roman" panose="02020603050405020304" pitchFamily="18" charset="0"/>
                <a:cs typeface="Times New Roman" panose="02020603050405020304" pitchFamily="18" charset="0"/>
              </a:rPr>
              <a:t>Compliment the bespoke phones off message with a brand ad running at another point in the ad reel, either amongst the brand ads reel or in a premium position</a:t>
            </a:r>
            <a:endParaRPr lang="en-GB" sz="1270" dirty="0">
              <a:solidFill>
                <a:srgbClr val="FFFFFF"/>
              </a:solidFill>
              <a:latin typeface="Arial"/>
              <a:ea typeface="Calibri" panose="020F0502020204030204" pitchFamily="34" charset="0"/>
              <a:cs typeface="Times New Roman" panose="02020603050405020304" pitchFamily="18" charset="0"/>
            </a:endParaRPr>
          </a:p>
        </p:txBody>
      </p:sp>
      <p:sp>
        <p:nvSpPr>
          <p:cNvPr id="8" name="Right Brace 7">
            <a:extLst>
              <a:ext uri="{FF2B5EF4-FFF2-40B4-BE49-F238E27FC236}">
                <a16:creationId xmlns:a16="http://schemas.microsoft.com/office/drawing/2014/main" id="{0B77BA34-B43B-C3C1-4AC1-1DC887C82945}"/>
              </a:ext>
            </a:extLst>
          </p:cNvPr>
          <p:cNvSpPr/>
          <p:nvPr/>
        </p:nvSpPr>
        <p:spPr>
          <a:xfrm rot="5400000">
            <a:off x="6251466" y="981684"/>
            <a:ext cx="234209" cy="7970462"/>
          </a:xfrm>
          <a:prstGeom prst="rightBrace">
            <a:avLst>
              <a:gd name="adj1" fmla="val 8333"/>
              <a:gd name="adj2" fmla="val 50142"/>
            </a:avLst>
          </a:prstGeom>
          <a:ln w="15875">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72296"/>
            <a:endParaRPr lang="en-US" sz="1723">
              <a:solidFill>
                <a:srgbClr val="00BFD6"/>
              </a:solidFill>
              <a:latin typeface="Arial"/>
            </a:endParaRPr>
          </a:p>
        </p:txBody>
      </p:sp>
      <p:pic>
        <p:nvPicPr>
          <p:cNvPr id="5" name="Picture 4" descr="A picture containing text&#10;&#10;Description automatically generated">
            <a:extLst>
              <a:ext uri="{FF2B5EF4-FFF2-40B4-BE49-F238E27FC236}">
                <a16:creationId xmlns:a16="http://schemas.microsoft.com/office/drawing/2014/main" id="{3AA64F83-85A0-71B0-33A6-D6F02ACE1B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225" y="6329868"/>
            <a:ext cx="1513705" cy="315727"/>
          </a:xfrm>
          <a:prstGeom prst="rect">
            <a:avLst/>
          </a:prstGeom>
        </p:spPr>
      </p:pic>
    </p:spTree>
    <p:extLst>
      <p:ext uri="{BB962C8B-B14F-4D97-AF65-F5344CB8AC3E}">
        <p14:creationId xmlns:p14="http://schemas.microsoft.com/office/powerpoint/2010/main" val="290921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icket Information &amp; Prices | The Cinema in The Power Station">
            <a:extLst>
              <a:ext uri="{FF2B5EF4-FFF2-40B4-BE49-F238E27FC236}">
                <a16:creationId xmlns:a16="http://schemas.microsoft.com/office/drawing/2014/main" id="{A3DE38FD-A1AC-6AFC-00E0-74262F4DDE03}"/>
              </a:ext>
            </a:extLst>
          </p:cNvPr>
          <p:cNvPicPr>
            <a:picLocks noChangeAspect="1" noChangeArrowheads="1"/>
          </p:cNvPicPr>
          <p:nvPr/>
        </p:nvPicPr>
        <p:blipFill rotWithShape="1">
          <a:blip r:embed="rId3" cstate="print">
            <a:alphaModFix amt="14000"/>
            <a:extLst>
              <a:ext uri="{28A0092B-C50C-407E-A947-70E740481C1C}">
                <a14:useLocalDpi xmlns:a14="http://schemas.microsoft.com/office/drawing/2010/main" val="0"/>
              </a:ext>
            </a:extLst>
          </a:blip>
          <a:srcRect l="9112" r="8567"/>
          <a:stretch/>
        </p:blipFill>
        <p:spPr bwMode="auto">
          <a:xfrm>
            <a:off x="0" y="0"/>
            <a:ext cx="12192000" cy="6857821"/>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509FE648-1A4D-4597-9984-51370B6D307D}"/>
              </a:ext>
            </a:extLst>
          </p:cNvPr>
          <p:cNvSpPr>
            <a:spLocks noGrp="1"/>
          </p:cNvSpPr>
          <p:nvPr>
            <p:ph type="body" sz="quarter" idx="12"/>
          </p:nvPr>
        </p:nvSpPr>
        <p:spPr>
          <a:xfrm>
            <a:off x="212225" y="775238"/>
            <a:ext cx="11258204" cy="186279"/>
          </a:xfrm>
        </p:spPr>
        <p:txBody>
          <a:bodyPr/>
          <a:lstStyle/>
          <a:p>
            <a:r>
              <a:rPr lang="en-GB" dirty="0">
                <a:latin typeface="Arial" charset="0"/>
                <a:ea typeface="Arial" charset="0"/>
                <a:cs typeface="Arial" charset="0"/>
              </a:rPr>
              <a:t>Meta-analysis of 22 recent cinema campaigns &amp; 7 contextual/bespoke campaigns</a:t>
            </a:r>
          </a:p>
          <a:p>
            <a:endParaRPr lang="en-US" dirty="0"/>
          </a:p>
        </p:txBody>
      </p:sp>
      <p:sp>
        <p:nvSpPr>
          <p:cNvPr id="20" name="Rectangle 19">
            <a:extLst>
              <a:ext uri="{FF2B5EF4-FFF2-40B4-BE49-F238E27FC236}">
                <a16:creationId xmlns:a16="http://schemas.microsoft.com/office/drawing/2014/main" id="{FD3F1A67-8E1D-459E-9DE8-BDE675017FF5}"/>
              </a:ext>
            </a:extLst>
          </p:cNvPr>
          <p:cNvSpPr/>
          <p:nvPr/>
        </p:nvSpPr>
        <p:spPr>
          <a:xfrm>
            <a:off x="5787235" y="6522858"/>
            <a:ext cx="6096000" cy="315727"/>
          </a:xfrm>
          <a:prstGeom prst="rect">
            <a:avLst/>
          </a:prstGeom>
        </p:spPr>
        <p:txBody>
          <a:bodyPr>
            <a:spAutoFit/>
          </a:bodyPr>
          <a:lstStyle/>
          <a:p>
            <a:pPr algn="r" defTabSz="914269">
              <a:defRPr/>
            </a:pPr>
            <a:r>
              <a:rPr lang="en-US" sz="726" dirty="0">
                <a:solidFill>
                  <a:srgbClr val="FFFFFF"/>
                </a:solidFill>
                <a:latin typeface="Arial" charset="0"/>
                <a:ea typeface="Arial" charset="0"/>
                <a:cs typeface="Arial" charset="0"/>
              </a:rPr>
              <a:t>Source: Differentology data bank. Meta-analysis consists of 22 campaigns and 7 bespoke campaigns.</a:t>
            </a:r>
          </a:p>
          <a:p>
            <a:pPr algn="r" defTabSz="914269">
              <a:defRPr/>
            </a:pPr>
            <a:endParaRPr lang="en-US" sz="726" dirty="0">
              <a:solidFill>
                <a:srgbClr val="FFFFFF"/>
              </a:solidFill>
              <a:latin typeface="Arial" charset="0"/>
              <a:ea typeface="Arial" charset="0"/>
              <a:cs typeface="Arial" charset="0"/>
            </a:endParaRPr>
          </a:p>
        </p:txBody>
      </p:sp>
      <p:grpSp>
        <p:nvGrpSpPr>
          <p:cNvPr id="27" name="Group 26">
            <a:extLst>
              <a:ext uri="{FF2B5EF4-FFF2-40B4-BE49-F238E27FC236}">
                <a16:creationId xmlns:a16="http://schemas.microsoft.com/office/drawing/2014/main" id="{D8CB6F29-2862-024C-9882-E21699075B32}"/>
              </a:ext>
            </a:extLst>
          </p:cNvPr>
          <p:cNvGrpSpPr/>
          <p:nvPr/>
        </p:nvGrpSpPr>
        <p:grpSpPr>
          <a:xfrm>
            <a:off x="1405541" y="1536865"/>
            <a:ext cx="8763387" cy="4858993"/>
            <a:chOff x="1758209" y="3109561"/>
            <a:chExt cx="9363650" cy="5077355"/>
          </a:xfrm>
        </p:grpSpPr>
        <p:grpSp>
          <p:nvGrpSpPr>
            <p:cNvPr id="28" name="Group 27">
              <a:extLst>
                <a:ext uri="{FF2B5EF4-FFF2-40B4-BE49-F238E27FC236}">
                  <a16:creationId xmlns:a16="http://schemas.microsoft.com/office/drawing/2014/main" id="{79DF5A3A-A19A-DD4D-B481-85BC2BACE782}"/>
                </a:ext>
              </a:extLst>
            </p:cNvPr>
            <p:cNvGrpSpPr/>
            <p:nvPr/>
          </p:nvGrpSpPr>
          <p:grpSpPr>
            <a:xfrm>
              <a:off x="1758209" y="3109561"/>
              <a:ext cx="9363650" cy="3926330"/>
              <a:chOff x="1290889" y="2179540"/>
              <a:chExt cx="10360058" cy="4344143"/>
            </a:xfrm>
          </p:grpSpPr>
          <p:grpSp>
            <p:nvGrpSpPr>
              <p:cNvPr id="36" name="Group 35">
                <a:extLst>
                  <a:ext uri="{FF2B5EF4-FFF2-40B4-BE49-F238E27FC236}">
                    <a16:creationId xmlns:a16="http://schemas.microsoft.com/office/drawing/2014/main" id="{223FB3DA-CC0C-D54B-A14A-9CBDE60ADFDE}"/>
                  </a:ext>
                </a:extLst>
              </p:cNvPr>
              <p:cNvGrpSpPr/>
              <p:nvPr/>
            </p:nvGrpSpPr>
            <p:grpSpPr>
              <a:xfrm>
                <a:off x="1290889" y="2179540"/>
                <a:ext cx="10360058" cy="4344143"/>
                <a:chOff x="5480451" y="2296821"/>
                <a:chExt cx="5739483" cy="3671390"/>
              </a:xfrm>
            </p:grpSpPr>
            <p:graphicFrame>
              <p:nvGraphicFramePr>
                <p:cNvPr id="40" name="Chart 39">
                  <a:extLst>
                    <a:ext uri="{FF2B5EF4-FFF2-40B4-BE49-F238E27FC236}">
                      <a16:creationId xmlns:a16="http://schemas.microsoft.com/office/drawing/2014/main" id="{C90F1BB9-8A7D-BD40-BE76-2FED2ABD2618}"/>
                    </a:ext>
                  </a:extLst>
                </p:cNvPr>
                <p:cNvGraphicFramePr/>
                <p:nvPr/>
              </p:nvGraphicFramePr>
              <p:xfrm>
                <a:off x="5480451" y="2868657"/>
                <a:ext cx="2716861" cy="3099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1" name="Chart 40">
                  <a:extLst>
                    <a:ext uri="{FF2B5EF4-FFF2-40B4-BE49-F238E27FC236}">
                      <a16:creationId xmlns:a16="http://schemas.microsoft.com/office/drawing/2014/main" id="{70CE9D51-854C-D84C-90AC-56B1236AB4A3}"/>
                    </a:ext>
                  </a:extLst>
                </p:cNvPr>
                <p:cNvGraphicFramePr/>
                <p:nvPr/>
              </p:nvGraphicFramePr>
              <p:xfrm>
                <a:off x="8636509" y="2866824"/>
                <a:ext cx="2583425" cy="3099554"/>
              </p:xfrm>
              <a:graphic>
                <a:graphicData uri="http://schemas.openxmlformats.org/drawingml/2006/chart">
                  <c:chart xmlns:c="http://schemas.openxmlformats.org/drawingml/2006/chart" xmlns:r="http://schemas.openxmlformats.org/officeDocument/2006/relationships" r:id="rId5"/>
                </a:graphicData>
              </a:graphic>
            </p:graphicFrame>
            <p:sp>
              <p:nvSpPr>
                <p:cNvPr id="42" name="Rectangle 41">
                  <a:extLst>
                    <a:ext uri="{FF2B5EF4-FFF2-40B4-BE49-F238E27FC236}">
                      <a16:creationId xmlns:a16="http://schemas.microsoft.com/office/drawing/2014/main" id="{F10BE01D-BC68-0C4D-BC5A-DA908AC718E4}"/>
                    </a:ext>
                  </a:extLst>
                </p:cNvPr>
                <p:cNvSpPr/>
                <p:nvPr/>
              </p:nvSpPr>
              <p:spPr>
                <a:xfrm>
                  <a:off x="5762635" y="2296821"/>
                  <a:ext cx="2152492" cy="399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defRPr/>
                  </a:pPr>
                  <a:r>
                    <a:rPr lang="en-US" sz="1632" b="1" dirty="0">
                      <a:solidFill>
                        <a:srgbClr val="FFFFFF"/>
                      </a:solidFill>
                      <a:latin typeface="Arial" charset="0"/>
                      <a:ea typeface="Arial" charset="0"/>
                      <a:cs typeface="Arial" charset="0"/>
                    </a:rPr>
                    <a:t>Quality Brand Perceptions</a:t>
                  </a:r>
                </a:p>
              </p:txBody>
            </p:sp>
            <p:sp>
              <p:nvSpPr>
                <p:cNvPr id="43" name="Rectangle 42">
                  <a:extLst>
                    <a:ext uri="{FF2B5EF4-FFF2-40B4-BE49-F238E27FC236}">
                      <a16:creationId xmlns:a16="http://schemas.microsoft.com/office/drawing/2014/main" id="{8284520A-78E6-944E-A06A-D6434AA90585}"/>
                    </a:ext>
                  </a:extLst>
                </p:cNvPr>
                <p:cNvSpPr/>
                <p:nvPr/>
              </p:nvSpPr>
              <p:spPr>
                <a:xfrm>
                  <a:off x="8848925" y="2296821"/>
                  <a:ext cx="2158592" cy="399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defRPr/>
                  </a:pPr>
                  <a:r>
                    <a:rPr lang="en-GB" sz="1632" b="1" dirty="0">
                      <a:solidFill>
                        <a:srgbClr val="FFFFFF"/>
                      </a:solidFill>
                      <a:latin typeface="Helvetica" pitchFamily="2" charset="0"/>
                      <a:ea typeface="Arial" charset="0"/>
                      <a:cs typeface="Helvetica" charset="0"/>
                    </a:rPr>
                    <a:t>B</a:t>
                  </a:r>
                  <a:r>
                    <a:rPr lang="en-US" sz="1632" b="1" dirty="0">
                      <a:solidFill>
                        <a:srgbClr val="FFFFFF"/>
                      </a:solidFill>
                      <a:latin typeface="Helvetica" pitchFamily="2" charset="0"/>
                      <a:ea typeface="Arial" charset="0"/>
                      <a:cs typeface="Helvetica" charset="0"/>
                    </a:rPr>
                    <a:t>rand Consideration</a:t>
                  </a:r>
                  <a:endParaRPr lang="en-US" sz="1814" b="1" dirty="0">
                    <a:solidFill>
                      <a:srgbClr val="FFFFFF"/>
                    </a:solidFill>
                    <a:latin typeface="Arial" charset="0"/>
                    <a:ea typeface="Arial" charset="0"/>
                    <a:cs typeface="Arial" charset="0"/>
                  </a:endParaRPr>
                </a:p>
              </p:txBody>
            </p:sp>
            <p:sp>
              <p:nvSpPr>
                <p:cNvPr id="44" name="Title 1">
                  <a:extLst>
                    <a:ext uri="{FF2B5EF4-FFF2-40B4-BE49-F238E27FC236}">
                      <a16:creationId xmlns:a16="http://schemas.microsoft.com/office/drawing/2014/main" id="{3220494A-EDBB-7241-A857-3C3B8C92E134}"/>
                    </a:ext>
                  </a:extLst>
                </p:cNvPr>
                <p:cNvSpPr txBox="1">
                  <a:spLocks/>
                </p:cNvSpPr>
                <p:nvPr/>
              </p:nvSpPr>
              <p:spPr bwMode="gray">
                <a:xfrm>
                  <a:off x="10332804" y="2860926"/>
                  <a:ext cx="850150" cy="538946"/>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algn="ctr" defTabSz="961707">
                    <a:defRPr/>
                  </a:pPr>
                  <a:r>
                    <a:rPr lang="en-US" sz="2902" b="1" i="1" cap="none" spc="136" dirty="0">
                      <a:solidFill>
                        <a:srgbClr val="FFFFFF"/>
                      </a:solidFill>
                      <a:latin typeface="Impact" charset="0"/>
                      <a:ea typeface="Impact" charset="0"/>
                      <a:cs typeface="Impact" charset="0"/>
                    </a:rPr>
                    <a:t>+33%</a:t>
                  </a:r>
                </a:p>
              </p:txBody>
            </p:sp>
          </p:grpSp>
          <p:sp>
            <p:nvSpPr>
              <p:cNvPr id="37" name="Title 1">
                <a:extLst>
                  <a:ext uri="{FF2B5EF4-FFF2-40B4-BE49-F238E27FC236}">
                    <a16:creationId xmlns:a16="http://schemas.microsoft.com/office/drawing/2014/main" id="{F522B7E3-1348-364A-983F-863ECE914BAC}"/>
                  </a:ext>
                </a:extLst>
              </p:cNvPr>
              <p:cNvSpPr txBox="1">
                <a:spLocks/>
              </p:cNvSpPr>
              <p:nvPr/>
            </p:nvSpPr>
            <p:spPr bwMode="gray">
              <a:xfrm>
                <a:off x="4631118" y="2840184"/>
                <a:ext cx="1197529" cy="644531"/>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algn="ctr" defTabSz="961707">
                  <a:defRPr/>
                </a:pPr>
                <a:r>
                  <a:rPr lang="en-US" sz="2902" b="1" i="1" cap="none" spc="136" dirty="0">
                    <a:solidFill>
                      <a:srgbClr val="FFFFFF"/>
                    </a:solidFill>
                    <a:latin typeface="Impact" charset="0"/>
                    <a:ea typeface="Impact" charset="0"/>
                    <a:cs typeface="Impact" charset="0"/>
                  </a:rPr>
                  <a:t>+55%</a:t>
                </a:r>
              </a:p>
            </p:txBody>
          </p:sp>
          <p:sp>
            <p:nvSpPr>
              <p:cNvPr id="38" name="Title 1">
                <a:extLst>
                  <a:ext uri="{FF2B5EF4-FFF2-40B4-BE49-F238E27FC236}">
                    <a16:creationId xmlns:a16="http://schemas.microsoft.com/office/drawing/2014/main" id="{FEA945D9-873E-DF4C-A806-DECDAE782809}"/>
                  </a:ext>
                </a:extLst>
              </p:cNvPr>
              <p:cNvSpPr txBox="1">
                <a:spLocks/>
              </p:cNvSpPr>
              <p:nvPr/>
            </p:nvSpPr>
            <p:spPr bwMode="gray">
              <a:xfrm>
                <a:off x="3105717" y="2840184"/>
                <a:ext cx="1197529" cy="644531"/>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algn="ctr" defTabSz="961707">
                  <a:defRPr/>
                </a:pPr>
                <a:r>
                  <a:rPr lang="en-US" sz="2902" b="1" i="1" cap="none" spc="136" dirty="0">
                    <a:solidFill>
                      <a:srgbClr val="FFFFFF"/>
                    </a:solidFill>
                    <a:latin typeface="Impact" charset="0"/>
                    <a:ea typeface="Impact" charset="0"/>
                    <a:cs typeface="Impact" charset="0"/>
                  </a:rPr>
                  <a:t>+38%</a:t>
                </a:r>
              </a:p>
            </p:txBody>
          </p:sp>
          <p:sp>
            <p:nvSpPr>
              <p:cNvPr id="39" name="Title 1">
                <a:extLst>
                  <a:ext uri="{FF2B5EF4-FFF2-40B4-BE49-F238E27FC236}">
                    <a16:creationId xmlns:a16="http://schemas.microsoft.com/office/drawing/2014/main" id="{ACC28495-615E-F04D-9D44-E084D33E1910}"/>
                  </a:ext>
                </a:extLst>
              </p:cNvPr>
              <p:cNvSpPr txBox="1">
                <a:spLocks/>
              </p:cNvSpPr>
              <p:nvPr/>
            </p:nvSpPr>
            <p:spPr bwMode="gray">
              <a:xfrm>
                <a:off x="8515068" y="2847012"/>
                <a:ext cx="1534564" cy="637704"/>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algn="ctr" defTabSz="961707">
                  <a:defRPr/>
                </a:pPr>
                <a:r>
                  <a:rPr lang="en-US" sz="2902" b="1" i="1" cap="none" spc="136" dirty="0">
                    <a:solidFill>
                      <a:srgbClr val="FFFFFF"/>
                    </a:solidFill>
                    <a:latin typeface="Impact" charset="0"/>
                    <a:ea typeface="Impact" charset="0"/>
                    <a:cs typeface="Impact" charset="0"/>
                  </a:rPr>
                  <a:t>+20%</a:t>
                </a:r>
              </a:p>
            </p:txBody>
          </p:sp>
        </p:grpSp>
        <p:grpSp>
          <p:nvGrpSpPr>
            <p:cNvPr id="29" name="Group 28">
              <a:extLst>
                <a:ext uri="{FF2B5EF4-FFF2-40B4-BE49-F238E27FC236}">
                  <a16:creationId xmlns:a16="http://schemas.microsoft.com/office/drawing/2014/main" id="{2E2ED13C-5A0A-C24A-BBCE-BA3B49A443AF}"/>
                </a:ext>
              </a:extLst>
            </p:cNvPr>
            <p:cNvGrpSpPr/>
            <p:nvPr/>
          </p:nvGrpSpPr>
          <p:grpSpPr>
            <a:xfrm>
              <a:off x="2439101" y="7016301"/>
              <a:ext cx="8030840" cy="1170615"/>
              <a:chOff x="18533" y="12562035"/>
              <a:chExt cx="10273528" cy="1497518"/>
            </a:xfrm>
          </p:grpSpPr>
          <p:pic>
            <p:nvPicPr>
              <p:cNvPr id="30" name="Picture 6" descr="NatWest - Home">
                <a:extLst>
                  <a:ext uri="{FF2B5EF4-FFF2-40B4-BE49-F238E27FC236}">
                    <a16:creationId xmlns:a16="http://schemas.microsoft.com/office/drawing/2014/main" id="{3F0A3BEF-9991-E64B-A33B-4A76657F9407}"/>
                  </a:ext>
                </a:extLst>
              </p:cNvPr>
              <p:cNvPicPr>
                <a:picLocks noChangeAspect="1" noChangeArrowheads="1"/>
              </p:cNvPicPr>
              <p:nvPr/>
            </p:nvPicPr>
            <p:blipFill rotWithShape="1">
              <a:blip r:embed="rId6" cstate="print">
                <a:clrChange>
                  <a:clrFrom>
                    <a:srgbClr val="141414"/>
                  </a:clrFrom>
                  <a:clrTo>
                    <a:srgbClr val="141414">
                      <a:alpha val="0"/>
                    </a:srgbClr>
                  </a:clrTo>
                </a:clrChange>
                <a:extLst>
                  <a:ext uri="{28A0092B-C50C-407E-A947-70E740481C1C}">
                    <a14:useLocalDpi xmlns:a14="http://schemas.microsoft.com/office/drawing/2010/main"/>
                  </a:ext>
                </a:extLst>
              </a:blip>
              <a:srcRect l="9135" t="40524" r="7030" b="38669"/>
              <a:stretch/>
            </p:blipFill>
            <p:spPr bwMode="auto">
              <a:xfrm>
                <a:off x="5372131" y="13141545"/>
                <a:ext cx="1839809" cy="33849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Kfc Logo White Png, Transparent Png - kindpng">
                <a:extLst>
                  <a:ext uri="{FF2B5EF4-FFF2-40B4-BE49-F238E27FC236}">
                    <a16:creationId xmlns:a16="http://schemas.microsoft.com/office/drawing/2014/main" id="{19251F53-2E36-C047-8BFA-DEF71DD8D59E}"/>
                  </a:ext>
                </a:extLst>
              </p:cNvPr>
              <p:cNvPicPr>
                <a:picLocks noChangeAspect="1" noChangeArrowheads="1"/>
              </p:cNvPicPr>
              <p:nvPr/>
            </p:nvPicPr>
            <p:blipFill rotWithShape="1">
              <a:blip r:embed="rId7" cstate="print">
                <a:clrChange>
                  <a:clrFrom>
                    <a:srgbClr val="F7F7F7"/>
                  </a:clrFrom>
                  <a:clrTo>
                    <a:srgbClr val="F7F7F7">
                      <a:alpha val="0"/>
                    </a:srgbClr>
                  </a:clrTo>
                </a:clrChange>
                <a:extLst>
                  <a:ext uri="{28A0092B-C50C-407E-A947-70E740481C1C}">
                    <a14:useLocalDpi xmlns:a14="http://schemas.microsoft.com/office/drawing/2010/main"/>
                  </a:ext>
                </a:extLst>
              </a:blip>
              <a:srcRect l="15359" t="3120" r="15230"/>
              <a:stretch/>
            </p:blipFill>
            <p:spPr bwMode="auto">
              <a:xfrm>
                <a:off x="9037159" y="12645842"/>
                <a:ext cx="1254902" cy="1329906"/>
              </a:xfrm>
              <a:prstGeom prst="rect">
                <a:avLst/>
              </a:prstGeom>
              <a:noFill/>
              <a:ln>
                <a:noFill/>
              </a:ln>
            </p:spPr>
          </p:pic>
          <p:pic>
            <p:nvPicPr>
              <p:cNvPr id="32" name="Picture 12" descr="LIDL 2 - Karmarama">
                <a:extLst>
                  <a:ext uri="{FF2B5EF4-FFF2-40B4-BE49-F238E27FC236}">
                    <a16:creationId xmlns:a16="http://schemas.microsoft.com/office/drawing/2014/main" id="{842B43D9-65F5-0849-883D-3FE3F632ABCB}"/>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l="4150" r="4150"/>
              <a:stretch/>
            </p:blipFill>
            <p:spPr bwMode="auto">
              <a:xfrm>
                <a:off x="7615878" y="12756078"/>
                <a:ext cx="1017346" cy="110943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BT Prize Draw - Datatrack">
                <a:extLst>
                  <a:ext uri="{FF2B5EF4-FFF2-40B4-BE49-F238E27FC236}">
                    <a16:creationId xmlns:a16="http://schemas.microsoft.com/office/drawing/2014/main" id="{43532CBD-2AE5-D84D-8FDE-61F25840C6A2}"/>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l="16225" r="15824"/>
              <a:stretch/>
            </p:blipFill>
            <p:spPr bwMode="auto">
              <a:xfrm>
                <a:off x="18533" y="12562035"/>
                <a:ext cx="1017347" cy="149751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2" descr="Volkswagen Logo – VW Logo - PNG and Vector - Logo Download">
                <a:extLst>
                  <a:ext uri="{FF2B5EF4-FFF2-40B4-BE49-F238E27FC236}">
                    <a16:creationId xmlns:a16="http://schemas.microsoft.com/office/drawing/2014/main" id="{D3A0F77C-BEF0-2044-94E3-E48699596148}"/>
                  </a:ext>
                </a:extLst>
              </p:cNvPr>
              <p:cNvPicPr>
                <a:picLocks noChangeAspect="1" noChangeArrowheads="1"/>
              </p:cNvPicPr>
              <p:nvPr/>
            </p:nvPicPr>
            <p:blipFill rotWithShape="1">
              <a:blip r:embed="rId10" cstate="print">
                <a:clrChange>
                  <a:clrFrom>
                    <a:srgbClr val="001E50"/>
                  </a:clrFrom>
                  <a:clrTo>
                    <a:srgbClr val="001E50">
                      <a:alpha val="0"/>
                    </a:srgbClr>
                  </a:clrTo>
                </a:clrChange>
                <a:extLst>
                  <a:ext uri="{28A0092B-C50C-407E-A947-70E740481C1C}">
                    <a14:useLocalDpi xmlns:a14="http://schemas.microsoft.com/office/drawing/2010/main"/>
                  </a:ext>
                </a:extLst>
              </a:blip>
              <a:srcRect l="15125" r="14831"/>
              <a:stretch/>
            </p:blipFill>
            <p:spPr bwMode="auto">
              <a:xfrm>
                <a:off x="3950847" y="12584588"/>
                <a:ext cx="1017345" cy="145243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a:extLst>
                  <a:ext uri="{FF2B5EF4-FFF2-40B4-BE49-F238E27FC236}">
                    <a16:creationId xmlns:a16="http://schemas.microsoft.com/office/drawing/2014/main" id="{E7BB016D-64DE-944B-B51A-F1F68A4F85AA}"/>
                  </a:ext>
                </a:extLst>
              </p:cNvPr>
              <p:cNvPicPr>
                <a:picLocks noChangeAspect="1" noChangeArrowheads="1"/>
              </p:cNvPicPr>
              <p:nvPr/>
            </p:nvPicPr>
            <p:blipFill rotWithShape="1">
              <a:blip r:embed="rId11" cstate="print">
                <a:clrChange>
                  <a:clrFrom>
                    <a:srgbClr val="030000"/>
                  </a:clrFrom>
                  <a:clrTo>
                    <a:srgbClr val="030000">
                      <a:alpha val="0"/>
                    </a:srgbClr>
                  </a:clrTo>
                </a:clrChange>
                <a:extLst>
                  <a:ext uri="{28A0092B-C50C-407E-A947-70E740481C1C}">
                    <a14:useLocalDpi xmlns:a14="http://schemas.microsoft.com/office/drawing/2010/main"/>
                  </a:ext>
                </a:extLst>
              </a:blip>
              <a:srcRect/>
              <a:stretch/>
            </p:blipFill>
            <p:spPr bwMode="auto">
              <a:xfrm>
                <a:off x="1439817" y="13097690"/>
                <a:ext cx="2107093" cy="42620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6" name="Title 2">
            <a:extLst>
              <a:ext uri="{FF2B5EF4-FFF2-40B4-BE49-F238E27FC236}">
                <a16:creationId xmlns:a16="http://schemas.microsoft.com/office/drawing/2014/main" id="{C028DF72-EA55-B6D2-8414-8BB15B043CD6}"/>
              </a:ext>
            </a:extLst>
          </p:cNvPr>
          <p:cNvSpPr>
            <a:spLocks noGrp="1"/>
          </p:cNvSpPr>
          <p:nvPr>
            <p:ph type="title"/>
          </p:nvPr>
        </p:nvSpPr>
        <p:spPr>
          <a:xfrm>
            <a:off x="212225" y="212405"/>
            <a:ext cx="11258204" cy="272329"/>
          </a:xfrm>
        </p:spPr>
        <p:txBody>
          <a:bodyPr/>
          <a:lstStyle/>
          <a:p>
            <a:r>
              <a:rPr lang="en-GB" dirty="0"/>
              <a:t>CONTEXTUAL RELEVANCE SUPERCHARGES CAMPAIGN EFFECTIVENESS</a:t>
            </a:r>
            <a:endParaRPr lang="en-US" dirty="0"/>
          </a:p>
        </p:txBody>
      </p:sp>
      <p:cxnSp>
        <p:nvCxnSpPr>
          <p:cNvPr id="47" name="Straight Connector 46">
            <a:extLst>
              <a:ext uri="{FF2B5EF4-FFF2-40B4-BE49-F238E27FC236}">
                <a16:creationId xmlns:a16="http://schemas.microsoft.com/office/drawing/2014/main" id="{1F5DBA26-EB42-7C1D-BA82-0DC5D5A00CE5}"/>
              </a:ext>
            </a:extLst>
          </p:cNvPr>
          <p:cNvCxnSpPr>
            <a:cxnSpLocks/>
          </p:cNvCxnSpPr>
          <p:nvPr/>
        </p:nvCxnSpPr>
        <p:spPr>
          <a:xfrm>
            <a:off x="0" y="647984"/>
            <a:ext cx="89154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757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THANK YOU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4D13C3F-F175-440C-9544-A8078A72D770}"/>
    </a:ext>
  </a:extLst>
</a:theme>
</file>

<file path=ppt/theme/theme2.xml><?xml version="1.0" encoding="utf-8"?>
<a:theme xmlns:a="http://schemas.openxmlformats.org/drawingml/2006/main" name="2_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8D9017D-C4CA-4838-ACF9-A3DBB91DF9E4}"/>
    </a:ext>
  </a:extLst>
</a:theme>
</file>

<file path=ppt/theme/theme3.xml><?xml version="1.0" encoding="utf-8"?>
<a:theme xmlns:a="http://schemas.openxmlformats.org/drawingml/2006/main" name="1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35F174-4106-4D07-964D-DD66A52DE9DB}"/>
    </a:ext>
  </a:extLst>
</a:theme>
</file>

<file path=ppt/theme/theme4.xml><?xml version="1.0" encoding="utf-8"?>
<a:theme xmlns:a="http://schemas.openxmlformats.org/drawingml/2006/main" name="2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35F174-4106-4D07-964D-DD66A52DE9D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9054</TotalTime>
  <Words>776</Words>
  <Application>Microsoft Office PowerPoint</Application>
  <PresentationFormat>Widescreen</PresentationFormat>
  <Paragraphs>171</Paragraphs>
  <Slides>8</Slides>
  <Notes>5</Notes>
  <HiddenSlides>0</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8</vt:i4>
      </vt:variant>
    </vt:vector>
  </HeadingPairs>
  <TitlesOfParts>
    <vt:vector size="21" baseType="lpstr">
      <vt:lpstr>Aptos</vt:lpstr>
      <vt:lpstr>Arial</vt:lpstr>
      <vt:lpstr>Calibri</vt:lpstr>
      <vt:lpstr>Century Gothic</vt:lpstr>
      <vt:lpstr>Helvetica</vt:lpstr>
      <vt:lpstr>Impact</vt:lpstr>
      <vt:lpstr>Times New Roman</vt:lpstr>
      <vt:lpstr>Wingdings</vt:lpstr>
      <vt:lpstr>1_THANK YOU SLIDES</vt:lpstr>
      <vt:lpstr>2_STATEMENT SLIDES</vt:lpstr>
      <vt:lpstr>1_COPY SLIDES</vt:lpstr>
      <vt:lpstr>2_COPY SLIDES</vt:lpstr>
      <vt:lpstr>think-cell Slide</vt:lpstr>
      <vt:lpstr>PowerPoint Presentation</vt:lpstr>
      <vt:lpstr>Media first – independent typo takeover</vt:lpstr>
      <vt:lpstr>PowerPoint Presentation</vt:lpstr>
      <vt:lpstr>PowerPoint Presentation</vt:lpstr>
      <vt:lpstr>PowerPoint Presentation</vt:lpstr>
      <vt:lpstr>Thought starters for your brands</vt:lpstr>
      <vt:lpstr>THE DCM AD REEL – Exhibitor ident</vt:lpstr>
      <vt:lpstr>CONTEXTUAL RELEVANCE SUPERCHARGES CAMPAIGN EFFECTIVENESS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Amelia Radford</dc:creator>
  <cp:lastModifiedBy>Amelia Radford</cp:lastModifiedBy>
  <cp:revision>5</cp:revision>
  <dcterms:created xsi:type="dcterms:W3CDTF">2025-01-20T16:24:01Z</dcterms:created>
  <dcterms:modified xsi:type="dcterms:W3CDTF">2025-01-29T16:57:40Z</dcterms:modified>
</cp:coreProperties>
</file>