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1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4570447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4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elia Radford" userId="8f0a28a7-6dc9-4763-89d4-04e71f60afa0" providerId="ADAL" clId="{099B87A0-06A3-404F-9C25-762777F6CB64}"/>
    <pc:docChg chg="modSld">
      <pc:chgData name="Amelia Radford" userId="8f0a28a7-6dc9-4763-89d4-04e71f60afa0" providerId="ADAL" clId="{099B87A0-06A3-404F-9C25-762777F6CB64}" dt="2025-01-17T17:05:47.898" v="20" actId="20577"/>
      <pc:docMkLst>
        <pc:docMk/>
      </pc:docMkLst>
      <pc:sldChg chg="modSp mod">
        <pc:chgData name="Amelia Radford" userId="8f0a28a7-6dc9-4763-89d4-04e71f60afa0" providerId="ADAL" clId="{099B87A0-06A3-404F-9C25-762777F6CB64}" dt="2025-01-17T17:05:47.898" v="20" actId="20577"/>
        <pc:sldMkLst>
          <pc:docMk/>
          <pc:sldMk cId="1352128571" sldId="2145704471"/>
        </pc:sldMkLst>
        <pc:spChg chg="mod">
          <ac:chgData name="Amelia Radford" userId="8f0a28a7-6dc9-4763-89d4-04e71f60afa0" providerId="ADAL" clId="{099B87A0-06A3-404F-9C25-762777F6CB64}" dt="2025-01-17T17:05:16.045" v="18" actId="20577"/>
          <ac:spMkLst>
            <pc:docMk/>
            <pc:sldMk cId="1352128571" sldId="2145704471"/>
            <ac:spMk id="4" creationId="{F3B1472A-330A-7729-4876-6E1CEBF97D1B}"/>
          </ac:spMkLst>
        </pc:spChg>
        <pc:spChg chg="mod">
          <ac:chgData name="Amelia Radford" userId="8f0a28a7-6dc9-4763-89d4-04e71f60afa0" providerId="ADAL" clId="{099B87A0-06A3-404F-9C25-762777F6CB64}" dt="2025-01-17T17:05:47.898" v="20" actId="20577"/>
          <ac:spMkLst>
            <pc:docMk/>
            <pc:sldMk cId="1352128571" sldId="2145704471"/>
            <ac:spMk id="5" creationId="{D2DD335C-D1E8-C936-DE2B-6339B5CBAA46}"/>
          </ac:spMkLst>
        </pc:sp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6899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6899" y="4600774"/>
            <a:ext cx="11258204" cy="1425857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2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03876" y="212237"/>
            <a:ext cx="54505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03876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503876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503875" y="4270272"/>
            <a:ext cx="2639005" cy="175085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a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9315405" y="4270272"/>
            <a:ext cx="2639005" cy="175085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a picture</a:t>
            </a:r>
          </a:p>
        </p:txBody>
      </p:sp>
    </p:spTree>
    <p:extLst>
      <p:ext uri="{BB962C8B-B14F-4D97-AF65-F5344CB8AC3E}">
        <p14:creationId xmlns:p14="http://schemas.microsoft.com/office/powerpoint/2010/main" val="373157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19901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3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26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5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0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6858000"/>
          </a:xfrm>
          <a:prstGeom prst="rect">
            <a:avLst/>
          </a:prstGeom>
          <a:solidFill>
            <a:schemeClr val="accent6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3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096249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99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036395" y="1142516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036395" y="1758655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036395" y="2106946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0" name="Title Placeholder 1"/>
          <p:cNvSpPr txBox="1">
            <a:spLocks/>
          </p:cNvSpPr>
          <p:nvPr userDrawn="1"/>
        </p:nvSpPr>
        <p:spPr bwMode="gray">
          <a:xfrm>
            <a:off x="7132146" y="4568823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28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39"/>
              <a:t>ENTER HEADER TEXT</a:t>
            </a:r>
            <a:endParaRPr lang="en-US" sz="2539" dirty="0"/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132146" y="5184962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7132146" y="5533254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46137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7132146" y="1142516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7132146" y="1758655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7132146" y="2106946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0" name="Title Placeholder 1"/>
          <p:cNvSpPr txBox="1">
            <a:spLocks/>
          </p:cNvSpPr>
          <p:nvPr userDrawn="1"/>
        </p:nvSpPr>
        <p:spPr bwMode="gray">
          <a:xfrm>
            <a:off x="1044303" y="4568823"/>
            <a:ext cx="400953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 defTabSz="961844" rtl="0" eaLnBrk="1" latinLnBrk="0" hangingPunct="1">
              <a:spcBef>
                <a:spcPct val="0"/>
              </a:spcBef>
              <a:buNone/>
              <a:defRPr sz="2800" b="0" kern="1200" cap="all" spc="0">
                <a:ln w="22225">
                  <a:noFill/>
                  <a:prstDash val="solid"/>
                </a:ln>
                <a:solidFill>
                  <a:srgbClr val="00000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39"/>
              <a:t>ENTER HEADER TEXT</a:t>
            </a:r>
            <a:endParaRPr lang="en-US" sz="2539" dirty="0"/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1044303" y="5184962"/>
            <a:ext cx="4009538" cy="185033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1044303" y="5533254"/>
            <a:ext cx="4009538" cy="653609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-7410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20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517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7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-7410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6088341" y="0"/>
            <a:ext cx="6095751" cy="342630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374857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4356621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7" y="4885153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6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4600774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088341" y="0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3431693"/>
            <a:ext cx="6095751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6088341" y="3426308"/>
            <a:ext cx="6095751" cy="3426308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191231" y="338971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190653" y="947013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190653" y="1475544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18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972313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copy (Arial, 12pt, Bold)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482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350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52181" y="1868996"/>
            <a:ext cx="3264998" cy="32651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4463501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copy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7952180" y="1478731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Header copy (Arial, 12pt, Bold)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5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72313" y="5297424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63501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7952180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226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7482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446350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952181" y="1337016"/>
            <a:ext cx="3264998" cy="379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972313" y="5297424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0" hasCustomPrompt="1"/>
          </p:nvPr>
        </p:nvSpPr>
        <p:spPr>
          <a:xfrm>
            <a:off x="4463501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21" hasCustomPrompt="1"/>
          </p:nvPr>
        </p:nvSpPr>
        <p:spPr>
          <a:xfrm>
            <a:off x="7952180" y="5297423"/>
            <a:ext cx="3264999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22632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79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9979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528172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256548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98492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28171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56548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98492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95463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7541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541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295495" y="2276958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263449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231403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8199356" y="1750686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10167311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263448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99355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295495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6231402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10167311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27449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9979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79979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3528172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6256548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4"/>
          </p:nvPr>
        </p:nvSpPr>
        <p:spPr>
          <a:xfrm>
            <a:off x="8984926" y="1529184"/>
            <a:ext cx="2411202" cy="35755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25" hasCustomPrompt="1"/>
          </p:nvPr>
        </p:nvSpPr>
        <p:spPr>
          <a:xfrm>
            <a:off x="3528171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26" hasCustomPrompt="1"/>
          </p:nvPr>
        </p:nvSpPr>
        <p:spPr>
          <a:xfrm>
            <a:off x="6256548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27" hasCustomPrompt="1"/>
          </p:nvPr>
        </p:nvSpPr>
        <p:spPr>
          <a:xfrm>
            <a:off x="8984926" y="5256435"/>
            <a:ext cx="2411202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36067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27541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327541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8"/>
          </p:nvPr>
        </p:nvSpPr>
        <p:spPr>
          <a:xfrm>
            <a:off x="2295495" y="2276958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9"/>
          </p:nvPr>
        </p:nvSpPr>
        <p:spPr>
          <a:xfrm>
            <a:off x="4263449" y="175068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30"/>
          </p:nvPr>
        </p:nvSpPr>
        <p:spPr>
          <a:xfrm>
            <a:off x="6231403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31"/>
          </p:nvPr>
        </p:nvSpPr>
        <p:spPr>
          <a:xfrm>
            <a:off x="8199356" y="1750686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32"/>
          </p:nvPr>
        </p:nvSpPr>
        <p:spPr>
          <a:xfrm>
            <a:off x="10167311" y="2276957"/>
            <a:ext cx="1729191" cy="256419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33" hasCustomPrompt="1"/>
          </p:nvPr>
        </p:nvSpPr>
        <p:spPr>
          <a:xfrm>
            <a:off x="4263448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34" hasCustomPrompt="1"/>
          </p:nvPr>
        </p:nvSpPr>
        <p:spPr>
          <a:xfrm>
            <a:off x="8199355" y="448753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6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2295495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6231402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8" name="Text Placeholder 21"/>
          <p:cNvSpPr>
            <a:spLocks noGrp="1"/>
          </p:cNvSpPr>
          <p:nvPr>
            <p:ph type="body" sz="quarter" idx="37" hasCustomPrompt="1"/>
          </p:nvPr>
        </p:nvSpPr>
        <p:spPr>
          <a:xfrm>
            <a:off x="10167311" y="5019144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227424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2750376" y="1184300"/>
            <a:ext cx="3232421" cy="4793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4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209203" y="1184300"/>
            <a:ext cx="3232421" cy="4793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ext Placeholder 21"/>
          <p:cNvSpPr>
            <a:spLocks noGrp="1"/>
          </p:cNvSpPr>
          <p:nvPr>
            <p:ph type="body" sz="quarter" idx="35" hasCustomPrompt="1"/>
          </p:nvPr>
        </p:nvSpPr>
        <p:spPr>
          <a:xfrm>
            <a:off x="9619889" y="564661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36" hasCustomPrompt="1"/>
          </p:nvPr>
        </p:nvSpPr>
        <p:spPr>
          <a:xfrm>
            <a:off x="857936" y="5646612"/>
            <a:ext cx="1729191" cy="33100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87067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3032626" y="3426309"/>
            <a:ext cx="5097219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097219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0" y="3426309"/>
            <a:ext cx="3032626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5097220" y="0"/>
            <a:ext cx="3032625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8465025" y="212237"/>
            <a:ext cx="3642893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8465024" y="826015"/>
            <a:ext cx="3443341" cy="1856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7094781" y="3426309"/>
            <a:ext cx="5097219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4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4062155" y="0"/>
            <a:ext cx="5097219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062155" y="3426309"/>
            <a:ext cx="3032626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9159375" y="0"/>
            <a:ext cx="3032625" cy="342630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546295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54687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39650" cy="3728417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6141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32651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66899" y="942656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466899" y="1455462"/>
            <a:ext cx="11258204" cy="1425857"/>
          </a:xfrm>
          <a:prstGeom prst="rect">
            <a:avLst/>
          </a:prstGeom>
        </p:spPr>
        <p:txBody>
          <a:bodyPr wrap="square" lIns="0" tIns="0" rIns="0" bIns="0" numCol="1" spcCol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700583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0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2401198" y="3426309"/>
            <a:ext cx="369128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9790802" y="3426309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2"/>
          </p:nvPr>
        </p:nvSpPr>
        <p:spPr>
          <a:xfrm>
            <a:off x="9790802" y="-5384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0" y="3426309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369128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25"/>
          </p:nvPr>
        </p:nvSpPr>
        <p:spPr>
          <a:xfrm>
            <a:off x="3691288" y="-5384"/>
            <a:ext cx="2401198" cy="3431692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endParaRPr lang="en-US" sz="1088" i="1" dirty="0"/>
          </a:p>
          <a:p>
            <a:r>
              <a:rPr lang="en-US" sz="1088" i="1" dirty="0"/>
              <a:t>Click here to add picture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83653" y="212237"/>
            <a:ext cx="2715981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368944" y="820279"/>
            <a:ext cx="3145399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  <p:sp>
        <p:nvSpPr>
          <p:cNvPr id="1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368945" y="1357992"/>
            <a:ext cx="3145398" cy="3728417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21092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893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66050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519379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519957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520245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00102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9659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97175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9746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45337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87485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88063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88349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05627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78372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78949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79235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5838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6" y="212237"/>
            <a:ext cx="344616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820279"/>
            <a:ext cx="3446787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47070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881629" y="0"/>
            <a:ext cx="8310371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a picture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207842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207842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8379848" y="820279"/>
            <a:ext cx="3489912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5" name="Text Placeholder 21"/>
          <p:cNvSpPr>
            <a:spLocks noGrp="1"/>
          </p:cNvSpPr>
          <p:nvPr>
            <p:ph type="body" sz="quarter" idx="18" hasCustomPrompt="1"/>
          </p:nvPr>
        </p:nvSpPr>
        <p:spPr>
          <a:xfrm>
            <a:off x="8379848" y="1348810"/>
            <a:ext cx="3490198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85178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1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372650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2254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5548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2651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942656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455462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700583"/>
            <a:ext cx="12192000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18926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3539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402407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5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14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7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8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8128461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4387240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4387100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2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2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5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4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1648" y="3471829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l"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4087968"/>
            <a:ext cx="11258204" cy="18628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14pt,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4600774"/>
            <a:ext cx="11258204" cy="1425857"/>
          </a:xfrm>
          <a:prstGeom prst="rect">
            <a:avLst/>
          </a:prstGeom>
        </p:spPr>
        <p:txBody>
          <a:bodyPr lIns="0" tIns="0" rIns="0" bIns="0" numCol="2" spcCol="180000"/>
          <a:lstStyle>
            <a:lvl1pPr algn="l"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5751" cy="3157417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6096249" y="1"/>
            <a:ext cx="6095751" cy="3157417"/>
          </a:xfrm>
          <a:prstGeom prst="rect">
            <a:avLst/>
          </a:prstGeom>
          <a:solidFill>
            <a:schemeClr val="accent6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78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rgbClr val="FFFFFF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rgbClr val="FFFFFF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9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074"/>
            <a:ext cx="4064922" cy="686707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922" y="-9073"/>
            <a:ext cx="4063539" cy="6867074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9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" y="6317075"/>
            <a:ext cx="1516258" cy="32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3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064231" y="-1"/>
            <a:ext cx="4063539" cy="3428427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10" name="Text Placeholder 18"/>
          <p:cNvSpPr>
            <a:spLocks noGrp="1"/>
          </p:cNvSpPr>
          <p:nvPr>
            <p:ph type="body" sz="quarter" idx="15" hasCustomPrompt="1"/>
          </p:nvPr>
        </p:nvSpPr>
        <p:spPr>
          <a:xfrm>
            <a:off x="84752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1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8475107" y="1348810"/>
            <a:ext cx="3417801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4" name="Picture Placeholder 9"/>
          <p:cNvSpPr>
            <a:spLocks noGrp="1"/>
          </p:cNvSpPr>
          <p:nvPr>
            <p:ph type="pic" sz="quarter" idx="17"/>
          </p:nvPr>
        </p:nvSpPr>
        <p:spPr>
          <a:xfrm>
            <a:off x="4064922" y="3428426"/>
            <a:ext cx="4063539" cy="3428427"/>
          </a:xfrm>
          <a:prstGeom prst="rect">
            <a:avLst/>
          </a:prstGeom>
          <a:solidFill>
            <a:schemeClr val="accent6"/>
          </a:solidFill>
        </p:spPr>
        <p:txBody>
          <a:bodyPr/>
          <a:lstStyle>
            <a:lvl1pPr algn="ctr">
              <a:defRPr sz="1088" b="0" i="1">
                <a:solidFill>
                  <a:schemeClr val="accent5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4647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35" y="6317610"/>
            <a:ext cx="1521331" cy="329789"/>
          </a:xfrm>
          <a:prstGeom prst="rect">
            <a:avLst/>
          </a:prstGeom>
        </p:spPr>
      </p:pic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</p:spTree>
    <p:extLst>
      <p:ext uri="{BB962C8B-B14F-4D97-AF65-F5344CB8AC3E}">
        <p14:creationId xmlns:p14="http://schemas.microsoft.com/office/powerpoint/2010/main" val="25269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466899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 algn="ctr"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3370733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9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1485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4" hasCustomPrompt="1"/>
          </p:nvPr>
        </p:nvSpPr>
        <p:spPr>
          <a:xfrm>
            <a:off x="4463501" y="1348809"/>
            <a:ext cx="3264998" cy="4622531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8235517" y="1348809"/>
            <a:ext cx="3264998" cy="46202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3417158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8" y="820279"/>
            <a:ext cx="3417521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</p:spTree>
    <p:extLst>
      <p:ext uri="{BB962C8B-B14F-4D97-AF65-F5344CB8AC3E}">
        <p14:creationId xmlns:p14="http://schemas.microsoft.com/office/powerpoint/2010/main" val="3747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. 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sz="1632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871" y="6317075"/>
            <a:ext cx="1516258" cy="328689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334933" y="2258718"/>
            <a:ext cx="7522135" cy="1249026"/>
          </a:xfrm>
          <a:prstGeom prst="rect">
            <a:avLst/>
          </a:prstGeom>
        </p:spPr>
        <p:txBody>
          <a:bodyPr vert="horz" wrap="none" lIns="0" tIns="0" rIns="0" bIns="0" anchor="t" anchorCtr="0">
            <a:noAutofit/>
          </a:bodyPr>
          <a:lstStyle>
            <a:lvl1pPr algn="ctr">
              <a:lnSpc>
                <a:spcPct val="100000"/>
              </a:lnSpc>
              <a:defRPr sz="9069" b="0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2pPr>
            <a:lvl3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3pPr>
            <a:lvl4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4pPr>
            <a:lvl5pPr algn="ctr">
              <a:defRPr sz="1814" b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5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4063040" y="4159099"/>
            <a:ext cx="4065920" cy="15519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163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063040" y="1974132"/>
            <a:ext cx="4065920" cy="187859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ct val="100000"/>
              </a:lnSpc>
              <a:defRPr sz="1632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22829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656894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56894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11647" y="974354"/>
            <a:ext cx="6118748" cy="588364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2242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656894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7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656894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" y="974355"/>
            <a:ext cx="6330394" cy="501673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97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212225" y="212237"/>
            <a:ext cx="1125820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5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211647" y="974355"/>
            <a:ext cx="5091238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11648" y="1502886"/>
            <a:ext cx="5091656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852074" y="974355"/>
            <a:ext cx="6330394" cy="501673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47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2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. Cop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5751" cy="6858000"/>
          </a:xfrm>
          <a:prstGeom prst="rect">
            <a:avLst/>
          </a:prstGeom>
          <a:solidFill>
            <a:schemeClr val="accent5"/>
          </a:solidFill>
        </p:spPr>
        <p:txBody>
          <a:bodyPr anchor="t" anchorCtr="0"/>
          <a:lstStyle>
            <a:lvl1pPr algn="ctr">
              <a:defRPr sz="1088" b="0" i="1" baseline="0">
                <a:solidFill>
                  <a:schemeClr val="accent6"/>
                </a:solidFill>
              </a:defRPr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here to add picture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 hasCustomPrompt="1"/>
          </p:nvPr>
        </p:nvSpPr>
        <p:spPr bwMode="gray">
          <a:xfrm>
            <a:off x="6503876" y="212237"/>
            <a:ext cx="5450534" cy="272343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>
            <a:lvl1pPr>
              <a:defRPr sz="2539"/>
            </a:lvl1pPr>
          </a:lstStyle>
          <a:p>
            <a:r>
              <a:rPr lang="en-US" dirty="0"/>
              <a:t>ENTER HEADER TEXT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6503876" y="820279"/>
            <a:ext cx="5450534" cy="20201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1" baseline="0">
                <a:solidFill>
                  <a:schemeClr val="bg1"/>
                </a:solidFill>
              </a:defRPr>
            </a:lvl1pPr>
            <a:lvl2pPr>
              <a:defRPr sz="1088" b="0" baseline="0"/>
            </a:lvl2pPr>
          </a:lstStyle>
          <a:p>
            <a:pPr lvl="0"/>
            <a:r>
              <a:rPr lang="en-US" dirty="0"/>
              <a:t>Sub header (Arial, 12pt, Bold)</a:t>
            </a:r>
          </a:p>
        </p:txBody>
      </p:sp>
      <p:sp>
        <p:nvSpPr>
          <p:cNvPr id="8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503876" y="1348810"/>
            <a:ext cx="5450982" cy="620574"/>
          </a:xfrm>
          <a:prstGeom prst="rect">
            <a:avLst/>
          </a:prstGeom>
        </p:spPr>
        <p:txBody>
          <a:bodyPr lIns="0" tIns="0" rIns="0" bIns="0"/>
          <a:lstStyle>
            <a:lvl1pPr>
              <a:defRPr sz="1088" b="0" baseline="0">
                <a:solidFill>
                  <a:schemeClr val="bg1"/>
                </a:solidFill>
              </a:defRPr>
            </a:lvl1pPr>
            <a:lvl2pPr>
              <a:defRPr sz="1088" b="0">
                <a:solidFill>
                  <a:schemeClr val="bg1"/>
                </a:solidFill>
              </a:defRPr>
            </a:lvl2pPr>
            <a:lvl3pPr>
              <a:defRPr sz="1088" b="0">
                <a:solidFill>
                  <a:schemeClr val="bg1"/>
                </a:solidFill>
              </a:defRPr>
            </a:lvl3pPr>
            <a:lvl4pPr>
              <a:defRPr sz="1088" b="0">
                <a:solidFill>
                  <a:schemeClr val="bg1"/>
                </a:solidFill>
              </a:defRPr>
            </a:lvl4pPr>
            <a:lvl5pPr>
              <a:defRPr sz="1088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Body copy (Arial, 12pt, Normal)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44" y="6317610"/>
            <a:ext cx="1521331" cy="32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emf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59"/>
            </p:custDataLst>
          </p:nvPr>
        </p:nvGraphicFramePr>
        <p:xfrm>
          <a:off x="1952" y="1588"/>
          <a:ext cx="1954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60" imgW="6350000" imgH="6350000" progId="">
                  <p:embed/>
                </p:oleObj>
              </mc:Choice>
              <mc:Fallback>
                <p:oleObj name="think-cell Slide" r:id="rId60" imgW="6350000" imgH="6350000" progId="">
                  <p:embed/>
                  <p:pic>
                    <p:nvPicPr>
                      <p:cNvPr id="8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" y="1588"/>
                        <a:ext cx="1954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92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xStyles>
    <p:titleStyle>
      <a:lvl1pPr algn="l" defTabSz="872296" rtl="0" eaLnBrk="1" latinLnBrk="0" hangingPunct="1">
        <a:spcBef>
          <a:spcPct val="0"/>
        </a:spcBef>
        <a:buNone/>
        <a:defRPr sz="3446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632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632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27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27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872296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907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398818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834967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3271116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707264" indent="-218075" algn="l" defTabSz="872296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1pPr>
      <a:lvl2pPr marL="436149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2pPr>
      <a:lvl3pPr marL="872296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3pPr>
      <a:lvl4pPr marL="1308447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4pPr>
      <a:lvl5pPr marL="1744595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5pPr>
      <a:lvl6pPr marL="2180744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6pPr>
      <a:lvl7pPr marL="2616892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7pPr>
      <a:lvl8pPr marL="3053041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8pPr>
      <a:lvl9pPr marL="3489187" algn="l" defTabSz="872296" rtl="0" eaLnBrk="1" latinLnBrk="0" hangingPunct="1">
        <a:defRPr sz="1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vimeo.com/1035288292?share=copy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2AC52-540B-4E63-AD37-C1F4CC6D9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pixel 9: wicked typo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B1472A-330A-7729-4876-6E1CEBF97D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Turn Your Phone Off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DD335C-D1E8-C936-DE2B-6339B5CBAA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647" y="1348919"/>
            <a:ext cx="4870492" cy="4688666"/>
          </a:xfrm>
        </p:spPr>
        <p:txBody>
          <a:bodyPr/>
          <a:lstStyle/>
          <a:p>
            <a:r>
              <a:rPr lang="en-US" b="1" dirty="0">
                <a:solidFill>
                  <a:schemeClr val="accent2"/>
                </a:solidFill>
              </a:rPr>
              <a:t>Background</a:t>
            </a:r>
          </a:p>
          <a:p>
            <a:endParaRPr lang="en-US" dirty="0"/>
          </a:p>
          <a:p>
            <a:r>
              <a:rPr lang="en-US" dirty="0"/>
              <a:t>Google were looking to refresh their Google Pixel 9 Turn Your Phone Off message </a:t>
            </a:r>
          </a:p>
          <a:p>
            <a:endParaRPr lang="en-US" dirty="0"/>
          </a:p>
          <a:p>
            <a:r>
              <a:rPr lang="en-US" b="1" dirty="0">
                <a:solidFill>
                  <a:schemeClr val="accent2"/>
                </a:solidFill>
              </a:rPr>
              <a:t>Idea</a:t>
            </a:r>
          </a:p>
          <a:p>
            <a:endParaRPr lang="en-US" dirty="0"/>
          </a:p>
          <a:p>
            <a:r>
              <a:rPr lang="en-GB" dirty="0"/>
              <a:t>DCM Studios created a bespoke Wicked TYPO creative for Google that is running exclusively in Wicked screenings. We have updated the original Google Pixel 9 Turn Your Phone Off message and included visuals and audio from the film.</a:t>
            </a:r>
          </a:p>
          <a:p>
            <a:endParaRPr lang="en-US" dirty="0"/>
          </a:p>
          <a:p>
            <a:endParaRPr lang="en-US" dirty="0"/>
          </a:p>
          <a:p>
            <a:r>
              <a:rPr lang="en-GB" b="1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&gt;Click to Watch&lt;</a:t>
            </a: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1B82FD-B724-A085-6F21-BCD54B282C93}"/>
              </a:ext>
            </a:extLst>
          </p:cNvPr>
          <p:cNvCxnSpPr>
            <a:cxnSpLocks/>
          </p:cNvCxnSpPr>
          <p:nvPr/>
        </p:nvCxnSpPr>
        <p:spPr>
          <a:xfrm>
            <a:off x="0" y="647984"/>
            <a:ext cx="4310743" cy="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ACFE52A-C2C0-09D7-9C47-8D7F3D057653}"/>
              </a:ext>
            </a:extLst>
          </p:cNvPr>
          <p:cNvGraphicFramePr>
            <a:graphicFrameLocks noGrp="1"/>
          </p:cNvGraphicFramePr>
          <p:nvPr/>
        </p:nvGraphicFramePr>
        <p:xfrm>
          <a:off x="6095752" y="4701777"/>
          <a:ext cx="6096249" cy="1340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82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1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628">
                <a:tc gridSpan="2"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chemeClr val="accent2"/>
                          </a:solidFill>
                        </a:rPr>
                        <a:t>Campaign Details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900" b="0" dirty="0">
                        <a:solidFill>
                          <a:schemeClr val="bg1"/>
                        </a:solidFill>
                      </a:endParaRPr>
                    </a:p>
                  </a:txBody>
                  <a:tcPr marL="28800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1" dirty="0">
                        <a:solidFill>
                          <a:schemeClr val="accent2"/>
                        </a:solidFill>
                      </a:endParaRPr>
                    </a:p>
                  </a:txBody>
                  <a:tcPr marL="82931" marR="82931" marT="41465" marB="41465" anchor="ctr">
                    <a:lnL>
                      <a:noFill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Sector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Telecommunication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Media Agency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Mediacom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99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Target Audience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18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18-29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Creative Agency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dirty="0">
                          <a:solidFill>
                            <a:srgbClr val="FFFFFF"/>
                          </a:solidFill>
                        </a:rPr>
                        <a:t>DCM Studios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0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Package</a:t>
                      </a:r>
                    </a:p>
                  </a:txBody>
                  <a:tcPr marL="82931" marR="82931" marT="41465" marB="41465" anchor="ctr">
                    <a:lnL>
                      <a:noFill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0" i="0" baseline="0" dirty="0">
                          <a:solidFill>
                            <a:srgbClr val="FFFFFF"/>
                          </a:solidFill>
                        </a:rPr>
                        <a:t>Turn Your Phone Off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100" b="1" dirty="0">
                          <a:solidFill>
                            <a:srgbClr val="FFFFFF"/>
                          </a:solidFill>
                        </a:rPr>
                        <a:t>Duration</a:t>
                      </a:r>
                    </a:p>
                  </a:txBody>
                  <a:tcPr marL="82931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kern="1200" dirty="0">
                          <a:solidFill>
                            <a:srgbClr val="FFFFFF"/>
                          </a:solidFill>
                          <a:latin typeface="+mn-lt"/>
                          <a:ea typeface="+mn-ea"/>
                          <a:cs typeface="+mn-cs"/>
                        </a:rPr>
                        <a:t>30”</a:t>
                      </a:r>
                    </a:p>
                  </a:txBody>
                  <a:tcPr marL="261200" marR="82931" marT="41465" marB="41465" anchor="ctr">
                    <a:lnL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6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Google Logo - White, PNG and Vector">
            <a:extLst>
              <a:ext uri="{FF2B5EF4-FFF2-40B4-BE49-F238E27FC236}">
                <a16:creationId xmlns:a16="http://schemas.microsoft.com/office/drawing/2014/main" id="{F64B824B-029E-B160-D4A1-E9999D70A5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32" y="3971171"/>
            <a:ext cx="1609344" cy="52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ODEON Bristol: happy to be here! | Business West">
            <a:extLst>
              <a:ext uri="{FF2B5EF4-FFF2-40B4-BE49-F238E27FC236}">
                <a16:creationId xmlns:a16="http://schemas.microsoft.com/office/drawing/2014/main" id="{9EE6E587-6AA2-AE90-FB2D-6C9DCF5CF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40" y="3740936"/>
            <a:ext cx="1908134" cy="95406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al Pictures Logo 2013 White by jakeysamra on DeviantArt">
            <a:extLst>
              <a:ext uri="{FF2B5EF4-FFF2-40B4-BE49-F238E27FC236}">
                <a16:creationId xmlns:a16="http://schemas.microsoft.com/office/drawing/2014/main" id="{656AECDB-53D9-919D-D302-DA43F4C68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71" y="4742350"/>
            <a:ext cx="1663850" cy="124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screen shot of a devi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D72CD19F-FC79-4E92-BC41-D935442914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83" y="348408"/>
            <a:ext cx="6335117" cy="339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2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COPY SLIDES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 Template_DCM.pptx" id="{93DE5DA1-8A3E-4DD3-BA13-306F839BB70D}" vid="{0935F174-4106-4D07-964D-DD66A52DE9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93</Words>
  <Application>Microsoft Office PowerPoint</Application>
  <PresentationFormat>Widescreen</PresentationFormat>
  <Paragraphs>26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Impact</vt:lpstr>
      <vt:lpstr>Wingdings</vt:lpstr>
      <vt:lpstr>COPY SLIDES</vt:lpstr>
      <vt:lpstr>think-cell Slide</vt:lpstr>
      <vt:lpstr>Google pixel 9: wicked typo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 pixel 9: wicked typo </dc:title>
  <dc:creator>Amelia Radford</dc:creator>
  <cp:lastModifiedBy>Mia Blakeney</cp:lastModifiedBy>
  <cp:revision>4</cp:revision>
  <dcterms:created xsi:type="dcterms:W3CDTF">2025-01-17T16:22:49Z</dcterms:created>
  <dcterms:modified xsi:type="dcterms:W3CDTF">2025-01-27T12:31:21Z</dcterms:modified>
</cp:coreProperties>
</file>