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341674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166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hyperlink" Target="https://www.youtube.com/watch?v=X2m-08cOAbc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hlinkClick r:id="rId2"/>
            <a:extLst>
              <a:ext uri="{FF2B5EF4-FFF2-40B4-BE49-F238E27FC236}">
                <a16:creationId xmlns:a16="http://schemas.microsoft.com/office/drawing/2014/main" id="{71669F85-2DFF-584C-8F57-F07FD3B51475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/>
          <a:srcRect l="16194" r="16194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13 August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Ryan Reynolds, Taika </a:t>
            </a:r>
            <a:r>
              <a:rPr lang="en-US" dirty="0" err="1">
                <a:solidFill>
                  <a:schemeClr val="accent6"/>
                </a:solidFill>
              </a:rPr>
              <a:t>Waititi</a:t>
            </a:r>
            <a:r>
              <a:rPr lang="en-US" dirty="0">
                <a:solidFill>
                  <a:schemeClr val="accent6"/>
                </a:solidFill>
              </a:rPr>
              <a:t>, Jodie Comer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Shawn Levy (</a:t>
            </a:r>
            <a:r>
              <a:rPr lang="en-US" i="1" dirty="0">
                <a:solidFill>
                  <a:schemeClr val="accent6"/>
                </a:solidFill>
              </a:rPr>
              <a:t>Night of the Museum: Secret of the Tomb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Rampage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Ryan Reynolds has the magic touch when it comes to action comedies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Adults index: 153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350k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r>
              <a:rPr lang="en-GB" b="0" dirty="0"/>
              <a:t>A bank teller discovers that he's actually an NPC (non-playable character) inside a brutal, open world video game.</a:t>
            </a:r>
          </a:p>
          <a:p>
            <a:br>
              <a:rPr lang="en-GB" dirty="0"/>
            </a:b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Free guy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sz="1400" dirty="0">
                <a:solidFill>
                  <a:schemeClr val="accent6"/>
                </a:solidFill>
              </a:rPr>
              <a:t>An NPC finally gets his time in the spotlight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237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98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Free guy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Q3 2021</dc:title>
  <dc:creator/>
  <dc:description>Free guy</dc:description>
  <cp:lastModifiedBy/>
  <cp:revision>1</cp:revision>
  <dcterms:created xsi:type="dcterms:W3CDTF">2019-03-25T11:13:20Z</dcterms:created>
  <dcterms:modified xsi:type="dcterms:W3CDTF">2021-07-07T10:43:51Z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Q3 2021</vt:lpwstr>
  </property>
  <property fmtid="{D5CDD505-2E9C-101B-9397-08002B2CF9AE}" pid="4" name="SlideDescription">
    <vt:lpwstr>Free guy</vt:lpwstr>
  </property>
</Properties>
</file>