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25.xml" ContentType="application/vnd.openxmlformats-officedocument.presentationml.slideLayout+xml"/>
  <Override PartName="/ppt/theme/theme2.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24" r:id="rId4"/>
    <p:sldMasterId id="2147484010" r:id="rId5"/>
    <p:sldMasterId id="2147484139" r:id="rId6"/>
    <p:sldMasterId id="2147484221" r:id="rId7"/>
  </p:sldMasterIdLst>
  <p:notesMasterIdLst>
    <p:notesMasterId r:id="rId26"/>
  </p:notesMasterIdLst>
  <p:handoutMasterIdLst>
    <p:handoutMasterId r:id="rId27"/>
  </p:handoutMasterIdLst>
  <p:sldIdLst>
    <p:sldId id="347" r:id="rId8"/>
    <p:sldId id="423" r:id="rId9"/>
    <p:sldId id="2585" r:id="rId10"/>
    <p:sldId id="2587" r:id="rId11"/>
    <p:sldId id="620" r:id="rId12"/>
    <p:sldId id="2145704408" r:id="rId13"/>
    <p:sldId id="2145704406" r:id="rId14"/>
    <p:sldId id="3119" r:id="rId15"/>
    <p:sldId id="2145704409" r:id="rId16"/>
    <p:sldId id="3112" r:id="rId17"/>
    <p:sldId id="2145704410" r:id="rId18"/>
    <p:sldId id="3118" r:id="rId19"/>
    <p:sldId id="2145704405" r:id="rId20"/>
    <p:sldId id="2638" r:id="rId21"/>
    <p:sldId id="294" r:id="rId22"/>
    <p:sldId id="431" r:id="rId23"/>
    <p:sldId id="256" r:id="rId24"/>
    <p:sldId id="2145704411" r:id="rId25"/>
  </p:sldIdLst>
  <p:sldSz cx="13442950" cy="7561263"/>
  <p:notesSz cx="6858000" cy="9144000"/>
  <p:custDataLst>
    <p:tags r:id="rId28"/>
  </p:custDataLst>
  <p:defaultText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78" userDrawn="1">
          <p15:clr>
            <a:srgbClr val="A4A3A4"/>
          </p15:clr>
        </p15:guide>
        <p15:guide id="2" orient="horz" pos="4624" userDrawn="1">
          <p15:clr>
            <a:srgbClr val="A4A3A4"/>
          </p15:clr>
        </p15:guide>
        <p15:guide id="3" orient="horz" pos="1513" userDrawn="1">
          <p15:clr>
            <a:srgbClr val="A4A3A4"/>
          </p15:clr>
        </p15:guide>
        <p15:guide id="4" orient="horz" pos="1220" userDrawn="1">
          <p15:clr>
            <a:srgbClr val="A4A3A4"/>
          </p15:clr>
        </p15:guide>
        <p15:guide id="5" orient="horz" pos="879" userDrawn="1">
          <p15:clr>
            <a:srgbClr val="A4A3A4"/>
          </p15:clr>
        </p15:guide>
        <p15:guide id="6" orient="horz" pos="1154" userDrawn="1">
          <p15:clr>
            <a:srgbClr val="A4A3A4"/>
          </p15:clr>
        </p15:guide>
        <p15:guide id="7" orient="horz" pos="1860" userDrawn="1">
          <p15:clr>
            <a:srgbClr val="A4A3A4"/>
          </p15:clr>
        </p15:guide>
        <p15:guide id="8" orient="horz" pos="1919" userDrawn="1">
          <p15:clr>
            <a:srgbClr val="A4A3A4"/>
          </p15:clr>
        </p15:guide>
        <p15:guide id="9" orient="horz" pos="2613" userDrawn="1">
          <p15:clr>
            <a:srgbClr val="A4A3A4"/>
          </p15:clr>
        </p15:guide>
        <p15:guide id="10" orient="horz" pos="2899" userDrawn="1">
          <p15:clr>
            <a:srgbClr val="A4A3A4"/>
          </p15:clr>
        </p15:guide>
        <p15:guide id="11" orient="horz" pos="3243" userDrawn="1">
          <p15:clr>
            <a:srgbClr val="A4A3A4"/>
          </p15:clr>
        </p15:guide>
        <p15:guide id="12" orient="horz" pos="3675" userDrawn="1">
          <p15:clr>
            <a:srgbClr val="A4A3A4"/>
          </p15:clr>
        </p15:guide>
        <p15:guide id="13" orient="horz" pos="4285" userDrawn="1">
          <p15:clr>
            <a:srgbClr val="A4A3A4"/>
          </p15:clr>
        </p15:guide>
        <p15:guide id="14" orient="horz" pos="3316" userDrawn="1">
          <p15:clr>
            <a:srgbClr val="A4A3A4"/>
          </p15:clr>
        </p15:guide>
        <p15:guide id="15" orient="horz" pos="3597" userDrawn="1">
          <p15:clr>
            <a:srgbClr val="A4A3A4"/>
          </p15:clr>
        </p15:guide>
        <p15:guide id="16" orient="horz" pos="4008" userDrawn="1">
          <p15:clr>
            <a:srgbClr val="A4A3A4"/>
          </p15:clr>
        </p15:guide>
        <p15:guide id="17" orient="horz" pos="4357" userDrawn="1">
          <p15:clr>
            <a:srgbClr val="A4A3A4"/>
          </p15:clr>
        </p15:guide>
        <p15:guide id="18" orient="horz" pos="3937" userDrawn="1">
          <p15:clr>
            <a:srgbClr val="A4A3A4"/>
          </p15:clr>
        </p15:guide>
        <p15:guide id="19" orient="horz" pos="2962" userDrawn="1">
          <p15:clr>
            <a:srgbClr val="A4A3A4"/>
          </p15:clr>
        </p15:guide>
        <p15:guide id="20" orient="horz" pos="2547" userDrawn="1">
          <p15:clr>
            <a:srgbClr val="A4A3A4"/>
          </p15:clr>
        </p15:guide>
        <p15:guide id="21" orient="horz" pos="2265" userDrawn="1">
          <p15:clr>
            <a:srgbClr val="A4A3A4"/>
          </p15:clr>
        </p15:guide>
        <p15:guide id="22" orient="horz" pos="2201" userDrawn="1">
          <p15:clr>
            <a:srgbClr val="A4A3A4"/>
          </p15:clr>
        </p15:guide>
        <p15:guide id="23" orient="horz" pos="183" userDrawn="1">
          <p15:clr>
            <a:srgbClr val="A4A3A4"/>
          </p15:clr>
        </p15:guide>
        <p15:guide id="24" orient="horz" pos="467" userDrawn="1">
          <p15:clr>
            <a:srgbClr val="A4A3A4"/>
          </p15:clr>
        </p15:guide>
        <p15:guide id="25" orient="horz" pos="525" userDrawn="1">
          <p15:clr>
            <a:srgbClr val="A4A3A4"/>
          </p15:clr>
        </p15:guide>
        <p15:guide id="26" orient="horz" pos="807" userDrawn="1">
          <p15:clr>
            <a:srgbClr val="A4A3A4"/>
          </p15:clr>
        </p15:guide>
        <p15:guide id="27" pos="240" userDrawn="1">
          <p15:clr>
            <a:srgbClr val="A4A3A4"/>
          </p15:clr>
        </p15:guide>
        <p15:guide id="28" pos="4290" userDrawn="1">
          <p15:clr>
            <a:srgbClr val="A4A3A4"/>
          </p15:clr>
        </p15:guide>
        <p15:guide id="29" pos="833" userDrawn="1">
          <p15:clr>
            <a:srgbClr val="A4A3A4"/>
          </p15:clr>
        </p15:guide>
        <p15:guide id="30" pos="919" userDrawn="1">
          <p15:clr>
            <a:srgbClr val="A4A3A4"/>
          </p15:clr>
        </p15:guide>
        <p15:guide id="31" pos="1495" userDrawn="1">
          <p15:clr>
            <a:srgbClr val="A4A3A4"/>
          </p15:clr>
        </p15:guide>
        <p15:guide id="32" pos="1595" userDrawn="1">
          <p15:clr>
            <a:srgbClr val="A4A3A4"/>
          </p15:clr>
        </p15:guide>
        <p15:guide id="33" pos="2172" userDrawn="1">
          <p15:clr>
            <a:srgbClr val="A4A3A4"/>
          </p15:clr>
        </p15:guide>
        <p15:guide id="34" pos="2274" userDrawn="1">
          <p15:clr>
            <a:srgbClr val="A4A3A4"/>
          </p15:clr>
        </p15:guide>
        <p15:guide id="35" pos="2851" userDrawn="1">
          <p15:clr>
            <a:srgbClr val="A4A3A4"/>
          </p15:clr>
        </p15:guide>
        <p15:guide id="36" pos="2942" userDrawn="1">
          <p15:clr>
            <a:srgbClr val="A4A3A4"/>
          </p15:clr>
        </p15:guide>
        <p15:guide id="37" pos="3550" userDrawn="1">
          <p15:clr>
            <a:srgbClr val="A4A3A4"/>
          </p15:clr>
        </p15:guide>
        <p15:guide id="38" pos="3646" userDrawn="1">
          <p15:clr>
            <a:srgbClr val="A4A3A4"/>
          </p15:clr>
        </p15:guide>
        <p15:guide id="39" pos="4195" userDrawn="1">
          <p15:clr>
            <a:srgbClr val="A4A3A4"/>
          </p15:clr>
        </p15:guide>
        <p15:guide id="40" pos="4847" userDrawn="1">
          <p15:clr>
            <a:srgbClr val="A4A3A4"/>
          </p15:clr>
        </p15:guide>
        <p15:guide id="41" pos="4949" userDrawn="1">
          <p15:clr>
            <a:srgbClr val="A4A3A4"/>
          </p15:clr>
        </p15:guide>
        <p15:guide id="42" pos="5534" userDrawn="1">
          <p15:clr>
            <a:srgbClr val="A4A3A4"/>
          </p15:clr>
        </p15:guide>
        <p15:guide id="43" pos="5636" userDrawn="1">
          <p15:clr>
            <a:srgbClr val="A4A3A4"/>
          </p15:clr>
        </p15:guide>
        <p15:guide id="44" pos="6205" userDrawn="1">
          <p15:clr>
            <a:srgbClr val="A4A3A4"/>
          </p15:clr>
        </p15:guide>
        <p15:guide id="45" pos="6314" userDrawn="1">
          <p15:clr>
            <a:srgbClr val="A4A3A4"/>
          </p15:clr>
        </p15:guide>
        <p15:guide id="46" pos="6886" userDrawn="1">
          <p15:clr>
            <a:srgbClr val="A4A3A4"/>
          </p15:clr>
        </p15:guide>
        <p15:guide id="47" pos="6990" userDrawn="1">
          <p15:clr>
            <a:srgbClr val="A4A3A4"/>
          </p15:clr>
        </p15:guide>
        <p15:guide id="48" pos="7568" userDrawn="1">
          <p15:clr>
            <a:srgbClr val="A4A3A4"/>
          </p15:clr>
        </p15:guide>
        <p15:guide id="49" pos="7659" userDrawn="1">
          <p15:clr>
            <a:srgbClr val="A4A3A4"/>
          </p15:clr>
        </p15:guide>
        <p15:guide id="50" pos="823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36"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3006F"/>
    <a:srgbClr val="8547AD"/>
    <a:srgbClr val="FB3449"/>
    <a:srgbClr val="000000"/>
    <a:srgbClr val="CAC8C8"/>
    <a:srgbClr val="0099A8"/>
    <a:srgbClr val="EA576C"/>
    <a:srgbClr val="DFDEDE"/>
    <a:srgbClr val="8A8A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3970" autoAdjust="0"/>
  </p:normalViewPr>
  <p:slideViewPr>
    <p:cSldViewPr snapToGrid="0">
      <p:cViewPr varScale="1">
        <p:scale>
          <a:sx n="98" d="100"/>
          <a:sy n="98" d="100"/>
        </p:scale>
        <p:origin x="546" y="90"/>
      </p:cViewPr>
      <p:guideLst>
        <p:guide orient="horz" pos="1578"/>
        <p:guide orient="horz" pos="4624"/>
        <p:guide orient="horz" pos="1513"/>
        <p:guide orient="horz" pos="1220"/>
        <p:guide orient="horz" pos="879"/>
        <p:guide orient="horz" pos="1154"/>
        <p:guide orient="horz" pos="1860"/>
        <p:guide orient="horz" pos="1919"/>
        <p:guide orient="horz" pos="2613"/>
        <p:guide orient="horz" pos="2899"/>
        <p:guide orient="horz" pos="3243"/>
        <p:guide orient="horz" pos="3675"/>
        <p:guide orient="horz" pos="4285"/>
        <p:guide orient="horz" pos="3316"/>
        <p:guide orient="horz" pos="3597"/>
        <p:guide orient="horz" pos="4008"/>
        <p:guide orient="horz" pos="4357"/>
        <p:guide orient="horz" pos="3937"/>
        <p:guide orient="horz" pos="2962"/>
        <p:guide orient="horz" pos="2547"/>
        <p:guide orient="horz" pos="2265"/>
        <p:guide orient="horz" pos="2201"/>
        <p:guide orient="horz" pos="183"/>
        <p:guide orient="horz" pos="467"/>
        <p:guide orient="horz" pos="525"/>
        <p:guide orient="horz" pos="807"/>
        <p:guide pos="240"/>
        <p:guide pos="4290"/>
        <p:guide pos="833"/>
        <p:guide pos="919"/>
        <p:guide pos="1495"/>
        <p:guide pos="1595"/>
        <p:guide pos="2172"/>
        <p:guide pos="2274"/>
        <p:guide pos="2851"/>
        <p:guide pos="2942"/>
        <p:guide pos="3550"/>
        <p:guide pos="3646"/>
        <p:guide pos="4195"/>
        <p:guide pos="4847"/>
        <p:guide pos="4949"/>
        <p:guide pos="5534"/>
        <p:guide pos="5636"/>
        <p:guide pos="6205"/>
        <p:guide pos="6314"/>
        <p:guide pos="6886"/>
        <p:guide pos="6990"/>
        <p:guide pos="7568"/>
        <p:guide pos="7659"/>
        <p:guide pos="8237"/>
      </p:guideLst>
    </p:cSldViewPr>
  </p:slideViewPr>
  <p:notesTextViewPr>
    <p:cViewPr>
      <p:scale>
        <a:sx n="1" d="1"/>
        <a:sy n="1" d="1"/>
      </p:scale>
      <p:origin x="0" y="0"/>
    </p:cViewPr>
  </p:notesTextViewPr>
  <p:sorterViewPr>
    <p:cViewPr>
      <p:scale>
        <a:sx n="66" d="100"/>
        <a:sy n="66" d="100"/>
      </p:scale>
      <p:origin x="0" y="21096"/>
    </p:cViewPr>
  </p:sorterViewPr>
  <p:notesViewPr>
    <p:cSldViewPr snapToGrid="0" showGuides="1">
      <p:cViewPr varScale="1">
        <p:scale>
          <a:sx n="133" d="100"/>
          <a:sy n="133" d="100"/>
        </p:scale>
        <p:origin x="379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gs" Target="tags/tag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handoutMaster" Target="handoutMasters/handoutMaster1.xml"/><Relationship Id="rId30" Type="http://schemas.openxmlformats.org/officeDocument/2006/relationships/presProps" Target="presProps.xml"/><Relationship Id="rId8"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2800" b="1" i="0" u="none" strike="noStrike" kern="1200" spc="0" baseline="0">
                <a:solidFill>
                  <a:schemeClr val="tx1">
                    <a:lumMod val="65000"/>
                    <a:lumOff val="35000"/>
                  </a:schemeClr>
                </a:solidFill>
                <a:latin typeface="+mn-lt"/>
                <a:ea typeface="+mn-ea"/>
                <a:cs typeface="+mn-cs"/>
              </a:defRPr>
            </a:pPr>
            <a:r>
              <a:rPr lang="en-US" sz="3600" b="1" dirty="0">
                <a:solidFill>
                  <a:schemeClr val="bg1"/>
                </a:solidFill>
              </a:rPr>
              <a:t>83% </a:t>
            </a:r>
          </a:p>
        </c:rich>
      </c:tx>
      <c:layout>
        <c:manualLayout>
          <c:xMode val="edge"/>
          <c:yMode val="edge"/>
          <c:x val="0.37062880067284326"/>
          <c:y val="0.40719495341400613"/>
        </c:manualLayout>
      </c:layout>
      <c:overlay val="0"/>
      <c:spPr>
        <a:noFill/>
        <a:ln>
          <a:noFill/>
        </a:ln>
        <a:effectLst/>
      </c:spPr>
      <c:txPr>
        <a:bodyPr rot="0" spcFirstLastPara="1" vertOverflow="ellipsis" vert="horz" wrap="square" anchor="ctr" anchorCtr="1"/>
        <a:lstStyle/>
        <a:p>
          <a:pPr algn="ctr">
            <a:defRPr sz="2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641858572292274"/>
          <c:y val="6.7473085145720618E-2"/>
          <c:w val="0.59318548639881163"/>
          <c:h val="0.79092658786660375"/>
        </c:manualLayout>
      </c:layout>
      <c:doughnutChart>
        <c:varyColors val="1"/>
        <c:ser>
          <c:idx val="0"/>
          <c:order val="0"/>
          <c:tx>
            <c:strRef>
              <c:f>Sheet1!$B$1</c:f>
              <c:strCache>
                <c:ptCount val="1"/>
                <c:pt idx="0">
                  <c:v>Sales</c:v>
                </c:pt>
              </c:strCache>
            </c:strRef>
          </c:tx>
          <c:dPt>
            <c:idx val="0"/>
            <c:bubble3D val="0"/>
            <c:spPr>
              <a:solidFill>
                <a:schemeClr val="accent4"/>
              </a:solidFill>
              <a:ln w="19050">
                <a:noFill/>
              </a:ln>
              <a:effectLst/>
            </c:spPr>
            <c:extLst>
              <c:ext xmlns:c16="http://schemas.microsoft.com/office/drawing/2014/chart" uri="{C3380CC4-5D6E-409C-BE32-E72D297353CC}">
                <c16:uniqueId val="{00000001-AB68-45A2-B98C-1F3BA46B5BD4}"/>
              </c:ext>
            </c:extLst>
          </c:dPt>
          <c:dPt>
            <c:idx val="1"/>
            <c:bubble3D val="0"/>
            <c:spPr>
              <a:solidFill>
                <a:schemeClr val="accent5"/>
              </a:solidFill>
              <a:ln w="19050">
                <a:solidFill>
                  <a:schemeClr val="accent5"/>
                </a:solidFill>
              </a:ln>
              <a:effectLst/>
            </c:spPr>
            <c:extLst>
              <c:ext xmlns:c16="http://schemas.microsoft.com/office/drawing/2014/chart" uri="{C3380CC4-5D6E-409C-BE32-E72D297353CC}">
                <c16:uniqueId val="{00000003-AB68-45A2-B98C-1F3BA46B5BD4}"/>
              </c:ext>
            </c:extLst>
          </c:dPt>
          <c:cat>
            <c:strRef>
              <c:f>Sheet1!$A$2:$A$3</c:f>
              <c:strCache>
                <c:ptCount val="2"/>
                <c:pt idx="0">
                  <c:v>Male</c:v>
                </c:pt>
                <c:pt idx="1">
                  <c:v>Female</c:v>
                </c:pt>
              </c:strCache>
            </c:strRef>
          </c:cat>
          <c:val>
            <c:numRef>
              <c:f>Sheet1!$B$2:$B$3</c:f>
              <c:numCache>
                <c:formatCode>0%</c:formatCode>
                <c:ptCount val="2"/>
                <c:pt idx="0">
                  <c:v>0.83</c:v>
                </c:pt>
                <c:pt idx="1">
                  <c:v>0.17</c:v>
                </c:pt>
              </c:numCache>
            </c:numRef>
          </c:val>
          <c:extLst>
            <c:ext xmlns:c16="http://schemas.microsoft.com/office/drawing/2014/chart" uri="{C3380CC4-5D6E-409C-BE32-E72D297353CC}">
              <c16:uniqueId val="{00000004-AB68-45A2-B98C-1F3BA46B5BD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2800" b="1" i="0" u="none" strike="noStrike" kern="1200" spc="0" baseline="0">
                <a:solidFill>
                  <a:schemeClr val="tx1">
                    <a:lumMod val="65000"/>
                    <a:lumOff val="35000"/>
                  </a:schemeClr>
                </a:solidFill>
                <a:latin typeface="+mn-lt"/>
                <a:ea typeface="+mn-ea"/>
                <a:cs typeface="+mn-cs"/>
              </a:defRPr>
            </a:pPr>
            <a:r>
              <a:rPr lang="en-US" sz="3600" b="1" dirty="0">
                <a:solidFill>
                  <a:schemeClr val="bg1"/>
                </a:solidFill>
              </a:rPr>
              <a:t>62% </a:t>
            </a:r>
          </a:p>
        </c:rich>
      </c:tx>
      <c:layout>
        <c:manualLayout>
          <c:xMode val="edge"/>
          <c:yMode val="edge"/>
          <c:x val="0.37062880067284326"/>
          <c:y val="0.40719495341400613"/>
        </c:manualLayout>
      </c:layout>
      <c:overlay val="0"/>
      <c:spPr>
        <a:noFill/>
        <a:ln>
          <a:noFill/>
        </a:ln>
        <a:effectLst/>
      </c:spPr>
      <c:txPr>
        <a:bodyPr rot="0" spcFirstLastPara="1" vertOverflow="ellipsis" vert="horz" wrap="square" anchor="ctr" anchorCtr="1"/>
        <a:lstStyle/>
        <a:p>
          <a:pPr algn="ctr">
            <a:defRPr sz="2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641858572292274"/>
          <c:y val="6.7473085145720618E-2"/>
          <c:w val="0.59318548639881163"/>
          <c:h val="0.79092658786660375"/>
        </c:manualLayout>
      </c:layout>
      <c:doughnutChart>
        <c:varyColors val="1"/>
        <c:ser>
          <c:idx val="0"/>
          <c:order val="0"/>
          <c:tx>
            <c:strRef>
              <c:f>Sheet1!$B$1</c:f>
              <c:strCache>
                <c:ptCount val="1"/>
                <c:pt idx="0">
                  <c:v>Sales</c:v>
                </c:pt>
              </c:strCache>
            </c:strRef>
          </c:tx>
          <c:dPt>
            <c:idx val="0"/>
            <c:bubble3D val="0"/>
            <c:spPr>
              <a:solidFill>
                <a:schemeClr val="accent4"/>
              </a:solidFill>
              <a:ln w="19050">
                <a:noFill/>
              </a:ln>
              <a:effectLst/>
            </c:spPr>
            <c:extLst>
              <c:ext xmlns:c16="http://schemas.microsoft.com/office/drawing/2014/chart" uri="{C3380CC4-5D6E-409C-BE32-E72D297353CC}">
                <c16:uniqueId val="{00000001-7F5E-4CB7-A582-6A9171DBB70F}"/>
              </c:ext>
            </c:extLst>
          </c:dPt>
          <c:dPt>
            <c:idx val="1"/>
            <c:bubble3D val="0"/>
            <c:spPr>
              <a:solidFill>
                <a:schemeClr val="accent5"/>
              </a:solidFill>
              <a:ln w="19050">
                <a:solidFill>
                  <a:schemeClr val="accent5"/>
                </a:solidFill>
              </a:ln>
              <a:effectLst/>
            </c:spPr>
            <c:extLst>
              <c:ext xmlns:c16="http://schemas.microsoft.com/office/drawing/2014/chart" uri="{C3380CC4-5D6E-409C-BE32-E72D297353CC}">
                <c16:uniqueId val="{00000003-7F5E-4CB7-A582-6A9171DBB70F}"/>
              </c:ext>
            </c:extLst>
          </c:dPt>
          <c:cat>
            <c:strRef>
              <c:f>Sheet1!$A$2:$A$3</c:f>
              <c:strCache>
                <c:ptCount val="2"/>
                <c:pt idx="0">
                  <c:v>Male</c:v>
                </c:pt>
                <c:pt idx="1">
                  <c:v>Female</c:v>
                </c:pt>
              </c:strCache>
            </c:strRef>
          </c:cat>
          <c:val>
            <c:numRef>
              <c:f>Sheet1!$B$2:$B$3</c:f>
              <c:numCache>
                <c:formatCode>0%</c:formatCode>
                <c:ptCount val="2"/>
                <c:pt idx="0">
                  <c:v>0.6</c:v>
                </c:pt>
                <c:pt idx="1">
                  <c:v>0.47</c:v>
                </c:pt>
              </c:numCache>
            </c:numRef>
          </c:val>
          <c:extLst>
            <c:ext xmlns:c16="http://schemas.microsoft.com/office/drawing/2014/chart" uri="{C3380CC4-5D6E-409C-BE32-E72D297353CC}">
              <c16:uniqueId val="{00000004-7F5E-4CB7-A582-6A9171DBB70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2800" b="1" i="0" u="none" strike="noStrike" kern="1200" spc="0" baseline="0">
                <a:solidFill>
                  <a:schemeClr val="tx1">
                    <a:lumMod val="65000"/>
                    <a:lumOff val="35000"/>
                  </a:schemeClr>
                </a:solidFill>
                <a:latin typeface="+mn-lt"/>
                <a:ea typeface="+mn-ea"/>
                <a:cs typeface="+mn-cs"/>
              </a:defRPr>
            </a:pPr>
            <a:r>
              <a:rPr lang="en-US" sz="3600" b="1" dirty="0">
                <a:solidFill>
                  <a:schemeClr val="bg1"/>
                </a:solidFill>
              </a:rPr>
              <a:t>66% </a:t>
            </a:r>
          </a:p>
        </c:rich>
      </c:tx>
      <c:layout>
        <c:manualLayout>
          <c:xMode val="edge"/>
          <c:yMode val="edge"/>
          <c:x val="0.37062880067284326"/>
          <c:y val="0.40719495341400613"/>
        </c:manualLayout>
      </c:layout>
      <c:overlay val="0"/>
      <c:spPr>
        <a:noFill/>
        <a:ln>
          <a:noFill/>
        </a:ln>
        <a:effectLst/>
      </c:spPr>
      <c:txPr>
        <a:bodyPr rot="0" spcFirstLastPara="1" vertOverflow="ellipsis" vert="horz" wrap="square" anchor="ctr" anchorCtr="1"/>
        <a:lstStyle/>
        <a:p>
          <a:pPr algn="ctr">
            <a:defRPr sz="2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641858572292274"/>
          <c:y val="6.7473085145720618E-2"/>
          <c:w val="0.59318548639881163"/>
          <c:h val="0.79092658786660375"/>
        </c:manualLayout>
      </c:layout>
      <c:doughnutChart>
        <c:varyColors val="1"/>
        <c:ser>
          <c:idx val="0"/>
          <c:order val="0"/>
          <c:tx>
            <c:strRef>
              <c:f>Sheet1!$B$1</c:f>
              <c:strCache>
                <c:ptCount val="1"/>
                <c:pt idx="0">
                  <c:v>Sales</c:v>
                </c:pt>
              </c:strCache>
            </c:strRef>
          </c:tx>
          <c:dPt>
            <c:idx val="0"/>
            <c:bubble3D val="0"/>
            <c:spPr>
              <a:solidFill>
                <a:schemeClr val="accent4"/>
              </a:solidFill>
              <a:ln w="19050">
                <a:noFill/>
              </a:ln>
              <a:effectLst/>
            </c:spPr>
            <c:extLst>
              <c:ext xmlns:c16="http://schemas.microsoft.com/office/drawing/2014/chart" uri="{C3380CC4-5D6E-409C-BE32-E72D297353CC}">
                <c16:uniqueId val="{00000001-6EE8-427B-98D8-7A9B062D7656}"/>
              </c:ext>
            </c:extLst>
          </c:dPt>
          <c:dPt>
            <c:idx val="1"/>
            <c:bubble3D val="0"/>
            <c:spPr>
              <a:solidFill>
                <a:schemeClr val="accent5"/>
              </a:solidFill>
              <a:ln w="19050">
                <a:solidFill>
                  <a:schemeClr val="accent5"/>
                </a:solidFill>
              </a:ln>
              <a:effectLst/>
            </c:spPr>
            <c:extLst>
              <c:ext xmlns:c16="http://schemas.microsoft.com/office/drawing/2014/chart" uri="{C3380CC4-5D6E-409C-BE32-E72D297353CC}">
                <c16:uniqueId val="{00000003-6EE8-427B-98D8-7A9B062D7656}"/>
              </c:ext>
            </c:extLst>
          </c:dPt>
          <c:cat>
            <c:strRef>
              <c:f>Sheet1!$A$2:$A$3</c:f>
              <c:strCache>
                <c:ptCount val="2"/>
                <c:pt idx="0">
                  <c:v>Male</c:v>
                </c:pt>
                <c:pt idx="1">
                  <c:v>Female</c:v>
                </c:pt>
              </c:strCache>
            </c:strRef>
          </c:cat>
          <c:val>
            <c:numRef>
              <c:f>Sheet1!$B$2:$B$3</c:f>
              <c:numCache>
                <c:formatCode>0%</c:formatCode>
                <c:ptCount val="2"/>
                <c:pt idx="0">
                  <c:v>0.66</c:v>
                </c:pt>
                <c:pt idx="1">
                  <c:v>0.34</c:v>
                </c:pt>
              </c:numCache>
            </c:numRef>
          </c:val>
          <c:extLst>
            <c:ext xmlns:c16="http://schemas.microsoft.com/office/drawing/2014/chart" uri="{C3380CC4-5D6E-409C-BE32-E72D297353CC}">
              <c16:uniqueId val="{00000004-6EE8-427B-98D8-7A9B062D765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230757504308751E-2"/>
          <c:y val="2.4486534719592543E-2"/>
          <c:w val="0.93430547452198098"/>
          <c:h val="0.83856143343788636"/>
        </c:manualLayout>
      </c:layout>
      <c:lineChart>
        <c:grouping val="standard"/>
        <c:varyColors val="0"/>
        <c:ser>
          <c:idx val="0"/>
          <c:order val="0"/>
          <c:tx>
            <c:strRef>
              <c:f>Sheet1!$B$5</c:f>
              <c:strCache>
                <c:ptCount val="1"/>
                <c:pt idx="0">
                  <c:v>Family ticket sales</c:v>
                </c:pt>
              </c:strCache>
            </c:strRef>
          </c:tx>
          <c:spPr>
            <a:ln w="28575" cap="rnd">
              <a:solidFill>
                <a:schemeClr val="tx2"/>
              </a:solidFill>
              <a:round/>
            </a:ln>
            <a:effectLst/>
          </c:spPr>
          <c:marker>
            <c:symbol val="none"/>
          </c:marker>
          <c:dLbls>
            <c:dLbl>
              <c:idx val="3"/>
              <c:tx>
                <c:rich>
                  <a:bodyPr/>
                  <a:lstStyle/>
                  <a:p>
                    <a:r>
                      <a:rPr lang="en-US" dirty="0"/>
                      <a:t>11%</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889-463A-8B97-815E6FC86973}"/>
                </c:ext>
              </c:extLst>
            </c:dLbl>
            <c:dLbl>
              <c:idx val="6"/>
              <c:tx>
                <c:rich>
                  <a:bodyPr/>
                  <a:lstStyle/>
                  <a:p>
                    <a:r>
                      <a:rPr lang="en-US" dirty="0"/>
                      <a:t>12%</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889-463A-8B97-815E6FC86973}"/>
                </c:ext>
              </c:extLst>
            </c:dLbl>
            <c:dLbl>
              <c:idx val="7"/>
              <c:tx>
                <c:rich>
                  <a:bodyPr/>
                  <a:lstStyle/>
                  <a:p>
                    <a:r>
                      <a:rPr lang="en-US" dirty="0"/>
                      <a:t>12%</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889-463A-8B97-815E6FC86973}"/>
                </c:ext>
              </c:extLst>
            </c:dLbl>
            <c:dLbl>
              <c:idx val="11"/>
              <c:tx>
                <c:rich>
                  <a:bodyPr/>
                  <a:lstStyle/>
                  <a:p>
                    <a:r>
                      <a:rPr lang="en-US" dirty="0"/>
                      <a:t>14%</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889-463A-8B97-815E6FC8697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Sheet1!$A$6:$A$17</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Sheet1!$B$6:$B$17</c:f>
              <c:numCache>
                <c:formatCode>0</c:formatCode>
                <c:ptCount val="12"/>
                <c:pt idx="0">
                  <c:v>7.5324931284938614</c:v>
                </c:pt>
                <c:pt idx="1">
                  <c:v>8.2336557168399622</c:v>
                </c:pt>
                <c:pt idx="2">
                  <c:v>8.0350927362843425</c:v>
                </c:pt>
                <c:pt idx="3">
                  <c:v>11.403411262543676</c:v>
                </c:pt>
                <c:pt idx="4">
                  <c:v>5.8587921036792174</c:v>
                </c:pt>
                <c:pt idx="5">
                  <c:v>4.8018061066113349</c:v>
                </c:pt>
                <c:pt idx="6">
                  <c:v>12.409052063838367</c:v>
                </c:pt>
                <c:pt idx="7">
                  <c:v>12.144075113233631</c:v>
                </c:pt>
                <c:pt idx="8">
                  <c:v>2.836494956627035</c:v>
                </c:pt>
                <c:pt idx="9">
                  <c:v>5.7041963539444884</c:v>
                </c:pt>
                <c:pt idx="10">
                  <c:v>6.9124818957667138</c:v>
                </c:pt>
                <c:pt idx="11">
                  <c:v>14.12844856213737</c:v>
                </c:pt>
              </c:numCache>
            </c:numRef>
          </c:val>
          <c:smooth val="0"/>
          <c:extLst>
            <c:ext xmlns:c16="http://schemas.microsoft.com/office/drawing/2014/chart" uri="{C3380CC4-5D6E-409C-BE32-E72D297353CC}">
              <c16:uniqueId val="{00000000-2889-463A-8B97-815E6FC86973}"/>
            </c:ext>
          </c:extLst>
        </c:ser>
        <c:ser>
          <c:idx val="1"/>
          <c:order val="1"/>
          <c:tx>
            <c:strRef>
              <c:f>Sheet1!$C$5</c:f>
              <c:strCache>
                <c:ptCount val="1"/>
                <c:pt idx="0">
                  <c:v>Adult ticket sales</c:v>
                </c:pt>
              </c:strCache>
            </c:strRef>
          </c:tx>
          <c:spPr>
            <a:ln w="28575" cap="rnd">
              <a:solidFill>
                <a:schemeClr val="accent6"/>
              </a:solidFill>
              <a:round/>
            </a:ln>
            <a:effectLst/>
          </c:spPr>
          <c:marker>
            <c:symbol val="none"/>
          </c:marker>
          <c:cat>
            <c:strRef>
              <c:f>Sheet1!$A$6:$A$17</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Sheet1!$C$6:$C$17</c:f>
              <c:numCache>
                <c:formatCode>0</c:formatCode>
                <c:ptCount val="12"/>
                <c:pt idx="0">
                  <c:v>8.9550847576616146</c:v>
                </c:pt>
                <c:pt idx="1">
                  <c:v>9.0127548433734876</c:v>
                </c:pt>
                <c:pt idx="2">
                  <c:v>8.3175374559235635</c:v>
                </c:pt>
                <c:pt idx="3">
                  <c:v>8.4608354924886839</c:v>
                </c:pt>
                <c:pt idx="4">
                  <c:v>7.1386526372386534</c:v>
                </c:pt>
                <c:pt idx="5">
                  <c:v>6.3049349411579998</c:v>
                </c:pt>
                <c:pt idx="6">
                  <c:v>9.3035744836663579</c:v>
                </c:pt>
                <c:pt idx="7">
                  <c:v>9.4077415235965756</c:v>
                </c:pt>
                <c:pt idx="8">
                  <c:v>7.0465701183471161</c:v>
                </c:pt>
                <c:pt idx="9">
                  <c:v>8.7965847912173682</c:v>
                </c:pt>
                <c:pt idx="10">
                  <c:v>8.0770239778177011</c:v>
                </c:pt>
                <c:pt idx="11">
                  <c:v>9.1787049775108809</c:v>
                </c:pt>
              </c:numCache>
            </c:numRef>
          </c:val>
          <c:smooth val="0"/>
          <c:extLst>
            <c:ext xmlns:c16="http://schemas.microsoft.com/office/drawing/2014/chart" uri="{C3380CC4-5D6E-409C-BE32-E72D297353CC}">
              <c16:uniqueId val="{00000001-2889-463A-8B97-815E6FC86973}"/>
            </c:ext>
          </c:extLst>
        </c:ser>
        <c:dLbls>
          <c:showLegendKey val="0"/>
          <c:showVal val="0"/>
          <c:showCatName val="0"/>
          <c:showSerName val="0"/>
          <c:showPercent val="0"/>
          <c:showBubbleSize val="0"/>
        </c:dLbls>
        <c:smooth val="0"/>
        <c:axId val="422016544"/>
        <c:axId val="422022120"/>
      </c:lineChart>
      <c:catAx>
        <c:axId val="422016544"/>
        <c:scaling>
          <c:orientation val="minMax"/>
        </c:scaling>
        <c:delete val="0"/>
        <c:axPos val="b"/>
        <c:numFmt formatCode="General" sourceLinked="1"/>
        <c:majorTickMark val="out"/>
        <c:minorTickMark val="none"/>
        <c:tickLblPos val="nextTo"/>
        <c:spPr>
          <a:solidFill>
            <a:srgbClr val="FFFFFF"/>
          </a:solidFill>
          <a:ln w="9525" cap="flat" cmpd="sng" algn="ctr">
            <a:solidFill>
              <a:schemeClr val="accent5"/>
            </a:solidFill>
            <a:round/>
          </a:ln>
          <a:effectLst/>
        </c:spPr>
        <c:txPr>
          <a:bodyPr rot="-60000000" spcFirstLastPara="1" vertOverflow="ellipsis" vert="horz" wrap="square" anchor="ctr" anchorCtr="1"/>
          <a:lstStyle/>
          <a:p>
            <a:pPr>
              <a:defRPr sz="1000" b="1" i="0" u="none" strike="noStrike" kern="1200" baseline="0">
                <a:solidFill>
                  <a:schemeClr val="accent6"/>
                </a:solidFill>
                <a:latin typeface="+mn-lt"/>
                <a:ea typeface="+mn-ea"/>
                <a:cs typeface="+mn-cs"/>
              </a:defRPr>
            </a:pPr>
            <a:endParaRPr lang="en-US"/>
          </a:p>
        </c:txPr>
        <c:crossAx val="422022120"/>
        <c:crosses val="autoZero"/>
        <c:auto val="1"/>
        <c:lblAlgn val="ctr"/>
        <c:lblOffset val="100"/>
        <c:noMultiLvlLbl val="0"/>
      </c:catAx>
      <c:valAx>
        <c:axId val="422022120"/>
        <c:scaling>
          <c:orientation val="minMax"/>
        </c:scaling>
        <c:delete val="0"/>
        <c:axPos val="l"/>
        <c:majorGridlines>
          <c:spPr>
            <a:ln w="9525" cap="flat" cmpd="sng" algn="ctr">
              <a:solidFill>
                <a:schemeClr val="accent5">
                  <a:lumMod val="40000"/>
                  <a:lumOff val="60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bg1"/>
                    </a:solidFill>
                    <a:latin typeface="+mn-lt"/>
                    <a:ea typeface="+mn-ea"/>
                    <a:cs typeface="+mn-cs"/>
                  </a:defRPr>
                </a:pPr>
                <a:r>
                  <a:rPr lang="en-GB" sz="1000" b="1" dirty="0">
                    <a:solidFill>
                      <a:schemeClr val="accent6"/>
                    </a:solidFill>
                  </a:rPr>
                  <a:t>%</a:t>
                </a:r>
                <a:r>
                  <a:rPr lang="en-GB" sz="1000" b="1" baseline="0" dirty="0">
                    <a:solidFill>
                      <a:schemeClr val="accent6"/>
                    </a:solidFill>
                  </a:rPr>
                  <a:t> of annual ticket sales by month – family vs. adult</a:t>
                </a:r>
                <a:endParaRPr lang="en-US" sz="1000" b="1" dirty="0">
                  <a:solidFill>
                    <a:schemeClr val="accent6"/>
                  </a:solidFill>
                </a:endParaRPr>
              </a:p>
            </c:rich>
          </c:tx>
          <c:layout>
            <c:manualLayout>
              <c:xMode val="edge"/>
              <c:yMode val="edge"/>
              <c:x val="5.1932366557126176E-4"/>
              <c:y val="0.13455119459584106"/>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title>
        <c:numFmt formatCode="0" sourceLinked="1"/>
        <c:majorTickMark val="out"/>
        <c:minorTickMark val="none"/>
        <c:tickLblPos val="nextTo"/>
        <c:spPr>
          <a:noFill/>
          <a:ln>
            <a:solidFill>
              <a:schemeClr val="accent5"/>
            </a:solidFill>
          </a:ln>
          <a:effectLst/>
        </c:spPr>
        <c:txPr>
          <a:bodyPr rot="-60000000" spcFirstLastPara="1" vertOverflow="ellipsis" vert="horz" wrap="square" anchor="ctr" anchorCtr="1"/>
          <a:lstStyle/>
          <a:p>
            <a:pPr>
              <a:defRPr sz="1000" b="1" i="0" u="none" strike="noStrike" kern="1200" baseline="0">
                <a:solidFill>
                  <a:schemeClr val="accent6"/>
                </a:solidFill>
                <a:latin typeface="+mn-lt"/>
                <a:ea typeface="+mn-ea"/>
                <a:cs typeface="+mn-cs"/>
              </a:defRPr>
            </a:pPr>
            <a:endParaRPr lang="en-US"/>
          </a:p>
        </c:txPr>
        <c:crossAx val="422016544"/>
        <c:crosses val="autoZero"/>
        <c:crossBetween val="between"/>
      </c:valAx>
      <c:spPr>
        <a:noFill/>
        <a:ln>
          <a:noFill/>
        </a:ln>
        <a:effectLst/>
      </c:spPr>
    </c:plotArea>
    <c:legend>
      <c:legendPos val="b"/>
      <c:layout>
        <c:manualLayout>
          <c:xMode val="edge"/>
          <c:yMode val="edge"/>
          <c:x val="0.27914898308247954"/>
          <c:y val="0.9609451339664099"/>
          <c:w val="0.45624309647103622"/>
          <c:h val="3.9054866033590124E-2"/>
        </c:manualLayout>
      </c:layout>
      <c:overlay val="0"/>
      <c:spPr>
        <a:noFill/>
        <a:ln>
          <a:noFill/>
        </a:ln>
        <a:effectLst/>
      </c:spPr>
      <c:txPr>
        <a:bodyPr rot="0" spcFirstLastPara="1" vertOverflow="ellipsis" vert="horz" wrap="square" anchor="ctr" anchorCtr="1"/>
        <a:lstStyle/>
        <a:p>
          <a:pPr>
            <a:defRPr sz="1000" b="0" i="0" u="none" strike="noStrike" kern="1200" spc="5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910782-FDC2-4F7C-A018-7A502E5089C7}" type="slidenum">
              <a:rPr lang="en-US" smtClean="0"/>
              <a:pPr/>
              <a:t>‹#›</a:t>
            </a:fld>
            <a:endParaRPr lang="en-US"/>
          </a:p>
        </p:txBody>
      </p:sp>
      <p:sp>
        <p:nvSpPr>
          <p:cNvPr id="6" name="Date Placeholder 5"/>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A18645-DB65-E848-9EE2-8548BEAEB573}" type="datetimeFigureOut">
              <a:rPr lang="en-US" smtClean="0"/>
              <a:t>12/1/2022</a:t>
            </a:fld>
            <a:endParaRPr lang="en-US"/>
          </a:p>
        </p:txBody>
      </p:sp>
    </p:spTree>
    <p:extLst>
      <p:ext uri="{BB962C8B-B14F-4D97-AF65-F5344CB8AC3E}">
        <p14:creationId xmlns:p14="http://schemas.microsoft.com/office/powerpoint/2010/main" val="194483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D0E036-A0EF-40EA-AC2B-818A5F8CFC1C}" type="datetimeFigureOut">
              <a:rPr lang="en-US" smtClean="0"/>
              <a:pPr/>
              <a:t>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36D52-512B-47DE-BC94-6C88A56CE986}" type="slidenum">
              <a:rPr lang="en-US" smtClean="0"/>
              <a:pPr/>
              <a:t>‹#›</a:t>
            </a:fld>
            <a:endParaRPr lang="en-US"/>
          </a:p>
        </p:txBody>
      </p:sp>
    </p:spTree>
    <p:extLst>
      <p:ext uri="{BB962C8B-B14F-4D97-AF65-F5344CB8AC3E}">
        <p14:creationId xmlns:p14="http://schemas.microsoft.com/office/powerpoint/2010/main" val="1340996986"/>
      </p:ext>
    </p:extLst>
  </p:cSld>
  <p:clrMap bg1="lt1" tx1="dk1" bg2="lt2" tx2="dk2" accent1="accent1" accent2="accent2" accent3="accent3" accent4="accent4" accent5="accent5" accent6="accent6" hlink="hlink" folHlink="folHlink"/>
  <p:notesStyle>
    <a:lvl1pPr marL="0" algn="l" defTabSz="961844" rtl="0" eaLnBrk="1" latinLnBrk="0" hangingPunct="1">
      <a:defRPr sz="1300" kern="1200">
        <a:solidFill>
          <a:schemeClr val="tx1"/>
        </a:solidFill>
        <a:latin typeface="+mn-lt"/>
        <a:ea typeface="+mn-ea"/>
        <a:cs typeface="+mn-cs"/>
      </a:defRPr>
    </a:lvl1pPr>
    <a:lvl2pPr marL="480923" algn="l" defTabSz="961844" rtl="0" eaLnBrk="1" latinLnBrk="0" hangingPunct="1">
      <a:defRPr sz="1300" kern="1200">
        <a:solidFill>
          <a:schemeClr val="tx1"/>
        </a:solidFill>
        <a:latin typeface="+mn-lt"/>
        <a:ea typeface="+mn-ea"/>
        <a:cs typeface="+mn-cs"/>
      </a:defRPr>
    </a:lvl2pPr>
    <a:lvl3pPr marL="961844" algn="l" defTabSz="961844" rtl="0" eaLnBrk="1" latinLnBrk="0" hangingPunct="1">
      <a:defRPr sz="1300" kern="1200">
        <a:solidFill>
          <a:schemeClr val="tx1"/>
        </a:solidFill>
        <a:latin typeface="+mn-lt"/>
        <a:ea typeface="+mn-ea"/>
        <a:cs typeface="+mn-cs"/>
      </a:defRPr>
    </a:lvl3pPr>
    <a:lvl4pPr marL="1442769" algn="l" defTabSz="961844" rtl="0" eaLnBrk="1" latinLnBrk="0" hangingPunct="1">
      <a:defRPr sz="1300" kern="1200">
        <a:solidFill>
          <a:schemeClr val="tx1"/>
        </a:solidFill>
        <a:latin typeface="+mn-lt"/>
        <a:ea typeface="+mn-ea"/>
        <a:cs typeface="+mn-cs"/>
      </a:defRPr>
    </a:lvl4pPr>
    <a:lvl5pPr marL="1923691" algn="l" defTabSz="961844" rtl="0" eaLnBrk="1" latinLnBrk="0" hangingPunct="1">
      <a:defRPr sz="1300" kern="1200">
        <a:solidFill>
          <a:schemeClr val="tx1"/>
        </a:solidFill>
        <a:latin typeface="+mn-lt"/>
        <a:ea typeface="+mn-ea"/>
        <a:cs typeface="+mn-cs"/>
      </a:defRPr>
    </a:lvl5pPr>
    <a:lvl6pPr marL="2404613" algn="l" defTabSz="961844" rtl="0" eaLnBrk="1" latinLnBrk="0" hangingPunct="1">
      <a:defRPr sz="1300" kern="1200">
        <a:solidFill>
          <a:schemeClr val="tx1"/>
        </a:solidFill>
        <a:latin typeface="+mn-lt"/>
        <a:ea typeface="+mn-ea"/>
        <a:cs typeface="+mn-cs"/>
      </a:defRPr>
    </a:lvl6pPr>
    <a:lvl7pPr marL="2885535" algn="l" defTabSz="961844" rtl="0" eaLnBrk="1" latinLnBrk="0" hangingPunct="1">
      <a:defRPr sz="1300" kern="1200">
        <a:solidFill>
          <a:schemeClr val="tx1"/>
        </a:solidFill>
        <a:latin typeface="+mn-lt"/>
        <a:ea typeface="+mn-ea"/>
        <a:cs typeface="+mn-cs"/>
      </a:defRPr>
    </a:lvl7pPr>
    <a:lvl8pPr marL="3366458" algn="l" defTabSz="961844" rtl="0" eaLnBrk="1" latinLnBrk="0" hangingPunct="1">
      <a:defRPr sz="1300" kern="1200">
        <a:solidFill>
          <a:schemeClr val="tx1"/>
        </a:solidFill>
        <a:latin typeface="+mn-lt"/>
        <a:ea typeface="+mn-ea"/>
        <a:cs typeface="+mn-cs"/>
      </a:defRPr>
    </a:lvl8pPr>
    <a:lvl9pPr marL="3847378" algn="l" defTabSz="96184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946633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067580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835906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936D52-512B-47DE-BC94-6C88A56CE986}" type="slidenum">
              <a:rPr lang="en-US" smtClean="0"/>
              <a:pPr/>
              <a:t>6</a:t>
            </a:fld>
            <a:endParaRPr lang="en-US"/>
          </a:p>
        </p:txBody>
      </p:sp>
    </p:spTree>
    <p:extLst>
      <p:ext uri="{BB962C8B-B14F-4D97-AF65-F5344CB8AC3E}">
        <p14:creationId xmlns:p14="http://schemas.microsoft.com/office/powerpoint/2010/main" val="101970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902288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936D52-512B-47DE-BC94-6C88A56CE986}" type="slidenum">
              <a:rPr lang="en-US" smtClean="0"/>
              <a:pPr/>
              <a:t>8</a:t>
            </a:fld>
            <a:endParaRPr lang="en-US"/>
          </a:p>
        </p:txBody>
      </p:sp>
    </p:spTree>
    <p:extLst>
      <p:ext uri="{BB962C8B-B14F-4D97-AF65-F5344CB8AC3E}">
        <p14:creationId xmlns:p14="http://schemas.microsoft.com/office/powerpoint/2010/main" val="1667705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488420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936D52-512B-47DE-BC94-6C88A56CE986}" type="slidenum">
              <a:rPr lang="en-US" smtClean="0"/>
              <a:pPr/>
              <a:t>10</a:t>
            </a:fld>
            <a:endParaRPr lang="en-US"/>
          </a:p>
        </p:txBody>
      </p:sp>
    </p:spTree>
    <p:extLst>
      <p:ext uri="{BB962C8B-B14F-4D97-AF65-F5344CB8AC3E}">
        <p14:creationId xmlns:p14="http://schemas.microsoft.com/office/powerpoint/2010/main" val="4179614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608025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936D52-512B-47DE-BC94-6C88A56CE986}" type="slidenum">
              <a:rPr lang="en-US" smtClean="0"/>
              <a:pPr/>
              <a:t>12</a:t>
            </a:fld>
            <a:endParaRPr lang="en-US"/>
          </a:p>
        </p:txBody>
      </p:sp>
    </p:spTree>
    <p:extLst>
      <p:ext uri="{BB962C8B-B14F-4D97-AF65-F5344CB8AC3E}">
        <p14:creationId xmlns:p14="http://schemas.microsoft.com/office/powerpoint/2010/main" val="784928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2250689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vmlDrawing" Target="../drawings/vmlDrawing12.v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vmlDrawing" Target="../drawings/vmlDrawing13.vml"/><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vmlDrawing" Target="../drawings/vmlDrawing14.v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vmlDrawing" Target="../drawings/vmlDrawing15.vml"/><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vmlDrawing" Target="../drawings/vmlDrawing16.vml"/><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xml"/><Relationship Id="rId1" Type="http://schemas.openxmlformats.org/officeDocument/2006/relationships/vmlDrawing" Target="../drawings/vmlDrawing18.vml"/><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1.xml"/><Relationship Id="rId1" Type="http://schemas.openxmlformats.org/officeDocument/2006/relationships/vmlDrawing" Target="../drawings/vmlDrawing20.vml"/><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2.xml"/><Relationship Id="rId1" Type="http://schemas.openxmlformats.org/officeDocument/2006/relationships/vmlDrawing" Target="../drawings/vmlDrawing21.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3.xml"/><Relationship Id="rId1" Type="http://schemas.openxmlformats.org/officeDocument/2006/relationships/vmlDrawing" Target="../drawings/vmlDrawing22.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4.xml"/><Relationship Id="rId1" Type="http://schemas.openxmlformats.org/officeDocument/2006/relationships/vmlDrawing" Target="../drawings/vmlDrawing23.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5.xml"/><Relationship Id="rId1" Type="http://schemas.openxmlformats.org/officeDocument/2006/relationships/vmlDrawing" Target="../drawings/vmlDrawing24.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6.xml"/><Relationship Id="rId1" Type="http://schemas.openxmlformats.org/officeDocument/2006/relationships/vmlDrawing" Target="../drawings/vmlDrawing25.vml"/><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7.xml"/><Relationship Id="rId1" Type="http://schemas.openxmlformats.org/officeDocument/2006/relationships/vmlDrawing" Target="../drawings/vmlDrawing26.vml"/><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8.xml"/><Relationship Id="rId1" Type="http://schemas.openxmlformats.org/officeDocument/2006/relationships/vmlDrawing" Target="../drawings/vmlDrawing27.vml"/><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9.xml"/><Relationship Id="rId1" Type="http://schemas.openxmlformats.org/officeDocument/2006/relationships/vmlDrawing" Target="../drawings/vmlDrawing28.vml"/><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0.xml"/><Relationship Id="rId1" Type="http://schemas.openxmlformats.org/officeDocument/2006/relationships/vmlDrawing" Target="../drawings/vmlDrawing29.vml"/><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1.xml"/><Relationship Id="rId1" Type="http://schemas.openxmlformats.org/officeDocument/2006/relationships/vmlDrawing" Target="../drawings/vmlDrawing30.vml"/><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2.xml"/><Relationship Id="rId1" Type="http://schemas.openxmlformats.org/officeDocument/2006/relationships/vmlDrawing" Target="../drawings/vmlDrawing31.vml"/><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3.xml"/><Relationship Id="rId1" Type="http://schemas.openxmlformats.org/officeDocument/2006/relationships/vmlDrawing" Target="../drawings/vmlDrawing32.vml"/><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4.xml"/><Relationship Id="rId1" Type="http://schemas.openxmlformats.org/officeDocument/2006/relationships/vmlDrawing" Target="../drawings/vmlDrawing33.vml"/><Relationship Id="rId5" Type="http://schemas.openxmlformats.org/officeDocument/2006/relationships/image" Target="../media/image1.emf"/><Relationship Id="rId4" Type="http://schemas.openxmlformats.org/officeDocument/2006/relationships/oleObject" Target="../embeddings/oleObject32.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5.xml"/><Relationship Id="rId1" Type="http://schemas.openxmlformats.org/officeDocument/2006/relationships/vmlDrawing" Target="../drawings/vmlDrawing34.vml"/><Relationship Id="rId5" Type="http://schemas.openxmlformats.org/officeDocument/2006/relationships/image" Target="../media/image1.emf"/><Relationship Id="rId4" Type="http://schemas.openxmlformats.org/officeDocument/2006/relationships/oleObject" Target="../embeddings/oleObject33.bin"/></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7.xml"/><Relationship Id="rId1" Type="http://schemas.openxmlformats.org/officeDocument/2006/relationships/vmlDrawing" Target="../drawings/vmlDrawing36.vml"/><Relationship Id="rId5" Type="http://schemas.openxmlformats.org/officeDocument/2006/relationships/image" Target="../media/image1.emf"/><Relationship Id="rId4" Type="http://schemas.openxmlformats.org/officeDocument/2006/relationships/oleObject" Target="../embeddings/oleObject35.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8.xml"/><Relationship Id="rId1" Type="http://schemas.openxmlformats.org/officeDocument/2006/relationships/vmlDrawing" Target="../drawings/vmlDrawing37.vml"/><Relationship Id="rId5" Type="http://schemas.openxmlformats.org/officeDocument/2006/relationships/image" Target="../media/image1.emf"/><Relationship Id="rId4" Type="http://schemas.openxmlformats.org/officeDocument/2006/relationships/oleObject" Target="../embeddings/oleObject36.bin"/></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9.xml"/><Relationship Id="rId1" Type="http://schemas.openxmlformats.org/officeDocument/2006/relationships/vmlDrawing" Target="../drawings/vmlDrawing38.vml"/><Relationship Id="rId5" Type="http://schemas.openxmlformats.org/officeDocument/2006/relationships/image" Target="../media/image1.emf"/><Relationship Id="rId4" Type="http://schemas.openxmlformats.org/officeDocument/2006/relationships/oleObject" Target="../embeddings/oleObject37.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0.xml"/><Relationship Id="rId1" Type="http://schemas.openxmlformats.org/officeDocument/2006/relationships/vmlDrawing" Target="../drawings/vmlDrawing39.vml"/><Relationship Id="rId5" Type="http://schemas.openxmlformats.org/officeDocument/2006/relationships/image" Target="../media/image1.emf"/><Relationship Id="rId4" Type="http://schemas.openxmlformats.org/officeDocument/2006/relationships/oleObject" Target="../embeddings/oleObject38.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1.xml"/><Relationship Id="rId1" Type="http://schemas.openxmlformats.org/officeDocument/2006/relationships/vmlDrawing" Target="../drawings/vmlDrawing40.vml"/><Relationship Id="rId5" Type="http://schemas.openxmlformats.org/officeDocument/2006/relationships/image" Target="../media/image1.emf"/><Relationship Id="rId4" Type="http://schemas.openxmlformats.org/officeDocument/2006/relationships/oleObject" Target="../embeddings/oleObject39.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2.xml"/><Relationship Id="rId1" Type="http://schemas.openxmlformats.org/officeDocument/2006/relationships/vmlDrawing" Target="../drawings/vmlDrawing41.vml"/><Relationship Id="rId5" Type="http://schemas.openxmlformats.org/officeDocument/2006/relationships/image" Target="../media/image1.emf"/><Relationship Id="rId4" Type="http://schemas.openxmlformats.org/officeDocument/2006/relationships/oleObject" Target="../embeddings/oleObject40.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3.xml"/><Relationship Id="rId1" Type="http://schemas.openxmlformats.org/officeDocument/2006/relationships/vmlDrawing" Target="../drawings/vmlDrawing42.vml"/><Relationship Id="rId5" Type="http://schemas.openxmlformats.org/officeDocument/2006/relationships/image" Target="../media/image1.emf"/><Relationship Id="rId4" Type="http://schemas.openxmlformats.org/officeDocument/2006/relationships/oleObject" Target="../embeddings/oleObject41.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vmlDrawing" Target="../drawings/vmlDrawing43.vml"/><Relationship Id="rId5" Type="http://schemas.openxmlformats.org/officeDocument/2006/relationships/image" Target="../media/image1.emf"/><Relationship Id="rId4" Type="http://schemas.openxmlformats.org/officeDocument/2006/relationships/oleObject" Target="../embeddings/oleObject42.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5.xml"/><Relationship Id="rId1" Type="http://schemas.openxmlformats.org/officeDocument/2006/relationships/vmlDrawing" Target="../drawings/vmlDrawing44.vml"/><Relationship Id="rId5" Type="http://schemas.openxmlformats.org/officeDocument/2006/relationships/image" Target="../media/image1.emf"/><Relationship Id="rId4" Type="http://schemas.openxmlformats.org/officeDocument/2006/relationships/oleObject" Target="../embeddings/oleObject43.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6.xml"/><Relationship Id="rId1" Type="http://schemas.openxmlformats.org/officeDocument/2006/relationships/vmlDrawing" Target="../drawings/vmlDrawing45.vml"/><Relationship Id="rId5" Type="http://schemas.openxmlformats.org/officeDocument/2006/relationships/image" Target="../media/image1.emf"/><Relationship Id="rId4" Type="http://schemas.openxmlformats.org/officeDocument/2006/relationships/oleObject" Target="../embeddings/oleObject44.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7.xml"/><Relationship Id="rId1" Type="http://schemas.openxmlformats.org/officeDocument/2006/relationships/vmlDrawing" Target="../drawings/vmlDrawing46.vml"/><Relationship Id="rId5" Type="http://schemas.openxmlformats.org/officeDocument/2006/relationships/image" Target="../media/image1.emf"/><Relationship Id="rId4" Type="http://schemas.openxmlformats.org/officeDocument/2006/relationships/oleObject" Target="../embeddings/oleObject45.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8.xml"/><Relationship Id="rId1" Type="http://schemas.openxmlformats.org/officeDocument/2006/relationships/vmlDrawing" Target="../drawings/vmlDrawing47.vml"/><Relationship Id="rId5" Type="http://schemas.openxmlformats.org/officeDocument/2006/relationships/image" Target="../media/image1.emf"/><Relationship Id="rId4" Type="http://schemas.openxmlformats.org/officeDocument/2006/relationships/oleObject" Target="../embeddings/oleObject46.bin"/></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9.xml"/><Relationship Id="rId1" Type="http://schemas.openxmlformats.org/officeDocument/2006/relationships/vmlDrawing" Target="../drawings/vmlDrawing48.vml"/><Relationship Id="rId5" Type="http://schemas.openxmlformats.org/officeDocument/2006/relationships/image" Target="../media/image1.emf"/><Relationship Id="rId4" Type="http://schemas.openxmlformats.org/officeDocument/2006/relationships/oleObject" Target="../embeddings/oleObject47.bin"/></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0.xml"/><Relationship Id="rId1" Type="http://schemas.openxmlformats.org/officeDocument/2006/relationships/vmlDrawing" Target="../drawings/vmlDrawing49.vml"/><Relationship Id="rId5" Type="http://schemas.openxmlformats.org/officeDocument/2006/relationships/image" Target="../media/image1.emf"/><Relationship Id="rId4" Type="http://schemas.openxmlformats.org/officeDocument/2006/relationships/oleObject" Target="../embeddings/oleObject48.bin"/></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1.xml"/><Relationship Id="rId1" Type="http://schemas.openxmlformats.org/officeDocument/2006/relationships/vmlDrawing" Target="../drawings/vmlDrawing50.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49.bin"/></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2.xml"/><Relationship Id="rId1" Type="http://schemas.openxmlformats.org/officeDocument/2006/relationships/vmlDrawing" Target="../drawings/vmlDrawing51.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50.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10.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5059"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a:ln>
            <a:noFill/>
          </a:ln>
        </p:spPr>
        <p:txBody>
          <a:bodyPr tIns="2520000"/>
          <a:lstStyle>
            <a:lvl1pPr algn="ctr">
              <a:buNone/>
              <a:defRPr sz="1200" i="1">
                <a:solidFill>
                  <a:schemeClr val="bg1"/>
                </a:solidFill>
              </a:defRPr>
            </a:lvl1pPr>
          </a:lstStyle>
          <a:p>
            <a:r>
              <a:rPr lang="en-US" dirty="0"/>
              <a:t>Drag picture to placeholder or click icon to add</a:t>
            </a:r>
          </a:p>
        </p:txBody>
      </p:sp>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4275"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1395413"/>
            <a:ext cx="4119682"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59" y="6088456"/>
            <a:ext cx="414000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59" y="6307093"/>
            <a:ext cx="414000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71689" y="1395413"/>
            <a:ext cx="4113860"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5" name="Text Placeholder 13"/>
          <p:cNvSpPr>
            <a:spLocks noGrp="1"/>
          </p:cNvSpPr>
          <p:nvPr>
            <p:ph type="body" sz="quarter" idx="20" hasCustomPrompt="1"/>
          </p:nvPr>
        </p:nvSpPr>
        <p:spPr bwMode="gray">
          <a:xfrm>
            <a:off x="4669371" y="6089726"/>
            <a:ext cx="412876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69371" y="6267179"/>
            <a:ext cx="412876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1395413"/>
            <a:ext cx="4130268"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8" name="Text Placeholder 13"/>
          <p:cNvSpPr>
            <a:spLocks noGrp="1"/>
          </p:cNvSpPr>
          <p:nvPr>
            <p:ph type="body" sz="quarter" idx="23" hasCustomPrompt="1"/>
          </p:nvPr>
        </p:nvSpPr>
        <p:spPr bwMode="gray">
          <a:xfrm>
            <a:off x="8946441" y="6089726"/>
            <a:ext cx="416561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6441" y="6267179"/>
            <a:ext cx="416561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8"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5299"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501969"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0" name="Picture Placeholder 4"/>
          <p:cNvSpPr>
            <a:spLocks noGrp="1"/>
          </p:cNvSpPr>
          <p:nvPr>
            <p:ph type="pic" sz="quarter" idx="37"/>
          </p:nvPr>
        </p:nvSpPr>
        <p:spPr>
          <a:xfrm>
            <a:off x="2605087"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1" name="Text Placeholder 13"/>
          <p:cNvSpPr>
            <a:spLocks noGrp="1"/>
          </p:cNvSpPr>
          <p:nvPr>
            <p:ph type="body" sz="quarter" idx="38" hasCustomPrompt="1"/>
          </p:nvPr>
        </p:nvSpPr>
        <p:spPr bwMode="gray">
          <a:xfrm>
            <a:off x="2605089"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2605089"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3" name="Picture Placeholder 4"/>
          <p:cNvSpPr>
            <a:spLocks noGrp="1"/>
          </p:cNvSpPr>
          <p:nvPr>
            <p:ph type="pic" sz="quarter" idx="40"/>
          </p:nvPr>
        </p:nvSpPr>
        <p:spPr>
          <a:xfrm>
            <a:off x="4708206"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4708208"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6" name="Picture Placeholder 4"/>
          <p:cNvSpPr>
            <a:spLocks noGrp="1"/>
          </p:cNvSpPr>
          <p:nvPr>
            <p:ph type="pic" sz="quarter" idx="43"/>
          </p:nvPr>
        </p:nvSpPr>
        <p:spPr>
          <a:xfrm>
            <a:off x="6811325"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7" name="Text Placeholder 13"/>
          <p:cNvSpPr>
            <a:spLocks noGrp="1"/>
          </p:cNvSpPr>
          <p:nvPr>
            <p:ph type="body" sz="quarter" idx="44" hasCustomPrompt="1"/>
          </p:nvPr>
        </p:nvSpPr>
        <p:spPr bwMode="gray">
          <a:xfrm>
            <a:off x="6811327"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6811327"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9" name="Picture Placeholder 4"/>
          <p:cNvSpPr>
            <a:spLocks noGrp="1"/>
          </p:cNvSpPr>
          <p:nvPr>
            <p:ph type="pic" sz="quarter" idx="46"/>
          </p:nvPr>
        </p:nvSpPr>
        <p:spPr>
          <a:xfrm>
            <a:off x="8914444"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0" name="Text Placeholder 13"/>
          <p:cNvSpPr>
            <a:spLocks noGrp="1"/>
          </p:cNvSpPr>
          <p:nvPr>
            <p:ph type="body" sz="quarter" idx="47" hasCustomPrompt="1"/>
          </p:nvPr>
        </p:nvSpPr>
        <p:spPr bwMode="gray">
          <a:xfrm>
            <a:off x="8914445"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8914445"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2" name="Picture Placeholder 4"/>
          <p:cNvSpPr>
            <a:spLocks noGrp="1"/>
          </p:cNvSpPr>
          <p:nvPr>
            <p:ph type="pic" sz="quarter" idx="49"/>
          </p:nvPr>
        </p:nvSpPr>
        <p:spPr>
          <a:xfrm>
            <a:off x="11017562"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3" name="Text Placeholder 13"/>
          <p:cNvSpPr>
            <a:spLocks noGrp="1"/>
          </p:cNvSpPr>
          <p:nvPr>
            <p:ph type="body" sz="quarter" idx="50" hasCustomPrompt="1"/>
          </p:nvPr>
        </p:nvSpPr>
        <p:spPr bwMode="gray">
          <a:xfrm>
            <a:off x="11017563"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4" name="Text Placeholder 13"/>
          <p:cNvSpPr>
            <a:spLocks noGrp="1"/>
          </p:cNvSpPr>
          <p:nvPr>
            <p:ph type="body" sz="quarter" idx="51" hasCustomPrompt="1"/>
          </p:nvPr>
        </p:nvSpPr>
        <p:spPr bwMode="gray">
          <a:xfrm>
            <a:off x="11017563"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4"/>
          <p:cNvSpPr>
            <a:spLocks noGrp="1"/>
          </p:cNvSpPr>
          <p:nvPr>
            <p:ph type="pic" sz="quarter" idx="34"/>
          </p:nvPr>
        </p:nvSpPr>
        <p:spPr>
          <a:xfrm>
            <a:off x="501968"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50196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50196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0" name="Picture Placeholder 4"/>
          <p:cNvSpPr>
            <a:spLocks noGrp="1"/>
          </p:cNvSpPr>
          <p:nvPr>
            <p:ph type="pic" sz="quarter" idx="37"/>
          </p:nvPr>
        </p:nvSpPr>
        <p:spPr>
          <a:xfrm>
            <a:off x="2605087"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1" name="Text Placeholder 13"/>
          <p:cNvSpPr>
            <a:spLocks noGrp="1"/>
          </p:cNvSpPr>
          <p:nvPr>
            <p:ph type="body" sz="quarter" idx="38" hasCustomPrompt="1"/>
          </p:nvPr>
        </p:nvSpPr>
        <p:spPr bwMode="gray">
          <a:xfrm>
            <a:off x="260508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260508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4"/>
          <p:cNvSpPr>
            <a:spLocks noGrp="1"/>
          </p:cNvSpPr>
          <p:nvPr>
            <p:ph type="pic" sz="quarter" idx="40"/>
          </p:nvPr>
        </p:nvSpPr>
        <p:spPr>
          <a:xfrm>
            <a:off x="4708206"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1" hasCustomPrompt="1"/>
          </p:nvPr>
        </p:nvSpPr>
        <p:spPr bwMode="gray">
          <a:xfrm>
            <a:off x="4708208"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4708208"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6" name="Picture Placeholder 4"/>
          <p:cNvSpPr>
            <a:spLocks noGrp="1"/>
          </p:cNvSpPr>
          <p:nvPr>
            <p:ph type="pic" sz="quarter" idx="43"/>
          </p:nvPr>
        </p:nvSpPr>
        <p:spPr>
          <a:xfrm>
            <a:off x="6811325"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7" name="Text Placeholder 13"/>
          <p:cNvSpPr>
            <a:spLocks noGrp="1"/>
          </p:cNvSpPr>
          <p:nvPr>
            <p:ph type="body" sz="quarter" idx="44" hasCustomPrompt="1"/>
          </p:nvPr>
        </p:nvSpPr>
        <p:spPr bwMode="gray">
          <a:xfrm>
            <a:off x="6811327"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6811327"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Picture Placeholder 4"/>
          <p:cNvSpPr>
            <a:spLocks noGrp="1"/>
          </p:cNvSpPr>
          <p:nvPr>
            <p:ph type="pic" sz="quarter" idx="46"/>
          </p:nvPr>
        </p:nvSpPr>
        <p:spPr>
          <a:xfrm>
            <a:off x="8914444"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0" name="Text Placeholder 13"/>
          <p:cNvSpPr>
            <a:spLocks noGrp="1"/>
          </p:cNvSpPr>
          <p:nvPr>
            <p:ph type="body" sz="quarter" idx="47" hasCustomPrompt="1"/>
          </p:nvPr>
        </p:nvSpPr>
        <p:spPr bwMode="gray">
          <a:xfrm>
            <a:off x="8914445"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1" name="Text Placeholder 13"/>
          <p:cNvSpPr>
            <a:spLocks noGrp="1"/>
          </p:cNvSpPr>
          <p:nvPr>
            <p:ph type="body" sz="quarter" idx="48" hasCustomPrompt="1"/>
          </p:nvPr>
        </p:nvSpPr>
        <p:spPr bwMode="gray">
          <a:xfrm>
            <a:off x="8914445"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11017562"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1017563"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1017563"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6312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4"/>
          <p:cNvSpPr>
            <a:spLocks noGrp="1"/>
          </p:cNvSpPr>
          <p:nvPr>
            <p:ph type="pic" sz="quarter" idx="34"/>
          </p:nvPr>
        </p:nvSpPr>
        <p:spPr>
          <a:xfrm>
            <a:off x="1722249"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4"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7" name="Picture Placeholder 4"/>
          <p:cNvSpPr>
            <a:spLocks noGrp="1"/>
          </p:cNvSpPr>
          <p:nvPr>
            <p:ph type="pic" sz="quarter" idx="37"/>
          </p:nvPr>
        </p:nvSpPr>
        <p:spPr>
          <a:xfrm>
            <a:off x="3825368"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0" name="Picture Placeholder 4"/>
          <p:cNvSpPr>
            <a:spLocks noGrp="1"/>
          </p:cNvSpPr>
          <p:nvPr>
            <p:ph type="pic" sz="quarter" idx="40"/>
          </p:nvPr>
        </p:nvSpPr>
        <p:spPr>
          <a:xfrm>
            <a:off x="5928487"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3" name="Picture Placeholder 4"/>
          <p:cNvSpPr>
            <a:spLocks noGrp="1"/>
          </p:cNvSpPr>
          <p:nvPr>
            <p:ph type="pic" sz="quarter" idx="43"/>
          </p:nvPr>
        </p:nvSpPr>
        <p:spPr>
          <a:xfrm>
            <a:off x="8031606"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4" hasCustomPrompt="1"/>
          </p:nvPr>
        </p:nvSpPr>
        <p:spPr bwMode="gray">
          <a:xfrm>
            <a:off x="1732704"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46"/>
          </p:nvPr>
        </p:nvSpPr>
        <p:spPr>
          <a:xfrm>
            <a:off x="10134725"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5" name="Picture Placeholder 4"/>
          <p:cNvSpPr>
            <a:spLocks noGrp="1"/>
          </p:cNvSpPr>
          <p:nvPr>
            <p:ph type="pic" sz="quarter" idx="47"/>
          </p:nvPr>
        </p:nvSpPr>
        <p:spPr>
          <a:xfrm>
            <a:off x="1722249"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6" name="Picture Placeholder 4"/>
          <p:cNvSpPr>
            <a:spLocks noGrp="1"/>
          </p:cNvSpPr>
          <p:nvPr>
            <p:ph type="pic" sz="quarter" idx="48"/>
          </p:nvPr>
        </p:nvSpPr>
        <p:spPr>
          <a:xfrm>
            <a:off x="3825368"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7" name="Picture Placeholder 4"/>
          <p:cNvSpPr>
            <a:spLocks noGrp="1"/>
          </p:cNvSpPr>
          <p:nvPr>
            <p:ph type="pic" sz="quarter" idx="49"/>
          </p:nvPr>
        </p:nvSpPr>
        <p:spPr>
          <a:xfrm>
            <a:off x="5928487"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8" name="Picture Placeholder 4"/>
          <p:cNvSpPr>
            <a:spLocks noGrp="1"/>
          </p:cNvSpPr>
          <p:nvPr>
            <p:ph type="pic" sz="quarter" idx="50"/>
          </p:nvPr>
        </p:nvSpPr>
        <p:spPr>
          <a:xfrm>
            <a:off x="8031606"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9" name="Picture Placeholder 4"/>
          <p:cNvSpPr>
            <a:spLocks noGrp="1"/>
          </p:cNvSpPr>
          <p:nvPr>
            <p:ph type="pic" sz="quarter" idx="51"/>
          </p:nvPr>
        </p:nvSpPr>
        <p:spPr>
          <a:xfrm>
            <a:off x="10134725"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0" name="Text Placeholder 13"/>
          <p:cNvSpPr>
            <a:spLocks noGrp="1"/>
          </p:cNvSpPr>
          <p:nvPr>
            <p:ph type="body" sz="quarter" idx="52" hasCustomPrompt="1"/>
          </p:nvPr>
        </p:nvSpPr>
        <p:spPr bwMode="gray">
          <a:xfrm>
            <a:off x="3825368"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53" hasCustomPrompt="1"/>
          </p:nvPr>
        </p:nvSpPr>
        <p:spPr bwMode="gray">
          <a:xfrm>
            <a:off x="5928487"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2" name="Text Placeholder 13"/>
          <p:cNvSpPr>
            <a:spLocks noGrp="1"/>
          </p:cNvSpPr>
          <p:nvPr>
            <p:ph type="body" sz="quarter" idx="54" hasCustomPrompt="1"/>
          </p:nvPr>
        </p:nvSpPr>
        <p:spPr bwMode="gray">
          <a:xfrm>
            <a:off x="8031606"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3" name="Text Placeholder 13"/>
          <p:cNvSpPr>
            <a:spLocks noGrp="1"/>
          </p:cNvSpPr>
          <p:nvPr>
            <p:ph type="body" sz="quarter" idx="55" hasCustomPrompt="1"/>
          </p:nvPr>
        </p:nvSpPr>
        <p:spPr bwMode="gray">
          <a:xfrm>
            <a:off x="10145180"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56" hasCustomPrompt="1"/>
          </p:nvPr>
        </p:nvSpPr>
        <p:spPr bwMode="gray">
          <a:xfrm>
            <a:off x="1732704"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5" name="Text Placeholder 13"/>
          <p:cNvSpPr>
            <a:spLocks noGrp="1"/>
          </p:cNvSpPr>
          <p:nvPr>
            <p:ph type="body" sz="quarter" idx="57" hasCustomPrompt="1"/>
          </p:nvPr>
        </p:nvSpPr>
        <p:spPr bwMode="gray">
          <a:xfrm>
            <a:off x="3825368"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6" name="Text Placeholder 13"/>
          <p:cNvSpPr>
            <a:spLocks noGrp="1"/>
          </p:cNvSpPr>
          <p:nvPr>
            <p:ph type="body" sz="quarter" idx="58" hasCustomPrompt="1"/>
          </p:nvPr>
        </p:nvSpPr>
        <p:spPr bwMode="gray">
          <a:xfrm>
            <a:off x="5928487"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59" hasCustomPrompt="1"/>
          </p:nvPr>
        </p:nvSpPr>
        <p:spPr bwMode="gray">
          <a:xfrm>
            <a:off x="8031606"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8" name="Text Placeholder 13"/>
          <p:cNvSpPr>
            <a:spLocks noGrp="1"/>
          </p:cNvSpPr>
          <p:nvPr>
            <p:ph type="body" sz="quarter" idx="60" hasCustomPrompt="1"/>
          </p:nvPr>
        </p:nvSpPr>
        <p:spPr bwMode="gray">
          <a:xfrm>
            <a:off x="10145180"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Tree>
    <p:extLst>
      <p:ext uri="{BB962C8B-B14F-4D97-AF65-F5344CB8AC3E}">
        <p14:creationId xmlns:p14="http://schemas.microsoft.com/office/powerpoint/2010/main" val="137403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29460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Picture Placeholder 4"/>
          <p:cNvSpPr>
            <a:spLocks noGrp="1"/>
          </p:cNvSpPr>
          <p:nvPr>
            <p:ph type="pic" sz="quarter" idx="34"/>
          </p:nvPr>
        </p:nvSpPr>
        <p:spPr>
          <a:xfrm>
            <a:off x="288956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8" name="Picture Placeholder 4"/>
          <p:cNvSpPr>
            <a:spLocks noGrp="1"/>
          </p:cNvSpPr>
          <p:nvPr>
            <p:ph type="pic" sz="quarter" idx="35"/>
          </p:nvPr>
        </p:nvSpPr>
        <p:spPr>
          <a:xfrm>
            <a:off x="680397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36" hasCustomPrompt="1"/>
          </p:nvPr>
        </p:nvSpPr>
        <p:spPr bwMode="gray">
          <a:xfrm>
            <a:off x="10718384" y="622299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37" hasCustomPrompt="1"/>
          </p:nvPr>
        </p:nvSpPr>
        <p:spPr bwMode="gray">
          <a:xfrm>
            <a:off x="10718384" y="643558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2" name="Text Placeholder 13"/>
          <p:cNvSpPr>
            <a:spLocks noGrp="1"/>
          </p:cNvSpPr>
          <p:nvPr>
            <p:ph type="body" sz="quarter" idx="38" hasCustomPrompt="1"/>
          </p:nvPr>
        </p:nvSpPr>
        <p:spPr bwMode="gray">
          <a:xfrm>
            <a:off x="862302" y="6222999"/>
            <a:ext cx="1862578" cy="152078"/>
          </a:xfrm>
        </p:spPr>
        <p:txBody>
          <a:bodyPr anchor="t" anchorCtr="0"/>
          <a:lstStyle>
            <a:lvl1pPr algn="r">
              <a:lnSpc>
                <a:spcPts val="1100"/>
              </a:lnSpc>
              <a:buNone/>
              <a:defRPr sz="1000" b="1" baseline="0">
                <a:solidFill>
                  <a:schemeClr val="tx1"/>
                </a:solidFill>
              </a:defRPr>
            </a:lvl1pPr>
          </a:lstStyle>
          <a:p>
            <a:pPr lvl="0"/>
            <a:r>
              <a:rPr lang="en-GB" dirty="0"/>
              <a:t>Sub Section Title</a:t>
            </a:r>
          </a:p>
        </p:txBody>
      </p:sp>
      <p:sp>
        <p:nvSpPr>
          <p:cNvPr id="13" name="Text Placeholder 13"/>
          <p:cNvSpPr>
            <a:spLocks noGrp="1"/>
          </p:cNvSpPr>
          <p:nvPr>
            <p:ph type="body" sz="quarter" idx="39" hasCustomPrompt="1"/>
          </p:nvPr>
        </p:nvSpPr>
        <p:spPr bwMode="gray">
          <a:xfrm>
            <a:off x="862302" y="6435589"/>
            <a:ext cx="1862578" cy="369882"/>
          </a:xfrm>
        </p:spPr>
        <p:txBody>
          <a:bodyPr anchor="t" anchorCtr="0"/>
          <a:lstStyle>
            <a:lvl1pPr marL="0" indent="0" algn="r">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87310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70000" y="270000"/>
            <a:ext cx="12413343" cy="297159"/>
          </a:xfrm>
        </p:spPr>
        <p:txBody>
          <a:bodyPr/>
          <a:lstStyle/>
          <a:p>
            <a:r>
              <a:rPr lang="en-US" dirty="0"/>
              <a:t>Click to edit Master title style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34"/>
          </p:nvPr>
        </p:nvSpPr>
        <p:spPr>
          <a:xfrm>
            <a:off x="928522"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5" name="Picture Placeholder 4"/>
          <p:cNvSpPr>
            <a:spLocks noGrp="1"/>
          </p:cNvSpPr>
          <p:nvPr>
            <p:ph type="pic" sz="quarter" idx="35"/>
          </p:nvPr>
        </p:nvSpPr>
        <p:spPr>
          <a:xfrm>
            <a:off x="4308784"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6" name="Picture Placeholder 4"/>
          <p:cNvSpPr>
            <a:spLocks noGrp="1"/>
          </p:cNvSpPr>
          <p:nvPr>
            <p:ph type="pic" sz="quarter" idx="36"/>
          </p:nvPr>
        </p:nvSpPr>
        <p:spPr>
          <a:xfrm>
            <a:off x="7910632"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7" name="Picture Placeholder 4"/>
          <p:cNvSpPr>
            <a:spLocks noGrp="1"/>
          </p:cNvSpPr>
          <p:nvPr>
            <p:ph type="pic" sz="quarter" idx="37"/>
          </p:nvPr>
        </p:nvSpPr>
        <p:spPr>
          <a:xfrm>
            <a:off x="9551930"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8" name="Picture Placeholder 4"/>
          <p:cNvSpPr>
            <a:spLocks noGrp="1"/>
          </p:cNvSpPr>
          <p:nvPr>
            <p:ph type="pic" sz="quarter" idx="38"/>
          </p:nvPr>
        </p:nvSpPr>
        <p:spPr>
          <a:xfrm>
            <a:off x="11193229"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9" name="Picture Placeholder 4"/>
          <p:cNvSpPr>
            <a:spLocks noGrp="1"/>
          </p:cNvSpPr>
          <p:nvPr>
            <p:ph type="pic" sz="quarter" idx="39"/>
          </p:nvPr>
        </p:nvSpPr>
        <p:spPr>
          <a:xfrm>
            <a:off x="7910632"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0" name="Picture Placeholder 4"/>
          <p:cNvSpPr>
            <a:spLocks noGrp="1"/>
          </p:cNvSpPr>
          <p:nvPr>
            <p:ph type="pic" sz="quarter" idx="40"/>
          </p:nvPr>
        </p:nvSpPr>
        <p:spPr>
          <a:xfrm>
            <a:off x="9551930"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1" name="Picture Placeholder 4"/>
          <p:cNvSpPr>
            <a:spLocks noGrp="1"/>
          </p:cNvSpPr>
          <p:nvPr>
            <p:ph type="pic" sz="quarter" idx="41"/>
          </p:nvPr>
        </p:nvSpPr>
        <p:spPr>
          <a:xfrm>
            <a:off x="11193229"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2" name="Text Placeholder 2"/>
          <p:cNvSpPr>
            <a:spLocks noGrp="1"/>
          </p:cNvSpPr>
          <p:nvPr>
            <p:ph type="body" sz="quarter" idx="21"/>
          </p:nvPr>
        </p:nvSpPr>
        <p:spPr>
          <a:xfrm>
            <a:off x="92852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33" name="Text Placeholder 2"/>
          <p:cNvSpPr>
            <a:spLocks noGrp="1"/>
          </p:cNvSpPr>
          <p:nvPr>
            <p:ph type="body" sz="quarter" idx="42"/>
          </p:nvPr>
        </p:nvSpPr>
        <p:spPr>
          <a:xfrm>
            <a:off x="791063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40829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hree Image Caption Half Depth">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6323"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2668119"/>
            <a:ext cx="4145086"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76317" y="5416987"/>
            <a:ext cx="4149828"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76317" y="5676289"/>
            <a:ext cx="4149828"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81696" y="2668119"/>
            <a:ext cx="4103854"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20" hasCustomPrompt="1"/>
          </p:nvPr>
        </p:nvSpPr>
        <p:spPr bwMode="gray">
          <a:xfrm>
            <a:off x="4676954" y="5416987"/>
            <a:ext cx="410859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76954" y="5676289"/>
            <a:ext cx="410859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2668119"/>
            <a:ext cx="4130268"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8941699" y="5416987"/>
            <a:ext cx="4135010"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1699" y="5676289"/>
            <a:ext cx="4135010"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5" name="Text Placeholder 13"/>
          <p:cNvSpPr>
            <a:spLocks noGrp="1"/>
          </p:cNvSpPr>
          <p:nvPr>
            <p:ph type="body" sz="quarter" idx="31"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1" name="Text Placeholder 13"/>
          <p:cNvSpPr>
            <a:spLocks noGrp="1"/>
          </p:cNvSpPr>
          <p:nvPr>
            <p:ph type="body" sz="quarter" idx="32" hasCustomPrompt="1"/>
          </p:nvPr>
        </p:nvSpPr>
        <p:spPr bwMode="gray">
          <a:xfrm>
            <a:off x="4676954"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2" name="Text Placeholder 13"/>
          <p:cNvSpPr>
            <a:spLocks noGrp="1"/>
          </p:cNvSpPr>
          <p:nvPr>
            <p:ph type="body" sz="quarter" idx="33" hasCustomPrompt="1"/>
          </p:nvPr>
        </p:nvSpPr>
        <p:spPr bwMode="gray">
          <a:xfrm>
            <a:off x="4676954"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3" name="Text Placeholder 13"/>
          <p:cNvSpPr>
            <a:spLocks noGrp="1"/>
          </p:cNvSpPr>
          <p:nvPr>
            <p:ph type="body" sz="quarter" idx="34" hasCustomPrompt="1"/>
          </p:nvPr>
        </p:nvSpPr>
        <p:spPr bwMode="gray">
          <a:xfrm>
            <a:off x="8941699"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4" name="Text Placeholder 13"/>
          <p:cNvSpPr>
            <a:spLocks noGrp="1"/>
          </p:cNvSpPr>
          <p:nvPr>
            <p:ph type="body" sz="quarter" idx="35" hasCustomPrompt="1"/>
          </p:nvPr>
        </p:nvSpPr>
        <p:spPr bwMode="gray">
          <a:xfrm>
            <a:off x="8941699"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7347"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Picture Placeholder 13"/>
          <p:cNvSpPr>
            <a:spLocks noGrp="1"/>
          </p:cNvSpPr>
          <p:nvPr>
            <p:ph type="pic" sz="quarter" idx="22"/>
          </p:nvPr>
        </p:nvSpPr>
        <p:spPr bwMode="gray">
          <a:xfrm>
            <a:off x="6803621" y="1946275"/>
            <a:ext cx="4128567" cy="2655889"/>
          </a:xfrm>
          <a:solidFill>
            <a:schemeClr val="accent5">
              <a:lumMod val="60000"/>
              <a:lumOff val="40000"/>
            </a:schemeClr>
          </a:solidFill>
        </p:spPr>
        <p:txBody>
          <a:bodyPr tIns="108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6798879" y="4683126"/>
            <a:ext cx="405674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6798879" y="4860576"/>
            <a:ext cx="405674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15595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7" name="Picture Placeholder 13"/>
          <p:cNvSpPr>
            <a:spLocks noGrp="1"/>
          </p:cNvSpPr>
          <p:nvPr>
            <p:ph type="pic" sz="quarter" idx="16"/>
          </p:nvPr>
        </p:nvSpPr>
        <p:spPr bwMode="gray">
          <a:xfrm>
            <a:off x="3613870" y="1946276"/>
            <a:ext cx="3046212" cy="3749675"/>
          </a:xfrm>
          <a:solidFill>
            <a:schemeClr val="accent5">
              <a:lumMod val="60000"/>
              <a:lumOff val="40000"/>
            </a:schemeClr>
          </a:solidFill>
        </p:spPr>
        <p:txBody>
          <a:bodyPr tIns="108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Text Placeholder 13"/>
          <p:cNvSpPr>
            <a:spLocks noGrp="1"/>
          </p:cNvSpPr>
          <p:nvPr>
            <p:ph type="body" sz="quarter" idx="17" hasCustomPrompt="1"/>
          </p:nvPr>
        </p:nvSpPr>
        <p:spPr bwMode="gray">
          <a:xfrm>
            <a:off x="3608530" y="5791661"/>
            <a:ext cx="3051552"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18" hasCustomPrompt="1"/>
          </p:nvPr>
        </p:nvSpPr>
        <p:spPr bwMode="gray">
          <a:xfrm>
            <a:off x="3608530" y="5969114"/>
            <a:ext cx="3051552"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Picture Placeholder 13"/>
          <p:cNvSpPr>
            <a:spLocks noGrp="1"/>
          </p:cNvSpPr>
          <p:nvPr>
            <p:ph type="pic" sz="quarter" idx="27"/>
          </p:nvPr>
        </p:nvSpPr>
        <p:spPr bwMode="gray">
          <a:xfrm>
            <a:off x="11097315" y="1946276"/>
            <a:ext cx="1979396" cy="1547812"/>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1" name="Picture Placeholder 13"/>
          <p:cNvSpPr>
            <a:spLocks noGrp="1"/>
          </p:cNvSpPr>
          <p:nvPr>
            <p:ph type="pic" sz="quarter" idx="28"/>
          </p:nvPr>
        </p:nvSpPr>
        <p:spPr bwMode="gray">
          <a:xfrm>
            <a:off x="11072191" y="4102376"/>
            <a:ext cx="1979396" cy="1593574"/>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3" name="Text Placeholder 13"/>
          <p:cNvSpPr>
            <a:spLocks noGrp="1"/>
          </p:cNvSpPr>
          <p:nvPr>
            <p:ph type="body" sz="quarter" idx="29" hasCustomPrompt="1"/>
          </p:nvPr>
        </p:nvSpPr>
        <p:spPr bwMode="gray">
          <a:xfrm>
            <a:off x="11083124" y="5779332"/>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30" hasCustomPrompt="1"/>
          </p:nvPr>
        </p:nvSpPr>
        <p:spPr bwMode="gray">
          <a:xfrm>
            <a:off x="11083124" y="5956782"/>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6" name="Text Placeholder 13"/>
          <p:cNvSpPr>
            <a:spLocks noGrp="1"/>
          </p:cNvSpPr>
          <p:nvPr>
            <p:ph type="body" sz="quarter" idx="31" hasCustomPrompt="1"/>
          </p:nvPr>
        </p:nvSpPr>
        <p:spPr bwMode="gray">
          <a:xfrm>
            <a:off x="11082018" y="3572706"/>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32" hasCustomPrompt="1"/>
          </p:nvPr>
        </p:nvSpPr>
        <p:spPr bwMode="gray">
          <a:xfrm>
            <a:off x="11082018" y="3750159"/>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33"/>
          </p:nvPr>
        </p:nvSpPr>
        <p:spPr bwMode="gray">
          <a:xfrm>
            <a:off x="392654" y="4102374"/>
            <a:ext cx="3055940" cy="1593577"/>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0" name="Text Placeholder 13"/>
          <p:cNvSpPr>
            <a:spLocks noGrp="1"/>
          </p:cNvSpPr>
          <p:nvPr>
            <p:ph type="body" sz="quarter" idx="34" hasCustomPrompt="1"/>
          </p:nvPr>
        </p:nvSpPr>
        <p:spPr bwMode="gray">
          <a:xfrm>
            <a:off x="370377" y="5791661"/>
            <a:ext cx="3078217"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5" hasCustomPrompt="1"/>
          </p:nvPr>
        </p:nvSpPr>
        <p:spPr bwMode="gray">
          <a:xfrm>
            <a:off x="370377" y="5969114"/>
            <a:ext cx="3078217"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2" name="Picture Placeholder 13"/>
          <p:cNvSpPr>
            <a:spLocks noGrp="1"/>
          </p:cNvSpPr>
          <p:nvPr>
            <p:ph type="pic" sz="quarter" idx="36"/>
          </p:nvPr>
        </p:nvSpPr>
        <p:spPr bwMode="gray">
          <a:xfrm>
            <a:off x="392654" y="1946278"/>
            <a:ext cx="3055940" cy="1547810"/>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4" name="Text Placeholder 13"/>
          <p:cNvSpPr>
            <a:spLocks noGrp="1"/>
          </p:cNvSpPr>
          <p:nvPr>
            <p:ph type="body" sz="quarter" idx="37" hasCustomPrompt="1"/>
          </p:nvPr>
        </p:nvSpPr>
        <p:spPr bwMode="gray">
          <a:xfrm>
            <a:off x="374101" y="3577484"/>
            <a:ext cx="307449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8" hasCustomPrompt="1"/>
          </p:nvPr>
        </p:nvSpPr>
        <p:spPr bwMode="gray">
          <a:xfrm>
            <a:off x="374101" y="3754931"/>
            <a:ext cx="3074493"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5" name="Text Placeholder 13"/>
          <p:cNvSpPr>
            <a:spLocks noGrp="1"/>
          </p:cNvSpPr>
          <p:nvPr>
            <p:ph type="body" sz="quarter" idx="3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44472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Full Image Small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6083"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r>
              <a:rPr lang="en-US" dirty="0"/>
              <a:t>Drag picture to placeholder or click icon to add</a:t>
            </a:r>
          </a:p>
        </p:txBody>
      </p:sp>
      <p:sp>
        <p:nvSpPr>
          <p:cNvPr id="17" name="Text Placeholder 16"/>
          <p:cNvSpPr>
            <a:spLocks noGrp="1"/>
          </p:cNvSpPr>
          <p:nvPr>
            <p:ph type="body" sz="quarter" idx="20"/>
          </p:nvPr>
        </p:nvSpPr>
        <p:spPr bwMode="gray">
          <a:xfrm>
            <a:off x="-1" y="5148264"/>
            <a:ext cx="4670104" cy="1921599"/>
          </a:xfrm>
          <a:solidFill>
            <a:srgbClr val="FFFFFF"/>
          </a:solidFill>
          <a:ln>
            <a:noFill/>
          </a:ln>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1"/>
          </p:nvPr>
        </p:nvSpPr>
        <p:spPr>
          <a:xfrm>
            <a:off x="295275" y="5368925"/>
            <a:ext cx="4159250" cy="1519238"/>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1" name="Picture Placeholder 13"/>
          <p:cNvSpPr>
            <a:spLocks noGrp="1"/>
          </p:cNvSpPr>
          <p:nvPr>
            <p:ph type="pic" sz="quarter" idx="11"/>
          </p:nvPr>
        </p:nvSpPr>
        <p:spPr>
          <a:xfrm>
            <a:off x="6721475" y="-1"/>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2" name="Picture Placeholder 13"/>
          <p:cNvSpPr>
            <a:spLocks noGrp="1"/>
          </p:cNvSpPr>
          <p:nvPr>
            <p:ph type="pic" sz="quarter" idx="12"/>
          </p:nvPr>
        </p:nvSpPr>
        <p:spPr>
          <a:xfrm>
            <a:off x="6721475" y="3538799"/>
            <a:ext cx="6721475" cy="3538800"/>
          </a:xfrm>
          <a:solidFill>
            <a:schemeClr val="accent5"/>
          </a:solidFill>
        </p:spPr>
        <p:txBody>
          <a:bodyPr anchor="ctr"/>
          <a:lstStyle>
            <a:lvl1pPr algn="ctr">
              <a:defRPr sz="1200" b="1" baseline="0">
                <a:solidFill>
                  <a:schemeClr val="bg1"/>
                </a:solidFill>
              </a:defRPr>
            </a:lvl1pPr>
          </a:lstStyle>
          <a:p>
            <a:r>
              <a:rPr lang="en-US" dirty="0"/>
              <a:t>Drag picture to placeholder </a:t>
            </a:r>
          </a:p>
          <a:p>
            <a:r>
              <a:rPr lang="en-US" dirty="0"/>
              <a:t>or click icon to add</a:t>
            </a:r>
          </a:p>
        </p:txBody>
      </p:sp>
      <p:sp>
        <p:nvSpPr>
          <p:cNvPr id="23" name="Picture Placeholder 13"/>
          <p:cNvSpPr>
            <a:spLocks noGrp="1"/>
          </p:cNvSpPr>
          <p:nvPr>
            <p:ph type="pic" sz="quarter" idx="13"/>
          </p:nvPr>
        </p:nvSpPr>
        <p:spPr>
          <a:xfrm>
            <a:off x="0" y="3538799"/>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7" name="Text Placeholder 3"/>
          <p:cNvSpPr>
            <a:spLocks noGrp="1"/>
          </p:cNvSpPr>
          <p:nvPr>
            <p:ph type="body" sz="quarter" idx="14"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58934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3532449"/>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9" name="Picture Placeholder 8"/>
          <p:cNvSpPr>
            <a:spLocks noGrp="1"/>
          </p:cNvSpPr>
          <p:nvPr>
            <p:ph type="pic" sz="quarter" idx="12"/>
          </p:nvPr>
        </p:nvSpPr>
        <p:spPr>
          <a:xfrm>
            <a:off x="6721475" y="-1"/>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1" name="Picture Placeholder 8"/>
          <p:cNvSpPr>
            <a:spLocks noGrp="1"/>
          </p:cNvSpPr>
          <p:nvPr>
            <p:ph type="pic" sz="quarter" idx="13"/>
          </p:nvPr>
        </p:nvSpPr>
        <p:spPr>
          <a:xfrm>
            <a:off x="10082213" y="-1"/>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2" name="Picture Placeholder 8"/>
          <p:cNvSpPr>
            <a:spLocks noGrp="1"/>
          </p:cNvSpPr>
          <p:nvPr>
            <p:ph type="pic" sz="quarter" idx="14"/>
          </p:nvPr>
        </p:nvSpPr>
        <p:spPr>
          <a:xfrm>
            <a:off x="0" y="3532449"/>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3" name="Picture Placeholder 8"/>
          <p:cNvSpPr>
            <a:spLocks noGrp="1"/>
          </p:cNvSpPr>
          <p:nvPr>
            <p:ph type="pic" sz="quarter" idx="15"/>
          </p:nvPr>
        </p:nvSpPr>
        <p:spPr>
          <a:xfrm>
            <a:off x="3360738" y="3532449"/>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10" name="Text Placeholder 3"/>
          <p:cNvSpPr>
            <a:spLocks noGrp="1"/>
          </p:cNvSpPr>
          <p:nvPr>
            <p:ph type="body" sz="quarter" idx="16"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433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8371"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28841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9395"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4"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46626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899" dirty="0">
              <a:solidFill>
                <a:schemeClr val="bg1"/>
              </a:solidFill>
            </a:endParaRPr>
          </a:p>
        </p:txBody>
      </p:sp>
      <p:sp>
        <p:nvSpPr>
          <p:cNvPr id="4" name="Text Placeholder 3"/>
          <p:cNvSpPr>
            <a:spLocks noGrp="1"/>
          </p:cNvSpPr>
          <p:nvPr>
            <p:ph type="body" sz="quarter" idx="10" hasCustomPrompt="1"/>
          </p:nvPr>
        </p:nvSpPr>
        <p:spPr bwMode="gray">
          <a:xfrm>
            <a:off x="2181590" y="1578329"/>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350" y="7168846"/>
            <a:ext cx="931586" cy="323837"/>
          </a:xfrm>
          <a:prstGeom prst="rect">
            <a:avLst/>
          </a:prstGeom>
        </p:spPr>
      </p:pic>
      <p:sp>
        <p:nvSpPr>
          <p:cNvPr id="7" name="Text Placeholder 3"/>
          <p:cNvSpPr>
            <a:spLocks noGrp="1"/>
          </p:cNvSpPr>
          <p:nvPr>
            <p:ph type="body" sz="quarter" idx="11" hasCustomPrompt="1"/>
          </p:nvPr>
        </p:nvSpPr>
        <p:spPr>
          <a:xfrm>
            <a:off x="10182225" y="7209082"/>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29313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78851"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4"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One Content Image">
    <p:spTree>
      <p:nvGrpSpPr>
        <p:cNvPr id="1" name=""/>
        <p:cNvGrpSpPr/>
        <p:nvPr/>
      </p:nvGrpSpPr>
      <p:grpSpPr>
        <a:xfrm>
          <a:off x="0" y="0"/>
          <a:ext cx="0" cy="0"/>
          <a:chOff x="0" y="0"/>
          <a:chExt cx="0" cy="0"/>
        </a:xfrm>
      </p:grpSpPr>
      <p:sp>
        <p:nvSpPr>
          <p:cNvPr id="3" name="Rectangle 2"/>
          <p:cNvSpPr/>
          <p:nvPr userDrawn="1"/>
        </p:nvSpPr>
        <p:spPr>
          <a:xfrm>
            <a:off x="-1" y="6705600"/>
            <a:ext cx="13442950" cy="154895"/>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graphicFrame>
        <p:nvGraphicFramePr>
          <p:cNvPr id="8" name="Object 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6259"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 name="Picture Placeholder 4"/>
          <p:cNvSpPr>
            <a:spLocks noGrp="1"/>
          </p:cNvSpPr>
          <p:nvPr>
            <p:ph type="pic" sz="quarter" idx="16"/>
          </p:nvPr>
        </p:nvSpPr>
        <p:spPr bwMode="gray">
          <a:xfrm>
            <a:off x="270000" y="1395414"/>
            <a:ext cx="12912600" cy="5682280"/>
          </a:xfrm>
          <a:prstGeom prst="rect">
            <a:avLst/>
          </a:prstGeom>
          <a:solidFill>
            <a:schemeClr val="accent5">
              <a:lumMod val="60000"/>
              <a:lumOff val="40000"/>
            </a:schemeClr>
          </a:solidFill>
        </p:spPr>
        <p:txBody>
          <a:bodyPr tIns="720000"/>
          <a:lstStyle>
            <a:lvl1pPr marL="0" indent="0"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4" name="Text Placeholder 3"/>
          <p:cNvSpPr>
            <a:spLocks noGrp="1"/>
          </p:cNvSpPr>
          <p:nvPr>
            <p:ph type="body" sz="quarter" idx="10" hasCustomPrompt="1"/>
          </p:nvPr>
        </p:nvSpPr>
        <p:spPr bwMode="gray">
          <a:xfrm>
            <a:off x="2525005" y="2683267"/>
            <a:ext cx="8402590" cy="3106574"/>
          </a:xfrm>
          <a:prstGeom prst="rect">
            <a:avLst/>
          </a:prstGeom>
          <a:ln w="0" cap="flat" cmpd="sng" algn="ctr">
            <a:noFill/>
            <a:prstDash val="solid"/>
            <a:round/>
            <a:headEnd type="none" w="med" len="med"/>
            <a:tailEnd type="none" w="med" len="med"/>
          </a:ln>
        </p:spPr>
        <p:txBody>
          <a:bodyPr anchor="ctr" anchorCtr="1"/>
          <a:lstStyle>
            <a:lvl1pPr algn="ctr">
              <a:lnSpc>
                <a:spcPts val="2000"/>
              </a:lnSpc>
              <a:buNone/>
              <a:defRPr sz="1800" b="0" cap="none" baseline="0">
                <a:solidFill>
                  <a:srgbClr val="FFFFFF"/>
                </a:solidFill>
                <a:latin typeface="+mn-lt"/>
              </a:defRPr>
            </a:lvl1pPr>
          </a:lstStyle>
          <a:p>
            <a:pPr lvl="0"/>
            <a:r>
              <a:rPr lang="en-GB" dirty="0"/>
              <a:t>Body copy </a:t>
            </a:r>
            <a:r>
              <a:rPr lang="en-GB" dirty="0" err="1"/>
              <a:t>Lobor</a:t>
            </a:r>
            <a:r>
              <a:rPr lang="en-GB" dirty="0"/>
              <a:t> sum </a:t>
            </a:r>
            <a:r>
              <a:rPr lang="en-GB" dirty="0" err="1"/>
              <a:t>iliquatue</a:t>
            </a:r>
            <a:r>
              <a:rPr lang="en-GB" dirty="0"/>
              <a:t> </a:t>
            </a:r>
            <a:r>
              <a:rPr lang="en-GB" dirty="0" err="1"/>
              <a:t>facilisi.Ute</a:t>
            </a:r>
            <a:r>
              <a:rPr lang="en-GB" dirty="0"/>
              <a:t> </a:t>
            </a:r>
            <a:r>
              <a:rPr lang="en-GB" dirty="0" err="1"/>
              <a:t>dolessim</a:t>
            </a:r>
            <a:r>
              <a:rPr lang="en-GB" dirty="0"/>
              <a:t> </a:t>
            </a:r>
            <a:r>
              <a:rPr lang="en-GB" dirty="0" err="1"/>
              <a:t>veliqui</a:t>
            </a:r>
            <a:r>
              <a:rPr lang="en-GB" dirty="0"/>
              <a:t> </a:t>
            </a:r>
            <a:r>
              <a:rPr lang="en-GB" dirty="0" err="1"/>
              <a:t>blam</a:t>
            </a:r>
            <a:r>
              <a:rPr lang="en-GB" dirty="0"/>
              <a:t> </a:t>
            </a:r>
            <a:r>
              <a:rPr lang="en-GB" dirty="0" err="1"/>
              <a:t>nosto</a:t>
            </a:r>
            <a:r>
              <a:rPr lang="en-GB" dirty="0"/>
              <a:t> </a:t>
            </a:r>
            <a:r>
              <a:rPr lang="en-GB" dirty="0" err="1"/>
              <a:t>essi</a:t>
            </a:r>
            <a:r>
              <a:rPr lang="en-GB" dirty="0"/>
              <a:t> tie </a:t>
            </a:r>
            <a:r>
              <a:rPr lang="en-GB" dirty="0" err="1"/>
              <a:t>velit</a:t>
            </a:r>
            <a:r>
              <a:rPr lang="en-GB" dirty="0"/>
              <a:t> </a:t>
            </a:r>
            <a:r>
              <a:rPr lang="en-GB" dirty="0" err="1"/>
              <a:t>autpat</a:t>
            </a:r>
            <a:r>
              <a:rPr lang="en-GB" dirty="0"/>
              <a:t>. </a:t>
            </a:r>
            <a:r>
              <a:rPr lang="en-GB" dirty="0" err="1"/>
              <a:t>Ut</a:t>
            </a:r>
            <a:r>
              <a:rPr lang="en-GB" dirty="0"/>
              <a:t> </a:t>
            </a:r>
            <a:r>
              <a:rPr lang="en-GB" dirty="0" err="1"/>
              <a:t>lobore</a:t>
            </a:r>
            <a:r>
              <a:rPr lang="en-GB" dirty="0"/>
              <a:t> </a:t>
            </a:r>
            <a:r>
              <a:rPr lang="en-GB" dirty="0" err="1"/>
              <a:t>doluptatie</a:t>
            </a:r>
            <a:r>
              <a:rPr lang="en-GB" dirty="0"/>
              <a:t> et, con </a:t>
            </a:r>
            <a:r>
              <a:rPr lang="en-GB" dirty="0" err="1"/>
              <a:t>ulpute</a:t>
            </a:r>
            <a:r>
              <a:rPr lang="en-GB" dirty="0"/>
              <a:t> </a:t>
            </a:r>
            <a:r>
              <a:rPr lang="en-GB" dirty="0" err="1"/>
              <a:t>magnis</a:t>
            </a:r>
            <a:r>
              <a:rPr lang="en-GB" dirty="0"/>
              <a:t> </a:t>
            </a:r>
            <a:r>
              <a:rPr lang="en-GB" dirty="0" err="1"/>
              <a:t>amconse</a:t>
            </a:r>
            <a:r>
              <a:rPr lang="en-GB" dirty="0"/>
              <a:t> </a:t>
            </a:r>
            <a:r>
              <a:rPr lang="en-GB" dirty="0" err="1"/>
              <a:t>quisim</a:t>
            </a:r>
            <a:r>
              <a:rPr lang="en-GB" dirty="0"/>
              <a:t> </a:t>
            </a:r>
            <a:r>
              <a:rPr lang="en-GB" dirty="0" err="1"/>
              <a:t>quat</a:t>
            </a:r>
            <a:r>
              <a:rPr lang="en-GB" dirty="0"/>
              <a:t>, </a:t>
            </a:r>
            <a:r>
              <a:rPr lang="en-GB" dirty="0" err="1"/>
              <a:t>suscilla</a:t>
            </a:r>
            <a:r>
              <a:rPr lang="en-GB" dirty="0"/>
              <a:t> </a:t>
            </a:r>
            <a:r>
              <a:rPr lang="en-GB" dirty="0" err="1"/>
              <a:t>facilis</a:t>
            </a:r>
            <a:r>
              <a:rPr lang="en-GB" dirty="0"/>
              <a:t> </a:t>
            </a:r>
            <a:r>
              <a:rPr lang="en-GB" dirty="0" err="1"/>
              <a:t>nonsect</a:t>
            </a:r>
            <a:r>
              <a:rPr lang="en-GB" dirty="0"/>
              <a:t> </a:t>
            </a:r>
            <a:r>
              <a:rPr lang="en-GB" dirty="0" err="1"/>
              <a:t>etueriusto</a:t>
            </a:r>
            <a:r>
              <a:rPr lang="en-GB" dirty="0"/>
              <a:t> </a:t>
            </a:r>
            <a:r>
              <a:rPr lang="en-GB" dirty="0" err="1"/>
              <a:t>doloreet</a:t>
            </a:r>
            <a:r>
              <a:rPr lang="en-GB" dirty="0"/>
              <a:t> </a:t>
            </a:r>
            <a:r>
              <a:rPr lang="en-GB" dirty="0" err="1"/>
              <a:t>alisit</a:t>
            </a:r>
            <a:r>
              <a:rPr lang="en-GB" dirty="0"/>
              <a:t> </a:t>
            </a:r>
            <a:r>
              <a:rPr lang="en-GB" dirty="0" err="1"/>
              <a:t>autpat</a:t>
            </a:r>
            <a:r>
              <a:rPr lang="en-GB" dirty="0"/>
              <a:t>.</a:t>
            </a:r>
          </a:p>
          <a:p>
            <a:pPr lvl="0"/>
            <a:endParaRPr lang="en-GB" dirty="0"/>
          </a:p>
          <a:p>
            <a:pPr lvl="0"/>
            <a:r>
              <a:rPr lang="en-GB" dirty="0" err="1"/>
              <a:t>uismodo</a:t>
            </a:r>
            <a:r>
              <a:rPr lang="en-GB" dirty="0"/>
              <a:t> dip el in </a:t>
            </a:r>
            <a:r>
              <a:rPr lang="en-GB" dirty="0" err="1"/>
              <a:t>exer</a:t>
            </a:r>
            <a:r>
              <a:rPr lang="en-GB" dirty="0"/>
              <a:t> </a:t>
            </a:r>
            <a:r>
              <a:rPr lang="en-GB" dirty="0" err="1"/>
              <a:t>irit</a:t>
            </a:r>
            <a:r>
              <a:rPr lang="en-GB" dirty="0"/>
              <a:t> </a:t>
            </a:r>
            <a:r>
              <a:rPr lang="en-GB" dirty="0" err="1"/>
              <a:t>vel</a:t>
            </a:r>
            <a:r>
              <a:rPr lang="en-GB" dirty="0"/>
              <a:t> </a:t>
            </a:r>
            <a:r>
              <a:rPr lang="en-GB" dirty="0" err="1"/>
              <a:t>irit</a:t>
            </a:r>
            <a:r>
              <a:rPr lang="en-GB" dirty="0"/>
              <a:t> </a:t>
            </a:r>
            <a:r>
              <a:rPr lang="en-GB" dirty="0" err="1"/>
              <a:t>exeros</a:t>
            </a:r>
            <a:r>
              <a:rPr lang="en-GB" dirty="0"/>
              <a:t> </a:t>
            </a:r>
            <a:r>
              <a:rPr lang="en-GB" dirty="0" err="1"/>
              <a:t>nulputem</a:t>
            </a:r>
            <a:r>
              <a:rPr lang="en-GB" dirty="0"/>
              <a:t> </a:t>
            </a:r>
            <a:r>
              <a:rPr lang="en-GB" dirty="0" err="1"/>
              <a:t>iustrud</a:t>
            </a:r>
            <a:r>
              <a:rPr lang="en-GB" dirty="0"/>
              <a:t> do corer </a:t>
            </a:r>
            <a:r>
              <a:rPr lang="en-GB" dirty="0" err="1"/>
              <a:t>ilismod</a:t>
            </a:r>
            <a:r>
              <a:rPr lang="en-GB" dirty="0"/>
              <a:t> </a:t>
            </a:r>
            <a:r>
              <a:rPr lang="en-GB" dirty="0" err="1"/>
              <a:t>eros</a:t>
            </a:r>
            <a:r>
              <a:rPr lang="en-GB" dirty="0"/>
              <a:t> dip </a:t>
            </a:r>
            <a:r>
              <a:rPr lang="en-GB" dirty="0" err="1"/>
              <a:t>essecte</a:t>
            </a:r>
            <a:r>
              <a:rPr lang="en-GB" dirty="0"/>
              <a:t> </a:t>
            </a:r>
            <a:r>
              <a:rPr lang="en-GB" dirty="0" err="1"/>
              <a:t>consequ</a:t>
            </a:r>
            <a:r>
              <a:rPr lang="en-GB" dirty="0"/>
              <a:t> </a:t>
            </a:r>
            <a:r>
              <a:rPr lang="en-GB" dirty="0" err="1"/>
              <a:t>velit</a:t>
            </a:r>
            <a:r>
              <a:rPr lang="en-GB" dirty="0"/>
              <a:t>, </a:t>
            </a:r>
            <a:r>
              <a:rPr lang="en-GB" dirty="0" err="1"/>
              <a:t>dolenis</a:t>
            </a:r>
            <a:r>
              <a:rPr lang="en-GB" dirty="0"/>
              <a:t> </a:t>
            </a:r>
            <a:r>
              <a:rPr lang="en-GB" dirty="0" err="1"/>
              <a:t>nos</a:t>
            </a:r>
            <a:r>
              <a:rPr lang="en-GB" dirty="0"/>
              <a:t> </a:t>
            </a:r>
            <a:r>
              <a:rPr lang="en-GB" dirty="0" err="1"/>
              <a:t>adignim</a:t>
            </a:r>
            <a:r>
              <a:rPr lang="en-GB" dirty="0"/>
              <a:t> </a:t>
            </a:r>
            <a:r>
              <a:rPr lang="en-GB" dirty="0" err="1"/>
              <a:t>duis</a:t>
            </a:r>
            <a:r>
              <a:rPr lang="en-GB" dirty="0"/>
              <a:t> </a:t>
            </a:r>
            <a:r>
              <a:rPr lang="en-GB" dirty="0" err="1"/>
              <a:t>nos</a:t>
            </a:r>
            <a:r>
              <a:rPr lang="en-GB" dirty="0"/>
              <a:t> </a:t>
            </a:r>
            <a:r>
              <a:rPr lang="en-GB" dirty="0" err="1"/>
              <a:t>dolore</a:t>
            </a:r>
            <a:r>
              <a:rPr lang="en-GB" dirty="0"/>
              <a:t> </a:t>
            </a:r>
            <a:r>
              <a:rPr lang="en-GB" dirty="0" err="1"/>
              <a:t>doloreet</a:t>
            </a:r>
            <a:r>
              <a:rPr lang="en-GB" dirty="0"/>
              <a:t> </a:t>
            </a:r>
            <a:r>
              <a:rPr lang="en-GB" dirty="0" err="1"/>
              <a:t>conum</a:t>
            </a:r>
            <a:r>
              <a:rPr lang="en-GB" dirty="0"/>
              <a:t> </a:t>
            </a:r>
            <a:r>
              <a:rPr lang="en-GB" dirty="0" err="1"/>
              <a:t>dolorem</a:t>
            </a:r>
            <a:r>
              <a:rPr lang="en-GB" dirty="0"/>
              <a:t> </a:t>
            </a:r>
            <a:r>
              <a:rPr lang="en-GB" dirty="0" err="1"/>
              <a:t>vullut</a:t>
            </a:r>
            <a:r>
              <a:rPr lang="en-GB" dirty="0"/>
              <a:t> </a:t>
            </a:r>
            <a:r>
              <a:rPr lang="en-GB" dirty="0" err="1"/>
              <a:t>vercill</a:t>
            </a:r>
            <a:r>
              <a:rPr lang="en-GB" dirty="0"/>
              <a:t> </a:t>
            </a:r>
            <a:r>
              <a:rPr lang="en-GB" dirty="0" err="1"/>
              <a:t>utatet</a:t>
            </a:r>
            <a:r>
              <a:rPr lang="en-GB" dirty="0"/>
              <a:t>. XX% Reference copy </a:t>
            </a:r>
            <a:r>
              <a:rPr lang="en-GB" dirty="0" err="1"/>
              <a:t>lobor</a:t>
            </a:r>
            <a:r>
              <a:rPr lang="en-GB" dirty="0"/>
              <a:t> sum </a:t>
            </a:r>
            <a:r>
              <a:rPr lang="en-GB" dirty="0" err="1"/>
              <a:t>iliquatue</a:t>
            </a:r>
            <a:r>
              <a:rPr lang="en-GB" dirty="0"/>
              <a:t> </a:t>
            </a:r>
            <a:r>
              <a:rPr lang="en-GB" dirty="0" err="1"/>
              <a:t>facilisi</a:t>
            </a:r>
            <a:r>
              <a:rPr lang="en-GB" dirty="0"/>
              <a:t>.</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62462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7283"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a:ln>
            <a:noFill/>
          </a:ln>
        </p:spPr>
        <p:txBody>
          <a:bodyPr tIns="2520000"/>
          <a:lstStyle>
            <a:lvl1pPr algn="ctr">
              <a:buNone/>
              <a:defRPr sz="1200" i="1">
                <a:solidFill>
                  <a:schemeClr val="bg1"/>
                </a:solidFill>
              </a:defRPr>
            </a:lvl1pPr>
          </a:lstStyle>
          <a:p>
            <a:r>
              <a:rPr lang="en-US" dirty="0"/>
              <a:t>Drag picture to placeholder or click icon to add</a:t>
            </a:r>
          </a:p>
        </p:txBody>
      </p:sp>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20367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Full Image Small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8307"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r>
              <a:rPr lang="en-US" dirty="0"/>
              <a:t>Drag picture to placeholder or click icon to add</a:t>
            </a:r>
          </a:p>
        </p:txBody>
      </p:sp>
      <p:sp>
        <p:nvSpPr>
          <p:cNvPr id="17" name="Text Placeholder 16"/>
          <p:cNvSpPr>
            <a:spLocks noGrp="1"/>
          </p:cNvSpPr>
          <p:nvPr>
            <p:ph type="body" sz="quarter" idx="20"/>
          </p:nvPr>
        </p:nvSpPr>
        <p:spPr bwMode="gray">
          <a:xfrm>
            <a:off x="-1" y="5148264"/>
            <a:ext cx="4670104" cy="1921599"/>
          </a:xfrm>
          <a:solidFill>
            <a:srgbClr val="FFFFFF"/>
          </a:solidFill>
          <a:ln>
            <a:noFill/>
          </a:ln>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1"/>
          </p:nvPr>
        </p:nvSpPr>
        <p:spPr>
          <a:xfrm>
            <a:off x="295275" y="5368925"/>
            <a:ext cx="4159250" cy="1519238"/>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67549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Full 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9331"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7069863"/>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4034033"/>
            <a:ext cx="4670102" cy="3035830"/>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2"/>
          <p:cNvSpPr>
            <a:spLocks noGrp="1"/>
          </p:cNvSpPr>
          <p:nvPr>
            <p:ph type="body" sz="quarter" idx="21"/>
          </p:nvPr>
        </p:nvSpPr>
        <p:spPr>
          <a:xfrm>
            <a:off x="295275" y="4321277"/>
            <a:ext cx="4159250" cy="256688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07679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Full 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7107"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7069863"/>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4034033"/>
            <a:ext cx="4670102" cy="3035830"/>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2"/>
          <p:cNvSpPr>
            <a:spLocks noGrp="1"/>
          </p:cNvSpPr>
          <p:nvPr>
            <p:ph type="body" sz="quarter" idx="21"/>
          </p:nvPr>
        </p:nvSpPr>
        <p:spPr>
          <a:xfrm>
            <a:off x="295275" y="4321277"/>
            <a:ext cx="4159250" cy="256688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0355"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pic>
        <p:nvPicPr>
          <p:cNvPr id="10" name="Picture 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3755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1379"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6"/>
          </p:nvPr>
        </p:nvSpPr>
        <p:spPr bwMode="gray">
          <a:xfrm>
            <a:off x="373650" y="1395414"/>
            <a:ext cx="12695650" cy="5672136"/>
          </a:xfrm>
          <a:solidFill>
            <a:srgbClr val="DFDEDE"/>
          </a:solidFill>
        </p:spPr>
        <p:txBody>
          <a:bodyPr tIns="180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03893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2403"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60" y="1395413"/>
            <a:ext cx="12695650" cy="4854575"/>
          </a:xfrm>
          <a:solidFill>
            <a:srgbClr val="DFDEDE"/>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60" y="6379385"/>
            <a:ext cx="12448413" cy="172963"/>
          </a:xfrm>
        </p:spPr>
        <p:txBody>
          <a:bodyPr anchor="t" anchorCtr="0"/>
          <a:lstStyle>
            <a:lvl1pPr algn="l">
              <a:lnSpc>
                <a:spcPts val="1100"/>
              </a:lnSpc>
              <a:buNone/>
              <a:defRPr sz="1000" b="1" baseline="0">
                <a:solidFill>
                  <a:schemeClr val="accent3"/>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60" y="6595263"/>
            <a:ext cx="1244841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9599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Image Smaller Tex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bwMode="gray">
          <a:xfrm>
            <a:off x="381060" y="1395415"/>
            <a:ext cx="12695650" cy="5672135"/>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3427"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Text Placeholder 16"/>
          <p:cNvSpPr>
            <a:spLocks noGrp="1"/>
          </p:cNvSpPr>
          <p:nvPr>
            <p:ph type="body" sz="quarter" idx="20"/>
          </p:nvPr>
        </p:nvSpPr>
        <p:spPr bwMode="gray">
          <a:xfrm>
            <a:off x="-1" y="5148263"/>
            <a:ext cx="4670102" cy="1919287"/>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9" name="Text Placeholder 2"/>
          <p:cNvSpPr>
            <a:spLocks noGrp="1"/>
          </p:cNvSpPr>
          <p:nvPr>
            <p:ph type="body" sz="quarter" idx="21"/>
          </p:nvPr>
        </p:nvSpPr>
        <p:spPr>
          <a:xfrm>
            <a:off x="381060" y="5326242"/>
            <a:ext cx="4072953" cy="156125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84989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4451"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Rectangle 16"/>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14" name="Picture Placeholder 13"/>
          <p:cNvSpPr>
            <a:spLocks noGrp="1"/>
          </p:cNvSpPr>
          <p:nvPr>
            <p:ph type="pic" sz="quarter" idx="16"/>
          </p:nvPr>
        </p:nvSpPr>
        <p:spPr bwMode="gray">
          <a:xfrm>
            <a:off x="381060" y="1395414"/>
            <a:ext cx="12695650" cy="5672136"/>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0" name="Text Placeholder 16"/>
          <p:cNvSpPr>
            <a:spLocks noGrp="1"/>
          </p:cNvSpPr>
          <p:nvPr>
            <p:ph type="body" sz="quarter" idx="20"/>
          </p:nvPr>
        </p:nvSpPr>
        <p:spPr bwMode="gray">
          <a:xfrm>
            <a:off x="1" y="4043364"/>
            <a:ext cx="4670102" cy="3024186"/>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4277032"/>
            <a:ext cx="4072953" cy="261046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225720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5475"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8"/>
          </p:nvPr>
        </p:nvSpPr>
        <p:spPr bwMode="gray">
          <a:xfrm>
            <a:off x="4670103" y="1395413"/>
            <a:ext cx="8406608" cy="4854576"/>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1395413"/>
            <a:ext cx="4072953" cy="485457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600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6499"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1395413"/>
            <a:ext cx="4119682"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59" y="6088456"/>
            <a:ext cx="414000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59" y="6307093"/>
            <a:ext cx="414000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71689" y="1395413"/>
            <a:ext cx="4113860"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5" name="Text Placeholder 13"/>
          <p:cNvSpPr>
            <a:spLocks noGrp="1"/>
          </p:cNvSpPr>
          <p:nvPr>
            <p:ph type="body" sz="quarter" idx="20" hasCustomPrompt="1"/>
          </p:nvPr>
        </p:nvSpPr>
        <p:spPr bwMode="gray">
          <a:xfrm>
            <a:off x="4669371" y="6089726"/>
            <a:ext cx="412876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69371" y="6267179"/>
            <a:ext cx="412876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1395413"/>
            <a:ext cx="4130268"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8" name="Text Placeholder 13"/>
          <p:cNvSpPr>
            <a:spLocks noGrp="1"/>
          </p:cNvSpPr>
          <p:nvPr>
            <p:ph type="body" sz="quarter" idx="23" hasCustomPrompt="1"/>
          </p:nvPr>
        </p:nvSpPr>
        <p:spPr bwMode="gray">
          <a:xfrm>
            <a:off x="8946441" y="6089726"/>
            <a:ext cx="416561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6441" y="6267179"/>
            <a:ext cx="416561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44958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8"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7523"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501969"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0" name="Picture Placeholder 4"/>
          <p:cNvSpPr>
            <a:spLocks noGrp="1"/>
          </p:cNvSpPr>
          <p:nvPr>
            <p:ph type="pic" sz="quarter" idx="37"/>
          </p:nvPr>
        </p:nvSpPr>
        <p:spPr>
          <a:xfrm>
            <a:off x="2605087"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1" name="Text Placeholder 13"/>
          <p:cNvSpPr>
            <a:spLocks noGrp="1"/>
          </p:cNvSpPr>
          <p:nvPr>
            <p:ph type="body" sz="quarter" idx="38" hasCustomPrompt="1"/>
          </p:nvPr>
        </p:nvSpPr>
        <p:spPr bwMode="gray">
          <a:xfrm>
            <a:off x="2605089"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2605089"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3" name="Picture Placeholder 4"/>
          <p:cNvSpPr>
            <a:spLocks noGrp="1"/>
          </p:cNvSpPr>
          <p:nvPr>
            <p:ph type="pic" sz="quarter" idx="40"/>
          </p:nvPr>
        </p:nvSpPr>
        <p:spPr>
          <a:xfrm>
            <a:off x="4708206"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4708208"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6" name="Picture Placeholder 4"/>
          <p:cNvSpPr>
            <a:spLocks noGrp="1"/>
          </p:cNvSpPr>
          <p:nvPr>
            <p:ph type="pic" sz="quarter" idx="43"/>
          </p:nvPr>
        </p:nvSpPr>
        <p:spPr>
          <a:xfrm>
            <a:off x="6811325"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7" name="Text Placeholder 13"/>
          <p:cNvSpPr>
            <a:spLocks noGrp="1"/>
          </p:cNvSpPr>
          <p:nvPr>
            <p:ph type="body" sz="quarter" idx="44" hasCustomPrompt="1"/>
          </p:nvPr>
        </p:nvSpPr>
        <p:spPr bwMode="gray">
          <a:xfrm>
            <a:off x="6811327"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6811327"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9" name="Picture Placeholder 4"/>
          <p:cNvSpPr>
            <a:spLocks noGrp="1"/>
          </p:cNvSpPr>
          <p:nvPr>
            <p:ph type="pic" sz="quarter" idx="46"/>
          </p:nvPr>
        </p:nvSpPr>
        <p:spPr>
          <a:xfrm>
            <a:off x="8914444"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0" name="Text Placeholder 13"/>
          <p:cNvSpPr>
            <a:spLocks noGrp="1"/>
          </p:cNvSpPr>
          <p:nvPr>
            <p:ph type="body" sz="quarter" idx="47" hasCustomPrompt="1"/>
          </p:nvPr>
        </p:nvSpPr>
        <p:spPr bwMode="gray">
          <a:xfrm>
            <a:off x="8914445"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8914445"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2" name="Picture Placeholder 4"/>
          <p:cNvSpPr>
            <a:spLocks noGrp="1"/>
          </p:cNvSpPr>
          <p:nvPr>
            <p:ph type="pic" sz="quarter" idx="49"/>
          </p:nvPr>
        </p:nvSpPr>
        <p:spPr>
          <a:xfrm>
            <a:off x="11017562"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3" name="Text Placeholder 13"/>
          <p:cNvSpPr>
            <a:spLocks noGrp="1"/>
          </p:cNvSpPr>
          <p:nvPr>
            <p:ph type="body" sz="quarter" idx="50" hasCustomPrompt="1"/>
          </p:nvPr>
        </p:nvSpPr>
        <p:spPr bwMode="gray">
          <a:xfrm>
            <a:off x="11017563"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4" name="Text Placeholder 13"/>
          <p:cNvSpPr>
            <a:spLocks noGrp="1"/>
          </p:cNvSpPr>
          <p:nvPr>
            <p:ph type="body" sz="quarter" idx="51" hasCustomPrompt="1"/>
          </p:nvPr>
        </p:nvSpPr>
        <p:spPr bwMode="gray">
          <a:xfrm>
            <a:off x="11017563"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65068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ix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8547"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992856" y="4878615"/>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992856"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1" name="Text Placeholder 13"/>
          <p:cNvSpPr>
            <a:spLocks noGrp="1"/>
          </p:cNvSpPr>
          <p:nvPr>
            <p:ph type="body" sz="quarter" idx="38" hasCustomPrompt="1"/>
          </p:nvPr>
        </p:nvSpPr>
        <p:spPr bwMode="gray">
          <a:xfrm>
            <a:off x="3335556" y="582797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3335556" y="604056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4" name="Text Placeholder 13"/>
          <p:cNvSpPr>
            <a:spLocks noGrp="1"/>
          </p:cNvSpPr>
          <p:nvPr>
            <p:ph type="body" sz="quarter" idx="41" hasCustomPrompt="1"/>
          </p:nvPr>
        </p:nvSpPr>
        <p:spPr bwMode="gray">
          <a:xfrm>
            <a:off x="5678256" y="4878615"/>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5678256"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7" name="Text Placeholder 13"/>
          <p:cNvSpPr>
            <a:spLocks noGrp="1"/>
          </p:cNvSpPr>
          <p:nvPr>
            <p:ph type="body" sz="quarter" idx="44" hasCustomPrompt="1"/>
          </p:nvPr>
        </p:nvSpPr>
        <p:spPr bwMode="gray">
          <a:xfrm>
            <a:off x="8043996" y="582797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8043996" y="604056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0" name="Text Placeholder 13"/>
          <p:cNvSpPr>
            <a:spLocks noGrp="1"/>
          </p:cNvSpPr>
          <p:nvPr>
            <p:ph type="body" sz="quarter" idx="47" hasCustomPrompt="1"/>
          </p:nvPr>
        </p:nvSpPr>
        <p:spPr bwMode="gray">
          <a:xfrm>
            <a:off x="10364114" y="4878615"/>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10364114" y="5091205"/>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1" name="Picture Placeholder 4">
            <a:extLst>
              <a:ext uri="{FF2B5EF4-FFF2-40B4-BE49-F238E27FC236}">
                <a16:creationId xmlns:a16="http://schemas.microsoft.com/office/drawing/2014/main" id="{D675102D-F8AF-1A42-AF58-AF595E1A86B6}"/>
              </a:ext>
            </a:extLst>
          </p:cNvPr>
          <p:cNvSpPr>
            <a:spLocks noGrp="1"/>
          </p:cNvSpPr>
          <p:nvPr>
            <p:ph type="pic" sz="quarter" idx="34"/>
          </p:nvPr>
        </p:nvSpPr>
        <p:spPr>
          <a:xfrm>
            <a:off x="992856" y="1622247"/>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3" name="Picture Placeholder 4">
            <a:extLst>
              <a:ext uri="{FF2B5EF4-FFF2-40B4-BE49-F238E27FC236}">
                <a16:creationId xmlns:a16="http://schemas.microsoft.com/office/drawing/2014/main" id="{D266B7EF-7AE6-8044-AF46-702E715E4028}"/>
              </a:ext>
            </a:extLst>
          </p:cNvPr>
          <p:cNvSpPr>
            <a:spLocks noGrp="1"/>
          </p:cNvSpPr>
          <p:nvPr>
            <p:ph type="pic" sz="quarter" idx="49"/>
          </p:nvPr>
        </p:nvSpPr>
        <p:spPr>
          <a:xfrm>
            <a:off x="3335556" y="2548073"/>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4" name="Picture Placeholder 4">
            <a:extLst>
              <a:ext uri="{FF2B5EF4-FFF2-40B4-BE49-F238E27FC236}">
                <a16:creationId xmlns:a16="http://schemas.microsoft.com/office/drawing/2014/main" id="{3F488D85-408E-A64D-A147-547C3EB75E4E}"/>
              </a:ext>
            </a:extLst>
          </p:cNvPr>
          <p:cNvSpPr>
            <a:spLocks noGrp="1"/>
          </p:cNvSpPr>
          <p:nvPr>
            <p:ph type="pic" sz="quarter" idx="50"/>
          </p:nvPr>
        </p:nvSpPr>
        <p:spPr>
          <a:xfrm>
            <a:off x="5678256" y="1622247"/>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5" name="Picture Placeholder 4">
            <a:extLst>
              <a:ext uri="{FF2B5EF4-FFF2-40B4-BE49-F238E27FC236}">
                <a16:creationId xmlns:a16="http://schemas.microsoft.com/office/drawing/2014/main" id="{44A70738-7C8D-4340-AE22-4B0D5111F4BB}"/>
              </a:ext>
            </a:extLst>
          </p:cNvPr>
          <p:cNvSpPr>
            <a:spLocks noGrp="1"/>
          </p:cNvSpPr>
          <p:nvPr>
            <p:ph type="pic" sz="quarter" idx="51"/>
          </p:nvPr>
        </p:nvSpPr>
        <p:spPr>
          <a:xfrm>
            <a:off x="8020956" y="2548073"/>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
        <p:nvSpPr>
          <p:cNvPr id="46" name="Picture Placeholder 4">
            <a:extLst>
              <a:ext uri="{FF2B5EF4-FFF2-40B4-BE49-F238E27FC236}">
                <a16:creationId xmlns:a16="http://schemas.microsoft.com/office/drawing/2014/main" id="{524A5C11-CBAB-0E4A-97AD-412F6CD155A5}"/>
              </a:ext>
            </a:extLst>
          </p:cNvPr>
          <p:cNvSpPr>
            <a:spLocks noGrp="1"/>
          </p:cNvSpPr>
          <p:nvPr>
            <p:ph type="pic" sz="quarter" idx="52"/>
          </p:nvPr>
        </p:nvSpPr>
        <p:spPr>
          <a:xfrm>
            <a:off x="10363658" y="1622247"/>
            <a:ext cx="2103118" cy="31073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spTree>
    <p:extLst>
      <p:ext uri="{BB962C8B-B14F-4D97-AF65-F5344CB8AC3E}">
        <p14:creationId xmlns:p14="http://schemas.microsoft.com/office/powerpoint/2010/main" val="309377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4"/>
          <p:cNvSpPr>
            <a:spLocks noGrp="1"/>
          </p:cNvSpPr>
          <p:nvPr>
            <p:ph type="pic" sz="quarter" idx="34"/>
          </p:nvPr>
        </p:nvSpPr>
        <p:spPr>
          <a:xfrm>
            <a:off x="501968"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50196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50196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0" name="Picture Placeholder 4"/>
          <p:cNvSpPr>
            <a:spLocks noGrp="1"/>
          </p:cNvSpPr>
          <p:nvPr>
            <p:ph type="pic" sz="quarter" idx="37"/>
          </p:nvPr>
        </p:nvSpPr>
        <p:spPr>
          <a:xfrm>
            <a:off x="2605087"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1" name="Text Placeholder 13"/>
          <p:cNvSpPr>
            <a:spLocks noGrp="1"/>
          </p:cNvSpPr>
          <p:nvPr>
            <p:ph type="body" sz="quarter" idx="38" hasCustomPrompt="1"/>
          </p:nvPr>
        </p:nvSpPr>
        <p:spPr bwMode="gray">
          <a:xfrm>
            <a:off x="260508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260508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4"/>
          <p:cNvSpPr>
            <a:spLocks noGrp="1"/>
          </p:cNvSpPr>
          <p:nvPr>
            <p:ph type="pic" sz="quarter" idx="40"/>
          </p:nvPr>
        </p:nvSpPr>
        <p:spPr>
          <a:xfrm>
            <a:off x="4708206"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1" hasCustomPrompt="1"/>
          </p:nvPr>
        </p:nvSpPr>
        <p:spPr bwMode="gray">
          <a:xfrm>
            <a:off x="4708208"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4708208"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6" name="Picture Placeholder 4"/>
          <p:cNvSpPr>
            <a:spLocks noGrp="1"/>
          </p:cNvSpPr>
          <p:nvPr>
            <p:ph type="pic" sz="quarter" idx="43"/>
          </p:nvPr>
        </p:nvSpPr>
        <p:spPr>
          <a:xfrm>
            <a:off x="6811325"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7" name="Text Placeholder 13"/>
          <p:cNvSpPr>
            <a:spLocks noGrp="1"/>
          </p:cNvSpPr>
          <p:nvPr>
            <p:ph type="body" sz="quarter" idx="44" hasCustomPrompt="1"/>
          </p:nvPr>
        </p:nvSpPr>
        <p:spPr bwMode="gray">
          <a:xfrm>
            <a:off x="6811327"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6811327"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Picture Placeholder 4"/>
          <p:cNvSpPr>
            <a:spLocks noGrp="1"/>
          </p:cNvSpPr>
          <p:nvPr>
            <p:ph type="pic" sz="quarter" idx="46"/>
          </p:nvPr>
        </p:nvSpPr>
        <p:spPr>
          <a:xfrm>
            <a:off x="8914444"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0" name="Text Placeholder 13"/>
          <p:cNvSpPr>
            <a:spLocks noGrp="1"/>
          </p:cNvSpPr>
          <p:nvPr>
            <p:ph type="body" sz="quarter" idx="47" hasCustomPrompt="1"/>
          </p:nvPr>
        </p:nvSpPr>
        <p:spPr bwMode="gray">
          <a:xfrm>
            <a:off x="8914445"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1" name="Text Placeholder 13"/>
          <p:cNvSpPr>
            <a:spLocks noGrp="1"/>
          </p:cNvSpPr>
          <p:nvPr>
            <p:ph type="body" sz="quarter" idx="48" hasCustomPrompt="1"/>
          </p:nvPr>
        </p:nvSpPr>
        <p:spPr bwMode="gray">
          <a:xfrm>
            <a:off x="8914445"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11017562"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1017563"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1017563"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50350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8131"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pic>
        <p:nvPicPr>
          <p:cNvPr id="10" name="Picture 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972711"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972711"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1" name="Text Placeholder 13"/>
          <p:cNvSpPr>
            <a:spLocks noGrp="1"/>
          </p:cNvSpPr>
          <p:nvPr>
            <p:ph type="body" sz="quarter" idx="38" hasCustomPrompt="1"/>
          </p:nvPr>
        </p:nvSpPr>
        <p:spPr bwMode="gray">
          <a:xfrm>
            <a:off x="3319671"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3319671"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13"/>
          <p:cNvSpPr>
            <a:spLocks noGrp="1"/>
          </p:cNvSpPr>
          <p:nvPr>
            <p:ph type="body" sz="quarter" idx="41" hasCustomPrompt="1"/>
          </p:nvPr>
        </p:nvSpPr>
        <p:spPr bwMode="gray">
          <a:xfrm>
            <a:off x="5671597"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5671597"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4" hasCustomPrompt="1"/>
          </p:nvPr>
        </p:nvSpPr>
        <p:spPr bwMode="gray">
          <a:xfrm>
            <a:off x="8023523"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8023523"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97271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0375449" y="530493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0375449" y="551752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2" name="Picture Placeholder 4">
            <a:extLst>
              <a:ext uri="{FF2B5EF4-FFF2-40B4-BE49-F238E27FC236}">
                <a16:creationId xmlns:a16="http://schemas.microsoft.com/office/drawing/2014/main" id="{CB8DBDC6-FC34-BD4E-A8E9-0AC8D1010826}"/>
              </a:ext>
            </a:extLst>
          </p:cNvPr>
          <p:cNvSpPr>
            <a:spLocks noGrp="1"/>
          </p:cNvSpPr>
          <p:nvPr>
            <p:ph type="pic" sz="quarter" idx="52"/>
          </p:nvPr>
        </p:nvSpPr>
        <p:spPr>
          <a:xfrm>
            <a:off x="331967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6" name="Picture Placeholder 4">
            <a:extLst>
              <a:ext uri="{FF2B5EF4-FFF2-40B4-BE49-F238E27FC236}">
                <a16:creationId xmlns:a16="http://schemas.microsoft.com/office/drawing/2014/main" id="{33E43D45-5FF5-B943-9977-6ACE60DA49A5}"/>
              </a:ext>
            </a:extLst>
          </p:cNvPr>
          <p:cNvSpPr>
            <a:spLocks noGrp="1"/>
          </p:cNvSpPr>
          <p:nvPr>
            <p:ph type="pic" sz="quarter" idx="53"/>
          </p:nvPr>
        </p:nvSpPr>
        <p:spPr>
          <a:xfrm>
            <a:off x="566663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7" name="Picture Placeholder 4">
            <a:extLst>
              <a:ext uri="{FF2B5EF4-FFF2-40B4-BE49-F238E27FC236}">
                <a16:creationId xmlns:a16="http://schemas.microsoft.com/office/drawing/2014/main" id="{86FEE17F-FDFA-E241-B700-45953D3FE10C}"/>
              </a:ext>
            </a:extLst>
          </p:cNvPr>
          <p:cNvSpPr>
            <a:spLocks noGrp="1"/>
          </p:cNvSpPr>
          <p:nvPr>
            <p:ph type="pic" sz="quarter" idx="54"/>
          </p:nvPr>
        </p:nvSpPr>
        <p:spPr>
          <a:xfrm>
            <a:off x="801359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8" name="Picture Placeholder 4">
            <a:extLst>
              <a:ext uri="{FF2B5EF4-FFF2-40B4-BE49-F238E27FC236}">
                <a16:creationId xmlns:a16="http://schemas.microsoft.com/office/drawing/2014/main" id="{5893B0D9-9243-5D40-9F7D-8F6D80227672}"/>
              </a:ext>
            </a:extLst>
          </p:cNvPr>
          <p:cNvSpPr>
            <a:spLocks noGrp="1"/>
          </p:cNvSpPr>
          <p:nvPr>
            <p:ph type="pic" sz="quarter" idx="55"/>
          </p:nvPr>
        </p:nvSpPr>
        <p:spPr>
          <a:xfrm>
            <a:off x="10360551" y="2062058"/>
            <a:ext cx="2103118" cy="31073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Tree>
    <p:extLst>
      <p:ext uri="{BB962C8B-B14F-4D97-AF65-F5344CB8AC3E}">
        <p14:creationId xmlns:p14="http://schemas.microsoft.com/office/powerpoint/2010/main" val="170880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4"/>
          <p:cNvSpPr>
            <a:spLocks noGrp="1"/>
          </p:cNvSpPr>
          <p:nvPr>
            <p:ph type="pic" sz="quarter" idx="34"/>
          </p:nvPr>
        </p:nvSpPr>
        <p:spPr>
          <a:xfrm>
            <a:off x="1722249"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4"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7" name="Picture Placeholder 4"/>
          <p:cNvSpPr>
            <a:spLocks noGrp="1"/>
          </p:cNvSpPr>
          <p:nvPr>
            <p:ph type="pic" sz="quarter" idx="37"/>
          </p:nvPr>
        </p:nvSpPr>
        <p:spPr>
          <a:xfrm>
            <a:off x="3825368"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0" name="Picture Placeholder 4"/>
          <p:cNvSpPr>
            <a:spLocks noGrp="1"/>
          </p:cNvSpPr>
          <p:nvPr>
            <p:ph type="pic" sz="quarter" idx="40"/>
          </p:nvPr>
        </p:nvSpPr>
        <p:spPr>
          <a:xfrm>
            <a:off x="5928487"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3" name="Picture Placeholder 4"/>
          <p:cNvSpPr>
            <a:spLocks noGrp="1"/>
          </p:cNvSpPr>
          <p:nvPr>
            <p:ph type="pic" sz="quarter" idx="43"/>
          </p:nvPr>
        </p:nvSpPr>
        <p:spPr>
          <a:xfrm>
            <a:off x="8031606"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4" hasCustomPrompt="1"/>
          </p:nvPr>
        </p:nvSpPr>
        <p:spPr bwMode="gray">
          <a:xfrm>
            <a:off x="1732704"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46"/>
          </p:nvPr>
        </p:nvSpPr>
        <p:spPr>
          <a:xfrm>
            <a:off x="10134725"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5" name="Picture Placeholder 4"/>
          <p:cNvSpPr>
            <a:spLocks noGrp="1"/>
          </p:cNvSpPr>
          <p:nvPr>
            <p:ph type="pic" sz="quarter" idx="47"/>
          </p:nvPr>
        </p:nvSpPr>
        <p:spPr>
          <a:xfrm>
            <a:off x="1722249"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6" name="Picture Placeholder 4"/>
          <p:cNvSpPr>
            <a:spLocks noGrp="1"/>
          </p:cNvSpPr>
          <p:nvPr>
            <p:ph type="pic" sz="quarter" idx="48"/>
          </p:nvPr>
        </p:nvSpPr>
        <p:spPr>
          <a:xfrm>
            <a:off x="3825368"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7" name="Picture Placeholder 4"/>
          <p:cNvSpPr>
            <a:spLocks noGrp="1"/>
          </p:cNvSpPr>
          <p:nvPr>
            <p:ph type="pic" sz="quarter" idx="49"/>
          </p:nvPr>
        </p:nvSpPr>
        <p:spPr>
          <a:xfrm>
            <a:off x="5928487"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8" name="Picture Placeholder 4"/>
          <p:cNvSpPr>
            <a:spLocks noGrp="1"/>
          </p:cNvSpPr>
          <p:nvPr>
            <p:ph type="pic" sz="quarter" idx="50"/>
          </p:nvPr>
        </p:nvSpPr>
        <p:spPr>
          <a:xfrm>
            <a:off x="8031606"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9" name="Picture Placeholder 4"/>
          <p:cNvSpPr>
            <a:spLocks noGrp="1"/>
          </p:cNvSpPr>
          <p:nvPr>
            <p:ph type="pic" sz="quarter" idx="51"/>
          </p:nvPr>
        </p:nvSpPr>
        <p:spPr>
          <a:xfrm>
            <a:off x="10134725"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0" name="Text Placeholder 13"/>
          <p:cNvSpPr>
            <a:spLocks noGrp="1"/>
          </p:cNvSpPr>
          <p:nvPr>
            <p:ph type="body" sz="quarter" idx="52" hasCustomPrompt="1"/>
          </p:nvPr>
        </p:nvSpPr>
        <p:spPr bwMode="gray">
          <a:xfrm>
            <a:off x="3825368"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53" hasCustomPrompt="1"/>
          </p:nvPr>
        </p:nvSpPr>
        <p:spPr bwMode="gray">
          <a:xfrm>
            <a:off x="5928487"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2" name="Text Placeholder 13"/>
          <p:cNvSpPr>
            <a:spLocks noGrp="1"/>
          </p:cNvSpPr>
          <p:nvPr>
            <p:ph type="body" sz="quarter" idx="54" hasCustomPrompt="1"/>
          </p:nvPr>
        </p:nvSpPr>
        <p:spPr bwMode="gray">
          <a:xfrm>
            <a:off x="8031606"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3" name="Text Placeholder 13"/>
          <p:cNvSpPr>
            <a:spLocks noGrp="1"/>
          </p:cNvSpPr>
          <p:nvPr>
            <p:ph type="body" sz="quarter" idx="55" hasCustomPrompt="1"/>
          </p:nvPr>
        </p:nvSpPr>
        <p:spPr bwMode="gray">
          <a:xfrm>
            <a:off x="10145180"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56" hasCustomPrompt="1"/>
          </p:nvPr>
        </p:nvSpPr>
        <p:spPr bwMode="gray">
          <a:xfrm>
            <a:off x="1732704"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5" name="Text Placeholder 13"/>
          <p:cNvSpPr>
            <a:spLocks noGrp="1"/>
          </p:cNvSpPr>
          <p:nvPr>
            <p:ph type="body" sz="quarter" idx="57" hasCustomPrompt="1"/>
          </p:nvPr>
        </p:nvSpPr>
        <p:spPr bwMode="gray">
          <a:xfrm>
            <a:off x="3825368"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6" name="Text Placeholder 13"/>
          <p:cNvSpPr>
            <a:spLocks noGrp="1"/>
          </p:cNvSpPr>
          <p:nvPr>
            <p:ph type="body" sz="quarter" idx="58" hasCustomPrompt="1"/>
          </p:nvPr>
        </p:nvSpPr>
        <p:spPr bwMode="gray">
          <a:xfrm>
            <a:off x="5928487"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59" hasCustomPrompt="1"/>
          </p:nvPr>
        </p:nvSpPr>
        <p:spPr bwMode="gray">
          <a:xfrm>
            <a:off x="8031606"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8" name="Text Placeholder 13"/>
          <p:cNvSpPr>
            <a:spLocks noGrp="1"/>
          </p:cNvSpPr>
          <p:nvPr>
            <p:ph type="body" sz="quarter" idx="60" hasCustomPrompt="1"/>
          </p:nvPr>
        </p:nvSpPr>
        <p:spPr bwMode="gray">
          <a:xfrm>
            <a:off x="10145180"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Tree>
    <p:extLst>
      <p:ext uri="{BB962C8B-B14F-4D97-AF65-F5344CB8AC3E}">
        <p14:creationId xmlns:p14="http://schemas.microsoft.com/office/powerpoint/2010/main" val="591920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50547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Picture Placeholder 4"/>
          <p:cNvSpPr>
            <a:spLocks noGrp="1"/>
          </p:cNvSpPr>
          <p:nvPr>
            <p:ph type="pic" sz="quarter" idx="34"/>
          </p:nvPr>
        </p:nvSpPr>
        <p:spPr>
          <a:xfrm>
            <a:off x="288956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8" name="Picture Placeholder 4"/>
          <p:cNvSpPr>
            <a:spLocks noGrp="1"/>
          </p:cNvSpPr>
          <p:nvPr>
            <p:ph type="pic" sz="quarter" idx="35"/>
          </p:nvPr>
        </p:nvSpPr>
        <p:spPr>
          <a:xfrm>
            <a:off x="680397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36" hasCustomPrompt="1"/>
          </p:nvPr>
        </p:nvSpPr>
        <p:spPr bwMode="gray">
          <a:xfrm>
            <a:off x="10718384" y="622299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37" hasCustomPrompt="1"/>
          </p:nvPr>
        </p:nvSpPr>
        <p:spPr bwMode="gray">
          <a:xfrm>
            <a:off x="10718384" y="643558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2" name="Text Placeholder 13"/>
          <p:cNvSpPr>
            <a:spLocks noGrp="1"/>
          </p:cNvSpPr>
          <p:nvPr>
            <p:ph type="body" sz="quarter" idx="38" hasCustomPrompt="1"/>
          </p:nvPr>
        </p:nvSpPr>
        <p:spPr bwMode="gray">
          <a:xfrm>
            <a:off x="862302" y="6222999"/>
            <a:ext cx="1862578" cy="152078"/>
          </a:xfrm>
        </p:spPr>
        <p:txBody>
          <a:bodyPr anchor="t" anchorCtr="0"/>
          <a:lstStyle>
            <a:lvl1pPr algn="r">
              <a:lnSpc>
                <a:spcPts val="1100"/>
              </a:lnSpc>
              <a:buNone/>
              <a:defRPr sz="1000" b="1" baseline="0">
                <a:solidFill>
                  <a:schemeClr val="tx1"/>
                </a:solidFill>
              </a:defRPr>
            </a:lvl1pPr>
          </a:lstStyle>
          <a:p>
            <a:pPr lvl="0"/>
            <a:r>
              <a:rPr lang="en-GB" dirty="0"/>
              <a:t>Sub Section Title</a:t>
            </a:r>
          </a:p>
        </p:txBody>
      </p:sp>
      <p:sp>
        <p:nvSpPr>
          <p:cNvPr id="13" name="Text Placeholder 13"/>
          <p:cNvSpPr>
            <a:spLocks noGrp="1"/>
          </p:cNvSpPr>
          <p:nvPr>
            <p:ph type="body" sz="quarter" idx="39" hasCustomPrompt="1"/>
          </p:nvPr>
        </p:nvSpPr>
        <p:spPr bwMode="gray">
          <a:xfrm>
            <a:off x="862302" y="6435589"/>
            <a:ext cx="1862578" cy="369882"/>
          </a:xfrm>
        </p:spPr>
        <p:txBody>
          <a:bodyPr anchor="t" anchorCtr="0"/>
          <a:lstStyle>
            <a:lvl1pPr marL="0" indent="0" algn="r">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423535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70000" y="270000"/>
            <a:ext cx="12413343" cy="297159"/>
          </a:xfrm>
        </p:spPr>
        <p:txBody>
          <a:bodyPr/>
          <a:lstStyle/>
          <a:p>
            <a:r>
              <a:rPr lang="en-US" dirty="0"/>
              <a:t>Click to edit Master title style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34"/>
          </p:nvPr>
        </p:nvSpPr>
        <p:spPr>
          <a:xfrm>
            <a:off x="928522"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5" name="Picture Placeholder 4"/>
          <p:cNvSpPr>
            <a:spLocks noGrp="1"/>
          </p:cNvSpPr>
          <p:nvPr>
            <p:ph type="pic" sz="quarter" idx="35"/>
          </p:nvPr>
        </p:nvSpPr>
        <p:spPr>
          <a:xfrm>
            <a:off x="4308784"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6" name="Picture Placeholder 4"/>
          <p:cNvSpPr>
            <a:spLocks noGrp="1"/>
          </p:cNvSpPr>
          <p:nvPr>
            <p:ph type="pic" sz="quarter" idx="36"/>
          </p:nvPr>
        </p:nvSpPr>
        <p:spPr>
          <a:xfrm>
            <a:off x="7910632"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7" name="Picture Placeholder 4"/>
          <p:cNvSpPr>
            <a:spLocks noGrp="1"/>
          </p:cNvSpPr>
          <p:nvPr>
            <p:ph type="pic" sz="quarter" idx="37"/>
          </p:nvPr>
        </p:nvSpPr>
        <p:spPr>
          <a:xfrm>
            <a:off x="9551930"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8" name="Picture Placeholder 4"/>
          <p:cNvSpPr>
            <a:spLocks noGrp="1"/>
          </p:cNvSpPr>
          <p:nvPr>
            <p:ph type="pic" sz="quarter" idx="38"/>
          </p:nvPr>
        </p:nvSpPr>
        <p:spPr>
          <a:xfrm>
            <a:off x="11193229"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9" name="Picture Placeholder 4"/>
          <p:cNvSpPr>
            <a:spLocks noGrp="1"/>
          </p:cNvSpPr>
          <p:nvPr>
            <p:ph type="pic" sz="quarter" idx="39"/>
          </p:nvPr>
        </p:nvSpPr>
        <p:spPr>
          <a:xfrm>
            <a:off x="7910632"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0" name="Picture Placeholder 4"/>
          <p:cNvSpPr>
            <a:spLocks noGrp="1"/>
          </p:cNvSpPr>
          <p:nvPr>
            <p:ph type="pic" sz="quarter" idx="40"/>
          </p:nvPr>
        </p:nvSpPr>
        <p:spPr>
          <a:xfrm>
            <a:off x="9551930"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1" name="Picture Placeholder 4"/>
          <p:cNvSpPr>
            <a:spLocks noGrp="1"/>
          </p:cNvSpPr>
          <p:nvPr>
            <p:ph type="pic" sz="quarter" idx="41"/>
          </p:nvPr>
        </p:nvSpPr>
        <p:spPr>
          <a:xfrm>
            <a:off x="11193229"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2" name="Text Placeholder 2"/>
          <p:cNvSpPr>
            <a:spLocks noGrp="1"/>
          </p:cNvSpPr>
          <p:nvPr>
            <p:ph type="body" sz="quarter" idx="21"/>
          </p:nvPr>
        </p:nvSpPr>
        <p:spPr>
          <a:xfrm>
            <a:off x="92852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33" name="Text Placeholder 2"/>
          <p:cNvSpPr>
            <a:spLocks noGrp="1"/>
          </p:cNvSpPr>
          <p:nvPr>
            <p:ph type="body" sz="quarter" idx="42"/>
          </p:nvPr>
        </p:nvSpPr>
        <p:spPr>
          <a:xfrm>
            <a:off x="791063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2710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hree Image Caption Half Depth">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9571"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2668119"/>
            <a:ext cx="4145086"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76317" y="5416987"/>
            <a:ext cx="4149828"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76317" y="5676289"/>
            <a:ext cx="4149828"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81696" y="2668119"/>
            <a:ext cx="4103854"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20" hasCustomPrompt="1"/>
          </p:nvPr>
        </p:nvSpPr>
        <p:spPr bwMode="gray">
          <a:xfrm>
            <a:off x="4676954" y="5416987"/>
            <a:ext cx="410859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76954" y="5676289"/>
            <a:ext cx="410859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2668119"/>
            <a:ext cx="4130268"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8941699" y="5416987"/>
            <a:ext cx="4135010"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1699" y="5676289"/>
            <a:ext cx="4135010"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5" name="Text Placeholder 13"/>
          <p:cNvSpPr>
            <a:spLocks noGrp="1"/>
          </p:cNvSpPr>
          <p:nvPr>
            <p:ph type="body" sz="quarter" idx="31"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1" name="Text Placeholder 13"/>
          <p:cNvSpPr>
            <a:spLocks noGrp="1"/>
          </p:cNvSpPr>
          <p:nvPr>
            <p:ph type="body" sz="quarter" idx="32" hasCustomPrompt="1"/>
          </p:nvPr>
        </p:nvSpPr>
        <p:spPr bwMode="gray">
          <a:xfrm>
            <a:off x="4676954"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2" name="Text Placeholder 13"/>
          <p:cNvSpPr>
            <a:spLocks noGrp="1"/>
          </p:cNvSpPr>
          <p:nvPr>
            <p:ph type="body" sz="quarter" idx="33" hasCustomPrompt="1"/>
          </p:nvPr>
        </p:nvSpPr>
        <p:spPr bwMode="gray">
          <a:xfrm>
            <a:off x="4676954"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3" name="Text Placeholder 13"/>
          <p:cNvSpPr>
            <a:spLocks noGrp="1"/>
          </p:cNvSpPr>
          <p:nvPr>
            <p:ph type="body" sz="quarter" idx="34" hasCustomPrompt="1"/>
          </p:nvPr>
        </p:nvSpPr>
        <p:spPr bwMode="gray">
          <a:xfrm>
            <a:off x="8941699"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4" name="Text Placeholder 13"/>
          <p:cNvSpPr>
            <a:spLocks noGrp="1"/>
          </p:cNvSpPr>
          <p:nvPr>
            <p:ph type="body" sz="quarter" idx="35" hasCustomPrompt="1"/>
          </p:nvPr>
        </p:nvSpPr>
        <p:spPr bwMode="gray">
          <a:xfrm>
            <a:off x="8941699"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Tree>
    <p:extLst>
      <p:ext uri="{BB962C8B-B14F-4D97-AF65-F5344CB8AC3E}">
        <p14:creationId xmlns:p14="http://schemas.microsoft.com/office/powerpoint/2010/main" val="74741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0595"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Picture Placeholder 13"/>
          <p:cNvSpPr>
            <a:spLocks noGrp="1"/>
          </p:cNvSpPr>
          <p:nvPr>
            <p:ph type="pic" sz="quarter" idx="22"/>
          </p:nvPr>
        </p:nvSpPr>
        <p:spPr bwMode="gray">
          <a:xfrm>
            <a:off x="6803621" y="1946275"/>
            <a:ext cx="4128567" cy="2655889"/>
          </a:xfrm>
          <a:solidFill>
            <a:schemeClr val="accent5">
              <a:lumMod val="60000"/>
              <a:lumOff val="40000"/>
            </a:schemeClr>
          </a:solidFill>
        </p:spPr>
        <p:txBody>
          <a:bodyPr tIns="108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6798879" y="4683126"/>
            <a:ext cx="405674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6798879" y="4860576"/>
            <a:ext cx="405674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15595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7" name="Picture Placeholder 13"/>
          <p:cNvSpPr>
            <a:spLocks noGrp="1"/>
          </p:cNvSpPr>
          <p:nvPr>
            <p:ph type="pic" sz="quarter" idx="16"/>
          </p:nvPr>
        </p:nvSpPr>
        <p:spPr bwMode="gray">
          <a:xfrm>
            <a:off x="3613870" y="1946276"/>
            <a:ext cx="3046212" cy="3749675"/>
          </a:xfrm>
          <a:solidFill>
            <a:schemeClr val="accent5">
              <a:lumMod val="60000"/>
              <a:lumOff val="40000"/>
            </a:schemeClr>
          </a:solidFill>
        </p:spPr>
        <p:txBody>
          <a:bodyPr tIns="108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Text Placeholder 13"/>
          <p:cNvSpPr>
            <a:spLocks noGrp="1"/>
          </p:cNvSpPr>
          <p:nvPr>
            <p:ph type="body" sz="quarter" idx="17" hasCustomPrompt="1"/>
          </p:nvPr>
        </p:nvSpPr>
        <p:spPr bwMode="gray">
          <a:xfrm>
            <a:off x="3608530" y="5791661"/>
            <a:ext cx="3051552"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18" hasCustomPrompt="1"/>
          </p:nvPr>
        </p:nvSpPr>
        <p:spPr bwMode="gray">
          <a:xfrm>
            <a:off x="3608530" y="5969114"/>
            <a:ext cx="3051552"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Picture Placeholder 13"/>
          <p:cNvSpPr>
            <a:spLocks noGrp="1"/>
          </p:cNvSpPr>
          <p:nvPr>
            <p:ph type="pic" sz="quarter" idx="27"/>
          </p:nvPr>
        </p:nvSpPr>
        <p:spPr bwMode="gray">
          <a:xfrm>
            <a:off x="11097315" y="1946276"/>
            <a:ext cx="1979396" cy="1547812"/>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1" name="Picture Placeholder 13"/>
          <p:cNvSpPr>
            <a:spLocks noGrp="1"/>
          </p:cNvSpPr>
          <p:nvPr>
            <p:ph type="pic" sz="quarter" idx="28"/>
          </p:nvPr>
        </p:nvSpPr>
        <p:spPr bwMode="gray">
          <a:xfrm>
            <a:off x="11072191" y="4102376"/>
            <a:ext cx="1979396" cy="1593574"/>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3" name="Text Placeholder 13"/>
          <p:cNvSpPr>
            <a:spLocks noGrp="1"/>
          </p:cNvSpPr>
          <p:nvPr>
            <p:ph type="body" sz="quarter" idx="29" hasCustomPrompt="1"/>
          </p:nvPr>
        </p:nvSpPr>
        <p:spPr bwMode="gray">
          <a:xfrm>
            <a:off x="11083124" y="5779332"/>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30" hasCustomPrompt="1"/>
          </p:nvPr>
        </p:nvSpPr>
        <p:spPr bwMode="gray">
          <a:xfrm>
            <a:off x="11083124" y="5956782"/>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6" name="Text Placeholder 13"/>
          <p:cNvSpPr>
            <a:spLocks noGrp="1"/>
          </p:cNvSpPr>
          <p:nvPr>
            <p:ph type="body" sz="quarter" idx="31" hasCustomPrompt="1"/>
          </p:nvPr>
        </p:nvSpPr>
        <p:spPr bwMode="gray">
          <a:xfrm>
            <a:off x="11082018" y="3572706"/>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32" hasCustomPrompt="1"/>
          </p:nvPr>
        </p:nvSpPr>
        <p:spPr bwMode="gray">
          <a:xfrm>
            <a:off x="11082018" y="3750159"/>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33"/>
          </p:nvPr>
        </p:nvSpPr>
        <p:spPr bwMode="gray">
          <a:xfrm>
            <a:off x="392654" y="4102374"/>
            <a:ext cx="3055940" cy="1593577"/>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0" name="Text Placeholder 13"/>
          <p:cNvSpPr>
            <a:spLocks noGrp="1"/>
          </p:cNvSpPr>
          <p:nvPr>
            <p:ph type="body" sz="quarter" idx="34" hasCustomPrompt="1"/>
          </p:nvPr>
        </p:nvSpPr>
        <p:spPr bwMode="gray">
          <a:xfrm>
            <a:off x="370377" y="5791661"/>
            <a:ext cx="3078217"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5" hasCustomPrompt="1"/>
          </p:nvPr>
        </p:nvSpPr>
        <p:spPr bwMode="gray">
          <a:xfrm>
            <a:off x="370377" y="5969114"/>
            <a:ext cx="3078217"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2" name="Picture Placeholder 13"/>
          <p:cNvSpPr>
            <a:spLocks noGrp="1"/>
          </p:cNvSpPr>
          <p:nvPr>
            <p:ph type="pic" sz="quarter" idx="36"/>
          </p:nvPr>
        </p:nvSpPr>
        <p:spPr bwMode="gray">
          <a:xfrm>
            <a:off x="392654" y="1946278"/>
            <a:ext cx="3055940" cy="1547810"/>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4" name="Text Placeholder 13"/>
          <p:cNvSpPr>
            <a:spLocks noGrp="1"/>
          </p:cNvSpPr>
          <p:nvPr>
            <p:ph type="body" sz="quarter" idx="37" hasCustomPrompt="1"/>
          </p:nvPr>
        </p:nvSpPr>
        <p:spPr bwMode="gray">
          <a:xfrm>
            <a:off x="374101" y="3577484"/>
            <a:ext cx="307449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8" hasCustomPrompt="1"/>
          </p:nvPr>
        </p:nvSpPr>
        <p:spPr bwMode="gray">
          <a:xfrm>
            <a:off x="374101" y="3754931"/>
            <a:ext cx="3074493"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5" name="Text Placeholder 13"/>
          <p:cNvSpPr>
            <a:spLocks noGrp="1"/>
          </p:cNvSpPr>
          <p:nvPr>
            <p:ph type="body" sz="quarter" idx="3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876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955370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1" name="Picture Placeholder 13"/>
          <p:cNvSpPr>
            <a:spLocks noGrp="1"/>
          </p:cNvSpPr>
          <p:nvPr>
            <p:ph type="pic" sz="quarter" idx="11"/>
          </p:nvPr>
        </p:nvSpPr>
        <p:spPr>
          <a:xfrm>
            <a:off x="6721475" y="-1"/>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2" name="Picture Placeholder 13"/>
          <p:cNvSpPr>
            <a:spLocks noGrp="1"/>
          </p:cNvSpPr>
          <p:nvPr>
            <p:ph type="pic" sz="quarter" idx="12"/>
          </p:nvPr>
        </p:nvSpPr>
        <p:spPr>
          <a:xfrm>
            <a:off x="6721475" y="3538799"/>
            <a:ext cx="6721475" cy="3538800"/>
          </a:xfrm>
          <a:solidFill>
            <a:schemeClr val="accent5"/>
          </a:solidFill>
        </p:spPr>
        <p:txBody>
          <a:bodyPr anchor="ctr"/>
          <a:lstStyle>
            <a:lvl1pPr algn="ctr">
              <a:defRPr sz="1200" b="1" baseline="0">
                <a:solidFill>
                  <a:schemeClr val="bg1"/>
                </a:solidFill>
              </a:defRPr>
            </a:lvl1pPr>
          </a:lstStyle>
          <a:p>
            <a:r>
              <a:rPr lang="en-US" dirty="0"/>
              <a:t>Drag picture to placeholder </a:t>
            </a:r>
          </a:p>
          <a:p>
            <a:r>
              <a:rPr lang="en-US" dirty="0"/>
              <a:t>or click icon to add</a:t>
            </a:r>
          </a:p>
        </p:txBody>
      </p:sp>
      <p:sp>
        <p:nvSpPr>
          <p:cNvPr id="23" name="Picture Placeholder 13"/>
          <p:cNvSpPr>
            <a:spLocks noGrp="1"/>
          </p:cNvSpPr>
          <p:nvPr>
            <p:ph type="pic" sz="quarter" idx="13"/>
          </p:nvPr>
        </p:nvSpPr>
        <p:spPr>
          <a:xfrm>
            <a:off x="0" y="3538799"/>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7" name="Text Placeholder 3"/>
          <p:cNvSpPr>
            <a:spLocks noGrp="1"/>
          </p:cNvSpPr>
          <p:nvPr>
            <p:ph type="body" sz="quarter" idx="14"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275967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3532449"/>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9" name="Picture Placeholder 8"/>
          <p:cNvSpPr>
            <a:spLocks noGrp="1"/>
          </p:cNvSpPr>
          <p:nvPr>
            <p:ph type="pic" sz="quarter" idx="12"/>
          </p:nvPr>
        </p:nvSpPr>
        <p:spPr>
          <a:xfrm>
            <a:off x="6721475" y="-1"/>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1" name="Picture Placeholder 8"/>
          <p:cNvSpPr>
            <a:spLocks noGrp="1"/>
          </p:cNvSpPr>
          <p:nvPr>
            <p:ph type="pic" sz="quarter" idx="13"/>
          </p:nvPr>
        </p:nvSpPr>
        <p:spPr>
          <a:xfrm>
            <a:off x="10082213" y="-1"/>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2" name="Picture Placeholder 8"/>
          <p:cNvSpPr>
            <a:spLocks noGrp="1"/>
          </p:cNvSpPr>
          <p:nvPr>
            <p:ph type="pic" sz="quarter" idx="14"/>
          </p:nvPr>
        </p:nvSpPr>
        <p:spPr>
          <a:xfrm>
            <a:off x="0" y="3532449"/>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3" name="Picture Placeholder 8"/>
          <p:cNvSpPr>
            <a:spLocks noGrp="1"/>
          </p:cNvSpPr>
          <p:nvPr>
            <p:ph type="pic" sz="quarter" idx="15"/>
          </p:nvPr>
        </p:nvSpPr>
        <p:spPr>
          <a:xfrm>
            <a:off x="3360738" y="3532449"/>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10" name="Text Placeholder 3"/>
          <p:cNvSpPr>
            <a:spLocks noGrp="1"/>
          </p:cNvSpPr>
          <p:nvPr>
            <p:ph type="body" sz="quarter" idx="16"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12757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9155"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6"/>
          </p:nvPr>
        </p:nvSpPr>
        <p:spPr bwMode="gray">
          <a:xfrm>
            <a:off x="373650" y="1395414"/>
            <a:ext cx="12695650" cy="5672136"/>
          </a:xfrm>
          <a:solidFill>
            <a:srgbClr val="DFDEDE"/>
          </a:solidFill>
        </p:spPr>
        <p:txBody>
          <a:bodyPr tIns="180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3363"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29497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4387"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51489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08783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649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5411"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73742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6435"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98509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7459"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78004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8483"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62692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9507"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51746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0531"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8114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0179"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60" y="1395413"/>
            <a:ext cx="12695650" cy="4854575"/>
          </a:xfrm>
          <a:solidFill>
            <a:srgbClr val="DFDEDE"/>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60" y="6379385"/>
            <a:ext cx="12448413" cy="172963"/>
          </a:xfrm>
        </p:spPr>
        <p:txBody>
          <a:bodyPr anchor="t" anchorCtr="0"/>
          <a:lstStyle>
            <a:lvl1pPr algn="l">
              <a:lnSpc>
                <a:spcPts val="1100"/>
              </a:lnSpc>
              <a:buNone/>
              <a:defRPr sz="1000" b="1" baseline="0">
                <a:solidFill>
                  <a:schemeClr val="accent3"/>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60" y="6595263"/>
            <a:ext cx="1244841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1555"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34383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2579"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11825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3603"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27744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4627"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31877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5651"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89634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6675"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44440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323412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26452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48376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20077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Image Smaller Tex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bwMode="gray">
          <a:xfrm>
            <a:off x="381060" y="1395415"/>
            <a:ext cx="12695650" cy="5672135"/>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1203"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Text Placeholder 16"/>
          <p:cNvSpPr>
            <a:spLocks noGrp="1"/>
          </p:cNvSpPr>
          <p:nvPr>
            <p:ph type="body" sz="quarter" idx="20"/>
          </p:nvPr>
        </p:nvSpPr>
        <p:spPr bwMode="gray">
          <a:xfrm>
            <a:off x="-1" y="5148263"/>
            <a:ext cx="4670102" cy="1919287"/>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9" name="Text Placeholder 2"/>
          <p:cNvSpPr>
            <a:spLocks noGrp="1"/>
          </p:cNvSpPr>
          <p:nvPr>
            <p:ph type="body" sz="quarter" idx="21"/>
          </p:nvPr>
        </p:nvSpPr>
        <p:spPr>
          <a:xfrm>
            <a:off x="381060" y="5326242"/>
            <a:ext cx="4072953" cy="156125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66217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24228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7699"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pic>
        <p:nvPicPr>
          <p:cNvPr id="10" name="Picture 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6773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1_Full 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8723"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7069863"/>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4034033"/>
            <a:ext cx="4670102" cy="3035830"/>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2"/>
          <p:cNvSpPr>
            <a:spLocks noGrp="1"/>
          </p:cNvSpPr>
          <p:nvPr>
            <p:ph type="body" sz="quarter" idx="21"/>
          </p:nvPr>
        </p:nvSpPr>
        <p:spPr>
          <a:xfrm>
            <a:off x="295275" y="4321277"/>
            <a:ext cx="4159250" cy="256688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45063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2227"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Rectangle 16"/>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14" name="Picture Placeholder 13"/>
          <p:cNvSpPr>
            <a:spLocks noGrp="1"/>
          </p:cNvSpPr>
          <p:nvPr>
            <p:ph type="pic" sz="quarter" idx="16"/>
          </p:nvPr>
        </p:nvSpPr>
        <p:spPr bwMode="gray">
          <a:xfrm>
            <a:off x="381060" y="1395414"/>
            <a:ext cx="12695650" cy="5672136"/>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0" name="Text Placeholder 16"/>
          <p:cNvSpPr>
            <a:spLocks noGrp="1"/>
          </p:cNvSpPr>
          <p:nvPr>
            <p:ph type="body" sz="quarter" idx="20"/>
          </p:nvPr>
        </p:nvSpPr>
        <p:spPr bwMode="gray">
          <a:xfrm>
            <a:off x="1" y="4043364"/>
            <a:ext cx="4670102" cy="3024186"/>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4277032"/>
            <a:ext cx="4072953" cy="261046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3251"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8"/>
          </p:nvPr>
        </p:nvSpPr>
        <p:spPr bwMode="gray">
          <a:xfrm>
            <a:off x="4670103" y="1395413"/>
            <a:ext cx="8406608" cy="4854576"/>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1395413"/>
            <a:ext cx="4072953" cy="485457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vmlDrawing" Target="../drawings/vmlDrawing1.v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2.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vmlDrawing" Target="../drawings/vmlDrawing17.vml"/><Relationship Id="rId7"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tags" Target="../tags/tag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vmlDrawing" Target="../drawings/vmlDrawing19.v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3.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image" Target="../media/image1.emf"/><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oleObject" Target="../embeddings/oleObject19.bin"/><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tags" Target="../tags/tag20.xml"/><Relationship Id="rId30"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vmlDrawing" Target="../drawings/vmlDrawing35.v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theme" Target="../theme/theme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image" Target="../media/image1.emf"/><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oleObject" Target="../embeddings/oleObject34.bin"/><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tags" Target="../tags/tag36.xml"/><Relationship Id="rId30"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7"/>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44035" name="think-cell Slide" r:id="rId28" imgW="6350000" imgH="6350000" progId="">
                  <p:embed/>
                </p:oleObj>
              </mc:Choice>
              <mc:Fallback>
                <p:oleObj name="think-cell Slide" r:id="rId28" imgW="6350000" imgH="6350000" progId="">
                  <p:embed/>
                  <p:pic>
                    <p:nvPicPr>
                      <p:cNvPr id="8" name="Object 7" hidden="1"/>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4046" r:id="rId12"/>
    <p:sldLayoutId id="2147484054" r:id="rId13"/>
    <p:sldLayoutId id="2147484047" r:id="rId14"/>
    <p:sldLayoutId id="2147484051" r:id="rId15"/>
    <p:sldLayoutId id="2147484052" r:id="rId16"/>
    <p:sldLayoutId id="2147483726" r:id="rId17"/>
    <p:sldLayoutId id="2147483727" r:id="rId18"/>
    <p:sldLayoutId id="2147484040" r:id="rId19"/>
    <p:sldLayoutId id="2147484039" r:id="rId20"/>
    <p:sldLayoutId id="2147484041" r:id="rId21"/>
    <p:sldLayoutId id="2147484247" r:id="rId22"/>
    <p:sldLayoutId id="2147484248" r:id="rId23"/>
    <p:sldLayoutId id="2147484251" r:id="rId24"/>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77827" name="think-cell Slide" r:id="rId5" imgW="6350000" imgH="6350000" progId="">
                  <p:embed/>
                </p:oleObj>
              </mc:Choice>
              <mc:Fallback>
                <p:oleObj name="think-cell Slide" r:id="rId5" imgW="6350000" imgH="6350000" progId="">
                  <p:embed/>
                  <p:pic>
                    <p:nvPicPr>
                      <p:cNvPr id="8"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823764720"/>
      </p:ext>
    </p:extLst>
  </p:cSld>
  <p:clrMap bg1="lt1" tx1="dk1" bg2="lt2" tx2="dk2" accent1="accent1" accent2="accent2" accent3="accent3" accent4="accent4" accent5="accent5" accent6="accent6" hlink="hlink" folHlink="folHlink"/>
  <p:sldLayoutIdLst>
    <p:sldLayoutId id="2147484011" r:id="rId1"/>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7"/>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95235" name="think-cell Slide" r:id="rId28" imgW="6350000" imgH="6350000" progId="">
                  <p:embed/>
                </p:oleObj>
              </mc:Choice>
              <mc:Fallback>
                <p:oleObj name="think-cell Slide" r:id="rId28" imgW="6350000" imgH="6350000" progId="">
                  <p:embed/>
                  <p:pic>
                    <p:nvPicPr>
                      <p:cNvPr id="8" name="Object 7" hidden="1"/>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615974935"/>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 id="2147484151" r:id="rId12"/>
    <p:sldLayoutId id="2147484152" r:id="rId13"/>
    <p:sldLayoutId id="2147484153" r:id="rId14"/>
    <p:sldLayoutId id="2147484154" r:id="rId15"/>
    <p:sldLayoutId id="2147484155" r:id="rId16"/>
    <p:sldLayoutId id="2147484156" r:id="rId17"/>
    <p:sldLayoutId id="2147484157" r:id="rId18"/>
    <p:sldLayoutId id="2147484158" r:id="rId19"/>
    <p:sldLayoutId id="2147484159" r:id="rId20"/>
    <p:sldLayoutId id="2147484160" r:id="rId21"/>
    <p:sldLayoutId id="2147484161" r:id="rId22"/>
    <p:sldLayoutId id="2147484162" r:id="rId23"/>
    <p:sldLayoutId id="2147484163" r:id="rId24"/>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7"/>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42339" name="think-cell Slide" r:id="rId28" imgW="6350000" imgH="6350000" progId="">
                  <p:embed/>
                </p:oleObj>
              </mc:Choice>
              <mc:Fallback>
                <p:oleObj name="think-cell Slide" r:id="rId28" imgW="6350000" imgH="6350000" progId="">
                  <p:embed/>
                  <p:pic>
                    <p:nvPicPr>
                      <p:cNvPr id="8" name="Object 7" hidden="1"/>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532647521"/>
      </p:ext>
    </p:extLst>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 id="2147484233" r:id="rId12"/>
    <p:sldLayoutId id="2147484234" r:id="rId13"/>
    <p:sldLayoutId id="2147484235" r:id="rId14"/>
    <p:sldLayoutId id="2147484236" r:id="rId15"/>
    <p:sldLayoutId id="2147484237" r:id="rId16"/>
    <p:sldLayoutId id="2147484238" r:id="rId17"/>
    <p:sldLayoutId id="2147484239" r:id="rId18"/>
    <p:sldLayoutId id="2147484240" r:id="rId19"/>
    <p:sldLayoutId id="2147484241" r:id="rId20"/>
    <p:sldLayoutId id="2147484242" r:id="rId21"/>
    <p:sldLayoutId id="2147484243" r:id="rId22"/>
    <p:sldLayoutId id="2147484245" r:id="rId23"/>
    <p:sldLayoutId id="2147484249" r:id="rId24"/>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4.xml"/><Relationship Id="rId6" Type="http://schemas.openxmlformats.org/officeDocument/2006/relationships/image" Target="../media/image17.png"/><Relationship Id="rId11" Type="http://schemas.openxmlformats.org/officeDocument/2006/relationships/image" Target="../media/image21.png"/><Relationship Id="rId5" Type="http://schemas.microsoft.com/office/2007/relationships/hdphoto" Target="../media/hdphoto2.wdp"/><Relationship Id="rId10" Type="http://schemas.openxmlformats.org/officeDocument/2006/relationships/image" Target="../media/image20.png"/><Relationship Id="rId4" Type="http://schemas.openxmlformats.org/officeDocument/2006/relationships/image" Target="../media/image16.png"/><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1.xml"/><Relationship Id="rId4" Type="http://schemas.openxmlformats.org/officeDocument/2006/relationships/chart" Target="../charts/chart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63D03AE-87E7-4FED-C217-60CCBB1873B1}"/>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
        <p:nvSpPr>
          <p:cNvPr id="3" name="Title 2"/>
          <p:cNvSpPr>
            <a:spLocks noGrp="1"/>
          </p:cNvSpPr>
          <p:nvPr>
            <p:ph type="title"/>
          </p:nvPr>
        </p:nvSpPr>
        <p:spPr>
          <a:xfrm>
            <a:off x="248023" y="342821"/>
            <a:ext cx="12413343" cy="297159"/>
          </a:xfrm>
        </p:spPr>
        <p:txBody>
          <a:bodyPr/>
          <a:lstStyle/>
          <a:p>
            <a:r>
              <a:rPr lang="en-US" sz="4000" dirty="0">
                <a:solidFill>
                  <a:srgbClr val="FFFFFF"/>
                </a:solidFill>
              </a:rPr>
              <a:t>Family audiences</a:t>
            </a:r>
          </a:p>
        </p:txBody>
      </p:sp>
    </p:spTree>
    <p:extLst>
      <p:ext uri="{BB962C8B-B14F-4D97-AF65-F5344CB8AC3E}">
        <p14:creationId xmlns:p14="http://schemas.microsoft.com/office/powerpoint/2010/main" val="137891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6C0999A5-54EC-C44D-98BB-0DFD7D18D250}"/>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a:stretch/>
        </p:blipFill>
        <p:spPr>
          <a:xfrm>
            <a:off x="1" y="0"/>
            <a:ext cx="13442950" cy="7069863"/>
          </a:xfrm>
        </p:spPr>
      </p:pic>
      <p:sp>
        <p:nvSpPr>
          <p:cNvPr id="4" name="Text Placeholder 3"/>
          <p:cNvSpPr>
            <a:spLocks noGrp="1"/>
          </p:cNvSpPr>
          <p:nvPr>
            <p:ph type="body" sz="quarter" idx="11"/>
          </p:nvPr>
        </p:nvSpPr>
        <p:spPr/>
        <p:txBody>
          <a:bodyPr/>
          <a:lstStyle/>
          <a:p>
            <a:endParaRPr lang="en-US" dirty="0"/>
          </a:p>
        </p:txBody>
      </p:sp>
      <p:sp>
        <p:nvSpPr>
          <p:cNvPr id="6" name="Title 5"/>
          <p:cNvSpPr>
            <a:spLocks noGrp="1"/>
          </p:cNvSpPr>
          <p:nvPr>
            <p:ph type="title"/>
          </p:nvPr>
        </p:nvSpPr>
        <p:spPr/>
        <p:txBody>
          <a:bodyPr/>
          <a:lstStyle/>
          <a:p>
            <a:r>
              <a:rPr lang="en-US" dirty="0">
                <a:solidFill>
                  <a:srgbClr val="FFFFFF"/>
                </a:solidFill>
              </a:rPr>
              <a:t>The little mermaid</a:t>
            </a:r>
          </a:p>
        </p:txBody>
      </p:sp>
      <p:sp>
        <p:nvSpPr>
          <p:cNvPr id="7" name="Text Placeholder 6"/>
          <p:cNvSpPr>
            <a:spLocks noGrp="1"/>
          </p:cNvSpPr>
          <p:nvPr>
            <p:ph type="body" sz="quarter" idx="27"/>
          </p:nvPr>
        </p:nvSpPr>
        <p:spPr/>
        <p:txBody>
          <a:bodyPr/>
          <a:lstStyle/>
          <a:p>
            <a:r>
              <a:rPr lang="en-US" dirty="0">
                <a:solidFill>
                  <a:srgbClr val="FFFFFF"/>
                </a:solidFill>
              </a:rPr>
              <a:t>26 May 2023</a:t>
            </a:r>
          </a:p>
        </p:txBody>
      </p:sp>
    </p:spTree>
    <p:extLst>
      <p:ext uri="{BB962C8B-B14F-4D97-AF65-F5344CB8AC3E}">
        <p14:creationId xmlns:p14="http://schemas.microsoft.com/office/powerpoint/2010/main" val="22618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a:extLst>
              <a:ext uri="{FF2B5EF4-FFF2-40B4-BE49-F238E27FC236}">
                <a16:creationId xmlns:a16="http://schemas.microsoft.com/office/drawing/2014/main" id="{8BE5CF2A-327D-4688-A61C-3AA502037A15}"/>
              </a:ext>
            </a:extLst>
          </p:cNvPr>
          <p:cNvSpPr>
            <a:spLocks noGrp="1"/>
          </p:cNvSpPr>
          <p:nvPr>
            <p:ph idx="1"/>
          </p:nvPr>
        </p:nvSpPr>
        <p:spPr bwMode="gray">
          <a:xfrm>
            <a:off x="290305" y="1848207"/>
            <a:ext cx="8456531" cy="3133282"/>
          </a:xfrm>
        </p:spPr>
        <p:txBody>
          <a:bodyPr/>
          <a:lstStyle/>
          <a:p>
            <a:pPr>
              <a:lnSpc>
                <a:spcPts val="1800"/>
              </a:lnSpc>
            </a:pPr>
            <a:r>
              <a:rPr lang="en-GB" altLang="en-US" sz="1100" dirty="0">
                <a:solidFill>
                  <a:schemeClr val="bg1"/>
                </a:solidFill>
                <a:latin typeface="Arial" pitchFamily="34" charset="0"/>
                <a:cs typeface="Arial" pitchFamily="34" charset="0"/>
              </a:rPr>
              <a:t>SYNOPSIS</a:t>
            </a:r>
          </a:p>
          <a:p>
            <a:pPr>
              <a:lnSpc>
                <a:spcPts val="1800"/>
              </a:lnSpc>
            </a:pPr>
            <a:r>
              <a:rPr lang="en-GB" sz="1100" b="0" i="0" dirty="0">
                <a:solidFill>
                  <a:srgbClr val="4D5156"/>
                </a:solidFill>
                <a:effectLst/>
                <a:latin typeface="arial" panose="020B0604020202020204" pitchFamily="34" charset="0"/>
              </a:rPr>
              <a:t>The youngest of King Triton's daughters, Ariel is a beautiful and spirited young mermaid with a thirst for adventure. Longing to find out more about the world beyond the sea, Ariel visits the surface and falls for the dashing Prince Eric. Following her heart, she makes a deal with the evil sea witch, Ursula, to experience life on land.</a:t>
            </a:r>
            <a:endParaRPr lang="en-GB" altLang="en-US" sz="1100" b="0" dirty="0">
              <a:solidFill>
                <a:schemeClr val="bg1"/>
              </a:solidFill>
              <a:latin typeface="Arial" pitchFamily="34" charset="0"/>
              <a:cs typeface="Arial" pitchFamily="34" charset="0"/>
            </a:endParaRPr>
          </a:p>
          <a:p>
            <a:pPr>
              <a:lnSpc>
                <a:spcPts val="1800"/>
              </a:lnSpc>
            </a:pPr>
            <a:endParaRPr lang="en-GB" altLang="en-US" sz="1100" b="0" dirty="0">
              <a:solidFill>
                <a:schemeClr val="bg1"/>
              </a:solidFill>
              <a:latin typeface="Arial" pitchFamily="34" charset="0"/>
              <a:cs typeface="Arial" pitchFamily="34" charset="0"/>
            </a:endParaRPr>
          </a:p>
          <a:p>
            <a:pPr>
              <a:lnSpc>
                <a:spcPts val="1800"/>
              </a:lnSpc>
            </a:pPr>
            <a:r>
              <a:rPr lang="en-GB" altLang="en-US" sz="1100" dirty="0">
                <a:solidFill>
                  <a:schemeClr val="bg1"/>
                </a:solidFill>
                <a:latin typeface="Arial" pitchFamily="34" charset="0"/>
                <a:cs typeface="Arial" pitchFamily="34" charset="0"/>
              </a:rPr>
              <a:t>CAST</a:t>
            </a:r>
          </a:p>
          <a:p>
            <a:pPr>
              <a:lnSpc>
                <a:spcPts val="1800"/>
              </a:lnSpc>
            </a:pPr>
            <a:r>
              <a:rPr lang="nn-NO" altLang="en-US" sz="1100" b="0" dirty="0">
                <a:solidFill>
                  <a:schemeClr val="bg1"/>
                </a:solidFill>
                <a:latin typeface="Arial" pitchFamily="34" charset="0"/>
                <a:cs typeface="Arial" pitchFamily="34" charset="0"/>
              </a:rPr>
              <a:t>Halle Bailey, Jonah Hauer-King, Melissa McCarthy, Javier Bardem, Daveed Diggs and Awkafina </a:t>
            </a:r>
          </a:p>
          <a:p>
            <a:pPr>
              <a:lnSpc>
                <a:spcPts val="1800"/>
              </a:lnSpc>
            </a:pPr>
            <a:endParaRPr lang="en-GB" altLang="en-US" sz="1100" dirty="0">
              <a:solidFill>
                <a:schemeClr val="bg1"/>
              </a:solidFill>
              <a:latin typeface="Arial" pitchFamily="34" charset="0"/>
              <a:cs typeface="Arial" pitchFamily="34" charset="0"/>
            </a:endParaRPr>
          </a:p>
          <a:p>
            <a:pPr>
              <a:lnSpc>
                <a:spcPts val="1800"/>
              </a:lnSpc>
            </a:pPr>
            <a:r>
              <a:rPr lang="en-GB" altLang="en-US" sz="1100" dirty="0">
                <a:solidFill>
                  <a:schemeClr val="bg1"/>
                </a:solidFill>
                <a:latin typeface="Arial" pitchFamily="34" charset="0"/>
                <a:cs typeface="Arial" pitchFamily="34" charset="0"/>
              </a:rPr>
              <a:t>THE DCM TAKE</a:t>
            </a:r>
          </a:p>
          <a:p>
            <a:pPr>
              <a:lnSpc>
                <a:spcPts val="1800"/>
              </a:lnSpc>
            </a:pPr>
            <a:r>
              <a:rPr lang="en-GB" altLang="en-US" sz="1100" b="0" dirty="0">
                <a:solidFill>
                  <a:schemeClr val="bg1"/>
                </a:solidFill>
                <a:latin typeface="Arial" pitchFamily="34" charset="0"/>
                <a:cs typeface="Arial" pitchFamily="34" charset="0"/>
              </a:rPr>
              <a:t>The last Disney live-action remake that released in cinema, </a:t>
            </a:r>
            <a:r>
              <a:rPr lang="en-GB" altLang="en-US" sz="1100" b="0" i="1" dirty="0">
                <a:solidFill>
                  <a:schemeClr val="bg1"/>
                </a:solidFill>
                <a:latin typeface="Arial" pitchFamily="34" charset="0"/>
                <a:cs typeface="Arial" pitchFamily="34" charset="0"/>
              </a:rPr>
              <a:t>Aladdin</a:t>
            </a:r>
            <a:r>
              <a:rPr lang="en-GB" altLang="en-US" sz="1100" b="0" dirty="0">
                <a:solidFill>
                  <a:schemeClr val="bg1"/>
                </a:solidFill>
                <a:latin typeface="Arial" pitchFamily="34" charset="0"/>
                <a:cs typeface="Arial" pitchFamily="34" charset="0"/>
              </a:rPr>
              <a:t>, was a smash hit with 4.2m DCM admissions. As the newest entry to this canon </a:t>
            </a:r>
            <a:r>
              <a:rPr lang="en-GB" altLang="en-US" sz="1100" b="0" i="1" dirty="0">
                <a:solidFill>
                  <a:schemeClr val="bg1"/>
                </a:solidFill>
                <a:latin typeface="Arial" pitchFamily="34" charset="0"/>
                <a:cs typeface="Arial" pitchFamily="34" charset="0"/>
              </a:rPr>
              <a:t>The Little Mermaid </a:t>
            </a:r>
            <a:r>
              <a:rPr lang="en-GB" altLang="en-US" sz="1100" b="0" dirty="0">
                <a:solidFill>
                  <a:schemeClr val="bg1"/>
                </a:solidFill>
                <a:latin typeface="Arial" pitchFamily="34" charset="0"/>
                <a:cs typeface="Arial" pitchFamily="34" charset="0"/>
              </a:rPr>
              <a:t>will be one of the best ways next year to reach families. The hype for the film was immediately evident after the release of the first trailer, with a plethora of positive responses online and many cute reaction videos going viral. </a:t>
            </a:r>
          </a:p>
          <a:p>
            <a:pPr>
              <a:lnSpc>
                <a:spcPts val="1800"/>
              </a:lnSpc>
            </a:pPr>
            <a:endParaRPr lang="en-GB" altLang="en-US" sz="1100" b="0" dirty="0">
              <a:solidFill>
                <a:schemeClr val="bg1"/>
              </a:solidFill>
              <a:latin typeface="Arial" pitchFamily="34" charset="0"/>
              <a:cs typeface="Arial" pitchFamily="34" charset="0"/>
            </a:endParaRPr>
          </a:p>
          <a:p>
            <a:pPr>
              <a:lnSpc>
                <a:spcPts val="1800"/>
              </a:lnSpc>
            </a:pPr>
            <a:r>
              <a:rPr lang="en-GB" altLang="en-US" sz="1100" b="0" i="1" dirty="0">
                <a:solidFill>
                  <a:schemeClr val="bg1"/>
                </a:solidFill>
                <a:latin typeface="Arial" pitchFamily="34" charset="0"/>
                <a:cs typeface="Arial" pitchFamily="34" charset="0"/>
              </a:rPr>
              <a:t>The Little Mermaid </a:t>
            </a:r>
            <a:r>
              <a:rPr lang="en-GB" altLang="en-US" sz="1100" b="0" dirty="0">
                <a:solidFill>
                  <a:schemeClr val="bg1"/>
                </a:solidFill>
                <a:latin typeface="Arial" pitchFamily="34" charset="0"/>
                <a:cs typeface="Arial" pitchFamily="34" charset="0"/>
              </a:rPr>
              <a:t>will no doubt be a priority title for Disney next year and given the last live-action remake with a female Disney princess was </a:t>
            </a:r>
            <a:r>
              <a:rPr lang="en-GB" altLang="en-US" sz="1100" b="0" i="1" dirty="0">
                <a:solidFill>
                  <a:schemeClr val="bg1"/>
                </a:solidFill>
                <a:latin typeface="Arial" pitchFamily="34" charset="0"/>
                <a:cs typeface="Arial" pitchFamily="34" charset="0"/>
              </a:rPr>
              <a:t>Beauty &amp; The Beast </a:t>
            </a:r>
            <a:r>
              <a:rPr lang="en-GB" altLang="en-US" sz="1100" b="0" dirty="0">
                <a:solidFill>
                  <a:schemeClr val="bg1"/>
                </a:solidFill>
                <a:latin typeface="Arial" pitchFamily="34" charset="0"/>
                <a:cs typeface="Arial" pitchFamily="34" charset="0"/>
              </a:rPr>
              <a:t>(2017) grossed a spectacular £72m at the UK box office, expectations are high for another huge box office smash during the May half-term. 	</a:t>
            </a:r>
          </a:p>
        </p:txBody>
      </p:sp>
      <p:sp>
        <p:nvSpPr>
          <p:cNvPr id="5" name="Title 4">
            <a:extLst>
              <a:ext uri="{FF2B5EF4-FFF2-40B4-BE49-F238E27FC236}">
                <a16:creationId xmlns:a16="http://schemas.microsoft.com/office/drawing/2014/main" id="{96D58C6F-AAA5-44A7-9C96-B309160D8317}"/>
              </a:ext>
            </a:extLst>
          </p:cNvPr>
          <p:cNvSpPr>
            <a:spLocks noGrp="1"/>
          </p:cNvSpPr>
          <p:nvPr>
            <p:ph type="title"/>
          </p:nvPr>
        </p:nvSpPr>
        <p:spPr/>
        <p:txBody>
          <a:bodyPr/>
          <a:lstStyle/>
          <a:p>
            <a:r>
              <a:rPr lang="en-GB" dirty="0"/>
              <a:t>The little mermaid</a:t>
            </a:r>
            <a:endParaRPr lang="en-US" dirty="0"/>
          </a:p>
        </p:txBody>
      </p:sp>
      <p:sp>
        <p:nvSpPr>
          <p:cNvPr id="8" name="Text Placeholder 7">
            <a:extLst>
              <a:ext uri="{FF2B5EF4-FFF2-40B4-BE49-F238E27FC236}">
                <a16:creationId xmlns:a16="http://schemas.microsoft.com/office/drawing/2014/main" id="{C2A7988D-BBCB-4B53-861D-574B3D754BF4}"/>
              </a:ext>
            </a:extLst>
          </p:cNvPr>
          <p:cNvSpPr>
            <a:spLocks noGrp="1"/>
          </p:cNvSpPr>
          <p:nvPr>
            <p:ph type="body" sz="quarter" idx="14"/>
          </p:nvPr>
        </p:nvSpPr>
        <p:spPr/>
        <p:txBody>
          <a:bodyPr/>
          <a:lstStyle/>
          <a:p>
            <a:r>
              <a:rPr lang="en-GB" dirty="0"/>
              <a:t>Nostalgic live-action remake starring the beloved Disney princess</a:t>
            </a:r>
          </a:p>
        </p:txBody>
      </p:sp>
      <p:sp>
        <p:nvSpPr>
          <p:cNvPr id="16" name="Rectangle 15">
            <a:extLst>
              <a:ext uri="{FF2B5EF4-FFF2-40B4-BE49-F238E27FC236}">
                <a16:creationId xmlns:a16="http://schemas.microsoft.com/office/drawing/2014/main" id="{55822937-1369-4930-8648-0951018680F8}"/>
              </a:ext>
            </a:extLst>
          </p:cNvPr>
          <p:cNvSpPr/>
          <p:nvPr/>
        </p:nvSpPr>
        <p:spPr>
          <a:xfrm>
            <a:off x="11127893" y="7198930"/>
            <a:ext cx="2315057" cy="194925"/>
          </a:xfrm>
          <a:prstGeom prst="rect">
            <a:avLst/>
          </a:prstGeom>
        </p:spPr>
        <p:txBody>
          <a:bodyPr wrap="none">
            <a:spAutoFit/>
          </a:bodyPr>
          <a:lstStyle/>
          <a:p>
            <a:pPr marL="0" marR="0" lvl="0" indent="0" algn="r" defTabSz="961844" rtl="0" eaLnBrk="1" fontAlgn="auto" latinLnBrk="0" hangingPunct="1">
              <a:lnSpc>
                <a:spcPts val="842"/>
              </a:lnSpc>
              <a:spcBef>
                <a:spcPts val="0"/>
              </a:spcBef>
              <a:spcAft>
                <a:spcPts val="0"/>
              </a:spcAft>
              <a:buClr>
                <a:srgbClr val="FFFFFF"/>
              </a:buClr>
              <a:buSzPct val="100000"/>
              <a:buFontTx/>
              <a:buNone/>
              <a:tabLst/>
              <a:defRPr/>
            </a:pPr>
            <a:r>
              <a:rPr kumimoji="0" lang="en-GB" sz="700" i="0" u="none" strike="noStrike" kern="1200" cap="none" spc="0" normalizeH="0" baseline="0" noProof="0" dirty="0">
                <a:ln>
                  <a:noFill/>
                </a:ln>
                <a:solidFill>
                  <a:srgbClr val="000000"/>
                </a:solidFill>
                <a:effectLst/>
                <a:uLnTx/>
                <a:uFillTx/>
                <a:latin typeface="Arial"/>
                <a:ea typeface="+mn-ea"/>
                <a:cs typeface="+mn-cs"/>
              </a:rPr>
              <a:t>Source: DCM Planner, based on industry admissions </a:t>
            </a:r>
            <a:endParaRPr kumimoji="0" lang="en-US" sz="70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11" name="Table 5">
            <a:extLst>
              <a:ext uri="{FF2B5EF4-FFF2-40B4-BE49-F238E27FC236}">
                <a16:creationId xmlns:a16="http://schemas.microsoft.com/office/drawing/2014/main" id="{9D918563-3EC7-448A-A450-1695179FC611}"/>
              </a:ext>
            </a:extLst>
          </p:cNvPr>
          <p:cNvGraphicFramePr>
            <a:graphicFrameLocks noGrp="1"/>
          </p:cNvGraphicFramePr>
          <p:nvPr>
            <p:extLst>
              <p:ext uri="{D42A27DB-BD31-4B8C-83A1-F6EECF244321}">
                <p14:modId xmlns:p14="http://schemas.microsoft.com/office/powerpoint/2010/main" val="1927810483"/>
              </p:ext>
            </p:extLst>
          </p:nvPr>
        </p:nvGraphicFramePr>
        <p:xfrm>
          <a:off x="250950" y="993181"/>
          <a:ext cx="8235658" cy="760178"/>
        </p:xfrm>
        <a:graphic>
          <a:graphicData uri="http://schemas.openxmlformats.org/drawingml/2006/table">
            <a:tbl>
              <a:tblPr firstRow="1" bandRow="1">
                <a:tableStyleId>{5C22544A-7EE6-4342-B048-85BDC9FD1C3A}</a:tableStyleId>
              </a:tblPr>
              <a:tblGrid>
                <a:gridCol w="1371944">
                  <a:extLst>
                    <a:ext uri="{9D8B030D-6E8A-4147-A177-3AD203B41FA5}">
                      <a16:colId xmlns:a16="http://schemas.microsoft.com/office/drawing/2014/main" val="1043653864"/>
                    </a:ext>
                  </a:extLst>
                </a:gridCol>
                <a:gridCol w="2150917">
                  <a:extLst>
                    <a:ext uri="{9D8B030D-6E8A-4147-A177-3AD203B41FA5}">
                      <a16:colId xmlns:a16="http://schemas.microsoft.com/office/drawing/2014/main" val="1430915649"/>
                    </a:ext>
                  </a:extLst>
                </a:gridCol>
                <a:gridCol w="1657171">
                  <a:extLst>
                    <a:ext uri="{9D8B030D-6E8A-4147-A177-3AD203B41FA5}">
                      <a16:colId xmlns:a16="http://schemas.microsoft.com/office/drawing/2014/main" val="1969532920"/>
                    </a:ext>
                  </a:extLst>
                </a:gridCol>
                <a:gridCol w="1228436">
                  <a:extLst>
                    <a:ext uri="{9D8B030D-6E8A-4147-A177-3AD203B41FA5}">
                      <a16:colId xmlns:a16="http://schemas.microsoft.com/office/drawing/2014/main" val="696929619"/>
                    </a:ext>
                  </a:extLst>
                </a:gridCol>
                <a:gridCol w="1827190">
                  <a:extLst>
                    <a:ext uri="{9D8B030D-6E8A-4147-A177-3AD203B41FA5}">
                      <a16:colId xmlns:a16="http://schemas.microsoft.com/office/drawing/2014/main" val="214587584"/>
                    </a:ext>
                  </a:extLst>
                </a:gridCol>
              </a:tblGrid>
              <a:tr h="348698">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RELEASE DATE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EST. INDUSTRY ADMISSIONS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348698">
                <a:tc>
                  <a:txBody>
                    <a:bodyPr/>
                    <a:lstStyle/>
                    <a:p>
                      <a:pPr algn="ctr"/>
                      <a:r>
                        <a:rPr lang="en-GB" sz="1050" b="0" kern="1200" dirty="0">
                          <a:solidFill>
                            <a:schemeClr val="bg1"/>
                          </a:solidFill>
                          <a:latin typeface="+mn-lt"/>
                          <a:ea typeface="+mn-ea"/>
                          <a:cs typeface="+mn-cs"/>
                        </a:rPr>
                        <a:t>26 May</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4.4m</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Family</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No</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No</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graphicFrame>
        <p:nvGraphicFramePr>
          <p:cNvPr id="14" name="Table 2">
            <a:extLst>
              <a:ext uri="{FF2B5EF4-FFF2-40B4-BE49-F238E27FC236}">
                <a16:creationId xmlns:a16="http://schemas.microsoft.com/office/drawing/2014/main" id="{3609DACE-B832-4C9A-912A-8045E3FAE3C5}"/>
              </a:ext>
            </a:extLst>
          </p:cNvPr>
          <p:cNvGraphicFramePr>
            <a:graphicFrameLocks noGrp="1"/>
          </p:cNvGraphicFramePr>
          <p:nvPr>
            <p:extLst>
              <p:ext uri="{D42A27DB-BD31-4B8C-83A1-F6EECF244321}">
                <p14:modId xmlns:p14="http://schemas.microsoft.com/office/powerpoint/2010/main" val="2156723188"/>
              </p:ext>
            </p:extLst>
          </p:nvPr>
        </p:nvGraphicFramePr>
        <p:xfrm>
          <a:off x="270000" y="5634182"/>
          <a:ext cx="8088912" cy="1315747"/>
        </p:xfrm>
        <a:graphic>
          <a:graphicData uri="http://schemas.openxmlformats.org/drawingml/2006/table">
            <a:tbl>
              <a:tblPr firstRow="1" bandRow="1">
                <a:tableStyleId>{5C22544A-7EE6-4342-B048-85BDC9FD1C3A}</a:tableStyleId>
              </a:tblPr>
              <a:tblGrid>
                <a:gridCol w="1348152">
                  <a:extLst>
                    <a:ext uri="{9D8B030D-6E8A-4147-A177-3AD203B41FA5}">
                      <a16:colId xmlns:a16="http://schemas.microsoft.com/office/drawing/2014/main" val="1395259455"/>
                    </a:ext>
                  </a:extLst>
                </a:gridCol>
                <a:gridCol w="1348152">
                  <a:extLst>
                    <a:ext uri="{9D8B030D-6E8A-4147-A177-3AD203B41FA5}">
                      <a16:colId xmlns:a16="http://schemas.microsoft.com/office/drawing/2014/main" val="683455642"/>
                    </a:ext>
                  </a:extLst>
                </a:gridCol>
                <a:gridCol w="1348152">
                  <a:extLst>
                    <a:ext uri="{9D8B030D-6E8A-4147-A177-3AD203B41FA5}">
                      <a16:colId xmlns:a16="http://schemas.microsoft.com/office/drawing/2014/main" val="2016657501"/>
                    </a:ext>
                  </a:extLst>
                </a:gridCol>
                <a:gridCol w="1348152">
                  <a:extLst>
                    <a:ext uri="{9D8B030D-6E8A-4147-A177-3AD203B41FA5}">
                      <a16:colId xmlns:a16="http://schemas.microsoft.com/office/drawing/2014/main" val="2752111294"/>
                    </a:ext>
                  </a:extLst>
                </a:gridCol>
                <a:gridCol w="1486337">
                  <a:extLst>
                    <a:ext uri="{9D8B030D-6E8A-4147-A177-3AD203B41FA5}">
                      <a16:colId xmlns:a16="http://schemas.microsoft.com/office/drawing/2014/main" val="1099605818"/>
                    </a:ext>
                  </a:extLst>
                </a:gridCol>
                <a:gridCol w="1209967">
                  <a:extLst>
                    <a:ext uri="{9D8B030D-6E8A-4147-A177-3AD203B41FA5}">
                      <a16:colId xmlns:a16="http://schemas.microsoft.com/office/drawing/2014/main" val="19339951"/>
                    </a:ext>
                  </a:extLst>
                </a:gridCol>
              </a:tblGrid>
              <a:tr h="448314">
                <a:tc>
                  <a:txBody>
                    <a:bodyPr/>
                    <a:lstStyle/>
                    <a:p>
                      <a:pPr algn="ctr"/>
                      <a:endParaRPr lang="en-GB" sz="1100" dirty="0">
                        <a:solidFill>
                          <a:schemeClr val="bg1"/>
                        </a:solidFill>
                      </a:endParaRP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Arial" pitchFamily="34" charset="0"/>
                          <a:ea typeface="+mn-ea"/>
                          <a:cs typeface="Arial" pitchFamily="34" charset="0"/>
                        </a:rPr>
                        <a:t>Adults (16+)</a:t>
                      </a:r>
                      <a:endParaRPr lang="en-GB" sz="1100" dirty="0">
                        <a:solidFill>
                          <a:schemeClr val="accent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Arial" pitchFamily="34" charset="0"/>
                          <a:ea typeface="+mn-ea"/>
                          <a:cs typeface="Arial" pitchFamily="34" charset="0"/>
                        </a:rPr>
                        <a:t>Main shoppers with children</a:t>
                      </a:r>
                      <a:endParaRPr lang="en-GB" sz="1100" dirty="0">
                        <a:solidFill>
                          <a:schemeClr val="accent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Arial" pitchFamily="34" charset="0"/>
                          <a:ea typeface="+mn-ea"/>
                          <a:cs typeface="Arial" pitchFamily="34" charset="0"/>
                        </a:rPr>
                        <a:t>16-34 Adults</a:t>
                      </a:r>
                      <a:endParaRPr lang="en-GB" sz="1100" dirty="0">
                        <a:solidFill>
                          <a:schemeClr val="accent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Arial" pitchFamily="34" charset="0"/>
                          <a:ea typeface="+mn-ea"/>
                          <a:cs typeface="Arial" pitchFamily="34" charset="0"/>
                        </a:rPr>
                        <a:t>Children (7-15)</a:t>
                      </a:r>
                      <a:endParaRPr lang="en-GB" sz="1100" dirty="0">
                        <a:solidFill>
                          <a:schemeClr val="accent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altLang="en-US" sz="1100" b="1" i="0" u="none" strike="noStrike" kern="1200" cap="none" spc="0" normalizeH="0" baseline="0" noProof="0" dirty="0">
                          <a:ln>
                            <a:noFill/>
                          </a:ln>
                          <a:solidFill>
                            <a:schemeClr val="accent2"/>
                          </a:solidFill>
                          <a:effectLst/>
                          <a:uLnTx/>
                          <a:uFillTx/>
                          <a:latin typeface="Arial" pitchFamily="34" charset="0"/>
                          <a:ea typeface="+mn-ea"/>
                          <a:cs typeface="Arial" pitchFamily="34" charset="0"/>
                        </a:rPr>
                        <a:t>ABC1 Adults</a:t>
                      </a:r>
                      <a:endParaRPr lang="en-GB" sz="1100" dirty="0">
                        <a:solidFill>
                          <a:schemeClr val="accent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350658108"/>
                  </a:ext>
                </a:extLst>
              </a:tr>
              <a:tr h="273970">
                <a:tc>
                  <a:txBody>
                    <a:bodyPr/>
                    <a:lstStyle/>
                    <a:p>
                      <a:pPr algn="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REACH</a:t>
                      </a:r>
                      <a:endParaRPr lang="en-GB" sz="110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5.8%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7.7%</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9.8%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16.9%</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894699348"/>
                  </a:ext>
                </a:extLst>
              </a:tr>
              <a:tr h="273970">
                <a:tc>
                  <a:txBody>
                    <a:bodyPr/>
                    <a:lstStyle/>
                    <a:p>
                      <a:pPr algn="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IMPACTS</a:t>
                      </a:r>
                      <a:endParaRPr lang="en-GB" sz="110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3.3m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1.8m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1.2m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2.0m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23583829"/>
                  </a:ext>
                </a:extLst>
              </a:tr>
              <a:tr h="319493">
                <a:tc>
                  <a:txBody>
                    <a:bodyPr/>
                    <a:lstStyle/>
                    <a:p>
                      <a:pPr marL="0" marR="0" lvl="0" indent="0" algn="r" defTabSz="961844" rtl="0" eaLnBrk="1" fontAlgn="auto" latinLnBrk="0" hangingPunct="1">
                        <a:lnSpc>
                          <a:spcPts val="1800"/>
                        </a:lnSpc>
                        <a:spcBef>
                          <a:spcPts val="0"/>
                        </a:spcBef>
                        <a:spcAft>
                          <a:spcPts val="0"/>
                        </a:spcAft>
                        <a:buClr>
                          <a:srgbClr val="FFFFFF"/>
                        </a:buClr>
                        <a:buSzPct val="100000"/>
                        <a:buFont typeface="Arial"/>
                        <a:buNone/>
                        <a:tabLst/>
                        <a:defRPr/>
                      </a:pP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TVRS</a:t>
                      </a: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6.6</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mn-lt"/>
                        </a:rPr>
                        <a:t>11.5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mn-lt"/>
                        </a:rPr>
                        <a:t>19.3</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619276226"/>
                  </a:ext>
                </a:extLst>
              </a:tr>
            </a:tbl>
          </a:graphicData>
        </a:graphic>
      </p:graphicFrame>
      <p:pic>
        <p:nvPicPr>
          <p:cNvPr id="3" name="Picture 2">
            <a:extLst>
              <a:ext uri="{FF2B5EF4-FFF2-40B4-BE49-F238E27FC236}">
                <a16:creationId xmlns:a16="http://schemas.microsoft.com/office/drawing/2014/main" id="{927C4F8C-1571-29DE-92AE-0A519AF8FDB0}"/>
              </a:ext>
            </a:extLst>
          </p:cNvPr>
          <p:cNvPicPr>
            <a:picLocks noChangeAspect="1"/>
          </p:cNvPicPr>
          <p:nvPr/>
        </p:nvPicPr>
        <p:blipFill>
          <a:blip r:embed="rId3"/>
          <a:stretch>
            <a:fillRect/>
          </a:stretch>
        </p:blipFill>
        <p:spPr>
          <a:xfrm>
            <a:off x="9034816" y="798317"/>
            <a:ext cx="3935254" cy="5867106"/>
          </a:xfrm>
          <a:prstGeom prst="rect">
            <a:avLst/>
          </a:prstGeom>
        </p:spPr>
      </p:pic>
    </p:spTree>
    <p:extLst>
      <p:ext uri="{BB962C8B-B14F-4D97-AF65-F5344CB8AC3E}">
        <p14:creationId xmlns:p14="http://schemas.microsoft.com/office/powerpoint/2010/main" val="248458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endParaRPr lang="en-US" dirty="0"/>
          </a:p>
        </p:txBody>
      </p:sp>
      <p:pic>
        <p:nvPicPr>
          <p:cNvPr id="8" name="Picture Placeholder 7">
            <a:extLst>
              <a:ext uri="{FF2B5EF4-FFF2-40B4-BE49-F238E27FC236}">
                <a16:creationId xmlns:a16="http://schemas.microsoft.com/office/drawing/2014/main" id="{09BDDF5F-D00C-12FE-740B-0A791A4BFE8F}"/>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
        <p:nvSpPr>
          <p:cNvPr id="6" name="Title 5"/>
          <p:cNvSpPr>
            <a:spLocks noGrp="1"/>
          </p:cNvSpPr>
          <p:nvPr>
            <p:ph type="title"/>
          </p:nvPr>
        </p:nvSpPr>
        <p:spPr/>
        <p:txBody>
          <a:bodyPr/>
          <a:lstStyle/>
          <a:p>
            <a:r>
              <a:rPr lang="en-US" dirty="0">
                <a:solidFill>
                  <a:srgbClr val="FFFFFF"/>
                </a:solidFill>
              </a:rPr>
              <a:t>Elemental </a:t>
            </a:r>
          </a:p>
        </p:txBody>
      </p:sp>
      <p:sp>
        <p:nvSpPr>
          <p:cNvPr id="7" name="Text Placeholder 6"/>
          <p:cNvSpPr>
            <a:spLocks noGrp="1"/>
          </p:cNvSpPr>
          <p:nvPr>
            <p:ph type="body" sz="quarter" idx="27"/>
          </p:nvPr>
        </p:nvSpPr>
        <p:spPr/>
        <p:txBody>
          <a:bodyPr/>
          <a:lstStyle/>
          <a:p>
            <a:r>
              <a:rPr lang="en-US" dirty="0">
                <a:solidFill>
                  <a:srgbClr val="FFFFFF"/>
                </a:solidFill>
              </a:rPr>
              <a:t>16 June 2023</a:t>
            </a:r>
          </a:p>
        </p:txBody>
      </p:sp>
    </p:spTree>
    <p:extLst>
      <p:ext uri="{BB962C8B-B14F-4D97-AF65-F5344CB8AC3E}">
        <p14:creationId xmlns:p14="http://schemas.microsoft.com/office/powerpoint/2010/main" val="56015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a:extLst>
              <a:ext uri="{FF2B5EF4-FFF2-40B4-BE49-F238E27FC236}">
                <a16:creationId xmlns:a16="http://schemas.microsoft.com/office/drawing/2014/main" id="{8BE5CF2A-327D-4688-A61C-3AA502037A15}"/>
              </a:ext>
            </a:extLst>
          </p:cNvPr>
          <p:cNvSpPr>
            <a:spLocks noGrp="1"/>
          </p:cNvSpPr>
          <p:nvPr>
            <p:ph idx="1"/>
          </p:nvPr>
        </p:nvSpPr>
        <p:spPr bwMode="gray">
          <a:xfrm>
            <a:off x="250949" y="1928869"/>
            <a:ext cx="8255741" cy="3167829"/>
          </a:xfrm>
        </p:spPr>
        <p:txBody>
          <a:bodyPr/>
          <a:lstStyle/>
          <a:p>
            <a:pPr>
              <a:lnSpc>
                <a:spcPts val="1800"/>
              </a:lnSpc>
            </a:pPr>
            <a:r>
              <a:rPr lang="en-GB" altLang="en-US" sz="1000" dirty="0">
                <a:solidFill>
                  <a:schemeClr val="bg1"/>
                </a:solidFill>
                <a:latin typeface="Arial" pitchFamily="34" charset="0"/>
                <a:cs typeface="Arial" pitchFamily="34" charset="0"/>
              </a:rPr>
              <a:t>SYNOPSIS</a:t>
            </a:r>
          </a:p>
          <a:p>
            <a:pPr>
              <a:lnSpc>
                <a:spcPts val="1800"/>
              </a:lnSpc>
            </a:pPr>
            <a:r>
              <a:rPr lang="en-GB" sz="1100" b="0" dirty="0">
                <a:solidFill>
                  <a:schemeClr val="bg1"/>
                </a:solidFill>
                <a:latin typeface="Arial" pitchFamily="34" charset="0"/>
                <a:cs typeface="Arial" pitchFamily="34" charset="0"/>
              </a:rPr>
              <a:t>In a city where fire, water, land, and air residents live together, a fiery young woman and a go-with-the-flow guy are about to discover something elemental: How much they actually have in common.</a:t>
            </a:r>
          </a:p>
          <a:p>
            <a:pPr>
              <a:lnSpc>
                <a:spcPts val="1800"/>
              </a:lnSpc>
            </a:pPr>
            <a:endParaRPr lang="en-GB" altLang="en-US" sz="1000" dirty="0">
              <a:solidFill>
                <a:schemeClr val="bg1"/>
              </a:solidFill>
              <a:latin typeface="Arial" pitchFamily="34" charset="0"/>
              <a:cs typeface="Arial" pitchFamily="34" charset="0"/>
            </a:endParaRPr>
          </a:p>
          <a:p>
            <a:pPr>
              <a:lnSpc>
                <a:spcPts val="1800"/>
              </a:lnSpc>
            </a:pPr>
            <a:r>
              <a:rPr lang="en-GB" altLang="en-US" sz="1000" dirty="0">
                <a:solidFill>
                  <a:schemeClr val="bg1"/>
                </a:solidFill>
                <a:latin typeface="Arial" pitchFamily="34" charset="0"/>
                <a:cs typeface="Arial" pitchFamily="34" charset="0"/>
              </a:rPr>
              <a:t>VOICE CAST</a:t>
            </a:r>
          </a:p>
          <a:p>
            <a:pPr>
              <a:lnSpc>
                <a:spcPts val="1800"/>
              </a:lnSpc>
            </a:pPr>
            <a:r>
              <a:rPr lang="en-GB" altLang="en-US" sz="1100" b="0" dirty="0">
                <a:solidFill>
                  <a:schemeClr val="bg1"/>
                </a:solidFill>
                <a:latin typeface="Arial" pitchFamily="34" charset="0"/>
                <a:cs typeface="Arial" pitchFamily="34" charset="0"/>
              </a:rPr>
              <a:t>Leah Lewis, </a:t>
            </a:r>
            <a:r>
              <a:rPr lang="en-GB" altLang="en-US" sz="1100" b="0" dirty="0" err="1">
                <a:solidFill>
                  <a:schemeClr val="bg1"/>
                </a:solidFill>
                <a:latin typeface="Arial" pitchFamily="34" charset="0"/>
                <a:cs typeface="Arial" pitchFamily="34" charset="0"/>
              </a:rPr>
              <a:t>Mamoudou</a:t>
            </a:r>
            <a:r>
              <a:rPr lang="en-GB" altLang="en-US" sz="1100" b="0" dirty="0">
                <a:solidFill>
                  <a:schemeClr val="bg1"/>
                </a:solidFill>
                <a:latin typeface="Arial" pitchFamily="34" charset="0"/>
                <a:cs typeface="Arial" pitchFamily="34" charset="0"/>
              </a:rPr>
              <a:t> </a:t>
            </a:r>
            <a:r>
              <a:rPr lang="en-GB" altLang="en-US" sz="1100" b="0" dirty="0" err="1">
                <a:solidFill>
                  <a:schemeClr val="bg1"/>
                </a:solidFill>
                <a:latin typeface="Arial" pitchFamily="34" charset="0"/>
                <a:cs typeface="Arial" pitchFamily="34" charset="0"/>
              </a:rPr>
              <a:t>Athie</a:t>
            </a:r>
            <a:endParaRPr lang="en-GB" altLang="en-US" sz="1100" dirty="0">
              <a:solidFill>
                <a:schemeClr val="bg1"/>
              </a:solidFill>
              <a:latin typeface="Arial" pitchFamily="34" charset="0"/>
              <a:cs typeface="Arial" pitchFamily="34" charset="0"/>
            </a:endParaRPr>
          </a:p>
          <a:p>
            <a:pPr>
              <a:lnSpc>
                <a:spcPts val="1800"/>
              </a:lnSpc>
            </a:pPr>
            <a:endParaRPr lang="en-GB" altLang="en-US" sz="1000" dirty="0">
              <a:solidFill>
                <a:schemeClr val="bg1"/>
              </a:solidFill>
              <a:latin typeface="Arial" pitchFamily="34" charset="0"/>
              <a:cs typeface="Arial" pitchFamily="34" charset="0"/>
            </a:endParaRPr>
          </a:p>
          <a:p>
            <a:pPr>
              <a:lnSpc>
                <a:spcPts val="1800"/>
              </a:lnSpc>
            </a:pPr>
            <a:r>
              <a:rPr lang="en-GB" altLang="en-US" sz="1000" dirty="0">
                <a:solidFill>
                  <a:schemeClr val="bg1"/>
                </a:solidFill>
                <a:latin typeface="Arial" pitchFamily="34" charset="0"/>
                <a:cs typeface="Arial" pitchFamily="34" charset="0"/>
              </a:rPr>
              <a:t>THE DCM TAKE</a:t>
            </a:r>
          </a:p>
          <a:p>
            <a:pPr>
              <a:lnSpc>
                <a:spcPts val="1800"/>
              </a:lnSpc>
            </a:pPr>
            <a:r>
              <a:rPr lang="en-GB" altLang="en-US" sz="1100" b="0" dirty="0">
                <a:solidFill>
                  <a:schemeClr val="bg1"/>
                </a:solidFill>
                <a:latin typeface="Arial" pitchFamily="34" charset="0"/>
                <a:cs typeface="Arial" pitchFamily="34" charset="0"/>
              </a:rPr>
              <a:t>Pixar are set to once again take us on a journey of the heart, mind, and soul, through a world of fantastical universes and adorable animated characters. Since bringing us </a:t>
            </a:r>
            <a:r>
              <a:rPr lang="en-GB" altLang="en-US" sz="1100" b="0" i="1" dirty="0">
                <a:solidFill>
                  <a:schemeClr val="bg1"/>
                </a:solidFill>
                <a:latin typeface="Arial" pitchFamily="34" charset="0"/>
                <a:cs typeface="Arial" pitchFamily="34" charset="0"/>
              </a:rPr>
              <a:t>Inside Out (2015),</a:t>
            </a:r>
            <a:r>
              <a:rPr lang="en-GB" altLang="en-US" sz="1100" b="0" dirty="0">
                <a:solidFill>
                  <a:schemeClr val="bg1"/>
                </a:solidFill>
                <a:latin typeface="Arial" pitchFamily="34" charset="0"/>
                <a:cs typeface="Arial" pitchFamily="34" charset="0"/>
              </a:rPr>
              <a:t> audiences have come to expect ground-breaking tales of self-love, courage, empathy, and following your dreams that make enormous impacts on audiences of all ages. </a:t>
            </a:r>
          </a:p>
          <a:p>
            <a:pPr>
              <a:lnSpc>
                <a:spcPts val="1800"/>
              </a:lnSpc>
            </a:pPr>
            <a:endParaRPr lang="en-GB" altLang="en-US" sz="1100" b="0" dirty="0">
              <a:solidFill>
                <a:schemeClr val="bg1"/>
              </a:solidFill>
              <a:latin typeface="Arial" pitchFamily="34" charset="0"/>
              <a:cs typeface="Arial" pitchFamily="34" charset="0"/>
            </a:endParaRPr>
          </a:p>
          <a:p>
            <a:pPr>
              <a:lnSpc>
                <a:spcPts val="1800"/>
              </a:lnSpc>
            </a:pPr>
            <a:r>
              <a:rPr lang="en-GB" altLang="en-US" sz="1100" b="0" dirty="0">
                <a:solidFill>
                  <a:schemeClr val="bg1"/>
                </a:solidFill>
                <a:latin typeface="Arial" pitchFamily="34" charset="0"/>
                <a:cs typeface="Arial" pitchFamily="34" charset="0"/>
              </a:rPr>
              <a:t>Following 2022’s </a:t>
            </a:r>
            <a:r>
              <a:rPr lang="en-GB" altLang="en-US" sz="1100" b="0" i="1" dirty="0">
                <a:solidFill>
                  <a:schemeClr val="bg1"/>
                </a:solidFill>
                <a:latin typeface="Arial" pitchFamily="34" charset="0"/>
                <a:cs typeface="Arial" pitchFamily="34" charset="0"/>
              </a:rPr>
              <a:t>Lightyear</a:t>
            </a:r>
            <a:r>
              <a:rPr lang="en-GB" altLang="en-US" sz="1100" b="0" dirty="0">
                <a:solidFill>
                  <a:schemeClr val="bg1"/>
                </a:solidFill>
                <a:latin typeface="Arial" pitchFamily="34" charset="0"/>
                <a:cs typeface="Arial" pitchFamily="34" charset="0"/>
              </a:rPr>
              <a:t> Pixar titles have returned to exclusive theatrical releases, so we expect excitement for a new original Pixar – the first since </a:t>
            </a:r>
            <a:r>
              <a:rPr lang="en-GB" altLang="en-US" sz="1100" b="0" i="1" dirty="0">
                <a:solidFill>
                  <a:schemeClr val="bg1"/>
                </a:solidFill>
                <a:latin typeface="Arial" pitchFamily="34" charset="0"/>
                <a:cs typeface="Arial" pitchFamily="34" charset="0"/>
              </a:rPr>
              <a:t>Onward</a:t>
            </a:r>
            <a:r>
              <a:rPr lang="en-GB" altLang="en-US" sz="1100" b="0" dirty="0">
                <a:solidFill>
                  <a:schemeClr val="bg1"/>
                </a:solidFill>
                <a:latin typeface="Arial" pitchFamily="34" charset="0"/>
                <a:cs typeface="Arial" pitchFamily="34" charset="0"/>
              </a:rPr>
              <a:t> in March 2020 – to be high among families, with the film receiving Pixar’s traditional mid-June release slot, teeing it up for a long run across the summer holidays. </a:t>
            </a:r>
            <a:endParaRPr lang="en-GB" altLang="en-US" sz="1100" b="0" dirty="0">
              <a:solidFill>
                <a:schemeClr val="bg1"/>
              </a:solidFill>
              <a:highlight>
                <a:srgbClr val="FFFF00"/>
              </a:highlight>
              <a:latin typeface="Arial" pitchFamily="34" charset="0"/>
              <a:cs typeface="Arial" pitchFamily="34" charset="0"/>
            </a:endParaRPr>
          </a:p>
        </p:txBody>
      </p:sp>
      <p:sp>
        <p:nvSpPr>
          <p:cNvPr id="5" name="Title 4">
            <a:extLst>
              <a:ext uri="{FF2B5EF4-FFF2-40B4-BE49-F238E27FC236}">
                <a16:creationId xmlns:a16="http://schemas.microsoft.com/office/drawing/2014/main" id="{96D58C6F-AAA5-44A7-9C96-B309160D8317}"/>
              </a:ext>
            </a:extLst>
          </p:cNvPr>
          <p:cNvSpPr>
            <a:spLocks noGrp="1"/>
          </p:cNvSpPr>
          <p:nvPr>
            <p:ph type="title"/>
          </p:nvPr>
        </p:nvSpPr>
        <p:spPr/>
        <p:txBody>
          <a:bodyPr/>
          <a:lstStyle/>
          <a:p>
            <a:r>
              <a:rPr lang="en-GB" dirty="0"/>
              <a:t>elemental</a:t>
            </a:r>
            <a:endParaRPr lang="en-US" dirty="0"/>
          </a:p>
        </p:txBody>
      </p:sp>
      <p:sp>
        <p:nvSpPr>
          <p:cNvPr id="8" name="Text Placeholder 7">
            <a:extLst>
              <a:ext uri="{FF2B5EF4-FFF2-40B4-BE49-F238E27FC236}">
                <a16:creationId xmlns:a16="http://schemas.microsoft.com/office/drawing/2014/main" id="{C2A7988D-BBCB-4B53-861D-574B3D754BF4}"/>
              </a:ext>
            </a:extLst>
          </p:cNvPr>
          <p:cNvSpPr>
            <a:spLocks noGrp="1"/>
          </p:cNvSpPr>
          <p:nvPr>
            <p:ph type="body" sz="quarter" idx="14"/>
          </p:nvPr>
        </p:nvSpPr>
        <p:spPr/>
        <p:txBody>
          <a:bodyPr/>
          <a:lstStyle/>
          <a:p>
            <a:pPr marL="0" marR="0" lvl="0"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lang="en-GB" sz="1400" dirty="0">
                <a:solidFill>
                  <a:srgbClr val="8A8A8D"/>
                </a:solidFill>
                <a:latin typeface="Arial"/>
              </a:rPr>
              <a:t>Pixar’s new heart-warming meet-cute </a:t>
            </a:r>
            <a:endParaRPr kumimoji="0" lang="en-GB" sz="1400" b="1" i="0" u="none" strike="noStrike" kern="1200" cap="none" spc="0" normalizeH="0" baseline="0" noProof="0" dirty="0">
              <a:ln>
                <a:noFill/>
              </a:ln>
              <a:solidFill>
                <a:srgbClr val="8A8A8D"/>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55822937-1369-4930-8648-0951018680F8}"/>
              </a:ext>
            </a:extLst>
          </p:cNvPr>
          <p:cNvSpPr/>
          <p:nvPr/>
        </p:nvSpPr>
        <p:spPr>
          <a:xfrm>
            <a:off x="11069746" y="7208658"/>
            <a:ext cx="2334292" cy="194925"/>
          </a:xfrm>
          <a:prstGeom prst="rect">
            <a:avLst/>
          </a:prstGeom>
        </p:spPr>
        <p:txBody>
          <a:bodyPr wrap="none">
            <a:spAutoFit/>
          </a:bodyPr>
          <a:lstStyle/>
          <a:p>
            <a:pPr marL="0" marR="0" lvl="0" indent="0" algn="r" defTabSz="961844" rtl="0" eaLnBrk="1" fontAlgn="auto" latinLnBrk="0" hangingPunct="1">
              <a:lnSpc>
                <a:spcPts val="842"/>
              </a:lnSpc>
              <a:spcBef>
                <a:spcPts val="0"/>
              </a:spcBef>
              <a:spcAft>
                <a:spcPts val="0"/>
              </a:spcAft>
              <a:buClr>
                <a:srgbClr val="FFFFFF"/>
              </a:buClr>
              <a:buSzPct val="100000"/>
              <a:buFontTx/>
              <a:buNone/>
              <a:tabLst/>
              <a:defRPr/>
            </a:pPr>
            <a:r>
              <a:rPr kumimoji="0" lang="en-GB" sz="700" b="0" i="0" u="none" strike="noStrike" kern="1200" cap="none" spc="0" normalizeH="0" baseline="0" noProof="0" dirty="0">
                <a:ln>
                  <a:noFill/>
                </a:ln>
                <a:solidFill>
                  <a:srgbClr val="000000"/>
                </a:solidFill>
                <a:effectLst/>
                <a:uLnTx/>
                <a:uFillTx/>
                <a:latin typeface="Arial"/>
                <a:ea typeface="+mn-ea"/>
                <a:cs typeface="+mn-cs"/>
              </a:rPr>
              <a:t>Source: DCM Planner, based on industry admissions</a:t>
            </a:r>
            <a:endParaRPr kumimoji="0" lang="en-US" sz="7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11" name="Table 5">
            <a:extLst>
              <a:ext uri="{FF2B5EF4-FFF2-40B4-BE49-F238E27FC236}">
                <a16:creationId xmlns:a16="http://schemas.microsoft.com/office/drawing/2014/main" id="{9D918563-3EC7-448A-A450-1695179FC611}"/>
              </a:ext>
            </a:extLst>
          </p:cNvPr>
          <p:cNvGraphicFramePr>
            <a:graphicFrameLocks noGrp="1"/>
          </p:cNvGraphicFramePr>
          <p:nvPr>
            <p:extLst>
              <p:ext uri="{D42A27DB-BD31-4B8C-83A1-F6EECF244321}">
                <p14:modId xmlns:p14="http://schemas.microsoft.com/office/powerpoint/2010/main" val="438781244"/>
              </p:ext>
            </p:extLst>
          </p:nvPr>
        </p:nvGraphicFramePr>
        <p:xfrm>
          <a:off x="250950" y="1049225"/>
          <a:ext cx="8111743" cy="746958"/>
        </p:xfrm>
        <a:graphic>
          <a:graphicData uri="http://schemas.openxmlformats.org/drawingml/2006/table">
            <a:tbl>
              <a:tblPr firstRow="1" bandRow="1">
                <a:tableStyleId>{5C22544A-7EE6-4342-B048-85BDC9FD1C3A}</a:tableStyleId>
              </a:tblPr>
              <a:tblGrid>
                <a:gridCol w="1351302">
                  <a:extLst>
                    <a:ext uri="{9D8B030D-6E8A-4147-A177-3AD203B41FA5}">
                      <a16:colId xmlns:a16="http://schemas.microsoft.com/office/drawing/2014/main" val="1043653864"/>
                    </a:ext>
                  </a:extLst>
                </a:gridCol>
                <a:gridCol w="2118555">
                  <a:extLst>
                    <a:ext uri="{9D8B030D-6E8A-4147-A177-3AD203B41FA5}">
                      <a16:colId xmlns:a16="http://schemas.microsoft.com/office/drawing/2014/main" val="1430915649"/>
                    </a:ext>
                  </a:extLst>
                </a:gridCol>
                <a:gridCol w="1534684">
                  <a:extLst>
                    <a:ext uri="{9D8B030D-6E8A-4147-A177-3AD203B41FA5}">
                      <a16:colId xmlns:a16="http://schemas.microsoft.com/office/drawing/2014/main" val="1969532920"/>
                    </a:ext>
                  </a:extLst>
                </a:gridCol>
                <a:gridCol w="1209964">
                  <a:extLst>
                    <a:ext uri="{9D8B030D-6E8A-4147-A177-3AD203B41FA5}">
                      <a16:colId xmlns:a16="http://schemas.microsoft.com/office/drawing/2014/main" val="696929619"/>
                    </a:ext>
                  </a:extLst>
                </a:gridCol>
                <a:gridCol w="1897238">
                  <a:extLst>
                    <a:ext uri="{9D8B030D-6E8A-4147-A177-3AD203B41FA5}">
                      <a16:colId xmlns:a16="http://schemas.microsoft.com/office/drawing/2014/main" val="214587584"/>
                    </a:ext>
                  </a:extLst>
                </a:gridCol>
              </a:tblGrid>
              <a:tr h="335478">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RELEASE DATE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EST. INDUSTRY ADMISSIONS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335478">
                <a:tc>
                  <a:txBody>
                    <a:bodyPr/>
                    <a:lstStyle/>
                    <a:p>
                      <a:pPr algn="ctr"/>
                      <a:r>
                        <a:rPr lang="en-GB" sz="1050" b="0" kern="1200" dirty="0">
                          <a:solidFill>
                            <a:schemeClr val="bg1"/>
                          </a:solidFill>
                          <a:latin typeface="+mn-lt"/>
                          <a:ea typeface="+mn-ea"/>
                          <a:cs typeface="+mn-cs"/>
                        </a:rPr>
                        <a:t>16 June 2023</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2.6m</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Animation</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No</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graphicFrame>
        <p:nvGraphicFramePr>
          <p:cNvPr id="14" name="Table 2">
            <a:extLst>
              <a:ext uri="{FF2B5EF4-FFF2-40B4-BE49-F238E27FC236}">
                <a16:creationId xmlns:a16="http://schemas.microsoft.com/office/drawing/2014/main" id="{3609DACE-B832-4C9A-912A-8045E3FAE3C5}"/>
              </a:ext>
            </a:extLst>
          </p:cNvPr>
          <p:cNvGraphicFramePr>
            <a:graphicFrameLocks noGrp="1"/>
          </p:cNvGraphicFramePr>
          <p:nvPr>
            <p:extLst>
              <p:ext uri="{D42A27DB-BD31-4B8C-83A1-F6EECF244321}">
                <p14:modId xmlns:p14="http://schemas.microsoft.com/office/powerpoint/2010/main" val="3054826615"/>
              </p:ext>
            </p:extLst>
          </p:nvPr>
        </p:nvGraphicFramePr>
        <p:xfrm>
          <a:off x="250948" y="5633951"/>
          <a:ext cx="8111745" cy="1259112"/>
        </p:xfrm>
        <a:graphic>
          <a:graphicData uri="http://schemas.openxmlformats.org/drawingml/2006/table">
            <a:tbl>
              <a:tblPr firstRow="1" bandRow="1">
                <a:tableStyleId>{5C22544A-7EE6-4342-B048-85BDC9FD1C3A}</a:tableStyleId>
              </a:tblPr>
              <a:tblGrid>
                <a:gridCol w="1622349">
                  <a:extLst>
                    <a:ext uri="{9D8B030D-6E8A-4147-A177-3AD203B41FA5}">
                      <a16:colId xmlns:a16="http://schemas.microsoft.com/office/drawing/2014/main" val="1395259455"/>
                    </a:ext>
                  </a:extLst>
                </a:gridCol>
                <a:gridCol w="1622349">
                  <a:extLst>
                    <a:ext uri="{9D8B030D-6E8A-4147-A177-3AD203B41FA5}">
                      <a16:colId xmlns:a16="http://schemas.microsoft.com/office/drawing/2014/main" val="683455642"/>
                    </a:ext>
                  </a:extLst>
                </a:gridCol>
                <a:gridCol w="1622349">
                  <a:extLst>
                    <a:ext uri="{9D8B030D-6E8A-4147-A177-3AD203B41FA5}">
                      <a16:colId xmlns:a16="http://schemas.microsoft.com/office/drawing/2014/main" val="2016657501"/>
                    </a:ext>
                  </a:extLst>
                </a:gridCol>
                <a:gridCol w="1622349">
                  <a:extLst>
                    <a:ext uri="{9D8B030D-6E8A-4147-A177-3AD203B41FA5}">
                      <a16:colId xmlns:a16="http://schemas.microsoft.com/office/drawing/2014/main" val="2752111294"/>
                    </a:ext>
                  </a:extLst>
                </a:gridCol>
                <a:gridCol w="1622349">
                  <a:extLst>
                    <a:ext uri="{9D8B030D-6E8A-4147-A177-3AD203B41FA5}">
                      <a16:colId xmlns:a16="http://schemas.microsoft.com/office/drawing/2014/main" val="19339951"/>
                    </a:ext>
                  </a:extLst>
                </a:gridCol>
              </a:tblGrid>
              <a:tr h="196281">
                <a:tc>
                  <a:txBody>
                    <a:bodyPr/>
                    <a:lstStyle/>
                    <a:p>
                      <a:pPr algn="ctr"/>
                      <a:endParaRPr lang="en-GB" sz="1000" dirty="0">
                        <a:solidFill>
                          <a:schemeClr val="bg1"/>
                        </a:solidFill>
                      </a:endParaRP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Arial" pitchFamily="34" charset="0"/>
                          <a:ea typeface="+mn-ea"/>
                          <a:cs typeface="Arial" pitchFamily="34" charset="0"/>
                        </a:rPr>
                        <a:t>Adults (16+)</a:t>
                      </a:r>
                      <a:endParaRPr lang="en-GB" sz="1100" dirty="0">
                        <a:solidFill>
                          <a:schemeClr val="accent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Arial" pitchFamily="34" charset="0"/>
                          <a:ea typeface="+mn-ea"/>
                          <a:cs typeface="Arial" pitchFamily="34" charset="0"/>
                        </a:rPr>
                        <a:t>Main shoppers with children</a:t>
                      </a:r>
                      <a:endParaRPr lang="en-GB" sz="1100" dirty="0">
                        <a:solidFill>
                          <a:schemeClr val="accent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Arial" pitchFamily="34" charset="0"/>
                          <a:ea typeface="+mn-ea"/>
                          <a:cs typeface="Arial" pitchFamily="34" charset="0"/>
                        </a:rPr>
                        <a:t>16-34 Adults</a:t>
                      </a:r>
                      <a:endParaRPr lang="en-GB" sz="1100" dirty="0">
                        <a:solidFill>
                          <a:schemeClr val="accent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altLang="en-US" sz="1100" b="1" i="0" u="none" strike="noStrike" kern="1200" cap="none" spc="0" normalizeH="0" baseline="0" noProof="0" dirty="0">
                          <a:ln>
                            <a:noFill/>
                          </a:ln>
                          <a:solidFill>
                            <a:schemeClr val="accent2"/>
                          </a:solidFill>
                          <a:effectLst/>
                          <a:uLnTx/>
                          <a:uFillTx/>
                          <a:latin typeface="Arial" pitchFamily="34" charset="0"/>
                          <a:ea typeface="+mn-ea"/>
                          <a:cs typeface="Arial" pitchFamily="34" charset="0"/>
                        </a:rPr>
                        <a:t>ABC1 Adults</a:t>
                      </a:r>
                      <a:endParaRPr lang="en-GB" sz="1100" dirty="0">
                        <a:solidFill>
                          <a:schemeClr val="accent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350658108"/>
                  </a:ext>
                </a:extLst>
              </a:tr>
              <a:tr h="255052">
                <a:tc>
                  <a:txBody>
                    <a:bodyPr/>
                    <a:lstStyle/>
                    <a:p>
                      <a:pPr algn="r"/>
                      <a:r>
                        <a:rPr kumimoji="0" lang="en-GB" altLang="en-US" sz="10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REACH</a:t>
                      </a:r>
                      <a:endParaRPr lang="en-GB" sz="100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3.2%</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4.7%</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4.2%</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894699348"/>
                  </a:ext>
                </a:extLst>
              </a:tr>
              <a:tr h="255052">
                <a:tc>
                  <a:txBody>
                    <a:bodyPr/>
                    <a:lstStyle/>
                    <a:p>
                      <a:pPr algn="r"/>
                      <a:r>
                        <a:rPr kumimoji="0" lang="en-GB" altLang="en-US" sz="10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IMPACTS</a:t>
                      </a:r>
                      <a:endParaRPr lang="en-GB" sz="100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1.7m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2.3m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770k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1.1m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23583829"/>
                  </a:ext>
                </a:extLst>
              </a:tr>
              <a:tr h="322288">
                <a:tc>
                  <a:txBody>
                    <a:bodyPr/>
                    <a:lstStyle/>
                    <a:p>
                      <a:pPr marL="0" marR="0" lvl="0" indent="0" algn="r" defTabSz="961844" rtl="0" eaLnBrk="1" fontAlgn="auto" latinLnBrk="0" hangingPunct="1">
                        <a:lnSpc>
                          <a:spcPts val="1800"/>
                        </a:lnSpc>
                        <a:spcBef>
                          <a:spcPts val="0"/>
                        </a:spcBef>
                        <a:spcAft>
                          <a:spcPts val="0"/>
                        </a:spcAft>
                        <a:buClr>
                          <a:srgbClr val="FFFFFF"/>
                        </a:buClr>
                        <a:buSzPct val="100000"/>
                        <a:buFont typeface="Arial"/>
                        <a:buNone/>
                        <a:tabLst/>
                        <a:defRPr/>
                      </a:pPr>
                      <a:r>
                        <a:rPr kumimoji="0" lang="en-GB" altLang="en-US" sz="10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TVRS</a:t>
                      </a: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mn-lt"/>
                        </a:rPr>
                        <a:t>3.5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5.2</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mn-lt"/>
                        </a:rPr>
                        <a:t>5.0</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619276226"/>
                  </a:ext>
                </a:extLst>
              </a:tr>
            </a:tbl>
          </a:graphicData>
        </a:graphic>
      </p:graphicFrame>
      <p:pic>
        <p:nvPicPr>
          <p:cNvPr id="192514" name="Picture 2" descr="WATCH: Disney &amp; Pixar's 'Elemental' Unveils Teaser Trailer &amp; Poster -  ClickTheCity">
            <a:extLst>
              <a:ext uri="{FF2B5EF4-FFF2-40B4-BE49-F238E27FC236}">
                <a16:creationId xmlns:a16="http://schemas.microsoft.com/office/drawing/2014/main" id="{5DB284A4-36B8-C289-96AF-C63981CC67B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701274" y="1029229"/>
            <a:ext cx="4331047" cy="5234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36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FDC92BE-EE4A-E54C-BFF3-8CF766BB78B9}"/>
              </a:ext>
            </a:extLst>
          </p:cNvPr>
          <p:cNvSpPr txBox="1">
            <a:spLocks/>
          </p:cNvSpPr>
          <p:nvPr/>
        </p:nvSpPr>
        <p:spPr bwMode="gray">
          <a:xfrm>
            <a:off x="259028" y="183348"/>
            <a:ext cx="10435188" cy="431015"/>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07" rtl="0" eaLnBrk="1" fontAlgn="auto" latinLnBrk="0" hangingPunct="1">
              <a:lnSpc>
                <a:spcPct val="100000"/>
              </a:lnSpc>
              <a:spcBef>
                <a:spcPct val="0"/>
              </a:spcBef>
              <a:spcAft>
                <a:spcPts val="0"/>
              </a:spcAft>
              <a:buClrTx/>
              <a:buSzTx/>
              <a:buFontTx/>
              <a:buNone/>
              <a:tabLst/>
              <a:defRPr/>
            </a:pPr>
            <a:r>
              <a:rPr kumimoji="0" lang="en-US" sz="2801" b="0" i="0" u="none" strike="noStrike" kern="1200" cap="all" spc="100" normalizeH="0" baseline="0" noProof="0" dirty="0">
                <a:ln w="22225">
                  <a:noFill/>
                  <a:prstDash val="solid"/>
                </a:ln>
                <a:solidFill>
                  <a:srgbClr val="FFFFFF"/>
                </a:solidFill>
                <a:effectLst/>
                <a:uLnTx/>
                <a:uFillTx/>
                <a:latin typeface="Impact"/>
                <a:ea typeface="+mj-ea"/>
                <a:cs typeface="+mj-cs"/>
              </a:rPr>
              <a:t>Family FILM SLATE 2023</a:t>
            </a:r>
          </a:p>
        </p:txBody>
      </p:sp>
      <p:sp>
        <p:nvSpPr>
          <p:cNvPr id="55" name="Rectangle: Rounded Corners 3">
            <a:extLst>
              <a:ext uri="{FF2B5EF4-FFF2-40B4-BE49-F238E27FC236}">
                <a16:creationId xmlns:a16="http://schemas.microsoft.com/office/drawing/2014/main" id="{81113650-8D03-47D7-B289-DF003545C79F}"/>
              </a:ext>
            </a:extLst>
          </p:cNvPr>
          <p:cNvSpPr/>
          <p:nvPr/>
        </p:nvSpPr>
        <p:spPr>
          <a:xfrm>
            <a:off x="-1" y="3596994"/>
            <a:ext cx="13442951" cy="288000"/>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84" b="0" i="0" u="none" strike="noStrike" kern="1200" cap="none" spc="100" normalizeH="0" baseline="0" noProof="0" dirty="0">
              <a:ln>
                <a:noFill/>
              </a:ln>
              <a:solidFill>
                <a:srgbClr val="000000"/>
              </a:solidFill>
              <a:effectLst/>
              <a:uLnTx/>
              <a:uFillTx/>
              <a:latin typeface="Impact"/>
              <a:ea typeface="+mn-ea"/>
              <a:cs typeface="+mn-cs"/>
            </a:endParaRPr>
          </a:p>
        </p:txBody>
      </p:sp>
      <p:sp>
        <p:nvSpPr>
          <p:cNvPr id="47" name="Title 1">
            <a:extLst>
              <a:ext uri="{FF2B5EF4-FFF2-40B4-BE49-F238E27FC236}">
                <a16:creationId xmlns:a16="http://schemas.microsoft.com/office/drawing/2014/main" id="{BE0D302F-9154-715B-A82C-E0060851A9B2}"/>
              </a:ext>
            </a:extLst>
          </p:cNvPr>
          <p:cNvSpPr txBox="1">
            <a:spLocks/>
          </p:cNvSpPr>
          <p:nvPr/>
        </p:nvSpPr>
        <p:spPr bwMode="gray">
          <a:xfrm>
            <a:off x="259028" y="3682731"/>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JAN</a:t>
            </a:r>
          </a:p>
        </p:txBody>
      </p:sp>
      <p:sp>
        <p:nvSpPr>
          <p:cNvPr id="48" name="Title 1">
            <a:extLst>
              <a:ext uri="{FF2B5EF4-FFF2-40B4-BE49-F238E27FC236}">
                <a16:creationId xmlns:a16="http://schemas.microsoft.com/office/drawing/2014/main" id="{8F1CAF6D-5171-AD89-1F5C-D4967D269227}"/>
              </a:ext>
            </a:extLst>
          </p:cNvPr>
          <p:cNvSpPr txBox="1">
            <a:spLocks/>
          </p:cNvSpPr>
          <p:nvPr/>
        </p:nvSpPr>
        <p:spPr bwMode="gray">
          <a:xfrm>
            <a:off x="1441386" y="3667473"/>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FEB</a:t>
            </a:r>
          </a:p>
        </p:txBody>
      </p:sp>
      <p:sp>
        <p:nvSpPr>
          <p:cNvPr id="49" name="Title 1">
            <a:extLst>
              <a:ext uri="{FF2B5EF4-FFF2-40B4-BE49-F238E27FC236}">
                <a16:creationId xmlns:a16="http://schemas.microsoft.com/office/drawing/2014/main" id="{C68C5B15-DC98-F257-37FD-95B785B2A300}"/>
              </a:ext>
            </a:extLst>
          </p:cNvPr>
          <p:cNvSpPr txBox="1">
            <a:spLocks/>
          </p:cNvSpPr>
          <p:nvPr/>
        </p:nvSpPr>
        <p:spPr bwMode="gray">
          <a:xfrm>
            <a:off x="2547641" y="3682731"/>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MAR</a:t>
            </a:r>
          </a:p>
        </p:txBody>
      </p:sp>
      <p:sp>
        <p:nvSpPr>
          <p:cNvPr id="51" name="Title 1">
            <a:extLst>
              <a:ext uri="{FF2B5EF4-FFF2-40B4-BE49-F238E27FC236}">
                <a16:creationId xmlns:a16="http://schemas.microsoft.com/office/drawing/2014/main" id="{7EA10582-2AE8-7D62-FEC1-2AD8B044236F}"/>
              </a:ext>
            </a:extLst>
          </p:cNvPr>
          <p:cNvSpPr txBox="1">
            <a:spLocks/>
          </p:cNvSpPr>
          <p:nvPr/>
        </p:nvSpPr>
        <p:spPr bwMode="gray">
          <a:xfrm>
            <a:off x="3921425" y="3672769"/>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APR</a:t>
            </a:r>
          </a:p>
        </p:txBody>
      </p:sp>
      <p:sp>
        <p:nvSpPr>
          <p:cNvPr id="52" name="Title 1">
            <a:extLst>
              <a:ext uri="{FF2B5EF4-FFF2-40B4-BE49-F238E27FC236}">
                <a16:creationId xmlns:a16="http://schemas.microsoft.com/office/drawing/2014/main" id="{5FFA68A6-5BE4-0C32-5604-53F9BC7B38BC}"/>
              </a:ext>
            </a:extLst>
          </p:cNvPr>
          <p:cNvSpPr txBox="1">
            <a:spLocks/>
          </p:cNvSpPr>
          <p:nvPr/>
        </p:nvSpPr>
        <p:spPr bwMode="gray">
          <a:xfrm>
            <a:off x="4804997" y="3675347"/>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MAY</a:t>
            </a:r>
          </a:p>
        </p:txBody>
      </p:sp>
      <p:sp>
        <p:nvSpPr>
          <p:cNvPr id="53" name="Title 1">
            <a:extLst>
              <a:ext uri="{FF2B5EF4-FFF2-40B4-BE49-F238E27FC236}">
                <a16:creationId xmlns:a16="http://schemas.microsoft.com/office/drawing/2014/main" id="{B0738183-F9F0-6797-645D-53246778B9BD}"/>
              </a:ext>
            </a:extLst>
          </p:cNvPr>
          <p:cNvSpPr txBox="1">
            <a:spLocks/>
          </p:cNvSpPr>
          <p:nvPr/>
        </p:nvSpPr>
        <p:spPr bwMode="gray">
          <a:xfrm>
            <a:off x="5900456" y="3657759"/>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JUN</a:t>
            </a:r>
          </a:p>
        </p:txBody>
      </p:sp>
      <p:sp>
        <p:nvSpPr>
          <p:cNvPr id="56" name="Title 1">
            <a:extLst>
              <a:ext uri="{FF2B5EF4-FFF2-40B4-BE49-F238E27FC236}">
                <a16:creationId xmlns:a16="http://schemas.microsoft.com/office/drawing/2014/main" id="{BFAED1DA-E089-13BB-E9D9-50E9FD0035A8}"/>
              </a:ext>
            </a:extLst>
          </p:cNvPr>
          <p:cNvSpPr txBox="1">
            <a:spLocks/>
          </p:cNvSpPr>
          <p:nvPr/>
        </p:nvSpPr>
        <p:spPr bwMode="gray">
          <a:xfrm>
            <a:off x="7245415" y="3665146"/>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JUL</a:t>
            </a:r>
          </a:p>
        </p:txBody>
      </p:sp>
      <p:sp>
        <p:nvSpPr>
          <p:cNvPr id="58" name="Title 1">
            <a:extLst>
              <a:ext uri="{FF2B5EF4-FFF2-40B4-BE49-F238E27FC236}">
                <a16:creationId xmlns:a16="http://schemas.microsoft.com/office/drawing/2014/main" id="{0444A0D1-ADA5-FC2F-F41B-9C213615E104}"/>
              </a:ext>
            </a:extLst>
          </p:cNvPr>
          <p:cNvSpPr txBox="1">
            <a:spLocks/>
          </p:cNvSpPr>
          <p:nvPr/>
        </p:nvSpPr>
        <p:spPr bwMode="gray">
          <a:xfrm>
            <a:off x="8137329" y="3657759"/>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AUG</a:t>
            </a:r>
          </a:p>
        </p:txBody>
      </p:sp>
      <p:sp>
        <p:nvSpPr>
          <p:cNvPr id="59" name="Title 1">
            <a:extLst>
              <a:ext uri="{FF2B5EF4-FFF2-40B4-BE49-F238E27FC236}">
                <a16:creationId xmlns:a16="http://schemas.microsoft.com/office/drawing/2014/main" id="{F9B19B72-976F-5F6A-625F-4E037538ED4E}"/>
              </a:ext>
            </a:extLst>
          </p:cNvPr>
          <p:cNvSpPr txBox="1">
            <a:spLocks/>
          </p:cNvSpPr>
          <p:nvPr/>
        </p:nvSpPr>
        <p:spPr bwMode="gray">
          <a:xfrm>
            <a:off x="9174064" y="3665146"/>
            <a:ext cx="359900"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SEP</a:t>
            </a:r>
          </a:p>
        </p:txBody>
      </p:sp>
      <p:sp>
        <p:nvSpPr>
          <p:cNvPr id="60" name="Title 1">
            <a:extLst>
              <a:ext uri="{FF2B5EF4-FFF2-40B4-BE49-F238E27FC236}">
                <a16:creationId xmlns:a16="http://schemas.microsoft.com/office/drawing/2014/main" id="{E8F83E1F-08E3-6C2F-0CD4-8F731EF916C8}"/>
              </a:ext>
            </a:extLst>
          </p:cNvPr>
          <p:cNvSpPr txBox="1">
            <a:spLocks/>
          </p:cNvSpPr>
          <p:nvPr/>
        </p:nvSpPr>
        <p:spPr bwMode="gray">
          <a:xfrm>
            <a:off x="10097828" y="3665146"/>
            <a:ext cx="522152"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OCT</a:t>
            </a:r>
          </a:p>
        </p:txBody>
      </p:sp>
      <p:sp>
        <p:nvSpPr>
          <p:cNvPr id="61" name="Title 1">
            <a:extLst>
              <a:ext uri="{FF2B5EF4-FFF2-40B4-BE49-F238E27FC236}">
                <a16:creationId xmlns:a16="http://schemas.microsoft.com/office/drawing/2014/main" id="{76ED3C6F-B425-758B-CFED-99C5B858DCFB}"/>
              </a:ext>
            </a:extLst>
          </p:cNvPr>
          <p:cNvSpPr txBox="1">
            <a:spLocks/>
          </p:cNvSpPr>
          <p:nvPr/>
        </p:nvSpPr>
        <p:spPr bwMode="gray">
          <a:xfrm>
            <a:off x="11220831" y="3671411"/>
            <a:ext cx="3635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NOV</a:t>
            </a:r>
          </a:p>
        </p:txBody>
      </p:sp>
      <p:sp>
        <p:nvSpPr>
          <p:cNvPr id="62" name="Title 1">
            <a:extLst>
              <a:ext uri="{FF2B5EF4-FFF2-40B4-BE49-F238E27FC236}">
                <a16:creationId xmlns:a16="http://schemas.microsoft.com/office/drawing/2014/main" id="{944F19E6-B189-A0B7-2EBF-4A306F0D367C}"/>
              </a:ext>
            </a:extLst>
          </p:cNvPr>
          <p:cNvSpPr txBox="1">
            <a:spLocks/>
          </p:cNvSpPr>
          <p:nvPr/>
        </p:nvSpPr>
        <p:spPr bwMode="gray">
          <a:xfrm>
            <a:off x="12285036" y="3675347"/>
            <a:ext cx="291583"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dirty="0">
                <a:ln w="22225">
                  <a:noFill/>
                  <a:prstDash val="solid"/>
                </a:ln>
                <a:solidFill>
                  <a:srgbClr val="000000"/>
                </a:solidFill>
                <a:effectLst/>
                <a:uLnTx/>
                <a:uFillTx/>
                <a:latin typeface="Arial" charset="0"/>
                <a:ea typeface="Arial" charset="0"/>
                <a:cs typeface="Arial" charset="0"/>
              </a:rPr>
              <a:t>DEC</a:t>
            </a:r>
          </a:p>
        </p:txBody>
      </p:sp>
      <p:cxnSp>
        <p:nvCxnSpPr>
          <p:cNvPr id="65" name="Straight Connector 64">
            <a:extLst>
              <a:ext uri="{FF2B5EF4-FFF2-40B4-BE49-F238E27FC236}">
                <a16:creationId xmlns:a16="http://schemas.microsoft.com/office/drawing/2014/main" id="{F37115E0-8D82-4D40-5489-D580E385C69C}"/>
              </a:ext>
            </a:extLst>
          </p:cNvPr>
          <p:cNvCxnSpPr>
            <a:cxnSpLocks/>
          </p:cNvCxnSpPr>
          <p:nvPr/>
        </p:nvCxnSpPr>
        <p:spPr>
          <a:xfrm flipV="1">
            <a:off x="1805662" y="2866580"/>
            <a:ext cx="0" cy="808767"/>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E56FD40-06C8-995C-AE9F-727A9925DF72}"/>
              </a:ext>
            </a:extLst>
          </p:cNvPr>
          <p:cNvCxnSpPr>
            <a:cxnSpLocks/>
          </p:cNvCxnSpPr>
          <p:nvPr/>
        </p:nvCxnSpPr>
        <p:spPr>
          <a:xfrm flipV="1">
            <a:off x="3921425" y="2208385"/>
            <a:ext cx="0" cy="161753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1B9F95-64F6-1000-9D6F-8037AB523984}"/>
              </a:ext>
            </a:extLst>
          </p:cNvPr>
          <p:cNvCxnSpPr>
            <a:cxnSpLocks/>
          </p:cNvCxnSpPr>
          <p:nvPr/>
        </p:nvCxnSpPr>
        <p:spPr>
          <a:xfrm flipH="1" flipV="1">
            <a:off x="3358482" y="3906314"/>
            <a:ext cx="5840" cy="1758527"/>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18" name="Picture 117">
            <a:extLst>
              <a:ext uri="{FF2B5EF4-FFF2-40B4-BE49-F238E27FC236}">
                <a16:creationId xmlns:a16="http://schemas.microsoft.com/office/drawing/2014/main" id="{004B50FB-410F-A7F9-89CA-F75700FF33C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61440" y="4403805"/>
            <a:ext cx="1653262" cy="1006675"/>
          </a:xfrm>
          <a:prstGeom prst="rect">
            <a:avLst/>
          </a:prstGeom>
        </p:spPr>
      </p:pic>
      <p:cxnSp>
        <p:nvCxnSpPr>
          <p:cNvPr id="124" name="Straight Connector 123">
            <a:extLst>
              <a:ext uri="{FF2B5EF4-FFF2-40B4-BE49-F238E27FC236}">
                <a16:creationId xmlns:a16="http://schemas.microsoft.com/office/drawing/2014/main" id="{B4EE2615-42C2-E198-19D4-1C6A7481BCA7}"/>
              </a:ext>
            </a:extLst>
          </p:cNvPr>
          <p:cNvCxnSpPr>
            <a:cxnSpLocks/>
          </p:cNvCxnSpPr>
          <p:nvPr/>
        </p:nvCxnSpPr>
        <p:spPr>
          <a:xfrm flipV="1">
            <a:off x="5476622" y="3884994"/>
            <a:ext cx="0" cy="51737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408FF34E-5920-F4E5-4767-8CF3387EF7B1}"/>
              </a:ext>
            </a:extLst>
          </p:cNvPr>
          <p:cNvCxnSpPr>
            <a:cxnSpLocks/>
          </p:cNvCxnSpPr>
          <p:nvPr/>
        </p:nvCxnSpPr>
        <p:spPr>
          <a:xfrm flipV="1">
            <a:off x="6876808" y="2057813"/>
            <a:ext cx="0" cy="161753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7434FF1F-77A9-6E88-A3EE-74D7CEAFCBE8}"/>
              </a:ext>
            </a:extLst>
          </p:cNvPr>
          <p:cNvCxnSpPr>
            <a:cxnSpLocks/>
          </p:cNvCxnSpPr>
          <p:nvPr/>
        </p:nvCxnSpPr>
        <p:spPr>
          <a:xfrm flipV="1">
            <a:off x="10423969" y="2537482"/>
            <a:ext cx="0" cy="1039736"/>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D06924F-F9F9-E6CB-0D04-F6D53FE5F067}"/>
              </a:ext>
            </a:extLst>
          </p:cNvPr>
          <p:cNvCxnSpPr>
            <a:cxnSpLocks/>
          </p:cNvCxnSpPr>
          <p:nvPr/>
        </p:nvCxnSpPr>
        <p:spPr>
          <a:xfrm flipV="1">
            <a:off x="8765986" y="2377227"/>
            <a:ext cx="14631" cy="1441981"/>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D588F7E-E825-0DBA-31CE-38641432C71C}"/>
              </a:ext>
            </a:extLst>
          </p:cNvPr>
          <p:cNvCxnSpPr>
            <a:cxnSpLocks/>
          </p:cNvCxnSpPr>
          <p:nvPr/>
        </p:nvCxnSpPr>
        <p:spPr>
          <a:xfrm flipV="1">
            <a:off x="10799320" y="3742090"/>
            <a:ext cx="0" cy="2081399"/>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51D7229-8F33-C96D-4998-8D1B051F84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5329" y="2161400"/>
            <a:ext cx="2348423" cy="723508"/>
          </a:xfrm>
          <a:prstGeom prst="rect">
            <a:avLst/>
          </a:prstGeom>
        </p:spPr>
      </p:pic>
      <p:pic>
        <p:nvPicPr>
          <p:cNvPr id="4" name="Picture 3">
            <a:extLst>
              <a:ext uri="{FF2B5EF4-FFF2-40B4-BE49-F238E27FC236}">
                <a16:creationId xmlns:a16="http://schemas.microsoft.com/office/drawing/2014/main" id="{1BD7E369-635D-DD1B-F03F-D70AE1549952}"/>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9810" b="89751" l="9906" r="90094">
                        <a14:foregroundMark x1="89717" y1="53441" x2="90189" y2="46706"/>
                      </a14:backgroundRemoval>
                    </a14:imgEffect>
                  </a14:imgLayer>
                </a14:imgProps>
              </a:ext>
              <a:ext uri="{28A0092B-C50C-407E-A947-70E740481C1C}">
                <a14:useLocalDpi xmlns:a14="http://schemas.microsoft.com/office/drawing/2010/main"/>
              </a:ext>
            </a:extLst>
          </a:blip>
          <a:srcRect/>
          <a:stretch/>
        </p:blipFill>
        <p:spPr>
          <a:xfrm>
            <a:off x="2814219" y="859979"/>
            <a:ext cx="2115088" cy="1364570"/>
          </a:xfrm>
          <a:prstGeom prst="rect">
            <a:avLst/>
          </a:prstGeom>
        </p:spPr>
      </p:pic>
      <p:pic>
        <p:nvPicPr>
          <p:cNvPr id="46" name="Picture 45">
            <a:extLst>
              <a:ext uri="{FF2B5EF4-FFF2-40B4-BE49-F238E27FC236}">
                <a16:creationId xmlns:a16="http://schemas.microsoft.com/office/drawing/2014/main" id="{DCA232E1-05A3-827B-FCEC-FC7EF012484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578474" y="1378883"/>
            <a:ext cx="2539374" cy="849789"/>
          </a:xfrm>
          <a:prstGeom prst="rect">
            <a:avLst/>
          </a:prstGeom>
        </p:spPr>
      </p:pic>
      <p:pic>
        <p:nvPicPr>
          <p:cNvPr id="66" name="Picture 65">
            <a:extLst>
              <a:ext uri="{FF2B5EF4-FFF2-40B4-BE49-F238E27FC236}">
                <a16:creationId xmlns:a16="http://schemas.microsoft.com/office/drawing/2014/main" id="{DEA3D1E7-FC29-6C1C-D9F7-CA0AEB2A635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572442" y="2208385"/>
            <a:ext cx="2185096" cy="658195"/>
          </a:xfrm>
          <a:prstGeom prst="rect">
            <a:avLst/>
          </a:prstGeom>
        </p:spPr>
      </p:pic>
      <p:pic>
        <p:nvPicPr>
          <p:cNvPr id="71" name="Picture 4">
            <a:extLst>
              <a:ext uri="{FF2B5EF4-FFF2-40B4-BE49-F238E27FC236}">
                <a16:creationId xmlns:a16="http://schemas.microsoft.com/office/drawing/2014/main" id="{0252E5DD-7B8D-707C-2622-6CDA4ADC4174}"/>
              </a:ext>
            </a:extLst>
          </p:cNvPr>
          <p:cNvPicPr>
            <a:picLocks noChangeAspect="1" noChangeArrowheads="1"/>
          </p:cNvPicPr>
          <p:nvPr/>
        </p:nvPicPr>
        <p:blipFill rotWithShape="1">
          <a:blip r:embed="rId8" cstate="screen">
            <a:extLst>
              <a:ext uri="{BEBA8EAE-BF5A-486C-A8C5-ECC9F3942E4B}">
                <a14:imgProps xmlns:a14="http://schemas.microsoft.com/office/drawing/2010/main">
                  <a14:imgLayer r:embed="rId9">
                    <a14:imgEffect>
                      <a14:backgroundRemoval t="33980" b="73939" l="9994" r="89885">
                        <a14:foregroundMark x1="26772" y1="50747" x2="26772" y2="41374"/>
                        <a14:foregroundMark x1="36220" y1="40364" x2="36220" y2="47636"/>
                        <a14:foregroundMark x1="47910" y1="42909" x2="42217" y2="45818"/>
                        <a14:foregroundMark x1="41611" y1="47677" x2="41611" y2="48768"/>
                        <a14:foregroundMark x1="63840" y1="49414" x2="65597" y2="40566"/>
                        <a14:foregroundMark x1="74319" y1="51273" x2="73652" y2="43152"/>
                        <a14:foregroundMark x1="82919" y1="43919" x2="87704" y2="47717"/>
                        <a14:foregroundMark x1="48819" y1="73939" x2="48819" y2="73939"/>
                        <a14:foregroundMark x1="48819" y1="73939" x2="45669" y2="73859"/>
                        <a14:backgroundMark x1="9509" y1="48848" x2="9509" y2="48848"/>
                        <a14:backgroundMark x1="9509" y1="48848" x2="9509" y2="48848"/>
                        <a14:backgroundMark x1="9509" y1="48848" x2="9509" y2="48848"/>
                        <a14:backgroundMark x1="9752" y1="48606" x2="9752" y2="48606"/>
                        <a14:backgroundMark x1="9570" y1="48929" x2="9691" y2="48768"/>
                      </a14:backgroundRemoval>
                    </a14:imgEffect>
                  </a14:imgLayer>
                </a14:imgProps>
              </a:ext>
              <a:ext uri="{28A0092B-C50C-407E-A947-70E740481C1C}">
                <a14:useLocalDpi xmlns:a14="http://schemas.microsoft.com/office/drawing/2010/main"/>
              </a:ext>
            </a:extLst>
          </a:blip>
          <a:srcRect t="29136" b="21828"/>
          <a:stretch/>
        </p:blipFill>
        <p:spPr bwMode="auto">
          <a:xfrm>
            <a:off x="9511143" y="1249590"/>
            <a:ext cx="1678603" cy="123392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a:extLst>
              <a:ext uri="{FF2B5EF4-FFF2-40B4-BE49-F238E27FC236}">
                <a16:creationId xmlns:a16="http://schemas.microsoft.com/office/drawing/2014/main" id="{0B893A13-E7E9-0CA1-2984-69D28856067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078630" y="4597080"/>
            <a:ext cx="1914516" cy="1365409"/>
          </a:xfrm>
          <a:prstGeom prst="rect">
            <a:avLst/>
          </a:prstGeom>
        </p:spPr>
      </p:pic>
      <p:cxnSp>
        <p:nvCxnSpPr>
          <p:cNvPr id="50" name="Straight Connector 49">
            <a:extLst>
              <a:ext uri="{FF2B5EF4-FFF2-40B4-BE49-F238E27FC236}">
                <a16:creationId xmlns:a16="http://schemas.microsoft.com/office/drawing/2014/main" id="{DAE359A7-B79A-6085-8F83-29D9C5DFBE60}"/>
              </a:ext>
            </a:extLst>
          </p:cNvPr>
          <p:cNvCxnSpPr>
            <a:cxnSpLocks/>
          </p:cNvCxnSpPr>
          <p:nvPr/>
        </p:nvCxnSpPr>
        <p:spPr>
          <a:xfrm flipV="1">
            <a:off x="7852634" y="3836619"/>
            <a:ext cx="0" cy="51737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E7408DA-4881-788F-C2A5-B5A0C6E82465}"/>
              </a:ext>
            </a:extLst>
          </p:cNvPr>
          <p:cNvSpPr txBox="1"/>
          <p:nvPr/>
        </p:nvSpPr>
        <p:spPr>
          <a:xfrm>
            <a:off x="2627293" y="5615435"/>
            <a:ext cx="1462378" cy="369332"/>
          </a:xfrm>
          <a:prstGeom prst="rect">
            <a:avLst/>
          </a:prstGeom>
          <a:noFill/>
          <a:ln>
            <a:noFill/>
          </a:ln>
        </p:spPr>
        <p:txBody>
          <a:bodyPr wrap="square">
            <a:spAutoFit/>
          </a:bodyPr>
          <a:lstStyle/>
          <a:p>
            <a:pPr algn="ctr"/>
            <a:r>
              <a:rPr lang="en-GB" sz="1800" dirty="0">
                <a:solidFill>
                  <a:schemeClr val="accent5">
                    <a:lumMod val="20000"/>
                    <a:lumOff val="80000"/>
                  </a:schemeClr>
                </a:solidFill>
                <a:latin typeface="+mj-lt"/>
              </a:rPr>
              <a:t>Mummies</a:t>
            </a:r>
          </a:p>
        </p:txBody>
      </p:sp>
      <p:sp>
        <p:nvSpPr>
          <p:cNvPr id="2" name="TextBox 1">
            <a:extLst>
              <a:ext uri="{FF2B5EF4-FFF2-40B4-BE49-F238E27FC236}">
                <a16:creationId xmlns:a16="http://schemas.microsoft.com/office/drawing/2014/main" id="{00B35698-5370-2EDB-7FF1-9778AD3289F0}"/>
              </a:ext>
            </a:extLst>
          </p:cNvPr>
          <p:cNvSpPr txBox="1"/>
          <p:nvPr/>
        </p:nvSpPr>
        <p:spPr>
          <a:xfrm>
            <a:off x="5483513" y="2783591"/>
            <a:ext cx="1462378" cy="369332"/>
          </a:xfrm>
          <a:prstGeom prst="rect">
            <a:avLst/>
          </a:prstGeom>
          <a:noFill/>
          <a:ln>
            <a:noFill/>
          </a:ln>
        </p:spPr>
        <p:txBody>
          <a:bodyPr wrap="square">
            <a:spAutoFit/>
          </a:bodyPr>
          <a:lstStyle/>
          <a:p>
            <a:pPr algn="ctr"/>
            <a:r>
              <a:rPr lang="en-GB" sz="1800" dirty="0">
                <a:solidFill>
                  <a:schemeClr val="accent5">
                    <a:lumMod val="20000"/>
                    <a:lumOff val="80000"/>
                  </a:schemeClr>
                </a:solidFill>
                <a:latin typeface="+mj-lt"/>
              </a:rPr>
              <a:t>Strays</a:t>
            </a:r>
          </a:p>
        </p:txBody>
      </p:sp>
      <p:cxnSp>
        <p:nvCxnSpPr>
          <p:cNvPr id="40" name="Straight Connector 39">
            <a:extLst>
              <a:ext uri="{FF2B5EF4-FFF2-40B4-BE49-F238E27FC236}">
                <a16:creationId xmlns:a16="http://schemas.microsoft.com/office/drawing/2014/main" id="{70F3BFB7-FC91-4D0E-27BC-8640F9D9E740}"/>
              </a:ext>
            </a:extLst>
          </p:cNvPr>
          <p:cNvCxnSpPr>
            <a:cxnSpLocks/>
          </p:cNvCxnSpPr>
          <p:nvPr/>
        </p:nvCxnSpPr>
        <p:spPr>
          <a:xfrm flipV="1">
            <a:off x="6232854" y="3147772"/>
            <a:ext cx="0" cy="51737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2710E33-6552-61E0-E8CE-A7DF06B18C6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945960" y="1924172"/>
            <a:ext cx="2139571" cy="1204335"/>
          </a:xfrm>
          <a:prstGeom prst="rect">
            <a:avLst/>
          </a:prstGeom>
        </p:spPr>
      </p:pic>
      <p:cxnSp>
        <p:nvCxnSpPr>
          <p:cNvPr id="44" name="Straight Connector 43">
            <a:extLst>
              <a:ext uri="{FF2B5EF4-FFF2-40B4-BE49-F238E27FC236}">
                <a16:creationId xmlns:a16="http://schemas.microsoft.com/office/drawing/2014/main" id="{6A4AE73D-E71B-F23E-999F-7B46430DD088}"/>
              </a:ext>
            </a:extLst>
          </p:cNvPr>
          <p:cNvCxnSpPr>
            <a:cxnSpLocks/>
          </p:cNvCxnSpPr>
          <p:nvPr/>
        </p:nvCxnSpPr>
        <p:spPr>
          <a:xfrm flipV="1">
            <a:off x="12057448" y="3128507"/>
            <a:ext cx="0" cy="51737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111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EE32363-3F1E-5B05-0132-882BC2EB120A}"/>
              </a:ext>
            </a:extLst>
          </p:cNvPr>
          <p:cNvPicPr>
            <a:picLocks noGrp="1" noChangeAspect="1"/>
          </p:cNvPicPr>
          <p:nvPr>
            <p:ph type="pic" sz="quarter" idx="16"/>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pic>
        <p:nvPicPr>
          <p:cNvPr id="22" name="Picture 21">
            <a:extLst>
              <a:ext uri="{FF2B5EF4-FFF2-40B4-BE49-F238E27FC236}">
                <a16:creationId xmlns:a16="http://schemas.microsoft.com/office/drawing/2014/main" id="{267A76F8-0D47-D61C-A019-CDAF49D02BC5}"/>
              </a:ext>
            </a:extLst>
          </p:cNvPr>
          <p:cNvPicPr>
            <a:picLocks noChangeAspect="1"/>
          </p:cNvPicPr>
          <p:nvPr/>
        </p:nvPicPr>
        <p:blipFill>
          <a:blip r:embed="rId3">
            <a:duotone>
              <a:schemeClr val="accent4">
                <a:shade val="45000"/>
                <a:satMod val="135000"/>
              </a:schemeClr>
              <a:prstClr val="white"/>
            </a:duotone>
          </a:blip>
          <a:stretch>
            <a:fillRect/>
          </a:stretch>
        </p:blipFill>
        <p:spPr>
          <a:xfrm>
            <a:off x="105" y="0"/>
            <a:ext cx="13442845" cy="7071973"/>
          </a:xfrm>
          <a:prstGeom prst="rect">
            <a:avLst/>
          </a:prstGeom>
        </p:spPr>
      </p:pic>
      <p:sp>
        <p:nvSpPr>
          <p:cNvPr id="9" name="Title 8">
            <a:extLst>
              <a:ext uri="{FF2B5EF4-FFF2-40B4-BE49-F238E27FC236}">
                <a16:creationId xmlns:a16="http://schemas.microsoft.com/office/drawing/2014/main" id="{142DCA56-08F9-4DFC-894C-94E73FDD2449}"/>
              </a:ext>
            </a:extLst>
          </p:cNvPr>
          <p:cNvSpPr>
            <a:spLocks noGrp="1"/>
          </p:cNvSpPr>
          <p:nvPr>
            <p:ph type="title"/>
          </p:nvPr>
        </p:nvSpPr>
        <p:spPr/>
        <p:txBody>
          <a:bodyPr/>
          <a:lstStyle/>
          <a:p>
            <a:r>
              <a:rPr lang="en-GB" dirty="0">
                <a:solidFill>
                  <a:srgbClr val="FFFFFF"/>
                </a:solidFill>
              </a:rPr>
              <a:t>MAIN SHOPPER WITH CHILDREN CINEMAGOERS</a:t>
            </a:r>
            <a:endParaRPr lang="en-GB" dirty="0"/>
          </a:p>
        </p:txBody>
      </p:sp>
      <p:sp>
        <p:nvSpPr>
          <p:cNvPr id="10" name="Text Placeholder 9">
            <a:extLst>
              <a:ext uri="{FF2B5EF4-FFF2-40B4-BE49-F238E27FC236}">
                <a16:creationId xmlns:a16="http://schemas.microsoft.com/office/drawing/2014/main" id="{362EAFD4-008C-47EC-BCE4-8942475196D7}"/>
              </a:ext>
            </a:extLst>
          </p:cNvPr>
          <p:cNvSpPr>
            <a:spLocks noGrp="1"/>
          </p:cNvSpPr>
          <p:nvPr>
            <p:ph type="body" sz="quarter" idx="11"/>
          </p:nvPr>
        </p:nvSpPr>
        <p:spPr>
          <a:xfrm>
            <a:off x="9642763" y="7189564"/>
            <a:ext cx="3655725" cy="246221"/>
          </a:xfrm>
        </p:spPr>
        <p:txBody>
          <a:bodyPr/>
          <a:lstStyle/>
          <a:p>
            <a:pPr lvl="0">
              <a:lnSpc>
                <a:spcPct val="100000"/>
              </a:lnSpc>
              <a:buClrTx/>
              <a:buSzTx/>
              <a:defRPr/>
            </a:pPr>
            <a:r>
              <a:rPr lang="en-GB" dirty="0">
                <a:solidFill>
                  <a:srgbClr val="000000">
                    <a:lumMod val="95000"/>
                    <a:lumOff val="5000"/>
                  </a:srgbClr>
                </a:solidFill>
                <a:latin typeface="Arial" charset="0"/>
                <a:ea typeface="Arial" charset="0"/>
                <a:cs typeface="Arial" charset="0"/>
              </a:rPr>
              <a:t>Source: TGI GB Oct 2022. Target: Mainshoppers who have presence of children in the household who are heavy cinemagoers. Index vs. average GB adult</a:t>
            </a:r>
          </a:p>
        </p:txBody>
      </p:sp>
      <p:sp>
        <p:nvSpPr>
          <p:cNvPr id="12" name="Text Placeholder 11">
            <a:extLst>
              <a:ext uri="{FF2B5EF4-FFF2-40B4-BE49-F238E27FC236}">
                <a16:creationId xmlns:a16="http://schemas.microsoft.com/office/drawing/2014/main" id="{EA4C299E-5DE3-48F6-BAD1-442E5F3D6A24}"/>
              </a:ext>
            </a:extLst>
          </p:cNvPr>
          <p:cNvSpPr>
            <a:spLocks noGrp="1"/>
          </p:cNvSpPr>
          <p:nvPr>
            <p:ph type="body" sz="quarter" idx="27"/>
          </p:nvPr>
        </p:nvSpPr>
        <p:spPr>
          <a:xfrm>
            <a:off x="270623" y="651956"/>
            <a:ext cx="12264485" cy="436608"/>
          </a:xfrm>
        </p:spPr>
        <p:txBody>
          <a:bodyPr/>
          <a:lstStyle/>
          <a:p>
            <a:r>
              <a:rPr lang="en-GB" dirty="0">
                <a:solidFill>
                  <a:srgbClr val="FFFFFF"/>
                </a:solidFill>
              </a:rPr>
              <a:t>Category insights</a:t>
            </a:r>
            <a:endParaRPr lang="en-GB" dirty="0"/>
          </a:p>
        </p:txBody>
      </p:sp>
      <p:sp>
        <p:nvSpPr>
          <p:cNvPr id="16" name="Oval 15">
            <a:extLst>
              <a:ext uri="{FF2B5EF4-FFF2-40B4-BE49-F238E27FC236}">
                <a16:creationId xmlns:a16="http://schemas.microsoft.com/office/drawing/2014/main" id="{D225B2B8-F2C7-4418-A36B-3FDAB3D77BC3}"/>
              </a:ext>
            </a:extLst>
          </p:cNvPr>
          <p:cNvSpPr/>
          <p:nvPr/>
        </p:nvSpPr>
        <p:spPr>
          <a:xfrm>
            <a:off x="774783" y="1599026"/>
            <a:ext cx="2162382" cy="2190863"/>
          </a:xfrm>
          <a:prstGeom prst="ellipse">
            <a:avLst/>
          </a:prstGeom>
          <a:solidFill>
            <a:srgbClr val="FFFFFF">
              <a:alpha val="50196"/>
            </a:srgb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FFFF"/>
                </a:solidFill>
                <a:effectLst/>
                <a:uLnTx/>
                <a:uFillTx/>
                <a:latin typeface="Impact"/>
                <a:ea typeface="+mn-ea"/>
                <a:cs typeface="+mn-cs"/>
              </a:rPr>
              <a:t>158</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Plan to buy a car</a:t>
            </a:r>
            <a:endParaRPr kumimoji="0" lang="en-GB" sz="1200" b="0" i="0" u="none" strike="noStrike" kern="1200" cap="none" spc="0" normalizeH="0" baseline="30000" noProof="0" dirty="0">
              <a:ln>
                <a:noFill/>
              </a:ln>
              <a:solidFill>
                <a:srgbClr val="FFFFFF"/>
              </a:solidFill>
              <a:effectLst/>
              <a:uLnTx/>
              <a:uFillTx/>
              <a:latin typeface="Arial"/>
              <a:ea typeface="+mn-ea"/>
              <a:cs typeface="+mn-cs"/>
            </a:endParaRPr>
          </a:p>
        </p:txBody>
      </p:sp>
      <p:sp>
        <p:nvSpPr>
          <p:cNvPr id="17" name="Oval 16">
            <a:extLst>
              <a:ext uri="{FF2B5EF4-FFF2-40B4-BE49-F238E27FC236}">
                <a16:creationId xmlns:a16="http://schemas.microsoft.com/office/drawing/2014/main" id="{39E9814B-3BFC-4A1D-8EB2-713DC27EBB9B}"/>
              </a:ext>
            </a:extLst>
          </p:cNvPr>
          <p:cNvSpPr/>
          <p:nvPr/>
        </p:nvSpPr>
        <p:spPr>
          <a:xfrm>
            <a:off x="7096413" y="1569367"/>
            <a:ext cx="2162382" cy="2190863"/>
          </a:xfrm>
          <a:prstGeom prst="ellipse">
            <a:avLst/>
          </a:prstGeom>
          <a:solidFill>
            <a:srgbClr val="FFFFFF">
              <a:alpha val="50196"/>
            </a:srgb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FFFF"/>
                </a:solidFill>
                <a:effectLst/>
                <a:uLnTx/>
                <a:uFillTx/>
                <a:latin typeface="Impact"/>
                <a:ea typeface="+mn-ea"/>
                <a:cs typeface="+mn-cs"/>
              </a:rPr>
              <a:t>180</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Planning to book a holiday or short break in the next</a:t>
            </a:r>
            <a:r>
              <a:rPr lang="en-GB" sz="1200" dirty="0">
                <a:solidFill>
                  <a:srgbClr val="FFFFFF"/>
                </a:solidFill>
                <a:latin typeface="Arial"/>
              </a:rPr>
              <a:t> year</a:t>
            </a: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18" name="Oval 17">
            <a:extLst>
              <a:ext uri="{FF2B5EF4-FFF2-40B4-BE49-F238E27FC236}">
                <a16:creationId xmlns:a16="http://schemas.microsoft.com/office/drawing/2014/main" id="{06C5CDF9-6821-4F76-AF47-2895C6649369}"/>
              </a:ext>
            </a:extLst>
          </p:cNvPr>
          <p:cNvSpPr/>
          <p:nvPr/>
        </p:nvSpPr>
        <p:spPr>
          <a:xfrm>
            <a:off x="10372726" y="1599026"/>
            <a:ext cx="2162382" cy="2190863"/>
          </a:xfrm>
          <a:prstGeom prst="ellipse">
            <a:avLst/>
          </a:prstGeom>
          <a:solidFill>
            <a:srgbClr val="FFFFFF">
              <a:alpha val="50196"/>
            </a:srgb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FFFF"/>
                </a:solidFill>
                <a:effectLst/>
                <a:uLnTx/>
                <a:uFillTx/>
                <a:latin typeface="Impact"/>
                <a:ea typeface="+mn-ea"/>
                <a:cs typeface="+mn-cs"/>
              </a:rPr>
              <a:t>186</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‘I am tempted to buy products I’ve seen advertised’</a:t>
            </a:r>
          </a:p>
        </p:txBody>
      </p:sp>
      <p:sp>
        <p:nvSpPr>
          <p:cNvPr id="19" name="Oval 18">
            <a:extLst>
              <a:ext uri="{FF2B5EF4-FFF2-40B4-BE49-F238E27FC236}">
                <a16:creationId xmlns:a16="http://schemas.microsoft.com/office/drawing/2014/main" id="{A2942297-1AA1-4AC5-8B59-4D1A3B353B6D}"/>
              </a:ext>
            </a:extLst>
          </p:cNvPr>
          <p:cNvSpPr/>
          <p:nvPr/>
        </p:nvSpPr>
        <p:spPr>
          <a:xfrm>
            <a:off x="774783" y="4108337"/>
            <a:ext cx="2162382" cy="2190863"/>
          </a:xfrm>
          <a:prstGeom prst="ellipse">
            <a:avLst/>
          </a:prstGeom>
          <a:solidFill>
            <a:srgbClr val="FFFFFF">
              <a:alpha val="50196"/>
            </a:srgb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FFFF"/>
                </a:solidFill>
                <a:effectLst/>
                <a:uLnTx/>
                <a:uFillTx/>
                <a:latin typeface="Impact"/>
                <a:ea typeface="+mn-ea"/>
                <a:cs typeface="+mn-cs"/>
              </a:rPr>
              <a:t>2x</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Plan to spend a lot of money on buying a new smartphone</a:t>
            </a:r>
          </a:p>
        </p:txBody>
      </p:sp>
      <p:sp>
        <p:nvSpPr>
          <p:cNvPr id="20" name="Oval 19">
            <a:extLst>
              <a:ext uri="{FF2B5EF4-FFF2-40B4-BE49-F238E27FC236}">
                <a16:creationId xmlns:a16="http://schemas.microsoft.com/office/drawing/2014/main" id="{E736CFC2-4DF4-498D-B4AC-4B93787AB2C1}"/>
              </a:ext>
            </a:extLst>
          </p:cNvPr>
          <p:cNvSpPr/>
          <p:nvPr/>
        </p:nvSpPr>
        <p:spPr>
          <a:xfrm>
            <a:off x="7096414" y="4108337"/>
            <a:ext cx="2162382" cy="2190863"/>
          </a:xfrm>
          <a:prstGeom prst="ellipse">
            <a:avLst/>
          </a:prstGeom>
          <a:solidFill>
            <a:srgbClr val="FFFFFF">
              <a:alpha val="50196"/>
            </a:srgb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3600" dirty="0">
                <a:solidFill>
                  <a:srgbClr val="FFFFFF"/>
                </a:solidFill>
                <a:latin typeface="Impact"/>
              </a:rPr>
              <a:t>190</a:t>
            </a:r>
          </a:p>
          <a:p>
            <a:pPr marL="0" marR="0" lvl="0" indent="0" algn="ctr" defTabSz="961844" rtl="0" eaLnBrk="1" fontAlgn="auto" latinLnBrk="0" hangingPunct="1">
              <a:lnSpc>
                <a:spcPct val="100000"/>
              </a:lnSpc>
              <a:spcBef>
                <a:spcPts val="0"/>
              </a:spcBef>
              <a:spcAft>
                <a:spcPts val="0"/>
              </a:spcAft>
              <a:buClrTx/>
              <a:buSzTx/>
              <a:buFontTx/>
              <a:buNone/>
              <a:tabLst/>
              <a:defRPr/>
            </a:pPr>
            <a:r>
              <a:rPr lang="en-GB" sz="1200" dirty="0">
                <a:solidFill>
                  <a:srgbClr val="FFFFFF"/>
                </a:solidFill>
              </a:rPr>
              <a:t>Plan to buy new smart tech for the home</a:t>
            </a:r>
          </a:p>
        </p:txBody>
      </p:sp>
      <p:sp>
        <p:nvSpPr>
          <p:cNvPr id="21" name="Oval 20">
            <a:extLst>
              <a:ext uri="{FF2B5EF4-FFF2-40B4-BE49-F238E27FC236}">
                <a16:creationId xmlns:a16="http://schemas.microsoft.com/office/drawing/2014/main" id="{03B1A48C-21EA-4ACF-9BF3-7B622AC04D89}"/>
              </a:ext>
            </a:extLst>
          </p:cNvPr>
          <p:cNvSpPr/>
          <p:nvPr/>
        </p:nvSpPr>
        <p:spPr>
          <a:xfrm>
            <a:off x="10421280" y="4108337"/>
            <a:ext cx="2162382" cy="2190863"/>
          </a:xfrm>
          <a:prstGeom prst="ellipse">
            <a:avLst/>
          </a:prstGeom>
          <a:solidFill>
            <a:srgbClr val="FFFFFF">
              <a:alpha val="50196"/>
            </a:srgb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FFFF"/>
                </a:solidFill>
                <a:effectLst/>
                <a:uLnTx/>
                <a:uFillTx/>
                <a:latin typeface="Impact"/>
                <a:ea typeface="+mn-ea"/>
                <a:cs typeface="+mn-cs"/>
              </a:rPr>
              <a:t>150</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Plan to spend a lot of money going on holiday abroad </a:t>
            </a:r>
          </a:p>
        </p:txBody>
      </p:sp>
      <p:sp>
        <p:nvSpPr>
          <p:cNvPr id="23" name="Oval 22">
            <a:extLst>
              <a:ext uri="{FF2B5EF4-FFF2-40B4-BE49-F238E27FC236}">
                <a16:creationId xmlns:a16="http://schemas.microsoft.com/office/drawing/2014/main" id="{5F44D764-DA6B-1333-ADD7-1A0D92BCD387}"/>
              </a:ext>
            </a:extLst>
          </p:cNvPr>
          <p:cNvSpPr/>
          <p:nvPr/>
        </p:nvSpPr>
        <p:spPr>
          <a:xfrm>
            <a:off x="3873376" y="1569367"/>
            <a:ext cx="2162382" cy="2190863"/>
          </a:xfrm>
          <a:prstGeom prst="ellipse">
            <a:avLst/>
          </a:prstGeom>
          <a:solidFill>
            <a:srgbClr val="FFFFFF">
              <a:alpha val="50196"/>
            </a:srgb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3600" dirty="0">
                <a:solidFill>
                  <a:srgbClr val="FFFFFF"/>
                </a:solidFill>
                <a:latin typeface="Impact"/>
              </a:rPr>
              <a:t>75%</a:t>
            </a:r>
            <a:endParaRPr kumimoji="0" lang="en-GB" sz="3600" b="0" i="0" u="none" strike="noStrike" kern="1200" cap="none" spc="0" normalizeH="0" baseline="0" noProof="0" dirty="0">
              <a:ln>
                <a:noFill/>
              </a:ln>
              <a:solidFill>
                <a:srgbClr val="FFFFFF"/>
              </a:solidFill>
              <a:effectLst/>
              <a:uLnTx/>
              <a:uFillTx/>
              <a:latin typeface="Impact"/>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Like to try out new food products</a:t>
            </a:r>
          </a:p>
          <a:p>
            <a:pPr marL="0" marR="0" lvl="0" indent="0" algn="ctr" defTabSz="961844"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Arial"/>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FFFFFF"/>
                </a:solidFill>
                <a:effectLst/>
                <a:uLnTx/>
                <a:uFillTx/>
                <a:latin typeface="Arial"/>
                <a:ea typeface="+mn-ea"/>
                <a:cs typeface="+mn-cs"/>
              </a:rPr>
              <a:t>Index: 118</a:t>
            </a:r>
          </a:p>
        </p:txBody>
      </p:sp>
      <p:sp>
        <p:nvSpPr>
          <p:cNvPr id="24" name="Oval 23">
            <a:extLst>
              <a:ext uri="{FF2B5EF4-FFF2-40B4-BE49-F238E27FC236}">
                <a16:creationId xmlns:a16="http://schemas.microsoft.com/office/drawing/2014/main" id="{955E9752-C53D-665A-71C5-0CC84AB995BF}"/>
              </a:ext>
            </a:extLst>
          </p:cNvPr>
          <p:cNvSpPr/>
          <p:nvPr/>
        </p:nvSpPr>
        <p:spPr>
          <a:xfrm>
            <a:off x="3908414" y="4108337"/>
            <a:ext cx="2162382" cy="2190863"/>
          </a:xfrm>
          <a:prstGeom prst="ellipse">
            <a:avLst/>
          </a:prstGeom>
          <a:solidFill>
            <a:srgbClr val="FFFFFF">
              <a:alpha val="50196"/>
            </a:srgb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3600" dirty="0">
                <a:solidFill>
                  <a:srgbClr val="FFFFFF"/>
                </a:solidFill>
                <a:latin typeface="Impact"/>
              </a:rPr>
              <a:t>3x</a:t>
            </a:r>
            <a:endParaRPr kumimoji="0" lang="en-GB" sz="3600" b="0" i="0" u="none" strike="noStrike" kern="1200" cap="none" spc="0" normalizeH="0" baseline="0" noProof="0" dirty="0">
              <a:ln>
                <a:noFill/>
              </a:ln>
              <a:solidFill>
                <a:srgbClr val="FFFFFF"/>
              </a:solidFill>
              <a:effectLst/>
              <a:uLnTx/>
              <a:uFillTx/>
              <a:latin typeface="Impact"/>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More likely to plan to buy a games console</a:t>
            </a:r>
          </a:p>
        </p:txBody>
      </p:sp>
    </p:spTree>
    <p:extLst>
      <p:ext uri="{BB962C8B-B14F-4D97-AF65-F5344CB8AC3E}">
        <p14:creationId xmlns:p14="http://schemas.microsoft.com/office/powerpoint/2010/main" val="3503104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C21C76-5A0D-4190-9E68-6CF705678688}"/>
              </a:ext>
            </a:extLst>
          </p:cNvPr>
          <p:cNvSpPr>
            <a:spLocks noGrp="1"/>
          </p:cNvSpPr>
          <p:nvPr>
            <p:ph type="title"/>
          </p:nvPr>
        </p:nvSpPr>
        <p:spPr/>
        <p:txBody>
          <a:bodyPr/>
          <a:lstStyle/>
          <a:p>
            <a:r>
              <a:rPr lang="en-GB" dirty="0"/>
              <a:t>WHAT CAN CINEMA ADD TO THE PLAN?</a:t>
            </a:r>
          </a:p>
        </p:txBody>
      </p:sp>
      <p:sp>
        <p:nvSpPr>
          <p:cNvPr id="7" name="Text Placeholder 6">
            <a:extLst>
              <a:ext uri="{FF2B5EF4-FFF2-40B4-BE49-F238E27FC236}">
                <a16:creationId xmlns:a16="http://schemas.microsoft.com/office/drawing/2014/main" id="{97FEF4F2-94AB-4944-85F9-20977EEC0B46}"/>
              </a:ext>
            </a:extLst>
          </p:cNvPr>
          <p:cNvSpPr>
            <a:spLocks noGrp="1"/>
          </p:cNvSpPr>
          <p:nvPr>
            <p:ph type="body" sz="quarter" idx="14"/>
          </p:nvPr>
        </p:nvSpPr>
        <p:spPr/>
        <p:txBody>
          <a:bodyPr/>
          <a:lstStyle/>
          <a:p>
            <a:r>
              <a:rPr lang="en-GB" dirty="0"/>
              <a:t>Research from Sky showcases how co-viewing an ad with family enhances content engagement and ad recall.</a:t>
            </a:r>
            <a:endParaRPr lang="en-US" dirty="0"/>
          </a:p>
          <a:p>
            <a:endParaRPr lang="en-US" dirty="0"/>
          </a:p>
        </p:txBody>
      </p:sp>
      <p:sp>
        <p:nvSpPr>
          <p:cNvPr id="6" name="Text Placeholder 5">
            <a:extLst>
              <a:ext uri="{FF2B5EF4-FFF2-40B4-BE49-F238E27FC236}">
                <a16:creationId xmlns:a16="http://schemas.microsoft.com/office/drawing/2014/main" id="{A1F4C1EA-C452-4C7A-AAD2-F7DE926AF5D5}"/>
              </a:ext>
            </a:extLst>
          </p:cNvPr>
          <p:cNvSpPr>
            <a:spLocks noGrp="1"/>
          </p:cNvSpPr>
          <p:nvPr>
            <p:ph type="body" sz="quarter" idx="11"/>
          </p:nvPr>
        </p:nvSpPr>
        <p:spPr>
          <a:xfrm>
            <a:off x="8582025" y="7251119"/>
            <a:ext cx="4716463" cy="123111"/>
          </a:xfrm>
        </p:spPr>
        <p:txBody>
          <a:bodyPr/>
          <a:lstStyle/>
          <a:p>
            <a:r>
              <a:rPr lang="en-US" dirty="0"/>
              <a:t>Source: BDRC Continental &amp; Sky - Engagement Study with Households with Children 0-10. </a:t>
            </a:r>
          </a:p>
        </p:txBody>
      </p:sp>
      <p:sp>
        <p:nvSpPr>
          <p:cNvPr id="8" name="Freeform 277">
            <a:extLst>
              <a:ext uri="{FF2B5EF4-FFF2-40B4-BE49-F238E27FC236}">
                <a16:creationId xmlns:a16="http://schemas.microsoft.com/office/drawing/2014/main" id="{F17C4CD1-3301-4036-8B79-8656A2A7317A}"/>
              </a:ext>
            </a:extLst>
          </p:cNvPr>
          <p:cNvSpPr>
            <a:spLocks noEditPoints="1"/>
          </p:cNvSpPr>
          <p:nvPr/>
        </p:nvSpPr>
        <p:spPr bwMode="auto">
          <a:xfrm>
            <a:off x="695514" y="1994758"/>
            <a:ext cx="3364259" cy="3337563"/>
          </a:xfrm>
          <a:custGeom>
            <a:avLst/>
            <a:gdLst>
              <a:gd name="T0" fmla="*/ 190 w 726"/>
              <a:gd name="T1" fmla="*/ 44 h 726"/>
              <a:gd name="T2" fmla="*/ 28 w 726"/>
              <a:gd name="T3" fmla="*/ 222 h 726"/>
              <a:gd name="T4" fmla="*/ 8 w 726"/>
              <a:gd name="T5" fmla="*/ 436 h 726"/>
              <a:gd name="T6" fmla="*/ 132 w 726"/>
              <a:gd name="T7" fmla="*/ 642 h 726"/>
              <a:gd name="T8" fmla="*/ 364 w 726"/>
              <a:gd name="T9" fmla="*/ 726 h 726"/>
              <a:gd name="T10" fmla="*/ 566 w 726"/>
              <a:gd name="T11" fmla="*/ 664 h 726"/>
              <a:gd name="T12" fmla="*/ 710 w 726"/>
              <a:gd name="T13" fmla="*/ 470 h 726"/>
              <a:gd name="T14" fmla="*/ 710 w 726"/>
              <a:gd name="T15" fmla="*/ 254 h 726"/>
              <a:gd name="T16" fmla="*/ 566 w 726"/>
              <a:gd name="T17" fmla="*/ 62 h 726"/>
              <a:gd name="T18" fmla="*/ 296 w 726"/>
              <a:gd name="T19" fmla="*/ 208 h 726"/>
              <a:gd name="T20" fmla="*/ 334 w 726"/>
              <a:gd name="T21" fmla="*/ 234 h 726"/>
              <a:gd name="T22" fmla="*/ 326 w 726"/>
              <a:gd name="T23" fmla="*/ 282 h 726"/>
              <a:gd name="T24" fmla="*/ 278 w 726"/>
              <a:gd name="T25" fmla="*/ 290 h 726"/>
              <a:gd name="T26" fmla="*/ 252 w 726"/>
              <a:gd name="T27" fmla="*/ 250 h 726"/>
              <a:gd name="T28" fmla="*/ 286 w 726"/>
              <a:gd name="T29" fmla="*/ 208 h 726"/>
              <a:gd name="T30" fmla="*/ 196 w 726"/>
              <a:gd name="T31" fmla="*/ 312 h 726"/>
              <a:gd name="T32" fmla="*/ 180 w 726"/>
              <a:gd name="T33" fmla="*/ 354 h 726"/>
              <a:gd name="T34" fmla="*/ 140 w 726"/>
              <a:gd name="T35" fmla="*/ 336 h 726"/>
              <a:gd name="T36" fmla="*/ 156 w 726"/>
              <a:gd name="T37" fmla="*/ 296 h 726"/>
              <a:gd name="T38" fmla="*/ 194 w 726"/>
              <a:gd name="T39" fmla="*/ 460 h 726"/>
              <a:gd name="T40" fmla="*/ 184 w 726"/>
              <a:gd name="T41" fmla="*/ 518 h 726"/>
              <a:gd name="T42" fmla="*/ 164 w 726"/>
              <a:gd name="T43" fmla="*/ 508 h 726"/>
              <a:gd name="T44" fmla="*/ 150 w 726"/>
              <a:gd name="T45" fmla="*/ 516 h 726"/>
              <a:gd name="T46" fmla="*/ 124 w 726"/>
              <a:gd name="T47" fmla="*/ 460 h 726"/>
              <a:gd name="T48" fmla="*/ 162 w 726"/>
              <a:gd name="T49" fmla="*/ 364 h 726"/>
              <a:gd name="T50" fmla="*/ 218 w 726"/>
              <a:gd name="T51" fmla="*/ 452 h 726"/>
              <a:gd name="T52" fmla="*/ 342 w 726"/>
              <a:gd name="T53" fmla="*/ 416 h 726"/>
              <a:gd name="T54" fmla="*/ 318 w 726"/>
              <a:gd name="T55" fmla="*/ 516 h 726"/>
              <a:gd name="T56" fmla="*/ 304 w 726"/>
              <a:gd name="T57" fmla="*/ 416 h 726"/>
              <a:gd name="T58" fmla="*/ 278 w 726"/>
              <a:gd name="T59" fmla="*/ 518 h 726"/>
              <a:gd name="T60" fmla="*/ 252 w 726"/>
              <a:gd name="T61" fmla="*/ 416 h 726"/>
              <a:gd name="T62" fmla="*/ 242 w 726"/>
              <a:gd name="T63" fmla="*/ 320 h 726"/>
              <a:gd name="T64" fmla="*/ 338 w 726"/>
              <a:gd name="T65" fmla="*/ 308 h 726"/>
              <a:gd name="T66" fmla="*/ 350 w 726"/>
              <a:gd name="T67" fmla="*/ 406 h 726"/>
              <a:gd name="T68" fmla="*/ 598 w 726"/>
              <a:gd name="T69" fmla="*/ 318 h 726"/>
              <a:gd name="T70" fmla="*/ 574 w 726"/>
              <a:gd name="T71" fmla="*/ 354 h 726"/>
              <a:gd name="T72" fmla="*/ 538 w 726"/>
              <a:gd name="T73" fmla="*/ 332 h 726"/>
              <a:gd name="T74" fmla="*/ 562 w 726"/>
              <a:gd name="T75" fmla="*/ 294 h 726"/>
              <a:gd name="T76" fmla="*/ 470 w 726"/>
              <a:gd name="T77" fmla="*/ 220 h 726"/>
              <a:gd name="T78" fmla="*/ 480 w 726"/>
              <a:gd name="T79" fmla="*/ 268 h 726"/>
              <a:gd name="T80" fmla="*/ 440 w 726"/>
              <a:gd name="T81" fmla="*/ 294 h 726"/>
              <a:gd name="T82" fmla="*/ 398 w 726"/>
              <a:gd name="T83" fmla="*/ 260 h 726"/>
              <a:gd name="T84" fmla="*/ 416 w 726"/>
              <a:gd name="T85" fmla="*/ 216 h 726"/>
              <a:gd name="T86" fmla="*/ 494 w 726"/>
              <a:gd name="T87" fmla="*/ 438 h 726"/>
              <a:gd name="T88" fmla="*/ 458 w 726"/>
              <a:gd name="T89" fmla="*/ 518 h 726"/>
              <a:gd name="T90" fmla="*/ 434 w 726"/>
              <a:gd name="T91" fmla="*/ 438 h 726"/>
              <a:gd name="T92" fmla="*/ 422 w 726"/>
              <a:gd name="T93" fmla="*/ 518 h 726"/>
              <a:gd name="T94" fmla="*/ 386 w 726"/>
              <a:gd name="T95" fmla="*/ 438 h 726"/>
              <a:gd name="T96" fmla="*/ 430 w 726"/>
              <a:gd name="T97" fmla="*/ 312 h 726"/>
              <a:gd name="T98" fmla="*/ 504 w 726"/>
              <a:gd name="T99" fmla="*/ 422 h 726"/>
              <a:gd name="T100" fmla="*/ 606 w 726"/>
              <a:gd name="T101" fmla="*/ 442 h 726"/>
              <a:gd name="T102" fmla="*/ 590 w 726"/>
              <a:gd name="T103" fmla="*/ 514 h 726"/>
              <a:gd name="T104" fmla="*/ 574 w 726"/>
              <a:gd name="T105" fmla="*/ 508 h 726"/>
              <a:gd name="T106" fmla="*/ 558 w 726"/>
              <a:gd name="T107" fmla="*/ 516 h 726"/>
              <a:gd name="T108" fmla="*/ 544 w 726"/>
              <a:gd name="T109" fmla="*/ 446 h 726"/>
              <a:gd name="T110" fmla="*/ 528 w 726"/>
              <a:gd name="T111" fmla="*/ 436 h 726"/>
              <a:gd name="T112" fmla="*/ 538 w 726"/>
              <a:gd name="T113" fmla="*/ 364 h 726"/>
              <a:gd name="T114" fmla="*/ 610 w 726"/>
              <a:gd name="T115" fmla="*/ 374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96" y="208"/>
                </a:moveTo>
                <a:lnTo>
                  <a:pt x="296" y="208"/>
                </a:lnTo>
                <a:lnTo>
                  <a:pt x="304" y="208"/>
                </a:lnTo>
                <a:lnTo>
                  <a:pt x="312" y="212"/>
                </a:lnTo>
                <a:lnTo>
                  <a:pt x="320" y="216"/>
                </a:lnTo>
                <a:lnTo>
                  <a:pt x="326" y="220"/>
                </a:lnTo>
                <a:lnTo>
                  <a:pt x="330" y="226"/>
                </a:lnTo>
                <a:lnTo>
                  <a:pt x="334" y="234"/>
                </a:lnTo>
                <a:lnTo>
                  <a:pt x="338" y="242"/>
                </a:lnTo>
                <a:lnTo>
                  <a:pt x="338" y="250"/>
                </a:lnTo>
                <a:lnTo>
                  <a:pt x="338" y="260"/>
                </a:lnTo>
                <a:lnTo>
                  <a:pt x="334" y="268"/>
                </a:lnTo>
                <a:lnTo>
                  <a:pt x="330" y="274"/>
                </a:lnTo>
                <a:lnTo>
                  <a:pt x="326" y="282"/>
                </a:lnTo>
                <a:lnTo>
                  <a:pt x="320" y="286"/>
                </a:lnTo>
                <a:lnTo>
                  <a:pt x="312" y="290"/>
                </a:lnTo>
                <a:lnTo>
                  <a:pt x="304" y="292"/>
                </a:lnTo>
                <a:lnTo>
                  <a:pt x="296" y="294"/>
                </a:lnTo>
                <a:lnTo>
                  <a:pt x="286" y="292"/>
                </a:lnTo>
                <a:lnTo>
                  <a:pt x="278" y="290"/>
                </a:lnTo>
                <a:lnTo>
                  <a:pt x="272" y="286"/>
                </a:lnTo>
                <a:lnTo>
                  <a:pt x="266" y="282"/>
                </a:lnTo>
                <a:lnTo>
                  <a:pt x="260" y="274"/>
                </a:lnTo>
                <a:lnTo>
                  <a:pt x="256" y="268"/>
                </a:lnTo>
                <a:lnTo>
                  <a:pt x="254" y="260"/>
                </a:lnTo>
                <a:lnTo>
                  <a:pt x="252" y="250"/>
                </a:lnTo>
                <a:lnTo>
                  <a:pt x="254" y="242"/>
                </a:lnTo>
                <a:lnTo>
                  <a:pt x="256" y="234"/>
                </a:lnTo>
                <a:lnTo>
                  <a:pt x="260" y="226"/>
                </a:lnTo>
                <a:lnTo>
                  <a:pt x="266" y="220"/>
                </a:lnTo>
                <a:lnTo>
                  <a:pt x="272" y="216"/>
                </a:lnTo>
                <a:lnTo>
                  <a:pt x="278" y="212"/>
                </a:lnTo>
                <a:lnTo>
                  <a:pt x="286" y="208"/>
                </a:lnTo>
                <a:lnTo>
                  <a:pt x="296" y="208"/>
                </a:lnTo>
                <a:close/>
                <a:moveTo>
                  <a:pt x="168" y="294"/>
                </a:moveTo>
                <a:lnTo>
                  <a:pt x="168" y="294"/>
                </a:lnTo>
                <a:lnTo>
                  <a:pt x="174" y="294"/>
                </a:lnTo>
                <a:lnTo>
                  <a:pt x="180" y="296"/>
                </a:lnTo>
                <a:lnTo>
                  <a:pt x="190" y="304"/>
                </a:lnTo>
                <a:lnTo>
                  <a:pt x="196" y="312"/>
                </a:lnTo>
                <a:lnTo>
                  <a:pt x="198" y="318"/>
                </a:lnTo>
                <a:lnTo>
                  <a:pt x="200" y="324"/>
                </a:lnTo>
                <a:lnTo>
                  <a:pt x="198" y="332"/>
                </a:lnTo>
                <a:lnTo>
                  <a:pt x="196" y="336"/>
                </a:lnTo>
                <a:lnTo>
                  <a:pt x="190" y="346"/>
                </a:lnTo>
                <a:lnTo>
                  <a:pt x="180" y="354"/>
                </a:lnTo>
                <a:lnTo>
                  <a:pt x="174" y="354"/>
                </a:lnTo>
                <a:lnTo>
                  <a:pt x="168" y="356"/>
                </a:lnTo>
                <a:lnTo>
                  <a:pt x="162" y="354"/>
                </a:lnTo>
                <a:lnTo>
                  <a:pt x="156" y="354"/>
                </a:lnTo>
                <a:lnTo>
                  <a:pt x="148" y="346"/>
                </a:lnTo>
                <a:lnTo>
                  <a:pt x="140" y="336"/>
                </a:lnTo>
                <a:lnTo>
                  <a:pt x="138" y="332"/>
                </a:lnTo>
                <a:lnTo>
                  <a:pt x="138" y="324"/>
                </a:lnTo>
                <a:lnTo>
                  <a:pt x="138" y="318"/>
                </a:lnTo>
                <a:lnTo>
                  <a:pt x="140" y="312"/>
                </a:lnTo>
                <a:lnTo>
                  <a:pt x="148" y="304"/>
                </a:lnTo>
                <a:lnTo>
                  <a:pt x="156" y="296"/>
                </a:lnTo>
                <a:lnTo>
                  <a:pt x="162" y="294"/>
                </a:lnTo>
                <a:lnTo>
                  <a:pt x="168" y="294"/>
                </a:lnTo>
                <a:close/>
                <a:moveTo>
                  <a:pt x="216" y="456"/>
                </a:moveTo>
                <a:lnTo>
                  <a:pt x="216" y="456"/>
                </a:lnTo>
                <a:lnTo>
                  <a:pt x="212" y="460"/>
                </a:lnTo>
                <a:lnTo>
                  <a:pt x="208" y="460"/>
                </a:lnTo>
                <a:lnTo>
                  <a:pt x="194" y="460"/>
                </a:lnTo>
                <a:lnTo>
                  <a:pt x="194" y="508"/>
                </a:lnTo>
                <a:lnTo>
                  <a:pt x="192" y="512"/>
                </a:lnTo>
                <a:lnTo>
                  <a:pt x="190" y="514"/>
                </a:lnTo>
                <a:lnTo>
                  <a:pt x="188" y="516"/>
                </a:lnTo>
                <a:lnTo>
                  <a:pt x="184" y="518"/>
                </a:lnTo>
                <a:lnTo>
                  <a:pt x="180" y="516"/>
                </a:lnTo>
                <a:lnTo>
                  <a:pt x="176" y="514"/>
                </a:lnTo>
                <a:lnTo>
                  <a:pt x="174" y="512"/>
                </a:lnTo>
                <a:lnTo>
                  <a:pt x="174" y="508"/>
                </a:lnTo>
                <a:lnTo>
                  <a:pt x="174" y="460"/>
                </a:lnTo>
                <a:lnTo>
                  <a:pt x="164" y="460"/>
                </a:lnTo>
                <a:lnTo>
                  <a:pt x="164" y="508"/>
                </a:lnTo>
                <a:lnTo>
                  <a:pt x="162" y="512"/>
                </a:lnTo>
                <a:lnTo>
                  <a:pt x="160" y="514"/>
                </a:lnTo>
                <a:lnTo>
                  <a:pt x="158" y="516"/>
                </a:lnTo>
                <a:lnTo>
                  <a:pt x="154" y="518"/>
                </a:lnTo>
                <a:lnTo>
                  <a:pt x="150" y="516"/>
                </a:lnTo>
                <a:lnTo>
                  <a:pt x="146" y="514"/>
                </a:lnTo>
                <a:lnTo>
                  <a:pt x="144" y="512"/>
                </a:lnTo>
                <a:lnTo>
                  <a:pt x="144" y="508"/>
                </a:lnTo>
                <a:lnTo>
                  <a:pt x="144" y="460"/>
                </a:lnTo>
                <a:lnTo>
                  <a:pt x="130" y="460"/>
                </a:lnTo>
                <a:lnTo>
                  <a:pt x="124" y="460"/>
                </a:lnTo>
                <a:lnTo>
                  <a:pt x="120" y="456"/>
                </a:lnTo>
                <a:lnTo>
                  <a:pt x="120" y="452"/>
                </a:lnTo>
                <a:lnTo>
                  <a:pt x="120" y="446"/>
                </a:lnTo>
                <a:lnTo>
                  <a:pt x="158" y="368"/>
                </a:lnTo>
                <a:lnTo>
                  <a:pt x="162" y="364"/>
                </a:lnTo>
                <a:lnTo>
                  <a:pt x="168" y="362"/>
                </a:lnTo>
                <a:lnTo>
                  <a:pt x="174" y="364"/>
                </a:lnTo>
                <a:lnTo>
                  <a:pt x="178" y="368"/>
                </a:lnTo>
                <a:lnTo>
                  <a:pt x="218" y="446"/>
                </a:lnTo>
                <a:lnTo>
                  <a:pt x="218" y="452"/>
                </a:lnTo>
                <a:lnTo>
                  <a:pt x="216" y="456"/>
                </a:lnTo>
                <a:close/>
                <a:moveTo>
                  <a:pt x="350" y="406"/>
                </a:moveTo>
                <a:lnTo>
                  <a:pt x="350" y="406"/>
                </a:lnTo>
                <a:lnTo>
                  <a:pt x="348" y="410"/>
                </a:lnTo>
                <a:lnTo>
                  <a:pt x="346" y="414"/>
                </a:lnTo>
                <a:lnTo>
                  <a:pt x="342" y="416"/>
                </a:lnTo>
                <a:lnTo>
                  <a:pt x="338" y="416"/>
                </a:lnTo>
                <a:lnTo>
                  <a:pt x="326" y="416"/>
                </a:lnTo>
                <a:lnTo>
                  <a:pt x="326" y="506"/>
                </a:lnTo>
                <a:lnTo>
                  <a:pt x="324" y="512"/>
                </a:lnTo>
                <a:lnTo>
                  <a:pt x="322" y="514"/>
                </a:lnTo>
                <a:lnTo>
                  <a:pt x="318" y="516"/>
                </a:lnTo>
                <a:lnTo>
                  <a:pt x="314" y="518"/>
                </a:lnTo>
                <a:lnTo>
                  <a:pt x="310" y="516"/>
                </a:lnTo>
                <a:lnTo>
                  <a:pt x="306" y="514"/>
                </a:lnTo>
                <a:lnTo>
                  <a:pt x="304" y="512"/>
                </a:lnTo>
                <a:lnTo>
                  <a:pt x="304" y="506"/>
                </a:lnTo>
                <a:lnTo>
                  <a:pt x="304" y="416"/>
                </a:lnTo>
                <a:lnTo>
                  <a:pt x="290" y="416"/>
                </a:lnTo>
                <a:lnTo>
                  <a:pt x="290" y="506"/>
                </a:lnTo>
                <a:lnTo>
                  <a:pt x="288" y="512"/>
                </a:lnTo>
                <a:lnTo>
                  <a:pt x="286" y="514"/>
                </a:lnTo>
                <a:lnTo>
                  <a:pt x="282" y="516"/>
                </a:lnTo>
                <a:lnTo>
                  <a:pt x="278" y="518"/>
                </a:lnTo>
                <a:lnTo>
                  <a:pt x="274" y="516"/>
                </a:lnTo>
                <a:lnTo>
                  <a:pt x="270" y="514"/>
                </a:lnTo>
                <a:lnTo>
                  <a:pt x="268" y="512"/>
                </a:lnTo>
                <a:lnTo>
                  <a:pt x="268" y="506"/>
                </a:lnTo>
                <a:lnTo>
                  <a:pt x="268" y="416"/>
                </a:lnTo>
                <a:lnTo>
                  <a:pt x="252" y="416"/>
                </a:lnTo>
                <a:lnTo>
                  <a:pt x="248" y="416"/>
                </a:lnTo>
                <a:lnTo>
                  <a:pt x="244" y="414"/>
                </a:lnTo>
                <a:lnTo>
                  <a:pt x="242" y="410"/>
                </a:lnTo>
                <a:lnTo>
                  <a:pt x="242" y="406"/>
                </a:lnTo>
                <a:lnTo>
                  <a:pt x="242" y="320"/>
                </a:lnTo>
                <a:lnTo>
                  <a:pt x="242" y="316"/>
                </a:lnTo>
                <a:lnTo>
                  <a:pt x="244" y="312"/>
                </a:lnTo>
                <a:lnTo>
                  <a:pt x="248" y="310"/>
                </a:lnTo>
                <a:lnTo>
                  <a:pt x="252" y="308"/>
                </a:lnTo>
                <a:lnTo>
                  <a:pt x="338" y="308"/>
                </a:lnTo>
                <a:lnTo>
                  <a:pt x="342" y="310"/>
                </a:lnTo>
                <a:lnTo>
                  <a:pt x="346" y="312"/>
                </a:lnTo>
                <a:lnTo>
                  <a:pt x="348" y="316"/>
                </a:lnTo>
                <a:lnTo>
                  <a:pt x="350" y="320"/>
                </a:lnTo>
                <a:lnTo>
                  <a:pt x="350" y="406"/>
                </a:lnTo>
                <a:close/>
                <a:moveTo>
                  <a:pt x="568" y="294"/>
                </a:moveTo>
                <a:lnTo>
                  <a:pt x="568" y="294"/>
                </a:lnTo>
                <a:lnTo>
                  <a:pt x="574" y="294"/>
                </a:lnTo>
                <a:lnTo>
                  <a:pt x="580" y="296"/>
                </a:lnTo>
                <a:lnTo>
                  <a:pt x="590" y="304"/>
                </a:lnTo>
                <a:lnTo>
                  <a:pt x="596" y="312"/>
                </a:lnTo>
                <a:lnTo>
                  <a:pt x="598" y="318"/>
                </a:lnTo>
                <a:lnTo>
                  <a:pt x="598" y="324"/>
                </a:lnTo>
                <a:lnTo>
                  <a:pt x="598" y="332"/>
                </a:lnTo>
                <a:lnTo>
                  <a:pt x="596" y="336"/>
                </a:lnTo>
                <a:lnTo>
                  <a:pt x="590" y="346"/>
                </a:lnTo>
                <a:lnTo>
                  <a:pt x="580" y="354"/>
                </a:lnTo>
                <a:lnTo>
                  <a:pt x="574" y="354"/>
                </a:lnTo>
                <a:lnTo>
                  <a:pt x="568" y="356"/>
                </a:lnTo>
                <a:lnTo>
                  <a:pt x="562" y="354"/>
                </a:lnTo>
                <a:lnTo>
                  <a:pt x="556" y="354"/>
                </a:lnTo>
                <a:lnTo>
                  <a:pt x="546" y="346"/>
                </a:lnTo>
                <a:lnTo>
                  <a:pt x="540" y="336"/>
                </a:lnTo>
                <a:lnTo>
                  <a:pt x="538" y="332"/>
                </a:lnTo>
                <a:lnTo>
                  <a:pt x="538" y="324"/>
                </a:lnTo>
                <a:lnTo>
                  <a:pt x="538" y="318"/>
                </a:lnTo>
                <a:lnTo>
                  <a:pt x="540" y="312"/>
                </a:lnTo>
                <a:lnTo>
                  <a:pt x="546" y="304"/>
                </a:lnTo>
                <a:lnTo>
                  <a:pt x="556" y="296"/>
                </a:lnTo>
                <a:lnTo>
                  <a:pt x="562" y="294"/>
                </a:lnTo>
                <a:lnTo>
                  <a:pt x="568" y="294"/>
                </a:lnTo>
                <a:close/>
                <a:moveTo>
                  <a:pt x="440" y="208"/>
                </a:moveTo>
                <a:lnTo>
                  <a:pt x="440" y="208"/>
                </a:lnTo>
                <a:lnTo>
                  <a:pt x="448" y="208"/>
                </a:lnTo>
                <a:lnTo>
                  <a:pt x="456" y="212"/>
                </a:lnTo>
                <a:lnTo>
                  <a:pt x="464" y="216"/>
                </a:lnTo>
                <a:lnTo>
                  <a:pt x="470" y="220"/>
                </a:lnTo>
                <a:lnTo>
                  <a:pt x="476" y="226"/>
                </a:lnTo>
                <a:lnTo>
                  <a:pt x="480" y="234"/>
                </a:lnTo>
                <a:lnTo>
                  <a:pt x="482" y="242"/>
                </a:lnTo>
                <a:lnTo>
                  <a:pt x="482" y="250"/>
                </a:lnTo>
                <a:lnTo>
                  <a:pt x="482" y="260"/>
                </a:lnTo>
                <a:lnTo>
                  <a:pt x="480" y="268"/>
                </a:lnTo>
                <a:lnTo>
                  <a:pt x="476" y="274"/>
                </a:lnTo>
                <a:lnTo>
                  <a:pt x="470" y="282"/>
                </a:lnTo>
                <a:lnTo>
                  <a:pt x="464" y="286"/>
                </a:lnTo>
                <a:lnTo>
                  <a:pt x="456" y="290"/>
                </a:lnTo>
                <a:lnTo>
                  <a:pt x="448" y="292"/>
                </a:lnTo>
                <a:lnTo>
                  <a:pt x="440" y="294"/>
                </a:lnTo>
                <a:lnTo>
                  <a:pt x="432" y="292"/>
                </a:lnTo>
                <a:lnTo>
                  <a:pt x="424" y="290"/>
                </a:lnTo>
                <a:lnTo>
                  <a:pt x="416" y="286"/>
                </a:lnTo>
                <a:lnTo>
                  <a:pt x="410" y="282"/>
                </a:lnTo>
                <a:lnTo>
                  <a:pt x="404" y="274"/>
                </a:lnTo>
                <a:lnTo>
                  <a:pt x="400" y="268"/>
                </a:lnTo>
                <a:lnTo>
                  <a:pt x="398" y="260"/>
                </a:lnTo>
                <a:lnTo>
                  <a:pt x="398" y="250"/>
                </a:lnTo>
                <a:lnTo>
                  <a:pt x="398" y="242"/>
                </a:lnTo>
                <a:lnTo>
                  <a:pt x="400" y="234"/>
                </a:lnTo>
                <a:lnTo>
                  <a:pt x="404" y="226"/>
                </a:lnTo>
                <a:lnTo>
                  <a:pt x="410" y="220"/>
                </a:lnTo>
                <a:lnTo>
                  <a:pt x="416" y="216"/>
                </a:lnTo>
                <a:lnTo>
                  <a:pt x="424" y="212"/>
                </a:lnTo>
                <a:lnTo>
                  <a:pt x="432" y="208"/>
                </a:lnTo>
                <a:lnTo>
                  <a:pt x="440" y="208"/>
                </a:lnTo>
                <a:close/>
                <a:moveTo>
                  <a:pt x="504" y="432"/>
                </a:moveTo>
                <a:lnTo>
                  <a:pt x="504" y="432"/>
                </a:lnTo>
                <a:lnTo>
                  <a:pt x="500" y="436"/>
                </a:lnTo>
                <a:lnTo>
                  <a:pt x="494" y="438"/>
                </a:lnTo>
                <a:lnTo>
                  <a:pt x="470" y="438"/>
                </a:lnTo>
                <a:lnTo>
                  <a:pt x="470" y="506"/>
                </a:lnTo>
                <a:lnTo>
                  <a:pt x="468" y="512"/>
                </a:lnTo>
                <a:lnTo>
                  <a:pt x="466" y="514"/>
                </a:lnTo>
                <a:lnTo>
                  <a:pt x="464" y="516"/>
                </a:lnTo>
                <a:lnTo>
                  <a:pt x="458" y="518"/>
                </a:lnTo>
                <a:lnTo>
                  <a:pt x="454" y="516"/>
                </a:lnTo>
                <a:lnTo>
                  <a:pt x="452" y="514"/>
                </a:lnTo>
                <a:lnTo>
                  <a:pt x="448" y="512"/>
                </a:lnTo>
                <a:lnTo>
                  <a:pt x="448" y="506"/>
                </a:lnTo>
                <a:lnTo>
                  <a:pt x="448" y="438"/>
                </a:lnTo>
                <a:lnTo>
                  <a:pt x="434" y="438"/>
                </a:lnTo>
                <a:lnTo>
                  <a:pt x="434" y="506"/>
                </a:lnTo>
                <a:lnTo>
                  <a:pt x="434" y="512"/>
                </a:lnTo>
                <a:lnTo>
                  <a:pt x="430" y="514"/>
                </a:lnTo>
                <a:lnTo>
                  <a:pt x="428" y="516"/>
                </a:lnTo>
                <a:lnTo>
                  <a:pt x="422" y="518"/>
                </a:lnTo>
                <a:lnTo>
                  <a:pt x="418" y="516"/>
                </a:lnTo>
                <a:lnTo>
                  <a:pt x="416" y="514"/>
                </a:lnTo>
                <a:lnTo>
                  <a:pt x="412" y="512"/>
                </a:lnTo>
                <a:lnTo>
                  <a:pt x="412" y="506"/>
                </a:lnTo>
                <a:lnTo>
                  <a:pt x="412" y="438"/>
                </a:lnTo>
                <a:lnTo>
                  <a:pt x="386" y="438"/>
                </a:lnTo>
                <a:lnTo>
                  <a:pt x="380" y="436"/>
                </a:lnTo>
                <a:lnTo>
                  <a:pt x="376" y="432"/>
                </a:lnTo>
                <a:lnTo>
                  <a:pt x="374" y="428"/>
                </a:lnTo>
                <a:lnTo>
                  <a:pt x="376" y="422"/>
                </a:lnTo>
                <a:lnTo>
                  <a:pt x="430" y="312"/>
                </a:lnTo>
                <a:lnTo>
                  <a:pt x="434" y="308"/>
                </a:lnTo>
                <a:lnTo>
                  <a:pt x="440" y="306"/>
                </a:lnTo>
                <a:lnTo>
                  <a:pt x="446" y="308"/>
                </a:lnTo>
                <a:lnTo>
                  <a:pt x="450" y="312"/>
                </a:lnTo>
                <a:lnTo>
                  <a:pt x="504" y="422"/>
                </a:lnTo>
                <a:lnTo>
                  <a:pt x="506" y="428"/>
                </a:lnTo>
                <a:lnTo>
                  <a:pt x="504" y="432"/>
                </a:lnTo>
                <a:close/>
                <a:moveTo>
                  <a:pt x="610" y="436"/>
                </a:moveTo>
                <a:lnTo>
                  <a:pt x="610" y="436"/>
                </a:lnTo>
                <a:lnTo>
                  <a:pt x="608" y="440"/>
                </a:lnTo>
                <a:lnTo>
                  <a:pt x="606" y="442"/>
                </a:lnTo>
                <a:lnTo>
                  <a:pt x="602" y="444"/>
                </a:lnTo>
                <a:lnTo>
                  <a:pt x="598" y="446"/>
                </a:lnTo>
                <a:lnTo>
                  <a:pt x="594" y="446"/>
                </a:lnTo>
                <a:lnTo>
                  <a:pt x="594" y="508"/>
                </a:lnTo>
                <a:lnTo>
                  <a:pt x="592" y="512"/>
                </a:lnTo>
                <a:lnTo>
                  <a:pt x="590" y="514"/>
                </a:lnTo>
                <a:lnTo>
                  <a:pt x="588" y="516"/>
                </a:lnTo>
                <a:lnTo>
                  <a:pt x="584" y="518"/>
                </a:lnTo>
                <a:lnTo>
                  <a:pt x="580" y="516"/>
                </a:lnTo>
                <a:lnTo>
                  <a:pt x="576" y="514"/>
                </a:lnTo>
                <a:lnTo>
                  <a:pt x="574" y="512"/>
                </a:lnTo>
                <a:lnTo>
                  <a:pt x="574" y="508"/>
                </a:lnTo>
                <a:lnTo>
                  <a:pt x="574" y="446"/>
                </a:lnTo>
                <a:lnTo>
                  <a:pt x="564" y="446"/>
                </a:lnTo>
                <a:lnTo>
                  <a:pt x="564" y="508"/>
                </a:lnTo>
                <a:lnTo>
                  <a:pt x="562" y="512"/>
                </a:lnTo>
                <a:lnTo>
                  <a:pt x="560" y="514"/>
                </a:lnTo>
                <a:lnTo>
                  <a:pt x="558" y="516"/>
                </a:lnTo>
                <a:lnTo>
                  <a:pt x="554" y="518"/>
                </a:lnTo>
                <a:lnTo>
                  <a:pt x="550" y="516"/>
                </a:lnTo>
                <a:lnTo>
                  <a:pt x="546" y="514"/>
                </a:lnTo>
                <a:lnTo>
                  <a:pt x="544" y="512"/>
                </a:lnTo>
                <a:lnTo>
                  <a:pt x="544" y="508"/>
                </a:lnTo>
                <a:lnTo>
                  <a:pt x="544" y="446"/>
                </a:lnTo>
                <a:lnTo>
                  <a:pt x="538" y="446"/>
                </a:lnTo>
                <a:lnTo>
                  <a:pt x="534" y="444"/>
                </a:lnTo>
                <a:lnTo>
                  <a:pt x="530" y="442"/>
                </a:lnTo>
                <a:lnTo>
                  <a:pt x="528" y="440"/>
                </a:lnTo>
                <a:lnTo>
                  <a:pt x="528" y="436"/>
                </a:lnTo>
                <a:lnTo>
                  <a:pt x="528" y="374"/>
                </a:lnTo>
                <a:lnTo>
                  <a:pt x="528" y="370"/>
                </a:lnTo>
                <a:lnTo>
                  <a:pt x="530" y="366"/>
                </a:lnTo>
                <a:lnTo>
                  <a:pt x="534" y="364"/>
                </a:lnTo>
                <a:lnTo>
                  <a:pt x="538" y="364"/>
                </a:lnTo>
                <a:lnTo>
                  <a:pt x="598" y="364"/>
                </a:lnTo>
                <a:lnTo>
                  <a:pt x="602" y="364"/>
                </a:lnTo>
                <a:lnTo>
                  <a:pt x="606" y="366"/>
                </a:lnTo>
                <a:lnTo>
                  <a:pt x="608" y="370"/>
                </a:lnTo>
                <a:lnTo>
                  <a:pt x="610" y="374"/>
                </a:lnTo>
                <a:lnTo>
                  <a:pt x="610" y="436"/>
                </a:lnTo>
                <a:close/>
              </a:path>
            </a:pathLst>
          </a:custGeom>
          <a:solidFill>
            <a:srgbClr val="33006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 name="Oval 8">
            <a:extLst>
              <a:ext uri="{FF2B5EF4-FFF2-40B4-BE49-F238E27FC236}">
                <a16:creationId xmlns:a16="http://schemas.microsoft.com/office/drawing/2014/main" id="{569CD113-F15B-47BE-89E3-65DC1E4BB4A0}"/>
              </a:ext>
            </a:extLst>
          </p:cNvPr>
          <p:cNvSpPr/>
          <p:nvPr/>
        </p:nvSpPr>
        <p:spPr>
          <a:xfrm>
            <a:off x="4976819" y="1994758"/>
            <a:ext cx="3364259" cy="3337563"/>
          </a:xfrm>
          <a:prstGeom prst="ellipse">
            <a:avLst/>
          </a:prstGeom>
          <a:solidFill>
            <a:srgbClr val="33006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6000" dirty="0">
                <a:solidFill>
                  <a:srgbClr val="FFFFFF"/>
                </a:solidFill>
                <a:latin typeface="+mj-lt"/>
              </a:rPr>
              <a:t>+38%</a:t>
            </a:r>
            <a:endParaRPr lang="en-US" sz="6000" dirty="0">
              <a:solidFill>
                <a:srgbClr val="FFFFFF"/>
              </a:solidFill>
              <a:latin typeface="+mj-lt"/>
            </a:endParaRPr>
          </a:p>
        </p:txBody>
      </p:sp>
      <p:sp>
        <p:nvSpPr>
          <p:cNvPr id="11" name="Oval 10">
            <a:extLst>
              <a:ext uri="{FF2B5EF4-FFF2-40B4-BE49-F238E27FC236}">
                <a16:creationId xmlns:a16="http://schemas.microsoft.com/office/drawing/2014/main" id="{CA84066F-8AAF-48E6-8214-01C176404976}"/>
              </a:ext>
            </a:extLst>
          </p:cNvPr>
          <p:cNvSpPr/>
          <p:nvPr/>
        </p:nvSpPr>
        <p:spPr>
          <a:xfrm>
            <a:off x="9258126" y="1994758"/>
            <a:ext cx="3364259" cy="3337563"/>
          </a:xfrm>
          <a:prstGeom prst="ellipse">
            <a:avLst/>
          </a:prstGeom>
          <a:solidFill>
            <a:srgbClr val="33006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6000" dirty="0">
                <a:solidFill>
                  <a:srgbClr val="FFFFFF"/>
                </a:solidFill>
                <a:latin typeface="+mj-lt"/>
              </a:rPr>
              <a:t>+18%</a:t>
            </a:r>
            <a:endParaRPr lang="en-US" sz="6000" dirty="0">
              <a:solidFill>
                <a:srgbClr val="FFFFFF"/>
              </a:solidFill>
              <a:latin typeface="+mj-lt"/>
            </a:endParaRPr>
          </a:p>
        </p:txBody>
      </p:sp>
      <p:sp>
        <p:nvSpPr>
          <p:cNvPr id="12" name="Text Placeholder 10">
            <a:extLst>
              <a:ext uri="{FF2B5EF4-FFF2-40B4-BE49-F238E27FC236}">
                <a16:creationId xmlns:a16="http://schemas.microsoft.com/office/drawing/2014/main" id="{8F8C8009-D250-4DA8-8C9A-AA7709C89B84}"/>
              </a:ext>
            </a:extLst>
          </p:cNvPr>
          <p:cNvSpPr txBox="1">
            <a:spLocks/>
          </p:cNvSpPr>
          <p:nvPr/>
        </p:nvSpPr>
        <p:spPr>
          <a:xfrm>
            <a:off x="5262244" y="5506592"/>
            <a:ext cx="2776300" cy="551033"/>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ctr"/>
            <a:r>
              <a:rPr lang="en-GB" dirty="0">
                <a:solidFill>
                  <a:schemeClr val="accent6"/>
                </a:solidFill>
              </a:rPr>
              <a:t>Content </a:t>
            </a:r>
          </a:p>
          <a:p>
            <a:pPr algn="ctr"/>
            <a:r>
              <a:rPr lang="en-GB" dirty="0">
                <a:solidFill>
                  <a:schemeClr val="accent6"/>
                </a:solidFill>
              </a:rPr>
              <a:t>Engagement</a:t>
            </a:r>
          </a:p>
        </p:txBody>
      </p:sp>
      <p:sp>
        <p:nvSpPr>
          <p:cNvPr id="13" name="Text Placeholder 10">
            <a:extLst>
              <a:ext uri="{FF2B5EF4-FFF2-40B4-BE49-F238E27FC236}">
                <a16:creationId xmlns:a16="http://schemas.microsoft.com/office/drawing/2014/main" id="{E2539C4C-9F85-4C26-B013-619FFFFD61AE}"/>
              </a:ext>
            </a:extLst>
          </p:cNvPr>
          <p:cNvSpPr txBox="1">
            <a:spLocks/>
          </p:cNvSpPr>
          <p:nvPr/>
        </p:nvSpPr>
        <p:spPr>
          <a:xfrm>
            <a:off x="9624585" y="5506592"/>
            <a:ext cx="2614231" cy="322341"/>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ctr"/>
            <a:r>
              <a:rPr lang="en-GB" dirty="0">
                <a:solidFill>
                  <a:schemeClr val="accent6"/>
                </a:solidFill>
              </a:rPr>
              <a:t>Ad Recall</a:t>
            </a:r>
          </a:p>
        </p:txBody>
      </p:sp>
      <p:sp>
        <p:nvSpPr>
          <p:cNvPr id="14" name="Text Placeholder 10">
            <a:extLst>
              <a:ext uri="{FF2B5EF4-FFF2-40B4-BE49-F238E27FC236}">
                <a16:creationId xmlns:a16="http://schemas.microsoft.com/office/drawing/2014/main" id="{17C32A5C-9FE8-4F2D-AFE7-807BA10917EF}"/>
              </a:ext>
            </a:extLst>
          </p:cNvPr>
          <p:cNvSpPr txBox="1">
            <a:spLocks/>
          </p:cNvSpPr>
          <p:nvPr/>
        </p:nvSpPr>
        <p:spPr>
          <a:xfrm>
            <a:off x="1061972" y="5506592"/>
            <a:ext cx="2614231" cy="322341"/>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ctr"/>
            <a:r>
              <a:rPr lang="en-GB" dirty="0">
                <a:solidFill>
                  <a:schemeClr val="accent6"/>
                </a:solidFill>
              </a:rPr>
              <a:t>Co-Viewing</a:t>
            </a:r>
          </a:p>
        </p:txBody>
      </p:sp>
      <p:sp>
        <p:nvSpPr>
          <p:cNvPr id="15" name="Text Placeholder 10">
            <a:extLst>
              <a:ext uri="{FF2B5EF4-FFF2-40B4-BE49-F238E27FC236}">
                <a16:creationId xmlns:a16="http://schemas.microsoft.com/office/drawing/2014/main" id="{7C04A43B-9722-4136-A02B-2014F93F6C2D}"/>
              </a:ext>
            </a:extLst>
          </p:cNvPr>
          <p:cNvSpPr txBox="1">
            <a:spLocks/>
          </p:cNvSpPr>
          <p:nvPr/>
        </p:nvSpPr>
        <p:spPr>
          <a:xfrm>
            <a:off x="4383849" y="3506293"/>
            <a:ext cx="251784" cy="827180"/>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ctr">
              <a:lnSpc>
                <a:spcPct val="100000"/>
              </a:lnSpc>
            </a:pPr>
            <a:r>
              <a:rPr lang="en-GB" sz="4800" dirty="0">
                <a:solidFill>
                  <a:schemeClr val="accent6"/>
                </a:solidFill>
              </a:rPr>
              <a:t>=</a:t>
            </a:r>
          </a:p>
        </p:txBody>
      </p:sp>
      <p:sp>
        <p:nvSpPr>
          <p:cNvPr id="16" name="Text Placeholder 10">
            <a:extLst>
              <a:ext uri="{FF2B5EF4-FFF2-40B4-BE49-F238E27FC236}">
                <a16:creationId xmlns:a16="http://schemas.microsoft.com/office/drawing/2014/main" id="{B197B8FF-87AE-4F37-A5A4-2532092B827C}"/>
              </a:ext>
            </a:extLst>
          </p:cNvPr>
          <p:cNvSpPr txBox="1">
            <a:spLocks/>
          </p:cNvSpPr>
          <p:nvPr/>
        </p:nvSpPr>
        <p:spPr>
          <a:xfrm>
            <a:off x="8665154" y="3511438"/>
            <a:ext cx="251785" cy="816890"/>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ctr">
              <a:lnSpc>
                <a:spcPct val="100000"/>
              </a:lnSpc>
            </a:pPr>
            <a:r>
              <a:rPr lang="en-GB" sz="4800" dirty="0">
                <a:solidFill>
                  <a:schemeClr val="accent6"/>
                </a:solidFill>
              </a:rPr>
              <a:t>+</a:t>
            </a:r>
          </a:p>
        </p:txBody>
      </p:sp>
      <p:sp>
        <p:nvSpPr>
          <p:cNvPr id="17" name="Text Placeholder 6">
            <a:extLst>
              <a:ext uri="{FF2B5EF4-FFF2-40B4-BE49-F238E27FC236}">
                <a16:creationId xmlns:a16="http://schemas.microsoft.com/office/drawing/2014/main" id="{77253EA3-2BAC-47E8-B919-B0742D1324A8}"/>
              </a:ext>
            </a:extLst>
          </p:cNvPr>
          <p:cNvSpPr txBox="1">
            <a:spLocks/>
          </p:cNvSpPr>
          <p:nvPr/>
        </p:nvSpPr>
        <p:spPr bwMode="gray">
          <a:xfrm>
            <a:off x="1096904" y="1324045"/>
            <a:ext cx="11136331" cy="436608"/>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ctr"/>
            <a:r>
              <a:rPr lang="en-GB" b="0" dirty="0">
                <a:solidFill>
                  <a:schemeClr val="bg1"/>
                </a:solidFill>
              </a:rPr>
              <a:t>The value of reaching families together in a ‘shared viewing’ moment</a:t>
            </a:r>
            <a:endParaRPr lang="en-US" b="0" dirty="0">
              <a:solidFill>
                <a:schemeClr val="bg1"/>
              </a:solidFill>
            </a:endParaRPr>
          </a:p>
        </p:txBody>
      </p:sp>
    </p:spTree>
    <p:extLst>
      <p:ext uri="{BB962C8B-B14F-4D97-AF65-F5344CB8AC3E}">
        <p14:creationId xmlns:p14="http://schemas.microsoft.com/office/powerpoint/2010/main" val="425076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27041-3EE2-4801-9E8E-F84DE3573325}"/>
              </a:ext>
            </a:extLst>
          </p:cNvPr>
          <p:cNvSpPr>
            <a:spLocks noGrp="1"/>
          </p:cNvSpPr>
          <p:nvPr>
            <p:ph type="title"/>
          </p:nvPr>
        </p:nvSpPr>
        <p:spPr/>
        <p:txBody>
          <a:bodyPr/>
          <a:lstStyle/>
          <a:p>
            <a:r>
              <a:rPr lang="en-US" sz="2800" dirty="0"/>
              <a:t>MCDONALD’S</a:t>
            </a:r>
          </a:p>
        </p:txBody>
      </p:sp>
      <p:sp>
        <p:nvSpPr>
          <p:cNvPr id="8" name="Text Placeholder 3">
            <a:extLst>
              <a:ext uri="{FF2B5EF4-FFF2-40B4-BE49-F238E27FC236}">
                <a16:creationId xmlns:a16="http://schemas.microsoft.com/office/drawing/2014/main" id="{9DABBF91-12FC-4598-85E9-071A93FDA9FF}"/>
              </a:ext>
            </a:extLst>
          </p:cNvPr>
          <p:cNvSpPr>
            <a:spLocks noGrp="1"/>
          </p:cNvSpPr>
          <p:nvPr>
            <p:ph type="body" sz="quarter" idx="27"/>
          </p:nvPr>
        </p:nvSpPr>
        <p:spPr>
          <a:xfrm>
            <a:off x="252364" y="1923088"/>
            <a:ext cx="7043381" cy="4923568"/>
          </a:xfrm>
        </p:spPr>
        <p:txBody>
          <a:bodyPr/>
          <a:lstStyle/>
          <a:p>
            <a:pPr>
              <a:lnSpc>
                <a:spcPct val="100000"/>
              </a:lnSpc>
              <a:buClr>
                <a:schemeClr val="bg1"/>
              </a:buClr>
            </a:pPr>
            <a:r>
              <a:rPr lang="en-US" dirty="0">
                <a:solidFill>
                  <a:schemeClr val="accent2"/>
                </a:solidFill>
              </a:rPr>
              <a:t>Background &amp; Plan</a:t>
            </a:r>
            <a:br>
              <a:rPr lang="en-US" sz="1000" dirty="0">
                <a:solidFill>
                  <a:srgbClr val="FF0000"/>
                </a:solidFill>
              </a:rPr>
            </a:br>
            <a:endParaRPr lang="en-US" sz="1000" dirty="0">
              <a:solidFill>
                <a:srgbClr val="FF0000"/>
              </a:solidFill>
            </a:endParaRPr>
          </a:p>
          <a:p>
            <a:pPr marL="171450" indent="-171450">
              <a:lnSpc>
                <a:spcPct val="100000"/>
              </a:lnSpc>
              <a:buClr>
                <a:schemeClr val="bg1"/>
              </a:buClr>
              <a:buFont typeface="Lucida Grande"/>
              <a:buChar char="-"/>
            </a:pPr>
            <a:r>
              <a:rPr lang="en-GB" sz="1100" b="0" dirty="0">
                <a:solidFill>
                  <a:schemeClr val="bg1"/>
                </a:solidFill>
              </a:rPr>
              <a:t>Due to the changing media landscape with declining children’s TV consumption and increased restrictions around HFSS advertising, it was becoming more difficult to talk to Parents and Kids aged 4-7 about Happy Meal. </a:t>
            </a:r>
          </a:p>
          <a:p>
            <a:pPr marL="171450" indent="-171450">
              <a:lnSpc>
                <a:spcPct val="100000"/>
              </a:lnSpc>
              <a:buClr>
                <a:schemeClr val="bg1"/>
              </a:buClr>
              <a:buFont typeface="Lucida Grande"/>
              <a:buChar char="-"/>
            </a:pPr>
            <a:endParaRPr lang="en-GB" sz="1100" b="0" dirty="0">
              <a:solidFill>
                <a:schemeClr val="bg1"/>
              </a:solidFill>
            </a:endParaRPr>
          </a:p>
          <a:p>
            <a:pPr marL="171450" indent="-171450">
              <a:lnSpc>
                <a:spcPct val="100000"/>
              </a:lnSpc>
              <a:buClr>
                <a:schemeClr val="bg1"/>
              </a:buClr>
              <a:buFont typeface="Lucida Grande"/>
              <a:buChar char="-"/>
            </a:pPr>
            <a:r>
              <a:rPr lang="en-GB" sz="1100" b="0" dirty="0">
                <a:solidFill>
                  <a:schemeClr val="bg1"/>
                </a:solidFill>
              </a:rPr>
              <a:t>McDonald’s needed to find a solution that provided them with an environment they could reach dual viewing more effectively, reconnecting with families to drive nostalgia and remind them all the reasons why they love Happy Meal – and ultimately improve ROI. </a:t>
            </a:r>
          </a:p>
          <a:p>
            <a:pPr>
              <a:lnSpc>
                <a:spcPct val="100000"/>
              </a:lnSpc>
              <a:buClr>
                <a:schemeClr val="bg1"/>
              </a:buClr>
            </a:pPr>
            <a:endParaRPr lang="en-GB" sz="1100" b="0" dirty="0">
              <a:solidFill>
                <a:schemeClr val="bg1"/>
              </a:solidFill>
            </a:endParaRPr>
          </a:p>
          <a:p>
            <a:pPr marL="171450" indent="-171450">
              <a:lnSpc>
                <a:spcPct val="100000"/>
              </a:lnSpc>
              <a:buClr>
                <a:schemeClr val="bg1"/>
              </a:buClr>
              <a:buFont typeface="Lucida Grande"/>
              <a:buChar char="-"/>
            </a:pPr>
            <a:r>
              <a:rPr lang="en-GB" sz="1100" b="0" dirty="0">
                <a:solidFill>
                  <a:schemeClr val="bg1"/>
                </a:solidFill>
              </a:rPr>
              <a:t>DCM and OMD collaborated to create a long-term Bronze spot partnership that gave McDonald’s access to every family film – this would help establish a long-term association in cinema’s premium environment as well as also driving cut through within the ad reel.</a:t>
            </a:r>
          </a:p>
          <a:p>
            <a:pPr marL="171450" indent="-171450">
              <a:lnSpc>
                <a:spcPct val="100000"/>
              </a:lnSpc>
              <a:buClr>
                <a:schemeClr val="bg1"/>
              </a:buClr>
              <a:buFont typeface="Lucida Grande"/>
              <a:buChar char="-"/>
            </a:pPr>
            <a:endParaRPr lang="en-GB" sz="1100" b="0" dirty="0">
              <a:solidFill>
                <a:schemeClr val="bg1"/>
              </a:solidFill>
            </a:endParaRPr>
          </a:p>
          <a:p>
            <a:pPr marL="171450" indent="-171450">
              <a:lnSpc>
                <a:spcPct val="100000"/>
              </a:lnSpc>
              <a:buClr>
                <a:schemeClr val="bg1"/>
              </a:buClr>
              <a:buFont typeface="Lucida Grande"/>
              <a:buChar char="-"/>
            </a:pPr>
            <a:r>
              <a:rPr lang="en-GB" sz="1100" b="0" dirty="0">
                <a:solidFill>
                  <a:schemeClr val="bg1"/>
                </a:solidFill>
              </a:rPr>
              <a:t>McDonald’s ran various 30” creatives across the year to reflect the current in-store Happy Meal promotions and was featured in the reel ahead of titles including </a:t>
            </a:r>
            <a:r>
              <a:rPr lang="en-GB" sz="1100" b="0" i="1" dirty="0">
                <a:solidFill>
                  <a:schemeClr val="bg1"/>
                </a:solidFill>
              </a:rPr>
              <a:t>Space Jam: A New Legacy, Peter Rabbit 2 </a:t>
            </a:r>
            <a:r>
              <a:rPr lang="en-GB" sz="1100" b="0" dirty="0">
                <a:solidFill>
                  <a:schemeClr val="bg1"/>
                </a:solidFill>
              </a:rPr>
              <a:t>and </a:t>
            </a:r>
            <a:r>
              <a:rPr lang="en-GB" sz="1100" b="0" i="1" dirty="0">
                <a:solidFill>
                  <a:schemeClr val="bg1"/>
                </a:solidFill>
              </a:rPr>
              <a:t>The Croods 2</a:t>
            </a:r>
            <a:r>
              <a:rPr lang="en-GB" sz="1100" b="0" dirty="0">
                <a:solidFill>
                  <a:schemeClr val="bg1"/>
                </a:solidFill>
              </a:rPr>
              <a:t>. </a:t>
            </a:r>
          </a:p>
          <a:p>
            <a:pPr marL="171450" indent="-171450">
              <a:lnSpc>
                <a:spcPct val="100000"/>
              </a:lnSpc>
              <a:buClr>
                <a:schemeClr val="bg1"/>
              </a:buClr>
              <a:buFont typeface="Lucida Grande"/>
              <a:buChar char="-"/>
            </a:pPr>
            <a:endParaRPr lang="en-GB" sz="1100" b="0" dirty="0">
              <a:solidFill>
                <a:schemeClr val="bg1"/>
              </a:solidFill>
            </a:endParaRPr>
          </a:p>
          <a:p>
            <a:pPr marL="171450" indent="-171450">
              <a:lnSpc>
                <a:spcPct val="100000"/>
              </a:lnSpc>
              <a:buClr>
                <a:schemeClr val="bg1"/>
              </a:buClr>
              <a:buFont typeface="Lucida Grande"/>
              <a:buChar char="-"/>
            </a:pPr>
            <a:endParaRPr lang="en-GB" sz="1200" b="0" dirty="0">
              <a:solidFill>
                <a:schemeClr val="bg2"/>
              </a:solidFill>
            </a:endParaRPr>
          </a:p>
        </p:txBody>
      </p:sp>
      <p:sp>
        <p:nvSpPr>
          <p:cNvPr id="12" name="Text Placeholder 2">
            <a:extLst>
              <a:ext uri="{FF2B5EF4-FFF2-40B4-BE49-F238E27FC236}">
                <a16:creationId xmlns:a16="http://schemas.microsoft.com/office/drawing/2014/main" id="{B9B2EDB2-C1DA-4B6E-881D-EF51F8A0BB9D}"/>
              </a:ext>
            </a:extLst>
          </p:cNvPr>
          <p:cNvSpPr txBox="1">
            <a:spLocks/>
          </p:cNvSpPr>
          <p:nvPr/>
        </p:nvSpPr>
        <p:spPr>
          <a:xfrm>
            <a:off x="270000" y="662854"/>
            <a:ext cx="12423740" cy="436608"/>
          </a:xfrm>
          <a:prstGeom prst="rect">
            <a:avLst/>
          </a:prstGeom>
        </p:spPr>
        <p:txBody>
          <a:bodyPr vert="horz" lIns="0" tIns="0" rIns="0" bIns="0" rtlCol="0">
            <a:noAutofit/>
          </a:bodyPr>
          <a:lstStyle>
            <a:lvl1pPr indent="0">
              <a:lnSpc>
                <a:spcPts val="1500"/>
              </a:lnSpc>
              <a:spcBef>
                <a:spcPts val="0"/>
              </a:spcBef>
              <a:buClr>
                <a:srgbClr val="FFFFFF"/>
              </a:buClr>
              <a:buSzPct val="100000"/>
              <a:buFont typeface="Arial"/>
              <a:buNone/>
              <a:defRPr sz="1400" b="1" baseline="0">
                <a:solidFill>
                  <a:schemeClr val="accent6"/>
                </a:solidFill>
              </a:defRPr>
            </a:lvl1pPr>
            <a:lvl2pPr marL="0" indent="0">
              <a:lnSpc>
                <a:spcPts val="1900"/>
              </a:lnSpc>
              <a:spcBef>
                <a:spcPts val="0"/>
              </a:spcBef>
              <a:buClr>
                <a:srgbClr val="FFFFFF"/>
              </a:buClr>
              <a:buSzPct val="100000"/>
              <a:buFont typeface="Arial"/>
              <a:buNone/>
              <a:defRPr sz="1800" b="0">
                <a:solidFill>
                  <a:schemeClr val="bg1"/>
                </a:solidFill>
              </a:defRPr>
            </a:lvl2pPr>
            <a:lvl3pPr marL="0" indent="0">
              <a:lnSpc>
                <a:spcPts val="1500"/>
              </a:lnSpc>
              <a:spcBef>
                <a:spcPts val="0"/>
              </a:spcBef>
              <a:buClr>
                <a:srgbClr val="FFFFFF"/>
              </a:buClr>
              <a:buSzPct val="100000"/>
              <a:buFont typeface="Arial"/>
              <a:buNone/>
              <a:tabLst/>
              <a:defRPr sz="1400" b="1" baseline="0">
                <a:solidFill>
                  <a:schemeClr val="tx2"/>
                </a:solidFill>
              </a:defRPr>
            </a:lvl3pPr>
            <a:lvl4pPr marL="0" indent="0">
              <a:lnSpc>
                <a:spcPts val="1600"/>
              </a:lnSpc>
              <a:spcBef>
                <a:spcPts val="0"/>
              </a:spcBef>
              <a:buClr>
                <a:srgbClr val="FFFFFF"/>
              </a:buClr>
              <a:buSzPct val="100000"/>
              <a:buFont typeface="Arial"/>
              <a:buNone/>
              <a:tabLst/>
              <a:defRPr sz="1400" b="0">
                <a:solidFill>
                  <a:srgbClr val="000000"/>
                </a:solidFill>
              </a:defRPr>
            </a:lvl4pPr>
            <a:lvl5pPr marL="0" indent="0">
              <a:lnSpc>
                <a:spcPts val="1100"/>
              </a:lnSpc>
              <a:spcBef>
                <a:spcPts val="0"/>
              </a:spcBef>
              <a:buClr>
                <a:srgbClr val="FFFFFF"/>
              </a:buClr>
              <a:buSzPct val="100000"/>
              <a:buFont typeface="Arial"/>
              <a:buNone/>
              <a:tabLst/>
              <a:defRPr sz="1000" b="0">
                <a:solidFill>
                  <a:schemeClr val="accent6"/>
                </a:solidFill>
              </a:defRPr>
            </a:lvl5pPr>
            <a:lvl6pPr marL="2645074" indent="-240462">
              <a:lnSpc>
                <a:spcPct val="90000"/>
              </a:lnSpc>
              <a:spcBef>
                <a:spcPct val="30000"/>
              </a:spcBef>
              <a:buClr>
                <a:schemeClr val="accent6"/>
              </a:buClr>
              <a:buSzPct val="70000"/>
              <a:buFont typeface="Wingdings" panose="05000000000000000000" pitchFamily="2" charset="2"/>
              <a:buChar char="¤"/>
            </a:lvl6pPr>
            <a:lvl7pPr marL="3125997" indent="-240462">
              <a:lnSpc>
                <a:spcPct val="90000"/>
              </a:lnSpc>
              <a:spcBef>
                <a:spcPct val="30000"/>
              </a:spcBef>
              <a:buClr>
                <a:schemeClr val="accent6"/>
              </a:buClr>
              <a:buSzPct val="70000"/>
              <a:buFont typeface="Wingdings" panose="05000000000000000000" pitchFamily="2" charset="2"/>
              <a:buChar char="¤"/>
            </a:lvl7pPr>
            <a:lvl8pPr marL="3606920" indent="-240462">
              <a:lnSpc>
                <a:spcPct val="90000"/>
              </a:lnSpc>
              <a:spcBef>
                <a:spcPct val="30000"/>
              </a:spcBef>
              <a:buClr>
                <a:schemeClr val="accent6"/>
              </a:buClr>
              <a:buSzPct val="70000"/>
              <a:buFont typeface="Wingdings" panose="05000000000000000000" pitchFamily="2" charset="2"/>
              <a:buChar char="¤"/>
            </a:lvl8pPr>
            <a:lvl9pPr marL="4087842" indent="-240462">
              <a:lnSpc>
                <a:spcPct val="90000"/>
              </a:lnSpc>
              <a:spcBef>
                <a:spcPct val="30000"/>
              </a:spcBef>
              <a:buClr>
                <a:schemeClr val="accent6"/>
              </a:buClr>
              <a:buSzPct val="70000"/>
              <a:buFont typeface="Wingdings" panose="05000000000000000000" pitchFamily="2" charset="2"/>
              <a:buChar char="¤"/>
            </a:lvl9pPr>
          </a:lstStyle>
          <a:p>
            <a:pPr marL="0" marR="0" lvl="0"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8A8A8D"/>
                </a:solidFill>
                <a:effectLst/>
                <a:uLnTx/>
                <a:uFillTx/>
                <a:latin typeface="Arial"/>
                <a:ea typeface="+mn-ea"/>
                <a:cs typeface="+mn-cs"/>
              </a:rPr>
              <a:t>Happy Meal</a:t>
            </a:r>
            <a:endParaRPr kumimoji="0" lang="en-US" sz="1400" b="1" i="0" u="none" strike="noStrike" kern="1200" cap="none" spc="0" normalizeH="0" baseline="0" noProof="0" dirty="0">
              <a:ln>
                <a:noFill/>
              </a:ln>
              <a:solidFill>
                <a:srgbClr val="8A8A8D"/>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437DCF2B-DFEF-21CB-78BD-C35D79C7D05F}"/>
              </a:ext>
            </a:extLst>
          </p:cNvPr>
          <p:cNvSpPr/>
          <p:nvPr/>
        </p:nvSpPr>
        <p:spPr>
          <a:xfrm>
            <a:off x="-44792" y="7195303"/>
            <a:ext cx="13442949" cy="230832"/>
          </a:xfrm>
          <a:prstGeom prst="rect">
            <a:avLst/>
          </a:prstGeom>
        </p:spPr>
        <p:txBody>
          <a:bodyPr wrap="square">
            <a:spAutoFit/>
          </a:bodyPr>
          <a:lstStyle/>
          <a:p>
            <a:pPr marL="0" marR="0" lvl="0" indent="0" algn="r" defTabSz="96184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mn-ea"/>
                <a:cs typeface="+mn-cs"/>
              </a:rPr>
              <a:t>Source: </a:t>
            </a:r>
            <a:r>
              <a:rPr kumimoji="0" lang="en-GB" sz="900" b="0" i="0" u="none" strike="noStrike" kern="1200" cap="none" spc="0" normalizeH="0" baseline="0" noProof="0" dirty="0">
                <a:ln>
                  <a:noFill/>
                </a:ln>
                <a:solidFill>
                  <a:srgbClr val="000000"/>
                </a:solidFill>
                <a:effectLst/>
                <a:uLnTx/>
                <a:uFillTx/>
                <a:latin typeface="Arial"/>
                <a:ea typeface="+mn-ea"/>
                <a:cs typeface="+mn-cs"/>
              </a:rPr>
              <a:t>McDonald’s Happy Meal DCM Awards Entry</a:t>
            </a: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 name="Picture 3">
            <a:extLst>
              <a:ext uri="{FF2B5EF4-FFF2-40B4-BE49-F238E27FC236}">
                <a16:creationId xmlns:a16="http://schemas.microsoft.com/office/drawing/2014/main" id="{6ACC4071-1EC7-F051-D44A-1D86AD9D6699}"/>
              </a:ext>
            </a:extLst>
          </p:cNvPr>
          <p:cNvPicPr>
            <a:picLocks noChangeAspect="1"/>
          </p:cNvPicPr>
          <p:nvPr/>
        </p:nvPicPr>
        <p:blipFill>
          <a:blip r:embed="rId3"/>
          <a:stretch>
            <a:fillRect/>
          </a:stretch>
        </p:blipFill>
        <p:spPr>
          <a:xfrm>
            <a:off x="7631245" y="1036010"/>
            <a:ext cx="5345562" cy="2979493"/>
          </a:xfrm>
          <a:prstGeom prst="rect">
            <a:avLst/>
          </a:prstGeom>
        </p:spPr>
      </p:pic>
      <p:graphicFrame>
        <p:nvGraphicFramePr>
          <p:cNvPr id="10" name="Table 5">
            <a:extLst>
              <a:ext uri="{FF2B5EF4-FFF2-40B4-BE49-F238E27FC236}">
                <a16:creationId xmlns:a16="http://schemas.microsoft.com/office/drawing/2014/main" id="{BCF509F1-BA7C-49D0-8B73-F50670F2F308}"/>
              </a:ext>
            </a:extLst>
          </p:cNvPr>
          <p:cNvGraphicFramePr>
            <a:graphicFrameLocks noGrp="1"/>
          </p:cNvGraphicFramePr>
          <p:nvPr/>
        </p:nvGraphicFramePr>
        <p:xfrm>
          <a:off x="244588" y="1022774"/>
          <a:ext cx="6662050" cy="662940"/>
        </p:xfrm>
        <a:graphic>
          <a:graphicData uri="http://schemas.openxmlformats.org/drawingml/2006/table">
            <a:tbl>
              <a:tblPr firstRow="1" bandRow="1">
                <a:tableStyleId>{5C22544A-7EE6-4342-B048-85BDC9FD1C3A}</a:tableStyleId>
              </a:tblPr>
              <a:tblGrid>
                <a:gridCol w="1332410">
                  <a:extLst>
                    <a:ext uri="{9D8B030D-6E8A-4147-A177-3AD203B41FA5}">
                      <a16:colId xmlns:a16="http://schemas.microsoft.com/office/drawing/2014/main" val="1043653864"/>
                    </a:ext>
                  </a:extLst>
                </a:gridCol>
                <a:gridCol w="1394369">
                  <a:extLst>
                    <a:ext uri="{9D8B030D-6E8A-4147-A177-3AD203B41FA5}">
                      <a16:colId xmlns:a16="http://schemas.microsoft.com/office/drawing/2014/main" val="1969532920"/>
                    </a:ext>
                  </a:extLst>
                </a:gridCol>
                <a:gridCol w="1270451">
                  <a:extLst>
                    <a:ext uri="{9D8B030D-6E8A-4147-A177-3AD203B41FA5}">
                      <a16:colId xmlns:a16="http://schemas.microsoft.com/office/drawing/2014/main" val="696929619"/>
                    </a:ext>
                  </a:extLst>
                </a:gridCol>
                <a:gridCol w="1332410">
                  <a:extLst>
                    <a:ext uri="{9D8B030D-6E8A-4147-A177-3AD203B41FA5}">
                      <a16:colId xmlns:a16="http://schemas.microsoft.com/office/drawing/2014/main" val="214587584"/>
                    </a:ext>
                  </a:extLst>
                </a:gridCol>
                <a:gridCol w="1332410">
                  <a:extLst>
                    <a:ext uri="{9D8B030D-6E8A-4147-A177-3AD203B41FA5}">
                      <a16:colId xmlns:a16="http://schemas.microsoft.com/office/drawing/2014/main" val="1729032941"/>
                    </a:ext>
                  </a:extLst>
                </a:gridCol>
              </a:tblGrid>
              <a:tr h="187150">
                <a:tc>
                  <a:txBody>
                    <a:bodyPr/>
                    <a:lstStyle/>
                    <a:p>
                      <a:pPr marL="0" algn="l" defTabSz="961844" rtl="0" eaLnBrk="1" latinLnBrk="0" hangingPunct="1">
                        <a:lnSpc>
                          <a:spcPct val="100000"/>
                        </a:lnSpc>
                      </a:pPr>
                      <a:r>
                        <a:rPr lang="en-GB" sz="1050" b="1" kern="1200" dirty="0">
                          <a:solidFill>
                            <a:schemeClr val="bg1"/>
                          </a:solidFill>
                          <a:latin typeface="+mn-lt"/>
                          <a:ea typeface="+mn-ea"/>
                          <a:cs typeface="+mn-cs"/>
                        </a:rPr>
                        <a:t>Sector</a:t>
                      </a:r>
                    </a:p>
                  </a:txBody>
                  <a:tcPr anchor="ctr">
                    <a:lnL w="12700" cmpd="sng">
                      <a:noFill/>
                    </a:lnL>
                    <a:lnR w="12700" cmpd="sng">
                      <a:noFill/>
                    </a:lnR>
                    <a:lnT w="12700" cap="flat" cmpd="sng" algn="ctr">
                      <a:solidFill>
                        <a:schemeClr val="accent5"/>
                      </a:solidFill>
                      <a:prstDash val="solid"/>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61844" rtl="0" eaLnBrk="1" latinLnBrk="0" hangingPunct="1">
                        <a:lnSpc>
                          <a:spcPct val="100000"/>
                        </a:lnSpc>
                      </a:pPr>
                      <a:r>
                        <a:rPr lang="en-GB" sz="1050" b="1" kern="1200" dirty="0">
                          <a:solidFill>
                            <a:schemeClr val="bg1"/>
                          </a:solidFill>
                          <a:latin typeface="+mn-lt"/>
                          <a:ea typeface="+mn-ea"/>
                          <a:cs typeface="+mn-cs"/>
                        </a:rPr>
                        <a:t>Target Audience</a:t>
                      </a:r>
                    </a:p>
                  </a:txBody>
                  <a:tcPr anchor="ctr">
                    <a:lnL w="12700" cmpd="sng">
                      <a:noFill/>
                    </a:lnL>
                    <a:lnR w="12700" cmpd="sng">
                      <a:noFill/>
                    </a:lnR>
                    <a:lnT w="12700" cap="flat" cmpd="sng" algn="ctr">
                      <a:solidFill>
                        <a:schemeClr val="accent5"/>
                      </a:solidFill>
                      <a:prstDash val="solid"/>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61844" rtl="0" eaLnBrk="1" latinLnBrk="0" hangingPunct="1">
                        <a:lnSpc>
                          <a:spcPct val="100000"/>
                        </a:lnSpc>
                      </a:pPr>
                      <a:r>
                        <a:rPr lang="en-GB" sz="1050" b="1" kern="1200" dirty="0">
                          <a:solidFill>
                            <a:schemeClr val="bg1"/>
                          </a:solidFill>
                          <a:latin typeface="+mn-lt"/>
                          <a:ea typeface="+mn-ea"/>
                          <a:cs typeface="+mn-cs"/>
                        </a:rPr>
                        <a:t>Package</a:t>
                      </a:r>
                    </a:p>
                  </a:txBody>
                  <a:tcPr anchor="ctr">
                    <a:lnL w="12700" cmpd="sng">
                      <a:noFill/>
                    </a:lnL>
                    <a:lnR w="12700" cmpd="sng">
                      <a:noFill/>
                    </a:lnR>
                    <a:lnT w="12700" cap="flat" cmpd="sng" algn="ctr">
                      <a:solidFill>
                        <a:schemeClr val="accent5"/>
                      </a:solidFill>
                      <a:prstDash val="solid"/>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61844" rtl="0" eaLnBrk="1" latinLnBrk="0" hangingPunct="1">
                        <a:lnSpc>
                          <a:spcPct val="100000"/>
                        </a:lnSpc>
                      </a:pPr>
                      <a:r>
                        <a:rPr lang="en-GB" sz="1050" b="1" kern="1200" dirty="0">
                          <a:solidFill>
                            <a:schemeClr val="bg1"/>
                          </a:solidFill>
                          <a:latin typeface="+mn-lt"/>
                          <a:ea typeface="+mn-ea"/>
                          <a:cs typeface="+mn-cs"/>
                        </a:rPr>
                        <a:t>Media Agency</a:t>
                      </a:r>
                    </a:p>
                  </a:txBody>
                  <a:tcPr anchor="ctr">
                    <a:lnL w="12700" cmpd="sng">
                      <a:noFill/>
                    </a:lnL>
                    <a:lnR w="12700" cmpd="sng">
                      <a:noFill/>
                    </a:lnR>
                    <a:lnT w="12700" cap="flat" cmpd="sng" algn="ctr">
                      <a:solidFill>
                        <a:schemeClr val="accent5"/>
                      </a:solidFill>
                      <a:prstDash val="solid"/>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61844" rtl="0" eaLnBrk="1" latinLnBrk="0" hangingPunct="1">
                        <a:lnSpc>
                          <a:spcPct val="100000"/>
                        </a:lnSpc>
                      </a:pPr>
                      <a:r>
                        <a:rPr lang="en-GB" sz="1050" b="1" kern="1200" dirty="0">
                          <a:solidFill>
                            <a:schemeClr val="bg1"/>
                          </a:solidFill>
                          <a:latin typeface="+mn-lt"/>
                          <a:ea typeface="+mn-ea"/>
                          <a:cs typeface="+mn-cs"/>
                        </a:rPr>
                        <a:t>Copy Length</a:t>
                      </a:r>
                    </a:p>
                  </a:txBody>
                  <a:tcPr anchor="ctr">
                    <a:lnL w="12700" cmpd="sng">
                      <a:noFill/>
                    </a:lnL>
                    <a:lnR w="12700" cmpd="sng">
                      <a:noFill/>
                    </a:lnR>
                    <a:lnT w="12700" cap="flat" cmpd="sng" algn="ctr">
                      <a:solidFill>
                        <a:schemeClr val="accent5"/>
                      </a:solidFill>
                      <a:prstDash val="solid"/>
                      <a:round/>
                      <a:headEnd type="none" w="med" len="med"/>
                      <a:tailEnd type="none" w="med" len="med"/>
                    </a:lnT>
                    <a:lnB w="12700" cap="flat" cmpd="sng" algn="ctr">
                      <a:solidFill>
                        <a:schemeClr val="accent5"/>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293452">
                <a:tc>
                  <a:txBody>
                    <a:bodyPr/>
                    <a:lstStyle/>
                    <a:p>
                      <a:pPr algn="l"/>
                      <a:r>
                        <a:rPr lang="en-GB" sz="1050" b="0" kern="1200" dirty="0">
                          <a:solidFill>
                            <a:schemeClr val="bg1"/>
                          </a:solidFill>
                          <a:latin typeface="+mn-lt"/>
                          <a:ea typeface="+mn-ea"/>
                          <a:cs typeface="+mn-cs"/>
                        </a:rPr>
                        <a:t>Entertainment &amp; Leisure</a:t>
                      </a:r>
                    </a:p>
                  </a:txBody>
                  <a:tcPr anchor="ctr">
                    <a:lnL w="12700" cmpd="sng">
                      <a:noFill/>
                    </a:lnL>
                    <a:lnR w="12700" cmpd="sng">
                      <a:noFill/>
                    </a:lnR>
                    <a:lnT w="12700" cap="flat" cmpd="sng" algn="ctr">
                      <a:solidFill>
                        <a:schemeClr val="accent5"/>
                      </a:solidFill>
                      <a:prstDash val="sysDot"/>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50" b="0" kern="1200" dirty="0">
                          <a:solidFill>
                            <a:schemeClr val="bg1"/>
                          </a:solidFill>
                          <a:latin typeface="+mn-lt"/>
                          <a:ea typeface="+mn-ea"/>
                          <a:cs typeface="+mn-cs"/>
                        </a:rPr>
                        <a:t>Families</a:t>
                      </a:r>
                    </a:p>
                  </a:txBody>
                  <a:tcPr anchor="ctr">
                    <a:lnL w="12700" cmpd="sng">
                      <a:noFill/>
                    </a:lnL>
                    <a:lnR w="12700" cmpd="sng">
                      <a:noFill/>
                    </a:lnR>
                    <a:lnT w="12700" cap="flat" cmpd="sng" algn="ctr">
                      <a:solidFill>
                        <a:schemeClr val="accent5"/>
                      </a:solidFill>
                      <a:prstDash val="sysDot"/>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50" b="0" kern="1200" dirty="0">
                          <a:solidFill>
                            <a:schemeClr val="bg1"/>
                          </a:solidFill>
                          <a:latin typeface="+mn-lt"/>
                          <a:ea typeface="+mn-ea"/>
                          <a:cs typeface="+mn-cs"/>
                        </a:rPr>
                        <a:t>Family AGP Bronze Spot</a:t>
                      </a:r>
                    </a:p>
                  </a:txBody>
                  <a:tcPr anchor="ctr">
                    <a:lnL w="12700" cmpd="sng">
                      <a:noFill/>
                    </a:lnL>
                    <a:lnR w="12700" cmpd="sng">
                      <a:noFill/>
                    </a:lnR>
                    <a:lnT w="12700" cap="flat" cmpd="sng" algn="ctr">
                      <a:solidFill>
                        <a:schemeClr val="accent5"/>
                      </a:solidFill>
                      <a:prstDash val="sysDot"/>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50" b="0" kern="1200" dirty="0">
                          <a:solidFill>
                            <a:schemeClr val="bg1"/>
                          </a:solidFill>
                          <a:latin typeface="+mn-lt"/>
                          <a:ea typeface="+mn-ea"/>
                          <a:cs typeface="+mn-cs"/>
                        </a:rPr>
                        <a:t>OMD UK</a:t>
                      </a:r>
                    </a:p>
                  </a:txBody>
                  <a:tcPr anchor="ctr">
                    <a:lnL w="12700" cmpd="sng">
                      <a:noFill/>
                    </a:lnL>
                    <a:lnR w="12700" cmpd="sng">
                      <a:noFill/>
                    </a:lnR>
                    <a:lnT w="12700" cap="flat" cmpd="sng" algn="ctr">
                      <a:solidFill>
                        <a:schemeClr val="accent5"/>
                      </a:solidFill>
                      <a:prstDash val="sysDot"/>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50" b="0" kern="1200" dirty="0">
                          <a:solidFill>
                            <a:schemeClr val="bg1"/>
                          </a:solidFill>
                          <a:latin typeface="+mn-lt"/>
                          <a:ea typeface="+mn-ea"/>
                          <a:cs typeface="+mn-cs"/>
                        </a:rPr>
                        <a:t>30”</a:t>
                      </a:r>
                    </a:p>
                  </a:txBody>
                  <a:tcPr anchor="ctr">
                    <a:lnL w="12700" cmpd="sng">
                      <a:noFill/>
                    </a:lnL>
                    <a:lnR w="12700" cmpd="sng">
                      <a:noFill/>
                    </a:lnR>
                    <a:lnT w="12700" cap="flat" cmpd="sng" algn="ctr">
                      <a:solidFill>
                        <a:schemeClr val="accent5"/>
                      </a:solidFill>
                      <a:prstDash val="sysDot"/>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sp>
        <p:nvSpPr>
          <p:cNvPr id="11" name="TextBox 10">
            <a:extLst>
              <a:ext uri="{FF2B5EF4-FFF2-40B4-BE49-F238E27FC236}">
                <a16:creationId xmlns:a16="http://schemas.microsoft.com/office/drawing/2014/main" id="{543EE8AD-0CE0-44E5-865A-3EBED670578C}"/>
              </a:ext>
            </a:extLst>
          </p:cNvPr>
          <p:cNvSpPr txBox="1"/>
          <p:nvPr/>
        </p:nvSpPr>
        <p:spPr>
          <a:xfrm>
            <a:off x="244587" y="4765670"/>
            <a:ext cx="7128979" cy="2154436"/>
          </a:xfrm>
          <a:prstGeom prst="rect">
            <a:avLst/>
          </a:prstGeom>
          <a:noFill/>
          <a:ln>
            <a:noFill/>
          </a:ln>
        </p:spPr>
        <p:txBody>
          <a:bodyPr wrap="square">
            <a:spAutoFit/>
          </a:bodyPr>
          <a:lstStyle/>
          <a:p>
            <a:pPr marL="0" marR="0" lvl="0" indent="0" algn="l" defTabSz="961844" rtl="0" eaLnBrk="1" fontAlgn="auto" latinLnBrk="0" hangingPunct="1">
              <a:lnSpc>
                <a:spcPct val="100000"/>
              </a:lnSpc>
              <a:spcBef>
                <a:spcPts val="0"/>
              </a:spcBef>
              <a:spcAft>
                <a:spcPts val="0"/>
              </a:spcAft>
              <a:buClr>
                <a:srgbClr val="000000"/>
              </a:buClr>
              <a:buSzPct val="100000"/>
              <a:buFont typeface="Arial"/>
              <a:buNone/>
              <a:tabLst/>
              <a:defRPr/>
            </a:pPr>
            <a:r>
              <a:rPr kumimoji="0" lang="en-US" sz="1400" b="1" i="0" u="none" strike="noStrike" kern="1200" cap="none" spc="0" normalizeH="0" baseline="0" noProof="0" dirty="0">
                <a:ln>
                  <a:noFill/>
                </a:ln>
                <a:solidFill>
                  <a:srgbClr val="AC162C"/>
                </a:solidFill>
                <a:effectLst/>
                <a:uLnTx/>
                <a:uFillTx/>
                <a:latin typeface="Arial"/>
                <a:ea typeface="+mn-ea"/>
                <a:cs typeface="+mn-cs"/>
              </a:rPr>
              <a:t>Results</a:t>
            </a:r>
            <a:br>
              <a:rPr kumimoji="0" lang="en-US" sz="1000" b="1" i="0" u="none" strike="noStrike" kern="1200" cap="none" spc="0" normalizeH="0" baseline="0" noProof="0" dirty="0">
                <a:ln>
                  <a:noFill/>
                </a:ln>
                <a:solidFill>
                  <a:srgbClr val="FF0000"/>
                </a:solidFill>
                <a:effectLst/>
                <a:uLnTx/>
                <a:uFillTx/>
                <a:latin typeface="Arial"/>
                <a:ea typeface="+mn-ea"/>
                <a:cs typeface="+mn-cs"/>
              </a:rPr>
            </a:br>
            <a:endParaRPr kumimoji="0" lang="en-US" sz="1000" b="1" i="0" u="none" strike="noStrike" kern="1200" cap="none" spc="0" normalizeH="0" baseline="0" noProof="0" dirty="0">
              <a:ln>
                <a:noFill/>
              </a:ln>
              <a:solidFill>
                <a:srgbClr val="FF0000"/>
              </a:solidFill>
              <a:effectLst/>
              <a:uLnTx/>
              <a:uFillTx/>
              <a:latin typeface="Arial"/>
              <a:ea typeface="+mn-ea"/>
              <a:cs typeface="+mn-cs"/>
            </a:endParaRPr>
          </a:p>
          <a:p>
            <a:pPr marL="171450" marR="0" lvl="0" indent="-171450" algn="l" defTabSz="961844" rtl="0" eaLnBrk="1" fontAlgn="auto" latinLnBrk="0" hangingPunct="1">
              <a:lnSpc>
                <a:spcPct val="100000"/>
              </a:lnSpc>
              <a:spcBef>
                <a:spcPts val="0"/>
              </a:spcBef>
              <a:spcAft>
                <a:spcPts val="0"/>
              </a:spcAft>
              <a:buClr>
                <a:srgbClr val="000000"/>
              </a:buClr>
              <a:buSzPct val="100000"/>
              <a:buFont typeface="Lucida Grande"/>
              <a:buChar char="-"/>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The </a:t>
            </a:r>
            <a:r>
              <a:rPr kumimoji="0" lang="en-GB" sz="1100" b="0" i="0" u="none" strike="noStrike" kern="1200" cap="none" spc="0" normalizeH="0" baseline="0" noProof="0" dirty="0" err="1">
                <a:ln>
                  <a:noFill/>
                </a:ln>
                <a:solidFill>
                  <a:srgbClr val="000000"/>
                </a:solidFill>
                <a:effectLst/>
                <a:uLnTx/>
                <a:uFillTx/>
                <a:latin typeface="Arial"/>
                <a:ea typeface="+mn-ea"/>
                <a:cs typeface="+mn-cs"/>
              </a:rPr>
              <a:t>Bronz</a:t>
            </a:r>
            <a:r>
              <a:rPr lang="en-GB" sz="1100" dirty="0">
                <a:solidFill>
                  <a:srgbClr val="000000"/>
                </a:solidFill>
                <a:latin typeface="Arial"/>
              </a:rPr>
              <a:t>e Spot laydown worked incredibly well for McDonald’s delivering significant reach among its key parent + child audience as well as driving key brand metrics including awareness, perceptions and consideration. </a:t>
            </a:r>
          </a:p>
          <a:p>
            <a:pPr marL="171450" marR="0" lvl="0" indent="-171450" algn="l" defTabSz="961844" rtl="0" eaLnBrk="1" fontAlgn="auto" latinLnBrk="0" hangingPunct="1">
              <a:lnSpc>
                <a:spcPct val="100000"/>
              </a:lnSpc>
              <a:spcBef>
                <a:spcPts val="0"/>
              </a:spcBef>
              <a:spcAft>
                <a:spcPts val="0"/>
              </a:spcAft>
              <a:buClr>
                <a:srgbClr val="000000"/>
              </a:buClr>
              <a:buSzPct val="100000"/>
              <a:buFont typeface="Lucida Grande"/>
              <a:buChar char="-"/>
              <a:tabLst/>
              <a:defRPr/>
            </a:pPr>
            <a:endParaRPr kumimoji="0" lang="en-GB" sz="1100" b="0" i="0" u="none" strike="noStrike" kern="1200" cap="none" spc="0" normalizeH="0" baseline="0" noProof="0" dirty="0">
              <a:ln>
                <a:noFill/>
              </a:ln>
              <a:solidFill>
                <a:srgbClr val="000000"/>
              </a:solidFill>
              <a:effectLst/>
              <a:uLnTx/>
              <a:uFillTx/>
              <a:latin typeface="Arial"/>
              <a:ea typeface="+mn-ea"/>
              <a:cs typeface="+mn-cs"/>
            </a:endParaRPr>
          </a:p>
          <a:p>
            <a:pPr marL="171450" indent="-171450">
              <a:buClr>
                <a:srgbClr val="000000"/>
              </a:buClr>
              <a:buSzPct val="100000"/>
              <a:buFont typeface="Lucida Grande"/>
              <a:buChar char="-"/>
              <a:defRPr/>
            </a:pPr>
            <a:r>
              <a:rPr lang="en-GB" sz="1100" dirty="0">
                <a:solidFill>
                  <a:srgbClr val="000000"/>
                </a:solidFill>
                <a:latin typeface="Arial"/>
              </a:rPr>
              <a:t>Half of cinemagoers exposed to the ad reported that they had gone on to visit McDonald’s</a:t>
            </a:r>
          </a:p>
          <a:p>
            <a:pPr marL="171450" indent="-171450">
              <a:buClr>
                <a:srgbClr val="000000"/>
              </a:buClr>
              <a:buSzPct val="100000"/>
              <a:buFont typeface="Lucida Grande"/>
              <a:buChar char="-"/>
              <a:defRPr/>
            </a:pPr>
            <a:endParaRPr lang="en-GB" sz="1100" dirty="0">
              <a:solidFill>
                <a:srgbClr val="000000"/>
              </a:solidFill>
              <a:latin typeface="Arial"/>
            </a:endParaRPr>
          </a:p>
          <a:p>
            <a:pPr marL="171450" indent="-171450">
              <a:buClr>
                <a:srgbClr val="000000"/>
              </a:buClr>
              <a:buSzPct val="100000"/>
              <a:buFont typeface="Lucida Grande"/>
              <a:buChar char="-"/>
              <a:defRPr/>
            </a:pPr>
            <a:r>
              <a:rPr lang="en-GB" sz="1100" dirty="0">
                <a:solidFill>
                  <a:srgbClr val="000000"/>
                </a:solidFill>
                <a:latin typeface="Arial"/>
              </a:rPr>
              <a:t>61% of those that recalled the Happy Meal Bronze Spot ad went on to purchase a Happy Meal</a:t>
            </a:r>
          </a:p>
          <a:p>
            <a:pPr marL="171450" indent="-171450">
              <a:buClr>
                <a:srgbClr val="000000"/>
              </a:buClr>
              <a:buSzPct val="100000"/>
              <a:buFont typeface="Lucida Grande"/>
              <a:buChar char="-"/>
              <a:defRPr/>
            </a:pPr>
            <a:endParaRPr lang="en-GB" sz="1100" dirty="0">
              <a:solidFill>
                <a:srgbClr val="000000"/>
              </a:solidFill>
              <a:latin typeface="Arial"/>
            </a:endParaRPr>
          </a:p>
          <a:p>
            <a:pPr marL="171450" indent="-171450">
              <a:buClr>
                <a:srgbClr val="000000"/>
              </a:buClr>
              <a:buSzPct val="100000"/>
              <a:buFont typeface="Lucida Grande"/>
              <a:buChar char="-"/>
              <a:defRPr/>
            </a:pPr>
            <a:r>
              <a:rPr lang="en-GB" sz="1100" dirty="0">
                <a:solidFill>
                  <a:srgbClr val="000000"/>
                </a:solidFill>
                <a:latin typeface="Arial"/>
              </a:rPr>
              <a:t>Happy Meal was the first choice of those cinemagoers in market for fast food in the next week, and at significantly higher levels than amongst the control group</a:t>
            </a:r>
          </a:p>
        </p:txBody>
      </p:sp>
      <p:pic>
        <p:nvPicPr>
          <p:cNvPr id="15" name="Picture 14">
            <a:extLst>
              <a:ext uri="{FF2B5EF4-FFF2-40B4-BE49-F238E27FC236}">
                <a16:creationId xmlns:a16="http://schemas.microsoft.com/office/drawing/2014/main" id="{BD906AF7-8EAB-442C-963F-292FF2EE27C2}"/>
              </a:ext>
            </a:extLst>
          </p:cNvPr>
          <p:cNvPicPr>
            <a:picLocks noChangeAspect="1"/>
          </p:cNvPicPr>
          <p:nvPr/>
        </p:nvPicPr>
        <p:blipFill>
          <a:blip r:embed="rId4"/>
          <a:stretch>
            <a:fillRect/>
          </a:stretch>
        </p:blipFill>
        <p:spPr>
          <a:xfrm>
            <a:off x="7631245" y="4167067"/>
            <a:ext cx="5345562" cy="2441984"/>
          </a:xfrm>
          <a:prstGeom prst="rect">
            <a:avLst/>
          </a:prstGeom>
        </p:spPr>
      </p:pic>
    </p:spTree>
    <p:extLst>
      <p:ext uri="{BB962C8B-B14F-4D97-AF65-F5344CB8AC3E}">
        <p14:creationId xmlns:p14="http://schemas.microsoft.com/office/powerpoint/2010/main" val="387508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Center Parcs</a:t>
            </a:r>
            <a:endParaRPr lang="en-US" dirty="0"/>
          </a:p>
        </p:txBody>
      </p:sp>
      <p:sp>
        <p:nvSpPr>
          <p:cNvPr id="4" name="Text Placeholder 3"/>
          <p:cNvSpPr>
            <a:spLocks noGrp="1"/>
          </p:cNvSpPr>
          <p:nvPr>
            <p:ph type="body" sz="quarter" idx="27"/>
          </p:nvPr>
        </p:nvSpPr>
        <p:spPr/>
        <p:txBody>
          <a:bodyPr/>
          <a:lstStyle/>
          <a:p>
            <a:r>
              <a:rPr lang="en-GB" dirty="0"/>
              <a:t>‘This Is Family’</a:t>
            </a:r>
            <a:endParaRPr lang="en-US" dirty="0"/>
          </a:p>
          <a:p>
            <a:endParaRPr lang="en-US" dirty="0"/>
          </a:p>
        </p:txBody>
      </p:sp>
      <p:sp>
        <p:nvSpPr>
          <p:cNvPr id="6" name="Text Placeholder 3">
            <a:extLst>
              <a:ext uri="{FF2B5EF4-FFF2-40B4-BE49-F238E27FC236}">
                <a16:creationId xmlns:a16="http://schemas.microsoft.com/office/drawing/2014/main" id="{CA224721-C2C0-445C-98F3-3294064C6A1F}"/>
              </a:ext>
            </a:extLst>
          </p:cNvPr>
          <p:cNvSpPr txBox="1">
            <a:spLocks/>
          </p:cNvSpPr>
          <p:nvPr/>
        </p:nvSpPr>
        <p:spPr>
          <a:xfrm>
            <a:off x="190304" y="1025045"/>
            <a:ext cx="7143946" cy="5880580"/>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ct val="100000"/>
              </a:lnSpc>
              <a:spcBef>
                <a:spcPts val="0"/>
              </a:spcBef>
              <a:spcAft>
                <a:spcPts val="0"/>
              </a:spcAft>
              <a:buClr>
                <a:srgbClr val="000000"/>
              </a:buClr>
              <a:buSzPct val="100000"/>
              <a:buFont typeface="Arial"/>
              <a:buNone/>
              <a:tabLst/>
              <a:defRPr/>
            </a:pPr>
            <a:r>
              <a:rPr kumimoji="0" lang="en-US" sz="1400" b="1" i="0" u="none" strike="noStrike" kern="1200" cap="none" spc="0" normalizeH="0" baseline="0" noProof="0" dirty="0">
                <a:ln>
                  <a:noFill/>
                </a:ln>
                <a:solidFill>
                  <a:srgbClr val="AC162C"/>
                </a:solidFill>
                <a:effectLst/>
                <a:uLnTx/>
                <a:uFillTx/>
                <a:latin typeface="Arial"/>
                <a:ea typeface="+mn-ea"/>
                <a:cs typeface="+mn-cs"/>
              </a:rPr>
              <a:t>Background</a:t>
            </a:r>
            <a:br>
              <a:rPr kumimoji="0" lang="en-US" sz="1050" b="1" i="0" u="none" strike="noStrike" kern="1200" cap="none" spc="0" normalizeH="0" baseline="0" noProof="0" dirty="0">
                <a:ln>
                  <a:noFill/>
                </a:ln>
                <a:solidFill>
                  <a:srgbClr val="FF0000"/>
                </a:solidFill>
                <a:effectLst/>
                <a:uLnTx/>
                <a:uFillTx/>
                <a:latin typeface="Arial"/>
                <a:ea typeface="+mn-ea"/>
                <a:cs typeface="+mn-cs"/>
              </a:rPr>
            </a:br>
            <a:endParaRPr kumimoji="0" lang="en-US" sz="1100" b="1" i="0" u="none" strike="noStrike" kern="1200" cap="none" spc="0" normalizeH="0" baseline="0" noProof="0" dirty="0">
              <a:ln>
                <a:noFill/>
              </a:ln>
              <a:solidFill>
                <a:srgbClr val="B6008D"/>
              </a:solidFill>
              <a:effectLst/>
              <a:uLnTx/>
              <a:uFillTx/>
              <a:latin typeface="Arial"/>
              <a:ea typeface="+mn-ea"/>
              <a:cs typeface="+mn-cs"/>
            </a:endParaRPr>
          </a:p>
          <a:p>
            <a:pPr marL="171450" marR="0" lvl="0" indent="-171450" algn="l" defTabSz="961844" rtl="0" eaLnBrk="1" fontAlgn="auto" latinLnBrk="0" hangingPunct="1">
              <a:lnSpc>
                <a:spcPct val="100000"/>
              </a:lnSpc>
              <a:spcBef>
                <a:spcPts val="0"/>
              </a:spcBef>
              <a:spcAft>
                <a:spcPts val="0"/>
              </a:spcAft>
              <a:buClr>
                <a:srgbClr val="000000"/>
              </a:buClr>
              <a:buSzPct val="100000"/>
              <a:buFont typeface="Lucida Grande"/>
              <a:buChar char="-"/>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On any given day 97% of rooms at Center Parcs are occupied – a real challenge for the brand when looking to further grow its revenue. Center Parcs’ solution was to increase the value of each customer and thus drive revenue without growth in penetration. </a:t>
            </a:r>
          </a:p>
          <a:p>
            <a:pPr marL="0" marR="0" lvl="0" indent="0" algn="l" defTabSz="961844" rtl="0" eaLnBrk="1" fontAlgn="auto" latinLnBrk="0" hangingPunct="1">
              <a:lnSpc>
                <a:spcPct val="100000"/>
              </a:lnSpc>
              <a:spcBef>
                <a:spcPts val="0"/>
              </a:spcBef>
              <a:spcAft>
                <a:spcPts val="0"/>
              </a:spcAft>
              <a:buClr>
                <a:srgbClr val="000000"/>
              </a:buClr>
              <a:buSzPct val="100000"/>
              <a:buFont typeface="Arial"/>
              <a:buNone/>
              <a:tabLst/>
              <a:defRPr/>
            </a:pPr>
            <a:endParaRPr kumimoji="0" lang="en-GB" sz="11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US" sz="1400" b="1" i="0" u="none" strike="noStrike" kern="1200" cap="none" spc="0" normalizeH="0" baseline="0" noProof="0" dirty="0">
                <a:ln>
                  <a:noFill/>
                </a:ln>
                <a:solidFill>
                  <a:srgbClr val="AC162C"/>
                </a:solidFill>
                <a:effectLst/>
                <a:uLnTx/>
                <a:uFillTx/>
                <a:latin typeface="Arial"/>
                <a:ea typeface="+mn-ea"/>
                <a:cs typeface="+mn-cs"/>
              </a:rPr>
              <a:t>Idea</a:t>
            </a:r>
          </a:p>
          <a:p>
            <a:pPr marL="171450" marR="0" lvl="0" indent="-171450" algn="l" defTabSz="961844" rtl="0" eaLnBrk="1" fontAlgn="auto" latinLnBrk="0" hangingPunct="1">
              <a:lnSpc>
                <a:spcPct val="100000"/>
              </a:lnSpc>
              <a:spcBef>
                <a:spcPts val="0"/>
              </a:spcBef>
              <a:spcAft>
                <a:spcPts val="0"/>
              </a:spcAft>
              <a:buClr>
                <a:srgbClr val="000000"/>
              </a:buClr>
              <a:buSzPct val="100000"/>
              <a:buFont typeface="Lucida Grande"/>
              <a:buChar char="-"/>
              <a:tabLst/>
              <a:defRPr/>
            </a:pPr>
            <a:endParaRPr kumimoji="0" lang="en-GB" sz="1100" b="0" i="0" u="none" strike="noStrike" kern="1200" cap="none" spc="0" normalizeH="0" baseline="0" noProof="0" dirty="0">
              <a:ln>
                <a:noFill/>
              </a:ln>
              <a:solidFill>
                <a:srgbClr val="000000"/>
              </a:solidFill>
              <a:effectLst/>
              <a:uLnTx/>
              <a:uFillTx/>
              <a:latin typeface="Arial"/>
              <a:ea typeface="+mn-ea"/>
              <a:cs typeface="+mn-cs"/>
            </a:endParaRPr>
          </a:p>
          <a:p>
            <a:pPr marL="171450" marR="0" lvl="0" indent="-171450" algn="l" defTabSz="961844" rtl="0" eaLnBrk="1" fontAlgn="auto" latinLnBrk="0" hangingPunct="1">
              <a:lnSpc>
                <a:spcPct val="100000"/>
              </a:lnSpc>
              <a:spcBef>
                <a:spcPts val="0"/>
              </a:spcBef>
              <a:spcAft>
                <a:spcPts val="0"/>
              </a:spcAft>
              <a:buClr>
                <a:srgbClr val="000000"/>
              </a:buClr>
              <a:buSzPct val="100000"/>
              <a:buFont typeface="Lucida Grande"/>
              <a:buChar char="-"/>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After re-evaluating its media strategy and insight, Center Parcs discovered its advertising had the greatest impact on parents when seen in co-viewing moments with the whole family. </a:t>
            </a:r>
          </a:p>
          <a:p>
            <a:pPr marL="0" marR="0" lvl="0" indent="0" algn="l" defTabSz="961844" rtl="0" eaLnBrk="1" fontAlgn="auto" latinLnBrk="0" hangingPunct="1">
              <a:lnSpc>
                <a:spcPct val="100000"/>
              </a:lnSpc>
              <a:spcBef>
                <a:spcPts val="0"/>
              </a:spcBef>
              <a:spcAft>
                <a:spcPts val="0"/>
              </a:spcAft>
              <a:buClr>
                <a:srgbClr val="000000"/>
              </a:buClr>
              <a:buSzPct val="100000"/>
              <a:buFont typeface="Arial"/>
              <a:buNone/>
              <a:tabLst/>
              <a:defRPr/>
            </a:pPr>
            <a:endParaRPr kumimoji="0" lang="en-GB" sz="1100" b="0" i="1" u="none" strike="noStrike" kern="1200" cap="none" spc="0" normalizeH="0" baseline="0" noProof="0" dirty="0">
              <a:ln>
                <a:noFill/>
              </a:ln>
              <a:solidFill>
                <a:srgbClr val="000000"/>
              </a:solidFill>
              <a:effectLst/>
              <a:uLnTx/>
              <a:uFillTx/>
              <a:latin typeface="Arial"/>
              <a:ea typeface="+mn-ea"/>
              <a:cs typeface="+mn-cs"/>
            </a:endParaRPr>
          </a:p>
          <a:p>
            <a:pPr marL="171450" marR="0" lvl="0" indent="-171450" algn="l" defTabSz="961844" rtl="0" eaLnBrk="1" fontAlgn="auto" latinLnBrk="0" hangingPunct="1">
              <a:lnSpc>
                <a:spcPct val="100000"/>
              </a:lnSpc>
              <a:spcBef>
                <a:spcPts val="0"/>
              </a:spcBef>
              <a:spcAft>
                <a:spcPts val="0"/>
              </a:spcAft>
              <a:buClr>
                <a:srgbClr val="000000"/>
              </a:buClr>
              <a:buSzPct val="100000"/>
              <a:buFont typeface="Lucida Grande"/>
              <a:buChar char="-"/>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In the modern fragmented media landscape, cinema continues to attract families by providing the perfect environment to escape and share in a quality experience together - an ideal moment for Center Parcs to tap into given it reflects its own proposition for families. </a:t>
            </a:r>
          </a:p>
          <a:p>
            <a:pPr marL="0" marR="0" lvl="0" indent="0" algn="l" defTabSz="961844" rtl="0" eaLnBrk="1" fontAlgn="auto" latinLnBrk="0" hangingPunct="1">
              <a:lnSpc>
                <a:spcPct val="100000"/>
              </a:lnSpc>
              <a:spcBef>
                <a:spcPts val="0"/>
              </a:spcBef>
              <a:spcAft>
                <a:spcPts val="0"/>
              </a:spcAft>
              <a:buClr>
                <a:srgbClr val="000000"/>
              </a:buClr>
              <a:buSzPct val="100000"/>
              <a:buFont typeface="Arial"/>
              <a:buNone/>
              <a:tabLst/>
              <a:defRPr/>
            </a:pPr>
            <a:endParaRPr kumimoji="0" lang="en-GB" sz="1100" b="0" i="0" u="none" strike="noStrike" kern="1200" cap="none" spc="0" normalizeH="0" baseline="0" noProof="0" dirty="0">
              <a:ln>
                <a:noFill/>
              </a:ln>
              <a:solidFill>
                <a:srgbClr val="000000"/>
              </a:solidFill>
              <a:effectLst/>
              <a:uLnTx/>
              <a:uFillTx/>
              <a:latin typeface="Arial"/>
              <a:ea typeface="+mn-ea"/>
              <a:cs typeface="+mn-cs"/>
            </a:endParaRPr>
          </a:p>
          <a:p>
            <a:pPr marL="171450" marR="0" lvl="0" indent="-171450" algn="l" defTabSz="961844" rtl="0" eaLnBrk="1" fontAlgn="auto" latinLnBrk="0" hangingPunct="1">
              <a:lnSpc>
                <a:spcPct val="100000"/>
              </a:lnSpc>
              <a:spcBef>
                <a:spcPts val="0"/>
              </a:spcBef>
              <a:spcAft>
                <a:spcPts val="0"/>
              </a:spcAft>
              <a:buClr>
                <a:srgbClr val="000000"/>
              </a:buClr>
              <a:buSzPct val="100000"/>
              <a:buFont typeface="Lucida Grande"/>
              <a:buChar char="-"/>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The family cinema trip allowed Center Parcs to engage families and shift brand metrics in the long-term and by pairing it with PPC would also help cinema drive short-term sales. </a:t>
            </a:r>
          </a:p>
          <a:p>
            <a:pPr marL="171450" marR="0" lvl="0" indent="-171450" algn="l" defTabSz="961844" rtl="0" eaLnBrk="1" fontAlgn="auto" latinLnBrk="0" hangingPunct="1">
              <a:lnSpc>
                <a:spcPct val="100000"/>
              </a:lnSpc>
              <a:spcBef>
                <a:spcPts val="0"/>
              </a:spcBef>
              <a:spcAft>
                <a:spcPts val="0"/>
              </a:spcAft>
              <a:buClr>
                <a:srgbClr val="000000"/>
              </a:buClr>
              <a:buSzPct val="100000"/>
              <a:buFont typeface="Lucida Grande"/>
              <a:buChar char="-"/>
              <a:tabLst/>
              <a:defRPr/>
            </a:pPr>
            <a:endParaRPr kumimoji="0" lang="en-GB" sz="1100" b="0" i="0" u="none" strike="noStrike" kern="1200" cap="none" spc="0" normalizeH="0" baseline="0" noProof="0" dirty="0">
              <a:ln>
                <a:noFill/>
              </a:ln>
              <a:solidFill>
                <a:srgbClr val="000000"/>
              </a:solidFill>
              <a:effectLst/>
              <a:uLnTx/>
              <a:uFillTx/>
              <a:latin typeface="Arial"/>
              <a:ea typeface="+mn-ea"/>
              <a:cs typeface="+mn-cs"/>
            </a:endParaRPr>
          </a:p>
          <a:p>
            <a:pPr marL="171450" marR="0" lvl="0" indent="-171450" algn="l" defTabSz="961844" rtl="0" eaLnBrk="1" fontAlgn="auto" latinLnBrk="0" hangingPunct="1">
              <a:lnSpc>
                <a:spcPct val="100000"/>
              </a:lnSpc>
              <a:spcBef>
                <a:spcPts val="0"/>
              </a:spcBef>
              <a:spcAft>
                <a:spcPts val="0"/>
              </a:spcAft>
              <a:buClr>
                <a:srgbClr val="000000"/>
              </a:buClr>
              <a:buSzPct val="100000"/>
              <a:buFont typeface="Lucida Grande"/>
              <a:buChar char="-"/>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To maximise cinema’s capability as a performance channel, Center Parcs needed to increase its presence on the big screen by moving to an ‘always-on’ approach selecting efficient family focused films and upweighting budgets around key blockbusters including </a:t>
            </a:r>
            <a:r>
              <a:rPr kumimoji="0" lang="en-GB" sz="1100" b="0" i="1" u="none" strike="noStrike" kern="1200" cap="none" spc="0" normalizeH="0" baseline="0" noProof="0" dirty="0">
                <a:ln>
                  <a:noFill/>
                </a:ln>
                <a:solidFill>
                  <a:srgbClr val="000000"/>
                </a:solidFill>
                <a:effectLst/>
                <a:uLnTx/>
                <a:uFillTx/>
                <a:latin typeface="Arial"/>
                <a:ea typeface="+mn-ea"/>
                <a:cs typeface="+mn-cs"/>
              </a:rPr>
              <a:t>Christopher Robin </a:t>
            </a:r>
            <a:r>
              <a:rPr kumimoji="0" lang="en-GB" sz="1100" b="0" i="0" u="none" strike="noStrike" kern="1200" cap="none" spc="0" normalizeH="0" baseline="0" noProof="0" dirty="0">
                <a:ln>
                  <a:noFill/>
                </a:ln>
                <a:solidFill>
                  <a:srgbClr val="000000"/>
                </a:solidFill>
                <a:effectLst/>
                <a:uLnTx/>
                <a:uFillTx/>
                <a:latin typeface="Arial"/>
                <a:ea typeface="+mn-ea"/>
                <a:cs typeface="+mn-cs"/>
              </a:rPr>
              <a:t>and</a:t>
            </a:r>
            <a:r>
              <a:rPr kumimoji="0" lang="en-GB" sz="1100" b="0" i="1" u="none" strike="noStrike" kern="1200" cap="none" spc="0" normalizeH="0" baseline="0" noProof="0" dirty="0">
                <a:ln>
                  <a:noFill/>
                </a:ln>
                <a:solidFill>
                  <a:srgbClr val="000000"/>
                </a:solidFill>
                <a:effectLst/>
                <a:uLnTx/>
                <a:uFillTx/>
                <a:latin typeface="Arial"/>
                <a:ea typeface="+mn-ea"/>
                <a:cs typeface="+mn-cs"/>
              </a:rPr>
              <a:t> Mary Poppins Returns. </a:t>
            </a:r>
          </a:p>
          <a:p>
            <a:pPr marL="171450" marR="0" lvl="0" indent="-171450" algn="l" defTabSz="961844" rtl="0" eaLnBrk="1" fontAlgn="auto" latinLnBrk="0" hangingPunct="1">
              <a:lnSpc>
                <a:spcPct val="100000"/>
              </a:lnSpc>
              <a:spcBef>
                <a:spcPts val="0"/>
              </a:spcBef>
              <a:spcAft>
                <a:spcPts val="0"/>
              </a:spcAft>
              <a:buClr>
                <a:srgbClr val="000000"/>
              </a:buClr>
              <a:buSzPct val="100000"/>
              <a:buFont typeface="Lucida Grande"/>
              <a:buChar char="-"/>
              <a:tabLst/>
              <a:defRPr/>
            </a:pPr>
            <a:endParaRPr kumimoji="0" lang="en-GB" sz="1100" b="0" i="1"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61844" rtl="0" eaLnBrk="1" fontAlgn="auto" latinLnBrk="0" hangingPunct="1">
              <a:lnSpc>
                <a:spcPts val="1900"/>
              </a:lnSpc>
              <a:spcBef>
                <a:spcPts val="0"/>
              </a:spcBef>
              <a:spcAft>
                <a:spcPts val="0"/>
              </a:spcAft>
              <a:buClr>
                <a:srgbClr val="000000"/>
              </a:buClr>
              <a:buSzPct val="100000"/>
              <a:buFont typeface="Arial"/>
              <a:buNone/>
              <a:tabLst/>
              <a:defRPr/>
            </a:pPr>
            <a:r>
              <a:rPr kumimoji="0" lang="en-GB" sz="1400" b="1" i="0" u="none" strike="noStrike" kern="1200" cap="none" spc="0" normalizeH="0" baseline="0" noProof="0" dirty="0">
                <a:ln>
                  <a:noFill/>
                </a:ln>
                <a:solidFill>
                  <a:srgbClr val="AC162C"/>
                </a:solidFill>
                <a:effectLst/>
                <a:uLnTx/>
                <a:uFillTx/>
                <a:latin typeface="Arial" charset="0"/>
                <a:ea typeface="Arial" charset="0"/>
                <a:cs typeface="Arial" charset="0"/>
              </a:rPr>
              <a:t>Results</a:t>
            </a:r>
          </a:p>
          <a:p>
            <a:pPr marL="0" marR="0" lvl="0" indent="0" algn="l" defTabSz="961844" rtl="0" eaLnBrk="1" fontAlgn="auto" latinLnBrk="0" hangingPunct="1">
              <a:lnSpc>
                <a:spcPts val="1900"/>
              </a:lnSpc>
              <a:spcBef>
                <a:spcPts val="0"/>
              </a:spcBef>
              <a:spcAft>
                <a:spcPts val="0"/>
              </a:spcAft>
              <a:buClr>
                <a:srgbClr val="000000"/>
              </a:buClr>
              <a:buSzPct val="100000"/>
              <a:buFont typeface="Arial"/>
              <a:buNone/>
              <a:tabLst/>
              <a:defRPr/>
            </a:pPr>
            <a:endParaRPr kumimoji="0" lang="en-GB" sz="1400" b="1" i="0" u="none" strike="noStrike" kern="1200" cap="none" spc="0" normalizeH="0" baseline="0" noProof="0" dirty="0">
              <a:ln>
                <a:noFill/>
              </a:ln>
              <a:solidFill>
                <a:srgbClr val="AC162C"/>
              </a:solidFill>
              <a:effectLst/>
              <a:uLnTx/>
              <a:uFillTx/>
              <a:latin typeface="Arial" charset="0"/>
              <a:ea typeface="Arial" charset="0"/>
              <a:cs typeface="Arial" charset="0"/>
            </a:endParaRPr>
          </a:p>
          <a:p>
            <a:pPr marL="171450" marR="0" lvl="0" indent="-171450" algn="l" defTabSz="961844" rtl="0" eaLnBrk="1" fontAlgn="auto" latinLnBrk="0" hangingPunct="1">
              <a:lnSpc>
                <a:spcPct val="100000"/>
              </a:lnSpc>
              <a:spcBef>
                <a:spcPts val="0"/>
              </a:spcBef>
              <a:spcAft>
                <a:spcPts val="0"/>
              </a:spcAft>
              <a:buClr>
                <a:srgbClr val="000000"/>
              </a:buClr>
              <a:buSzPct val="100000"/>
              <a:buFont typeface="Lucida Grande"/>
              <a:buChar char="-"/>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The cinema activity exceeded all expectations for Center Parcs, going above and beyond annual targets to register a 4.9% increase in revenue year-on-year. </a:t>
            </a:r>
          </a:p>
          <a:p>
            <a:pPr marL="171450" marR="0" lvl="0" indent="-171450" algn="l" defTabSz="961844" rtl="0" eaLnBrk="1" fontAlgn="auto" latinLnBrk="0" hangingPunct="1">
              <a:lnSpc>
                <a:spcPct val="100000"/>
              </a:lnSpc>
              <a:spcBef>
                <a:spcPts val="0"/>
              </a:spcBef>
              <a:spcAft>
                <a:spcPts val="0"/>
              </a:spcAft>
              <a:buClr>
                <a:srgbClr val="000000"/>
              </a:buClr>
              <a:buSzPct val="100000"/>
              <a:buFont typeface="Lucida Grande"/>
              <a:buChar char="-"/>
              <a:tabLst/>
              <a:defRPr/>
            </a:pPr>
            <a:endParaRPr kumimoji="0" lang="en-GB" sz="1050" b="0" i="0" u="none" strike="noStrike" kern="1200" cap="none" spc="0" normalizeH="0" baseline="0" noProof="0" dirty="0">
              <a:ln>
                <a:noFill/>
              </a:ln>
              <a:solidFill>
                <a:srgbClr val="000000"/>
              </a:solidFill>
              <a:effectLst/>
              <a:uLnTx/>
              <a:uFillTx/>
              <a:latin typeface="Arial"/>
              <a:ea typeface="+mn-ea"/>
              <a:cs typeface="+mn-cs"/>
            </a:endParaRPr>
          </a:p>
          <a:p>
            <a:pPr marL="171450" marR="0" lvl="0" indent="-171450" algn="l" defTabSz="961844" rtl="0" eaLnBrk="1" fontAlgn="auto" latinLnBrk="0" hangingPunct="1">
              <a:lnSpc>
                <a:spcPct val="100000"/>
              </a:lnSpc>
              <a:spcBef>
                <a:spcPts val="0"/>
              </a:spcBef>
              <a:spcAft>
                <a:spcPts val="0"/>
              </a:spcAft>
              <a:buClr>
                <a:srgbClr val="000000"/>
              </a:buClr>
              <a:buSzPct val="100000"/>
              <a:buFont typeface="Lucida Grande"/>
              <a:buChar char="-"/>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Moreover, cinema helped Center Parcs tackle its primary business challenge with the value of each customer visiting the holiday village increasing by 10%. </a:t>
            </a:r>
          </a:p>
          <a:p>
            <a:pPr marL="171450" marR="0" lvl="0" indent="-171450" algn="l" defTabSz="961844" rtl="0" eaLnBrk="1" fontAlgn="auto" latinLnBrk="0" hangingPunct="1">
              <a:lnSpc>
                <a:spcPct val="100000"/>
              </a:lnSpc>
              <a:spcBef>
                <a:spcPts val="0"/>
              </a:spcBef>
              <a:spcAft>
                <a:spcPts val="0"/>
              </a:spcAft>
              <a:buClr>
                <a:srgbClr val="000000"/>
              </a:buClr>
              <a:buSzPct val="100000"/>
              <a:buFont typeface="Lucida Grande"/>
              <a:buChar char="-"/>
              <a:tabLst/>
              <a:defRPr/>
            </a:pPr>
            <a:endParaRPr kumimoji="0" lang="en-GB" sz="1050" b="0" i="0" u="none" strike="noStrike" kern="1200" cap="none" spc="0" normalizeH="0" baseline="0" noProof="0" dirty="0">
              <a:ln>
                <a:noFill/>
              </a:ln>
              <a:solidFill>
                <a:srgbClr val="000000"/>
              </a:solidFill>
              <a:effectLst/>
              <a:uLnTx/>
              <a:uFillTx/>
              <a:latin typeface="Arial"/>
              <a:ea typeface="+mn-ea"/>
              <a:cs typeface="+mn-cs"/>
            </a:endParaRPr>
          </a:p>
          <a:p>
            <a:pPr marL="171450" marR="0" lvl="0" indent="-171450" algn="l" defTabSz="961844" rtl="0" eaLnBrk="1" fontAlgn="auto" latinLnBrk="0" hangingPunct="1">
              <a:lnSpc>
                <a:spcPct val="100000"/>
              </a:lnSpc>
              <a:spcBef>
                <a:spcPts val="0"/>
              </a:spcBef>
              <a:spcAft>
                <a:spcPts val="0"/>
              </a:spcAft>
              <a:buClr>
                <a:srgbClr val="000000"/>
              </a:buClr>
              <a:buSzPct val="100000"/>
              <a:buFont typeface="Lucida Grande"/>
              <a:buChar char="-"/>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As a result of the positive impact, Center Parcs increased its cinema investment by 25% in 2019 with the campaign duration doubling from four to eight months. </a:t>
            </a:r>
            <a:br>
              <a:rPr kumimoji="0" lang="en-GB" sz="1100" b="1" i="0" u="none" strike="noStrike" kern="1200" cap="none" spc="0" normalizeH="0" baseline="0" noProof="0" dirty="0">
                <a:ln>
                  <a:noFill/>
                </a:ln>
                <a:solidFill>
                  <a:srgbClr val="B6008D"/>
                </a:solidFill>
                <a:effectLst/>
                <a:uLnTx/>
                <a:uFillTx/>
                <a:latin typeface="Arial"/>
                <a:ea typeface="+mn-ea"/>
                <a:cs typeface="+mn-cs"/>
              </a:rPr>
            </a:br>
            <a:endParaRPr kumimoji="0" lang="en-GB" sz="1100" b="1" i="0" u="none" strike="noStrike" kern="1200" cap="none" spc="0" normalizeH="0" baseline="0" noProof="0" dirty="0">
              <a:ln>
                <a:noFill/>
              </a:ln>
              <a:solidFill>
                <a:srgbClr val="B6008D"/>
              </a:solidFill>
              <a:effectLst/>
              <a:uLnTx/>
              <a:uFillTx/>
              <a:latin typeface="Arial"/>
              <a:ea typeface="+mn-ea"/>
              <a:cs typeface="+mn-cs"/>
            </a:endParaRPr>
          </a:p>
          <a:p>
            <a:pPr marL="171450" marR="0" lvl="0" indent="-171450" algn="l" defTabSz="961844" rtl="0" eaLnBrk="1" fontAlgn="auto" latinLnBrk="0" hangingPunct="1">
              <a:lnSpc>
                <a:spcPct val="100000"/>
              </a:lnSpc>
              <a:spcBef>
                <a:spcPts val="0"/>
              </a:spcBef>
              <a:spcAft>
                <a:spcPts val="0"/>
              </a:spcAft>
              <a:buClr>
                <a:srgbClr val="000000"/>
              </a:buClr>
              <a:buSzPct val="100000"/>
              <a:buFont typeface="Lucida Grande"/>
              <a:buChar char="-"/>
              <a:tabLst/>
              <a:defRPr/>
            </a:pPr>
            <a:endParaRPr kumimoji="0" lang="en-GB" sz="1100" b="0" i="1"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61844" rtl="0" eaLnBrk="1" fontAlgn="auto" latinLnBrk="0" hangingPunct="1">
              <a:lnSpc>
                <a:spcPct val="100000"/>
              </a:lnSpc>
              <a:spcBef>
                <a:spcPts val="0"/>
              </a:spcBef>
              <a:spcAft>
                <a:spcPts val="0"/>
              </a:spcAft>
              <a:buClr>
                <a:srgbClr val="000000"/>
              </a:buClr>
              <a:buSzPct val="100000"/>
              <a:buFont typeface="Arial"/>
              <a:buNone/>
              <a:tabLst/>
              <a:defRPr/>
            </a:pPr>
            <a:endParaRPr kumimoji="0" lang="en-GB" sz="1100" b="0" i="1"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7" name="Table 6">
            <a:extLst>
              <a:ext uri="{FF2B5EF4-FFF2-40B4-BE49-F238E27FC236}">
                <a16:creationId xmlns:a16="http://schemas.microsoft.com/office/drawing/2014/main" id="{0D3DC4F3-C965-451B-86B2-2C7BAF413EC6}"/>
              </a:ext>
            </a:extLst>
          </p:cNvPr>
          <p:cNvGraphicFramePr>
            <a:graphicFrameLocks noGrp="1"/>
          </p:cNvGraphicFramePr>
          <p:nvPr/>
        </p:nvGraphicFramePr>
        <p:xfrm>
          <a:off x="7703127" y="4080455"/>
          <a:ext cx="5264728" cy="2382922"/>
        </p:xfrm>
        <a:graphic>
          <a:graphicData uri="http://schemas.openxmlformats.org/drawingml/2006/table">
            <a:tbl>
              <a:tblPr firstRow="1" bandRow="1">
                <a:tableStyleId>{2D5ABB26-0587-4C30-8999-92F81FD0307C}</a:tableStyleId>
              </a:tblPr>
              <a:tblGrid>
                <a:gridCol w="2233541">
                  <a:extLst>
                    <a:ext uri="{9D8B030D-6E8A-4147-A177-3AD203B41FA5}">
                      <a16:colId xmlns:a16="http://schemas.microsoft.com/office/drawing/2014/main" val="20000"/>
                    </a:ext>
                  </a:extLst>
                </a:gridCol>
                <a:gridCol w="3031187">
                  <a:extLst>
                    <a:ext uri="{9D8B030D-6E8A-4147-A177-3AD203B41FA5}">
                      <a16:colId xmlns:a16="http://schemas.microsoft.com/office/drawing/2014/main" val="20001"/>
                    </a:ext>
                  </a:extLst>
                </a:gridCol>
              </a:tblGrid>
              <a:tr h="405233">
                <a:tc gridSpan="2">
                  <a:txBody>
                    <a:bodyPr/>
                    <a:lstStyle/>
                    <a:p>
                      <a:pPr marL="0" marR="0" indent="0" algn="l" defTabSz="961844" rtl="0" eaLnBrk="1" fontAlgn="auto" latinLnBrk="0" hangingPunct="1">
                        <a:lnSpc>
                          <a:spcPct val="100000"/>
                        </a:lnSpc>
                        <a:spcBef>
                          <a:spcPts val="0"/>
                        </a:spcBef>
                        <a:spcAft>
                          <a:spcPts val="0"/>
                        </a:spcAft>
                        <a:buClrTx/>
                        <a:buSzTx/>
                        <a:buFontTx/>
                        <a:buNone/>
                        <a:tabLst/>
                        <a:defRPr/>
                      </a:pPr>
                      <a:r>
                        <a:rPr lang="en-GB" sz="1400" b="1" dirty="0">
                          <a:solidFill>
                            <a:schemeClr val="accent2"/>
                          </a:solidFill>
                        </a:rPr>
                        <a:t>Campaign Details</a:t>
                      </a:r>
                    </a:p>
                  </a:txBody>
                  <a:tcPr anchor="ctr">
                    <a:lnL>
                      <a:noFill/>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pPr>
                      <a:endParaRPr lang="en-US" sz="900" b="0" dirty="0">
                        <a:solidFill>
                          <a:schemeClr val="bg1"/>
                        </a:solidFill>
                      </a:endParaRPr>
                    </a:p>
                  </a:txBody>
                  <a:tcPr marL="288000" anchor="ctr">
                    <a:lnL w="12700" cap="flat" cmpd="sng" algn="ctr">
                      <a:noFill/>
                      <a:prstDash val="dot"/>
                      <a:round/>
                      <a:headEnd type="none" w="med" len="med"/>
                      <a:tailEnd type="none" w="med" len="med"/>
                    </a:lnL>
                    <a:lnR>
                      <a:noFill/>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11093">
                <a:tc>
                  <a:txBody>
                    <a:bodyPr/>
                    <a:lstStyle/>
                    <a:p>
                      <a:pPr>
                        <a:lnSpc>
                          <a:spcPct val="100000"/>
                        </a:lnSpc>
                      </a:pPr>
                      <a:r>
                        <a:rPr lang="en-US" sz="1000" b="1" dirty="0">
                          <a:solidFill>
                            <a:schemeClr val="bg1"/>
                          </a:solidFill>
                        </a:rPr>
                        <a:t>Sector</a:t>
                      </a:r>
                    </a:p>
                  </a:txBody>
                  <a:tcPr anchor="ctr">
                    <a:lnL>
                      <a:noFill/>
                    </a:lnL>
                    <a:lnR w="9525" cap="flat" cmpd="sng" algn="ctr">
                      <a:solidFill>
                        <a:schemeClr val="accent6"/>
                      </a:solidFill>
                      <a:prstDash val="dot"/>
                      <a:round/>
                      <a:headEnd type="none" w="med" len="med"/>
                      <a:tailEnd type="none" w="med" len="med"/>
                    </a:lnR>
                    <a:lnT w="12700" cap="flat" cmpd="sng" algn="ctr">
                      <a:noFill/>
                      <a:prstDash val="dot"/>
                      <a:round/>
                      <a:headEnd type="none" w="med" len="med"/>
                      <a:tailEnd type="none" w="med" len="med"/>
                    </a:lnT>
                    <a:lnB w="9525" cap="flat" cmpd="sng" algn="ctr">
                      <a:solidFill>
                        <a:schemeClr val="accent6"/>
                      </a:solid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r>
                        <a:rPr lang="en-GB" sz="1000" b="0" dirty="0">
                          <a:solidFill>
                            <a:schemeClr val="bg1"/>
                          </a:solidFill>
                        </a:rPr>
                        <a:t>Travel &amp; Transport</a:t>
                      </a:r>
                      <a:endParaRPr lang="en-US" sz="1000" b="0" dirty="0">
                        <a:solidFill>
                          <a:schemeClr val="bg1"/>
                        </a:solidFill>
                      </a:endParaRPr>
                    </a:p>
                  </a:txBody>
                  <a:tcPr marL="288000" anchor="ctr">
                    <a:lnL w="9525" cap="flat" cmpd="sng" algn="ctr">
                      <a:solidFill>
                        <a:schemeClr val="accent6"/>
                      </a:solidFill>
                      <a:prstDash val="dot"/>
                      <a:round/>
                      <a:headEnd type="none" w="med" len="med"/>
                      <a:tailEnd type="none" w="med" len="med"/>
                    </a:lnL>
                    <a:lnR>
                      <a:noFill/>
                    </a:lnR>
                    <a:lnT w="12700" cap="flat" cmpd="sng" algn="ctr">
                      <a:noFill/>
                      <a:prstDash val="dot"/>
                      <a:round/>
                      <a:headEnd type="none" w="med" len="med"/>
                      <a:tailEnd type="none" w="med" len="med"/>
                    </a:lnT>
                    <a:lnB w="9525" cap="flat" cmpd="sng" algn="ctr">
                      <a:solidFill>
                        <a:schemeClr val="accent6"/>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14771">
                <a:tc>
                  <a:txBody>
                    <a:bodyPr/>
                    <a:lstStyle/>
                    <a:p>
                      <a:pPr>
                        <a:lnSpc>
                          <a:spcPct val="100000"/>
                        </a:lnSpc>
                      </a:pPr>
                      <a:r>
                        <a:rPr lang="en-US" sz="1000" b="1" dirty="0">
                          <a:solidFill>
                            <a:schemeClr val="bg1"/>
                          </a:solidFill>
                        </a:rPr>
                        <a:t>Target Audience</a:t>
                      </a:r>
                    </a:p>
                  </a:txBody>
                  <a:tcPr anchor="ctr">
                    <a:lnL>
                      <a:noFill/>
                    </a:lnL>
                    <a:lnR w="9525" cap="flat" cmpd="sng" algn="ctr">
                      <a:solidFill>
                        <a:schemeClr val="accent6"/>
                      </a:solidFill>
                      <a:prstDash val="dot"/>
                      <a:round/>
                      <a:headEnd type="none" w="med" len="med"/>
                      <a:tailEnd type="none" w="med" len="med"/>
                    </a:lnR>
                    <a:lnT w="9525" cap="flat" cmpd="sng" algn="ctr">
                      <a:solidFill>
                        <a:schemeClr val="accent6"/>
                      </a:solidFill>
                      <a:prstDash val="dot"/>
                      <a:round/>
                      <a:headEnd type="none" w="med" len="med"/>
                      <a:tailEnd type="none" w="med" len="med"/>
                    </a:lnT>
                    <a:lnB w="9525" cap="flat" cmpd="sng" algn="ctr">
                      <a:solidFill>
                        <a:schemeClr val="accent6"/>
                      </a:solidFill>
                      <a:prstDash val="dot"/>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61844" rtl="0" eaLnBrk="1" fontAlgn="auto" latinLnBrk="0" hangingPunct="1">
                        <a:lnSpc>
                          <a:spcPct val="100000"/>
                        </a:lnSpc>
                        <a:spcBef>
                          <a:spcPts val="0"/>
                        </a:spcBef>
                        <a:spcAft>
                          <a:spcPts val="0"/>
                        </a:spcAft>
                        <a:buClrTx/>
                        <a:buSzTx/>
                        <a:buFontTx/>
                        <a:buNone/>
                        <a:tabLst/>
                        <a:defRPr/>
                      </a:pPr>
                      <a:r>
                        <a:rPr lang="en-GB" sz="1000" b="0" dirty="0">
                          <a:solidFill>
                            <a:schemeClr val="bg1"/>
                          </a:solidFill>
                        </a:rPr>
                        <a:t>Families</a:t>
                      </a:r>
                      <a:endParaRPr lang="en-US" sz="1000" b="0" dirty="0">
                        <a:solidFill>
                          <a:schemeClr val="bg1"/>
                        </a:solidFill>
                      </a:endParaRPr>
                    </a:p>
                  </a:txBody>
                  <a:tcPr marL="288000" anchor="ctr">
                    <a:lnL w="9525" cap="flat" cmpd="sng" algn="ctr">
                      <a:solidFill>
                        <a:schemeClr val="accent6"/>
                      </a:solidFill>
                      <a:prstDash val="dot"/>
                      <a:round/>
                      <a:headEnd type="none" w="med" len="med"/>
                      <a:tailEnd type="none" w="med" len="med"/>
                    </a:lnL>
                    <a:lnR>
                      <a:noFill/>
                    </a:lnR>
                    <a:lnT w="9525" cap="flat" cmpd="sng" algn="ctr">
                      <a:solidFill>
                        <a:schemeClr val="accent6"/>
                      </a:solidFill>
                      <a:prstDash val="dot"/>
                      <a:round/>
                      <a:headEnd type="none" w="med" len="med"/>
                      <a:tailEnd type="none" w="med" len="med"/>
                    </a:lnT>
                    <a:lnB w="9525" cap="flat" cmpd="sng" algn="ctr">
                      <a:solidFill>
                        <a:schemeClr val="accent6"/>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07117">
                <a:tc>
                  <a:txBody>
                    <a:bodyPr/>
                    <a:lstStyle/>
                    <a:p>
                      <a:pPr>
                        <a:lnSpc>
                          <a:spcPct val="100000"/>
                        </a:lnSpc>
                      </a:pPr>
                      <a:r>
                        <a:rPr lang="en-US" sz="1000" b="1" dirty="0">
                          <a:solidFill>
                            <a:schemeClr val="bg1"/>
                          </a:solidFill>
                        </a:rPr>
                        <a:t>Package</a:t>
                      </a:r>
                    </a:p>
                  </a:txBody>
                  <a:tcPr anchor="ctr">
                    <a:lnL>
                      <a:noFill/>
                    </a:lnL>
                    <a:lnR w="9525" cap="flat" cmpd="sng" algn="ctr">
                      <a:solidFill>
                        <a:schemeClr val="accent6"/>
                      </a:solidFill>
                      <a:prstDash val="dot"/>
                      <a:round/>
                      <a:headEnd type="none" w="med" len="med"/>
                      <a:tailEnd type="none" w="med" len="med"/>
                    </a:lnR>
                    <a:lnT w="9525" cap="flat" cmpd="sng" algn="ctr">
                      <a:solidFill>
                        <a:schemeClr val="accent6"/>
                      </a:solidFill>
                      <a:prstDash val="dot"/>
                      <a:round/>
                      <a:headEnd type="none" w="med" len="med"/>
                      <a:tailEnd type="none" w="med" len="med"/>
                    </a:lnT>
                    <a:lnB w="9525" cap="flat" cmpd="sng" algn="ctr">
                      <a:solidFill>
                        <a:schemeClr val="accent6"/>
                      </a:solid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r>
                        <a:rPr lang="en-GB" sz="1000" b="0" i="0" baseline="0" dirty="0">
                          <a:solidFill>
                            <a:schemeClr val="bg1"/>
                          </a:solidFill>
                          <a:latin typeface="+mn-lt"/>
                        </a:rPr>
                        <a:t>Family AGP</a:t>
                      </a:r>
                    </a:p>
                  </a:txBody>
                  <a:tcPr marL="288000" anchor="ctr">
                    <a:lnL w="9525" cap="flat" cmpd="sng" algn="ctr">
                      <a:solidFill>
                        <a:schemeClr val="accent6"/>
                      </a:solidFill>
                      <a:prstDash val="dot"/>
                      <a:round/>
                      <a:headEnd type="none" w="med" len="med"/>
                      <a:tailEnd type="none" w="med" len="med"/>
                    </a:lnL>
                    <a:lnR>
                      <a:noFill/>
                    </a:lnR>
                    <a:lnT w="9525" cap="flat" cmpd="sng" algn="ctr">
                      <a:solidFill>
                        <a:schemeClr val="accent6"/>
                      </a:solidFill>
                      <a:prstDash val="dot"/>
                      <a:round/>
                      <a:headEnd type="none" w="med" len="med"/>
                      <a:tailEnd type="none" w="med" len="med"/>
                    </a:lnT>
                    <a:lnB w="9525" cap="flat" cmpd="sng" algn="ctr">
                      <a:solidFill>
                        <a:schemeClr val="accent6"/>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14771">
                <a:tc>
                  <a:txBody>
                    <a:bodyPr/>
                    <a:lstStyle/>
                    <a:p>
                      <a:pPr>
                        <a:lnSpc>
                          <a:spcPct val="100000"/>
                        </a:lnSpc>
                      </a:pPr>
                      <a:r>
                        <a:rPr lang="en-US" sz="1000" b="1" dirty="0">
                          <a:solidFill>
                            <a:schemeClr val="bg1"/>
                          </a:solidFill>
                        </a:rPr>
                        <a:t>Creative Agencies</a:t>
                      </a:r>
                    </a:p>
                  </a:txBody>
                  <a:tcPr anchor="ctr">
                    <a:lnL>
                      <a:noFill/>
                    </a:lnL>
                    <a:lnR w="9525" cap="flat" cmpd="sng" algn="ctr">
                      <a:solidFill>
                        <a:schemeClr val="accent6"/>
                      </a:solidFill>
                      <a:prstDash val="dot"/>
                      <a:round/>
                      <a:headEnd type="none" w="med" len="med"/>
                      <a:tailEnd type="none" w="med" len="med"/>
                    </a:lnR>
                    <a:lnT w="9525" cap="flat" cmpd="sng" algn="ctr">
                      <a:solidFill>
                        <a:schemeClr val="accent6"/>
                      </a:solidFill>
                      <a:prstDash val="dot"/>
                      <a:round/>
                      <a:headEnd type="none" w="med" len="med"/>
                      <a:tailEnd type="none" w="med" len="med"/>
                    </a:lnT>
                    <a:lnB w="9525" cap="flat" cmpd="sng" algn="ctr">
                      <a:solidFill>
                        <a:schemeClr val="accent6"/>
                      </a:solid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r>
                        <a:rPr lang="en-US" sz="1050" b="0" i="0" kern="1200" dirty="0">
                          <a:solidFill>
                            <a:schemeClr val="bg1"/>
                          </a:solidFill>
                          <a:effectLst/>
                          <a:latin typeface="+mn-lt"/>
                          <a:ea typeface="+mn-ea"/>
                          <a:cs typeface="+mn-cs"/>
                        </a:rPr>
                        <a:t>VMLY&amp;R</a:t>
                      </a:r>
                      <a:endParaRPr lang="en-US" sz="1050" b="0" dirty="0">
                        <a:solidFill>
                          <a:schemeClr val="bg1"/>
                        </a:solidFill>
                      </a:endParaRPr>
                    </a:p>
                  </a:txBody>
                  <a:tcPr marL="288000" anchor="ctr">
                    <a:lnL w="9525" cap="flat" cmpd="sng" algn="ctr">
                      <a:solidFill>
                        <a:schemeClr val="accent6"/>
                      </a:solidFill>
                      <a:prstDash val="dot"/>
                      <a:round/>
                      <a:headEnd type="none" w="med" len="med"/>
                      <a:tailEnd type="none" w="med" len="med"/>
                    </a:lnL>
                    <a:lnR>
                      <a:noFill/>
                    </a:lnR>
                    <a:lnT w="9525" cap="flat" cmpd="sng" algn="ctr">
                      <a:solidFill>
                        <a:schemeClr val="accent6"/>
                      </a:solidFill>
                      <a:prstDash val="dot"/>
                      <a:round/>
                      <a:headEnd type="none" w="med" len="med"/>
                      <a:tailEnd type="none" w="med" len="med"/>
                    </a:lnT>
                    <a:lnB w="9525" cap="flat" cmpd="sng" algn="ctr">
                      <a:solidFill>
                        <a:schemeClr val="accent6"/>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21928">
                <a:tc>
                  <a:txBody>
                    <a:bodyPr/>
                    <a:lstStyle/>
                    <a:p>
                      <a:pPr>
                        <a:lnSpc>
                          <a:spcPct val="100000"/>
                        </a:lnSpc>
                      </a:pPr>
                      <a:r>
                        <a:rPr lang="en-US" sz="1000" b="1" dirty="0">
                          <a:solidFill>
                            <a:schemeClr val="bg1"/>
                          </a:solidFill>
                        </a:rPr>
                        <a:t>Media Agency</a:t>
                      </a:r>
                    </a:p>
                  </a:txBody>
                  <a:tcPr anchor="ctr">
                    <a:lnL>
                      <a:noFill/>
                    </a:lnL>
                    <a:lnR w="9525" cap="flat" cmpd="sng" algn="ctr">
                      <a:solidFill>
                        <a:schemeClr val="accent6"/>
                      </a:solidFill>
                      <a:prstDash val="dot"/>
                      <a:round/>
                      <a:headEnd type="none" w="med" len="med"/>
                      <a:tailEnd type="none" w="med" len="med"/>
                    </a:lnR>
                    <a:lnT w="9525" cap="flat" cmpd="sng" algn="ctr">
                      <a:solidFill>
                        <a:schemeClr val="accent6"/>
                      </a:solidFill>
                      <a:prstDash val="dot"/>
                      <a:round/>
                      <a:headEnd type="none" w="med" len="med"/>
                      <a:tailEnd type="none" w="med" len="med"/>
                    </a:lnT>
                    <a:lnB w="9525" cap="flat" cmpd="sng" algn="ctr">
                      <a:solidFill>
                        <a:schemeClr val="accent6"/>
                      </a:solid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r>
                        <a:rPr lang="en-GB" sz="1000" b="0" dirty="0">
                          <a:solidFill>
                            <a:schemeClr val="bg1"/>
                          </a:solidFill>
                          <a:latin typeface="+mn-lt"/>
                        </a:rPr>
                        <a:t>Hearts &amp; Science</a:t>
                      </a:r>
                      <a:endParaRPr lang="en-US" sz="1000" b="0" dirty="0">
                        <a:solidFill>
                          <a:schemeClr val="bg1"/>
                        </a:solidFill>
                        <a:latin typeface="+mn-lt"/>
                      </a:endParaRPr>
                    </a:p>
                  </a:txBody>
                  <a:tcPr marL="288000" anchor="ctr">
                    <a:lnL w="9525" cap="flat" cmpd="sng" algn="ctr">
                      <a:solidFill>
                        <a:schemeClr val="accent6"/>
                      </a:solidFill>
                      <a:prstDash val="dot"/>
                      <a:round/>
                      <a:headEnd type="none" w="med" len="med"/>
                      <a:tailEnd type="none" w="med" len="med"/>
                    </a:lnL>
                    <a:lnR>
                      <a:noFill/>
                    </a:lnR>
                    <a:lnT w="9525" cap="flat" cmpd="sng" algn="ctr">
                      <a:solidFill>
                        <a:schemeClr val="accent6"/>
                      </a:solidFill>
                      <a:prstDash val="dot"/>
                      <a:round/>
                      <a:headEnd type="none" w="med" len="med"/>
                      <a:tailEnd type="none" w="med" len="med"/>
                    </a:lnT>
                    <a:lnB w="9525" cap="flat" cmpd="sng" algn="ctr">
                      <a:solidFill>
                        <a:schemeClr val="accent6"/>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08009">
                <a:tc>
                  <a:txBody>
                    <a:bodyPr/>
                    <a:lstStyle/>
                    <a:p>
                      <a:pPr>
                        <a:lnSpc>
                          <a:spcPct val="100000"/>
                        </a:lnSpc>
                      </a:pPr>
                      <a:r>
                        <a:rPr lang="en-US" sz="1000" b="1" dirty="0">
                          <a:solidFill>
                            <a:schemeClr val="bg1"/>
                          </a:solidFill>
                        </a:rPr>
                        <a:t>Duration</a:t>
                      </a:r>
                    </a:p>
                  </a:txBody>
                  <a:tcPr anchor="ctr">
                    <a:lnL>
                      <a:noFill/>
                    </a:lnL>
                    <a:lnR w="9525" cap="flat" cmpd="sng" algn="ctr">
                      <a:solidFill>
                        <a:schemeClr val="accent6"/>
                      </a:solidFill>
                      <a:prstDash val="dot"/>
                      <a:round/>
                      <a:headEnd type="none" w="med" len="med"/>
                      <a:tailEnd type="none" w="med" len="med"/>
                    </a:lnR>
                    <a:lnT w="9525" cap="flat" cmpd="sng" algn="ctr">
                      <a:solidFill>
                        <a:schemeClr val="accent6"/>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r>
                        <a:rPr lang="en-US" sz="1000" b="0" dirty="0">
                          <a:solidFill>
                            <a:schemeClr val="bg1"/>
                          </a:solidFill>
                        </a:rPr>
                        <a:t>30-60”</a:t>
                      </a:r>
                    </a:p>
                  </a:txBody>
                  <a:tcPr marL="288000" anchor="ctr">
                    <a:lnL w="9525" cap="flat" cmpd="sng" algn="ctr">
                      <a:solidFill>
                        <a:schemeClr val="accent6"/>
                      </a:solidFill>
                      <a:prstDash val="dot"/>
                      <a:round/>
                      <a:headEnd type="none" w="med" len="med"/>
                      <a:tailEnd type="none" w="med" len="med"/>
                    </a:lnL>
                    <a:lnR>
                      <a:noFill/>
                    </a:lnR>
                    <a:lnT w="9525" cap="flat" cmpd="sng" algn="ctr">
                      <a:solidFill>
                        <a:schemeClr val="accent6"/>
                      </a:solid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9" name="Text Placeholder 3">
            <a:extLst>
              <a:ext uri="{FF2B5EF4-FFF2-40B4-BE49-F238E27FC236}">
                <a16:creationId xmlns:a16="http://schemas.microsoft.com/office/drawing/2014/main" id="{377A64E0-D655-4EAE-BD6C-9116D64D8C58}"/>
              </a:ext>
            </a:extLst>
          </p:cNvPr>
          <p:cNvSpPr txBox="1">
            <a:spLocks/>
          </p:cNvSpPr>
          <p:nvPr/>
        </p:nvSpPr>
        <p:spPr>
          <a:xfrm>
            <a:off x="7253978" y="7171923"/>
            <a:ext cx="5977218" cy="243656"/>
          </a:xfrm>
          <a:prstGeom prst="rect">
            <a:avLst/>
          </a:prstGeom>
          <a:ln>
            <a:noFill/>
          </a:ln>
        </p:spPr>
        <p:txBody>
          <a:bodyPr lIns="0" tIns="0" rIns="0" bIns="0" anchor="ctr">
            <a:spAutoFit/>
          </a:bodyPr>
          <a:lstStyle>
            <a:lvl1pPr indent="0" algn="r">
              <a:lnSpc>
                <a:spcPts val="1900"/>
              </a:lnSpc>
              <a:spcBef>
                <a:spcPts val="0"/>
              </a:spcBef>
              <a:buClr>
                <a:srgbClr val="FFFFFF"/>
              </a:buClr>
              <a:buSzPct val="100000"/>
              <a:buFont typeface="Arial"/>
              <a:buNone/>
              <a:defRPr sz="800" b="0" baseline="0">
                <a:solidFill>
                  <a:schemeClr val="bg1"/>
                </a:solidFill>
              </a:defRPr>
            </a:lvl1pPr>
            <a:lvl2pPr marL="0" indent="0">
              <a:lnSpc>
                <a:spcPts val="1900"/>
              </a:lnSpc>
              <a:spcBef>
                <a:spcPts val="0"/>
              </a:spcBef>
              <a:buClr>
                <a:srgbClr val="FFFFFF"/>
              </a:buClr>
              <a:buSzPct val="100000"/>
              <a:buFont typeface="Arial"/>
              <a:buNone/>
              <a:defRPr sz="1800" b="0">
                <a:solidFill>
                  <a:schemeClr val="bg1"/>
                </a:solidFill>
              </a:defRPr>
            </a:lvl2pPr>
            <a:lvl3pPr marL="0" indent="0">
              <a:lnSpc>
                <a:spcPts val="1500"/>
              </a:lnSpc>
              <a:spcBef>
                <a:spcPts val="0"/>
              </a:spcBef>
              <a:buClr>
                <a:srgbClr val="FFFFFF"/>
              </a:buClr>
              <a:buSzPct val="100000"/>
              <a:buFont typeface="Arial"/>
              <a:buNone/>
              <a:tabLst/>
              <a:defRPr sz="1400" b="1" baseline="0">
                <a:solidFill>
                  <a:schemeClr val="tx2"/>
                </a:solidFill>
              </a:defRPr>
            </a:lvl3pPr>
            <a:lvl4pPr marL="0" indent="0">
              <a:lnSpc>
                <a:spcPts val="1600"/>
              </a:lnSpc>
              <a:spcBef>
                <a:spcPts val="0"/>
              </a:spcBef>
              <a:buClr>
                <a:srgbClr val="FFFFFF"/>
              </a:buClr>
              <a:buSzPct val="100000"/>
              <a:buFont typeface="Arial"/>
              <a:buNone/>
              <a:tabLst/>
              <a:defRPr sz="1400" b="0">
                <a:solidFill>
                  <a:srgbClr val="000000"/>
                </a:solidFill>
              </a:defRPr>
            </a:lvl4pPr>
            <a:lvl5pPr marL="0" indent="0">
              <a:lnSpc>
                <a:spcPts val="1100"/>
              </a:lnSpc>
              <a:spcBef>
                <a:spcPts val="0"/>
              </a:spcBef>
              <a:buClr>
                <a:srgbClr val="FFFFFF"/>
              </a:buClr>
              <a:buSzPct val="100000"/>
              <a:buFont typeface="Arial"/>
              <a:buNone/>
              <a:tabLst/>
              <a:defRPr sz="1000" b="0">
                <a:solidFill>
                  <a:schemeClr val="accent6"/>
                </a:solidFill>
              </a:defRPr>
            </a:lvl5pPr>
            <a:lvl6pPr marL="2645074" indent="-240462">
              <a:lnSpc>
                <a:spcPct val="90000"/>
              </a:lnSpc>
              <a:spcBef>
                <a:spcPct val="30000"/>
              </a:spcBef>
              <a:buClr>
                <a:schemeClr val="accent6"/>
              </a:buClr>
              <a:buSzPct val="70000"/>
              <a:buFont typeface="Wingdings" panose="05000000000000000000" pitchFamily="2" charset="2"/>
              <a:buChar char="¤"/>
            </a:lvl6pPr>
            <a:lvl7pPr marL="3125997" indent="-240462">
              <a:lnSpc>
                <a:spcPct val="90000"/>
              </a:lnSpc>
              <a:spcBef>
                <a:spcPct val="30000"/>
              </a:spcBef>
              <a:buClr>
                <a:schemeClr val="accent6"/>
              </a:buClr>
              <a:buSzPct val="70000"/>
              <a:buFont typeface="Wingdings" panose="05000000000000000000" pitchFamily="2" charset="2"/>
              <a:buChar char="¤"/>
            </a:lvl7pPr>
            <a:lvl8pPr marL="3606920" indent="-240462">
              <a:lnSpc>
                <a:spcPct val="90000"/>
              </a:lnSpc>
              <a:spcBef>
                <a:spcPct val="30000"/>
              </a:spcBef>
              <a:buClr>
                <a:schemeClr val="accent6"/>
              </a:buClr>
              <a:buSzPct val="70000"/>
              <a:buFont typeface="Wingdings" panose="05000000000000000000" pitchFamily="2" charset="2"/>
              <a:buChar char="¤"/>
            </a:lvl8pPr>
            <a:lvl9pPr marL="4087842" indent="-240462">
              <a:lnSpc>
                <a:spcPct val="90000"/>
              </a:lnSpc>
              <a:spcBef>
                <a:spcPct val="30000"/>
              </a:spcBef>
              <a:buClr>
                <a:schemeClr val="accent6"/>
              </a:buClr>
              <a:buSzPct val="70000"/>
              <a:buFont typeface="Wingdings" panose="05000000000000000000" pitchFamily="2" charset="2"/>
              <a:buChar char="¤"/>
            </a:lvl9pPr>
          </a:lstStyle>
          <a:p>
            <a:pPr marL="0" marR="0" lvl="0" indent="0" algn="r"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800" b="1" i="0" u="none" strike="noStrike" kern="1200" cap="none" spc="0" normalizeH="0" baseline="0" noProof="0" dirty="0">
                <a:ln>
                  <a:noFill/>
                </a:ln>
                <a:solidFill>
                  <a:srgbClr val="000000"/>
                </a:solidFill>
                <a:effectLst/>
                <a:uLnTx/>
                <a:uFillTx/>
                <a:latin typeface="Arial"/>
                <a:ea typeface="+mn-ea"/>
                <a:cs typeface="+mn-cs"/>
              </a:rPr>
              <a:t>Source: </a:t>
            </a:r>
            <a:r>
              <a:rPr kumimoji="0" lang="en-GB" sz="800" b="0" i="0" u="none" strike="noStrike" kern="1200" cap="none" spc="0" normalizeH="0" baseline="0" noProof="0" dirty="0">
                <a:ln>
                  <a:noFill/>
                </a:ln>
                <a:solidFill>
                  <a:srgbClr val="000000"/>
                </a:solidFill>
                <a:effectLst/>
                <a:uLnTx/>
                <a:uFillTx/>
                <a:latin typeface="Arial"/>
                <a:ea typeface="+mn-ea"/>
                <a:cs typeface="+mn-cs"/>
              </a:rPr>
              <a:t>DCM Awards Case Study 2019.</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2" name="Picture 1">
            <a:extLst>
              <a:ext uri="{FF2B5EF4-FFF2-40B4-BE49-F238E27FC236}">
                <a16:creationId xmlns:a16="http://schemas.microsoft.com/office/drawing/2014/main" id="{3AB40BA8-9EDE-4FF8-BA66-824EAD78312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703127" y="1088564"/>
            <a:ext cx="5198993" cy="2558489"/>
          </a:xfrm>
          <a:prstGeom prst="rect">
            <a:avLst/>
          </a:prstGeom>
        </p:spPr>
      </p:pic>
    </p:spTree>
    <p:extLst>
      <p:ext uri="{BB962C8B-B14F-4D97-AF65-F5344CB8AC3E}">
        <p14:creationId xmlns:p14="http://schemas.microsoft.com/office/powerpoint/2010/main" val="422939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19C4-0390-4423-8EC0-4FB306E9D73C}"/>
              </a:ext>
            </a:extLst>
          </p:cNvPr>
          <p:cNvSpPr>
            <a:spLocks noGrp="1"/>
          </p:cNvSpPr>
          <p:nvPr>
            <p:ph type="title"/>
          </p:nvPr>
        </p:nvSpPr>
        <p:spPr/>
        <p:txBody>
          <a:bodyPr/>
          <a:lstStyle/>
          <a:p>
            <a:r>
              <a:rPr lang="en-GB" dirty="0"/>
              <a:t>FAMILIES love a trip to the cinema </a:t>
            </a:r>
            <a:endParaRPr lang="en-US" dirty="0"/>
          </a:p>
        </p:txBody>
      </p:sp>
      <p:sp>
        <p:nvSpPr>
          <p:cNvPr id="7" name="Text Placeholder 6">
            <a:extLst>
              <a:ext uri="{FF2B5EF4-FFF2-40B4-BE49-F238E27FC236}">
                <a16:creationId xmlns:a16="http://schemas.microsoft.com/office/drawing/2014/main" id="{C9A47DE4-245F-4A32-B1E0-21A648823743}"/>
              </a:ext>
            </a:extLst>
          </p:cNvPr>
          <p:cNvSpPr>
            <a:spLocks noGrp="1"/>
          </p:cNvSpPr>
          <p:nvPr>
            <p:ph type="body" sz="quarter" idx="14"/>
          </p:nvPr>
        </p:nvSpPr>
        <p:spPr>
          <a:xfrm>
            <a:off x="270000" y="665442"/>
            <a:ext cx="11914912" cy="436608"/>
          </a:xfrm>
        </p:spPr>
        <p:txBody>
          <a:bodyPr/>
          <a:lstStyle/>
          <a:p>
            <a:r>
              <a:rPr lang="en-GB" dirty="0"/>
              <a:t>Cinema remains a great option for families looking to spend time together outside the home, creating special shared experiences and memories for their children. </a:t>
            </a:r>
            <a:endParaRPr lang="en-US" dirty="0"/>
          </a:p>
        </p:txBody>
      </p:sp>
      <p:sp>
        <p:nvSpPr>
          <p:cNvPr id="9" name="Text Placeholder 10">
            <a:extLst>
              <a:ext uri="{FF2B5EF4-FFF2-40B4-BE49-F238E27FC236}">
                <a16:creationId xmlns:a16="http://schemas.microsoft.com/office/drawing/2014/main" id="{99C0CCD9-0A31-4BEA-BF72-A47069344870}"/>
              </a:ext>
            </a:extLst>
          </p:cNvPr>
          <p:cNvSpPr txBox="1">
            <a:spLocks/>
          </p:cNvSpPr>
          <p:nvPr/>
        </p:nvSpPr>
        <p:spPr>
          <a:xfrm>
            <a:off x="1288726" y="4980318"/>
            <a:ext cx="2744850" cy="1781686"/>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1900"/>
              </a:lnSpc>
              <a:spcBef>
                <a:spcPts val="0"/>
              </a:spcBef>
              <a:spcAft>
                <a:spcPts val="0"/>
              </a:spcAft>
              <a:buClr>
                <a:srgbClr val="FFFFFF"/>
              </a:buClr>
              <a:buSzPct val="100000"/>
              <a:buFont typeface="Arial"/>
              <a:buNone/>
              <a:tabLst/>
              <a:defRPr/>
            </a:pPr>
            <a:r>
              <a:rPr lang="en-GB" sz="1600" dirty="0">
                <a:solidFill>
                  <a:srgbClr val="8A8A8D"/>
                </a:solidFill>
                <a:latin typeface="Arial"/>
              </a:rPr>
              <a:t>of families are cinemagoers, and they’re 21% more likely to be heavy cinemagoers</a:t>
            </a:r>
          </a:p>
        </p:txBody>
      </p:sp>
      <p:sp>
        <p:nvSpPr>
          <p:cNvPr id="10" name="Text Placeholder 10">
            <a:extLst>
              <a:ext uri="{FF2B5EF4-FFF2-40B4-BE49-F238E27FC236}">
                <a16:creationId xmlns:a16="http://schemas.microsoft.com/office/drawing/2014/main" id="{D41C3214-2C06-4F17-AE4D-3852997F7E83}"/>
              </a:ext>
            </a:extLst>
          </p:cNvPr>
          <p:cNvSpPr txBox="1">
            <a:spLocks/>
          </p:cNvSpPr>
          <p:nvPr/>
        </p:nvSpPr>
        <p:spPr>
          <a:xfrm>
            <a:off x="8881507" y="4980318"/>
            <a:ext cx="3029883" cy="1154611"/>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ctr"/>
            <a:r>
              <a:rPr lang="en-GB" sz="1600" dirty="0">
                <a:solidFill>
                  <a:schemeClr val="accent6"/>
                </a:solidFill>
              </a:rPr>
              <a:t>“Going To The Cinema Allows Me To Have Some Well-Needed Time Out From My Day-To-Day Life”</a:t>
            </a:r>
          </a:p>
          <a:p>
            <a:pPr algn="ctr"/>
            <a:endParaRPr lang="en-GB" sz="1600" dirty="0">
              <a:solidFill>
                <a:schemeClr val="accent6"/>
              </a:solidFill>
            </a:endParaRPr>
          </a:p>
          <a:p>
            <a:pPr algn="ctr"/>
            <a:r>
              <a:rPr lang="en-GB" sz="1200" dirty="0">
                <a:solidFill>
                  <a:schemeClr val="accent6"/>
                </a:solidFill>
              </a:rPr>
              <a:t>(Index: 104)</a:t>
            </a:r>
          </a:p>
        </p:txBody>
      </p:sp>
      <p:sp>
        <p:nvSpPr>
          <p:cNvPr id="11" name="Text Placeholder 10">
            <a:extLst>
              <a:ext uri="{FF2B5EF4-FFF2-40B4-BE49-F238E27FC236}">
                <a16:creationId xmlns:a16="http://schemas.microsoft.com/office/drawing/2014/main" id="{8A3C3C44-FBF9-41A2-8616-57DB481456CB}"/>
              </a:ext>
            </a:extLst>
          </p:cNvPr>
          <p:cNvSpPr txBox="1">
            <a:spLocks/>
          </p:cNvSpPr>
          <p:nvPr/>
        </p:nvSpPr>
        <p:spPr>
          <a:xfrm>
            <a:off x="4735985" y="4980318"/>
            <a:ext cx="3671003" cy="810882"/>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ctr">
              <a:lnSpc>
                <a:spcPct val="100000"/>
              </a:lnSpc>
            </a:pPr>
            <a:r>
              <a:rPr lang="en-GB" sz="1600" dirty="0">
                <a:solidFill>
                  <a:schemeClr val="accent6"/>
                </a:solidFill>
              </a:rPr>
              <a:t>“The Cinema Is A Great Way To Spend Quality Time With Family”</a:t>
            </a:r>
          </a:p>
          <a:p>
            <a:pPr algn="ctr">
              <a:lnSpc>
                <a:spcPct val="100000"/>
              </a:lnSpc>
            </a:pPr>
            <a:endParaRPr lang="en-GB" sz="1600" dirty="0">
              <a:solidFill>
                <a:schemeClr val="accent6"/>
              </a:solidFill>
            </a:endParaRPr>
          </a:p>
          <a:p>
            <a:pPr algn="ctr">
              <a:lnSpc>
                <a:spcPct val="100000"/>
              </a:lnSpc>
            </a:pPr>
            <a:r>
              <a:rPr lang="en-GB" sz="1200" dirty="0">
                <a:solidFill>
                  <a:schemeClr val="accent6"/>
                </a:solidFill>
              </a:rPr>
              <a:t>(Index: 107) </a:t>
            </a:r>
          </a:p>
        </p:txBody>
      </p:sp>
      <p:sp>
        <p:nvSpPr>
          <p:cNvPr id="22" name="Text Placeholder 6">
            <a:extLst>
              <a:ext uri="{FF2B5EF4-FFF2-40B4-BE49-F238E27FC236}">
                <a16:creationId xmlns:a16="http://schemas.microsoft.com/office/drawing/2014/main" id="{13DB1834-C014-B78B-EAAB-D84930878C92}"/>
              </a:ext>
            </a:extLst>
          </p:cNvPr>
          <p:cNvSpPr txBox="1">
            <a:spLocks/>
          </p:cNvSpPr>
          <p:nvPr/>
        </p:nvSpPr>
        <p:spPr bwMode="gray">
          <a:xfrm>
            <a:off x="8881507" y="7223286"/>
            <a:ext cx="4402377" cy="205184"/>
          </a:xfrm>
          <a:prstGeom prst="rect">
            <a:avLst/>
          </a:prstGeom>
          <a:ln>
            <a:noFill/>
          </a:ln>
        </p:spPr>
        <p:txBody>
          <a:bodyPr vert="horz" wrap="square" lIns="0" tIns="0" rIns="0" bIns="0" rtlCol="0" anchor="ctr">
            <a:spAutoFit/>
          </a:bodyPr>
          <a:lstStyle>
            <a:lvl1pPr marL="0" indent="0" algn="r" defTabSz="961844" rtl="0" eaLnBrk="1" latinLnBrk="0" hangingPunct="1">
              <a:lnSpc>
                <a:spcPts val="1900"/>
              </a:lnSpc>
              <a:spcBef>
                <a:spcPts val="0"/>
              </a:spcBef>
              <a:buClr>
                <a:srgbClr val="FFFFFF"/>
              </a:buClr>
              <a:buSzPct val="100000"/>
              <a:buFont typeface="Arial"/>
              <a:buNone/>
              <a:defRPr sz="800" b="0"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nSpc>
                <a:spcPts val="800"/>
              </a:lnSpc>
            </a:pPr>
            <a:r>
              <a:rPr lang="en-US" dirty="0"/>
              <a:t>Source: GB TGI Oct 2022. Mainshoppers who have children in the household.</a:t>
            </a:r>
          </a:p>
          <a:p>
            <a:pPr>
              <a:lnSpc>
                <a:spcPts val="800"/>
              </a:lnSpc>
            </a:pPr>
            <a:r>
              <a:rPr lang="en-US" dirty="0"/>
              <a:t>Indexes vs. average GB adult</a:t>
            </a:r>
            <a:endParaRPr lang="en-GB" dirty="0"/>
          </a:p>
        </p:txBody>
      </p:sp>
      <p:graphicFrame>
        <p:nvGraphicFramePr>
          <p:cNvPr id="23" name="Chart 22">
            <a:extLst>
              <a:ext uri="{FF2B5EF4-FFF2-40B4-BE49-F238E27FC236}">
                <a16:creationId xmlns:a16="http://schemas.microsoft.com/office/drawing/2014/main" id="{A945C259-383C-B872-1636-484AD5C25594}"/>
              </a:ext>
            </a:extLst>
          </p:cNvPr>
          <p:cNvGraphicFramePr/>
          <p:nvPr>
            <p:extLst>
              <p:ext uri="{D42A27DB-BD31-4B8C-83A1-F6EECF244321}">
                <p14:modId xmlns:p14="http://schemas.microsoft.com/office/powerpoint/2010/main" val="1287353676"/>
              </p:ext>
            </p:extLst>
          </p:nvPr>
        </p:nvGraphicFramePr>
        <p:xfrm>
          <a:off x="333007" y="1323742"/>
          <a:ext cx="4920017" cy="40578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 name="Chart 23">
            <a:extLst>
              <a:ext uri="{FF2B5EF4-FFF2-40B4-BE49-F238E27FC236}">
                <a16:creationId xmlns:a16="http://schemas.microsoft.com/office/drawing/2014/main" id="{15318D2C-D822-366C-73F9-F1FC7DD2C14E}"/>
              </a:ext>
            </a:extLst>
          </p:cNvPr>
          <p:cNvGraphicFramePr/>
          <p:nvPr>
            <p:extLst>
              <p:ext uri="{D42A27DB-BD31-4B8C-83A1-F6EECF244321}">
                <p14:modId xmlns:p14="http://schemas.microsoft.com/office/powerpoint/2010/main" val="2560944249"/>
              </p:ext>
            </p:extLst>
          </p:nvPr>
        </p:nvGraphicFramePr>
        <p:xfrm>
          <a:off x="4261466" y="1323742"/>
          <a:ext cx="4920017" cy="40578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a:extLst>
              <a:ext uri="{FF2B5EF4-FFF2-40B4-BE49-F238E27FC236}">
                <a16:creationId xmlns:a16="http://schemas.microsoft.com/office/drawing/2014/main" id="{ACCC70D1-3478-E01B-95A9-ED3C99F7E299}"/>
              </a:ext>
            </a:extLst>
          </p:cNvPr>
          <p:cNvGraphicFramePr/>
          <p:nvPr>
            <p:extLst>
              <p:ext uri="{D42A27DB-BD31-4B8C-83A1-F6EECF244321}">
                <p14:modId xmlns:p14="http://schemas.microsoft.com/office/powerpoint/2010/main" val="1854433244"/>
              </p:ext>
            </p:extLst>
          </p:nvPr>
        </p:nvGraphicFramePr>
        <p:xfrm>
          <a:off x="8033158" y="1323742"/>
          <a:ext cx="4920017" cy="405787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7956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78A0EFB-E6B9-4F08-B7EA-F211FE5B2FFB}"/>
              </a:ext>
            </a:extLst>
          </p:cNvPr>
          <p:cNvSpPr>
            <a:spLocks noGrp="1"/>
          </p:cNvSpPr>
          <p:nvPr>
            <p:ph type="body" sz="quarter" idx="11"/>
          </p:nvPr>
        </p:nvSpPr>
        <p:spPr>
          <a:xfrm>
            <a:off x="10182225" y="7209634"/>
            <a:ext cx="3116263" cy="206082"/>
          </a:xfrm>
        </p:spPr>
        <p:txBody>
          <a:bodyPr/>
          <a:lstStyle/>
          <a:p>
            <a:r>
              <a:rPr lang="en-GB" dirty="0"/>
              <a:t>Source: FAME, conducted December 2021</a:t>
            </a:r>
          </a:p>
        </p:txBody>
      </p:sp>
      <p:pic>
        <p:nvPicPr>
          <p:cNvPr id="7" name="Picture Placeholder 4">
            <a:extLst>
              <a:ext uri="{FF2B5EF4-FFF2-40B4-BE49-F238E27FC236}">
                <a16:creationId xmlns:a16="http://schemas.microsoft.com/office/drawing/2014/main" id="{F6B75976-BA27-4D8E-BCB3-70F32703DF62}"/>
              </a:ext>
            </a:extLst>
          </p:cNvPr>
          <p:cNvPicPr>
            <a:picLocks noGrp="1" noChangeAspect="1"/>
          </p:cNvPicPr>
          <p:nvPr>
            <p:ph type="pic" sz="quarter" idx="16"/>
          </p:nvPr>
        </p:nvPicPr>
        <p:blipFill>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a:fillRect/>
          </a:stretch>
        </p:blipFill>
        <p:spPr>
          <a:xfrm>
            <a:off x="0" y="0"/>
            <a:ext cx="13442950" cy="7069138"/>
          </a:xfrm>
          <a:solidFill>
            <a:schemeClr val="accent5"/>
          </a:solidFill>
        </p:spPr>
      </p:pic>
      <p:sp>
        <p:nvSpPr>
          <p:cNvPr id="8" name="TextBox 7">
            <a:extLst>
              <a:ext uri="{FF2B5EF4-FFF2-40B4-BE49-F238E27FC236}">
                <a16:creationId xmlns:a16="http://schemas.microsoft.com/office/drawing/2014/main" id="{F3899C50-B87F-45FE-9710-5566E6294704}"/>
              </a:ext>
            </a:extLst>
          </p:cNvPr>
          <p:cNvSpPr txBox="1"/>
          <p:nvPr/>
        </p:nvSpPr>
        <p:spPr>
          <a:xfrm>
            <a:off x="135245" y="4475957"/>
            <a:ext cx="4417705" cy="2420144"/>
          </a:xfrm>
          <a:prstGeom prst="rect">
            <a:avLst/>
          </a:prstGeom>
        </p:spPr>
        <p:txBody>
          <a:bodyPr/>
          <a:lstStyle>
            <a:defPPr>
              <a:defRPr lang="en-US"/>
            </a:defPPr>
            <a:lvl1pPr marR="0" lvl="0" indent="0" algn="ctr" fontAlgn="auto">
              <a:lnSpc>
                <a:spcPts val="1900"/>
              </a:lnSpc>
              <a:spcBef>
                <a:spcPts val="0"/>
              </a:spcBef>
              <a:spcAft>
                <a:spcPts val="0"/>
              </a:spcAft>
              <a:buClr>
                <a:srgbClr val="FFFFFF"/>
              </a:buClr>
              <a:buSzPct val="100000"/>
              <a:buFont typeface="Arial"/>
              <a:buNone/>
              <a:tabLst/>
              <a:defRPr kumimoji="0" sz="1800" b="1" i="0" u="none" strike="noStrike" cap="none" spc="0" normalizeH="0" baseline="0">
                <a:ln>
                  <a:noFill/>
                </a:ln>
                <a:solidFill>
                  <a:srgbClr val="8A8A8D"/>
                </a:solidFill>
                <a:effectLst/>
                <a:uLnTx/>
                <a:uFillTx/>
                <a:latin typeface="Arial"/>
              </a:defRPr>
            </a:lvl1pPr>
            <a:lvl2pPr marL="0" indent="0">
              <a:lnSpc>
                <a:spcPts val="1900"/>
              </a:lnSpc>
              <a:spcBef>
                <a:spcPts val="0"/>
              </a:spcBef>
              <a:buClr>
                <a:srgbClr val="FFFFFF"/>
              </a:buClr>
              <a:buSzPct val="100000"/>
              <a:buFont typeface="Arial"/>
              <a:buNone/>
              <a:defRPr sz="1800" b="0">
                <a:solidFill>
                  <a:schemeClr val="bg1"/>
                </a:solidFill>
              </a:defRPr>
            </a:lvl2pPr>
            <a:lvl3pPr marL="0" indent="0">
              <a:lnSpc>
                <a:spcPts val="1500"/>
              </a:lnSpc>
              <a:spcBef>
                <a:spcPts val="0"/>
              </a:spcBef>
              <a:buClr>
                <a:srgbClr val="FFFFFF"/>
              </a:buClr>
              <a:buSzPct val="100000"/>
              <a:buFont typeface="Arial"/>
              <a:buNone/>
              <a:tabLst/>
              <a:defRPr sz="1400" b="1" baseline="0">
                <a:solidFill>
                  <a:schemeClr val="tx2"/>
                </a:solidFill>
              </a:defRPr>
            </a:lvl3pPr>
            <a:lvl4pPr marL="0" indent="0">
              <a:lnSpc>
                <a:spcPts val="1600"/>
              </a:lnSpc>
              <a:spcBef>
                <a:spcPts val="0"/>
              </a:spcBef>
              <a:buClr>
                <a:srgbClr val="FFFFFF"/>
              </a:buClr>
              <a:buSzPct val="100000"/>
              <a:buFont typeface="Arial"/>
              <a:buNone/>
              <a:tabLst/>
              <a:defRPr sz="1400" b="0">
                <a:solidFill>
                  <a:srgbClr val="000000"/>
                </a:solidFill>
              </a:defRPr>
            </a:lvl4pPr>
            <a:lvl5pPr marL="0" indent="0">
              <a:lnSpc>
                <a:spcPts val="1100"/>
              </a:lnSpc>
              <a:spcBef>
                <a:spcPts val="0"/>
              </a:spcBef>
              <a:buClr>
                <a:srgbClr val="FFFFFF"/>
              </a:buClr>
              <a:buSzPct val="100000"/>
              <a:buFont typeface="Arial"/>
              <a:buNone/>
              <a:tabLst/>
              <a:defRPr sz="1000" b="0">
                <a:solidFill>
                  <a:schemeClr val="accent6"/>
                </a:solidFill>
              </a:defRPr>
            </a:lvl5pPr>
            <a:lvl6pPr marL="2645074" indent="-240462">
              <a:lnSpc>
                <a:spcPct val="90000"/>
              </a:lnSpc>
              <a:spcBef>
                <a:spcPct val="30000"/>
              </a:spcBef>
              <a:buClr>
                <a:schemeClr val="accent6"/>
              </a:buClr>
              <a:buSzPct val="70000"/>
              <a:buFont typeface="Wingdings" panose="05000000000000000000" pitchFamily="2" charset="2"/>
              <a:buChar char="¤"/>
            </a:lvl6pPr>
            <a:lvl7pPr marL="3125997" indent="-240462">
              <a:lnSpc>
                <a:spcPct val="90000"/>
              </a:lnSpc>
              <a:spcBef>
                <a:spcPct val="30000"/>
              </a:spcBef>
              <a:buClr>
                <a:schemeClr val="accent6"/>
              </a:buClr>
              <a:buSzPct val="70000"/>
              <a:buFont typeface="Wingdings" panose="05000000000000000000" pitchFamily="2" charset="2"/>
              <a:buChar char="¤"/>
            </a:lvl7pPr>
            <a:lvl8pPr marL="3606920" indent="-240462">
              <a:lnSpc>
                <a:spcPct val="90000"/>
              </a:lnSpc>
              <a:spcBef>
                <a:spcPct val="30000"/>
              </a:spcBef>
              <a:buClr>
                <a:schemeClr val="accent6"/>
              </a:buClr>
              <a:buSzPct val="70000"/>
              <a:buFont typeface="Wingdings" panose="05000000000000000000" pitchFamily="2" charset="2"/>
              <a:buChar char="¤"/>
            </a:lvl8pPr>
            <a:lvl9pPr marL="4087842" indent="-240462">
              <a:lnSpc>
                <a:spcPct val="90000"/>
              </a:lnSpc>
              <a:spcBef>
                <a:spcPct val="30000"/>
              </a:spcBef>
              <a:buClr>
                <a:schemeClr val="accent6"/>
              </a:buClr>
              <a:buSzPct val="70000"/>
              <a:buFont typeface="Wingdings" panose="05000000000000000000" pitchFamily="2" charset="2"/>
              <a:buChar char="¤"/>
            </a:lvl9pPr>
          </a:lstStyle>
          <a:p>
            <a:pPr algn="l">
              <a:lnSpc>
                <a:spcPts val="3600"/>
              </a:lnSpc>
            </a:pPr>
            <a:r>
              <a:rPr lang="en-GB" sz="3600" dirty="0">
                <a:solidFill>
                  <a:srgbClr val="FFFFFF"/>
                </a:solidFill>
              </a:rPr>
              <a:t>6 in 10 parents of 0-4 year olds took them to the cinema in last six months - in line with 2019.</a:t>
            </a:r>
          </a:p>
        </p:txBody>
      </p:sp>
      <p:grpSp>
        <p:nvGrpSpPr>
          <p:cNvPr id="11" name="Group 10">
            <a:extLst>
              <a:ext uri="{FF2B5EF4-FFF2-40B4-BE49-F238E27FC236}">
                <a16:creationId xmlns:a16="http://schemas.microsoft.com/office/drawing/2014/main" id="{C2070B5F-4620-49EF-89F2-E5F908FBDFA2}"/>
              </a:ext>
            </a:extLst>
          </p:cNvPr>
          <p:cNvGrpSpPr>
            <a:grpSpLocks noChangeAspect="1"/>
          </p:cNvGrpSpPr>
          <p:nvPr/>
        </p:nvGrpSpPr>
        <p:grpSpPr>
          <a:xfrm>
            <a:off x="8106159" y="302610"/>
            <a:ext cx="5192329" cy="3873513"/>
            <a:chOff x="8396589" y="209556"/>
            <a:chExt cx="3571271" cy="2857549"/>
          </a:xfrm>
        </p:grpSpPr>
        <p:sp>
          <p:nvSpPr>
            <p:cNvPr id="9" name="Oval 8">
              <a:extLst>
                <a:ext uri="{FF2B5EF4-FFF2-40B4-BE49-F238E27FC236}">
                  <a16:creationId xmlns:a16="http://schemas.microsoft.com/office/drawing/2014/main" id="{1276C5E4-CA92-421C-BB0B-5612357BD9C3}"/>
                </a:ext>
              </a:extLst>
            </p:cNvPr>
            <p:cNvSpPr/>
            <p:nvPr/>
          </p:nvSpPr>
          <p:spPr>
            <a:xfrm>
              <a:off x="8707745" y="209556"/>
              <a:ext cx="2859404" cy="285754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2130"/>
              <a:endParaRPr lang="en-US" sz="2800" dirty="0">
                <a:solidFill>
                  <a:srgbClr val="FEC009"/>
                </a:solidFill>
                <a:latin typeface="Calibri"/>
              </a:endParaRPr>
            </a:p>
          </p:txBody>
        </p:sp>
        <p:sp>
          <p:nvSpPr>
            <p:cNvPr id="10" name="Oval 9">
              <a:extLst>
                <a:ext uri="{FF2B5EF4-FFF2-40B4-BE49-F238E27FC236}">
                  <a16:creationId xmlns:a16="http://schemas.microsoft.com/office/drawing/2014/main" id="{B9BF190A-0759-418B-B5DC-45A53E30F4B4}"/>
                </a:ext>
              </a:extLst>
            </p:cNvPr>
            <p:cNvSpPr/>
            <p:nvPr/>
          </p:nvSpPr>
          <p:spPr>
            <a:xfrm>
              <a:off x="8396589" y="445294"/>
              <a:ext cx="3571271" cy="2380734"/>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72130"/>
              <a:r>
                <a:rPr lang="en-US" sz="9600" b="1" dirty="0">
                  <a:solidFill>
                    <a:srgbClr val="FFFFFF"/>
                  </a:solidFill>
                  <a:latin typeface="Gill Sans" panose="020B0502020104020203" pitchFamily="34" charset="-79"/>
                  <a:cs typeface="Gill Sans" panose="020B0502020104020203" pitchFamily="34" charset="-79"/>
                </a:rPr>
                <a:t>60%</a:t>
              </a:r>
            </a:p>
          </p:txBody>
        </p:sp>
      </p:grpSp>
    </p:spTree>
    <p:extLst>
      <p:ext uri="{BB962C8B-B14F-4D97-AF65-F5344CB8AC3E}">
        <p14:creationId xmlns:p14="http://schemas.microsoft.com/office/powerpoint/2010/main" val="3674314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BEE50C13-2A95-4A89-8A9A-87753AC9B721}"/>
              </a:ext>
            </a:extLst>
          </p:cNvPr>
          <p:cNvSpPr>
            <a:spLocks noGrp="1"/>
          </p:cNvSpPr>
          <p:nvPr>
            <p:ph type="title"/>
          </p:nvPr>
        </p:nvSpPr>
        <p:spPr/>
        <p:txBody>
          <a:bodyPr/>
          <a:lstStyle/>
          <a:p>
            <a:r>
              <a:rPr lang="en-GB" dirty="0"/>
              <a:t>Family ticket sales ALIGN WITH key HOLIDAY periods</a:t>
            </a:r>
            <a:endParaRPr lang="en-US" dirty="0"/>
          </a:p>
        </p:txBody>
      </p:sp>
      <p:sp>
        <p:nvSpPr>
          <p:cNvPr id="26" name="Text Placeholder 25">
            <a:extLst>
              <a:ext uri="{FF2B5EF4-FFF2-40B4-BE49-F238E27FC236}">
                <a16:creationId xmlns:a16="http://schemas.microsoft.com/office/drawing/2014/main" id="{12A128E2-20A2-47F4-A418-960D85B8543E}"/>
              </a:ext>
            </a:extLst>
          </p:cNvPr>
          <p:cNvSpPr>
            <a:spLocks noGrp="1"/>
          </p:cNvSpPr>
          <p:nvPr>
            <p:ph type="body" sz="quarter" idx="14"/>
          </p:nvPr>
        </p:nvSpPr>
        <p:spPr/>
        <p:txBody>
          <a:bodyPr/>
          <a:lstStyle/>
          <a:p>
            <a:r>
              <a:rPr lang="en-GB" dirty="0"/>
              <a:t>Family ticket sales typically peak in alignment with school holidays at Easter, Summer and Christmas</a:t>
            </a:r>
            <a:endParaRPr lang="en-US" dirty="0"/>
          </a:p>
        </p:txBody>
      </p:sp>
      <p:sp>
        <p:nvSpPr>
          <p:cNvPr id="25" name="Text Placeholder 24">
            <a:extLst>
              <a:ext uri="{FF2B5EF4-FFF2-40B4-BE49-F238E27FC236}">
                <a16:creationId xmlns:a16="http://schemas.microsoft.com/office/drawing/2014/main" id="{31A0E390-1CD7-423A-8CB8-2DBC593A349C}"/>
              </a:ext>
            </a:extLst>
          </p:cNvPr>
          <p:cNvSpPr>
            <a:spLocks noGrp="1"/>
          </p:cNvSpPr>
          <p:nvPr>
            <p:ph type="body" sz="quarter" idx="11"/>
          </p:nvPr>
        </p:nvSpPr>
        <p:spPr>
          <a:xfrm>
            <a:off x="9133367" y="7265254"/>
            <a:ext cx="4165121" cy="123111"/>
          </a:xfrm>
        </p:spPr>
        <p:txBody>
          <a:bodyPr/>
          <a:lstStyle/>
          <a:p>
            <a:r>
              <a:rPr lang="en-GB" dirty="0"/>
              <a:t>Source: DCM admissions cube, % of total annual family/adult ticket sales.</a:t>
            </a:r>
            <a:endParaRPr lang="en-US" dirty="0"/>
          </a:p>
        </p:txBody>
      </p:sp>
      <p:graphicFrame>
        <p:nvGraphicFramePr>
          <p:cNvPr id="30" name="Chart 29">
            <a:extLst>
              <a:ext uri="{FF2B5EF4-FFF2-40B4-BE49-F238E27FC236}">
                <a16:creationId xmlns:a16="http://schemas.microsoft.com/office/drawing/2014/main" id="{8392B2DE-527A-454B-BFFB-7F58936F14A1}"/>
              </a:ext>
            </a:extLst>
          </p:cNvPr>
          <p:cNvGraphicFramePr>
            <a:graphicFrameLocks/>
          </p:cNvGraphicFramePr>
          <p:nvPr/>
        </p:nvGraphicFramePr>
        <p:xfrm>
          <a:off x="503623" y="1456453"/>
          <a:ext cx="12227442" cy="5186524"/>
        </p:xfrm>
        <a:graphic>
          <a:graphicData uri="http://schemas.openxmlformats.org/drawingml/2006/chart">
            <c:chart xmlns:c="http://schemas.openxmlformats.org/drawingml/2006/chart" xmlns:r="http://schemas.openxmlformats.org/officeDocument/2006/relationships" r:id="rId2"/>
          </a:graphicData>
        </a:graphic>
      </p:graphicFrame>
      <p:sp>
        <p:nvSpPr>
          <p:cNvPr id="31" name="TextBox 30">
            <a:extLst>
              <a:ext uri="{FF2B5EF4-FFF2-40B4-BE49-F238E27FC236}">
                <a16:creationId xmlns:a16="http://schemas.microsoft.com/office/drawing/2014/main" id="{2CF50C25-E567-4E6A-A24A-FE8299CCF73A}"/>
              </a:ext>
            </a:extLst>
          </p:cNvPr>
          <p:cNvSpPr txBox="1"/>
          <p:nvPr/>
        </p:nvSpPr>
        <p:spPr>
          <a:xfrm>
            <a:off x="4168660" y="1353014"/>
            <a:ext cx="648586" cy="244549"/>
          </a:xfrm>
          <a:prstGeom prst="rect">
            <a:avLst/>
          </a:prstGeom>
          <a:noFill/>
          <a:ln>
            <a:noFill/>
          </a:ln>
        </p:spPr>
        <p:txBody>
          <a:bodyPr wrap="square" rtlCol="0">
            <a:spAutoFit/>
          </a:bodyPr>
          <a:lstStyle/>
          <a:p>
            <a:pPr algn="ctr"/>
            <a:r>
              <a:rPr lang="en-GB" sz="1000" b="1" dirty="0">
                <a:solidFill>
                  <a:schemeClr val="bg1"/>
                </a:solidFill>
              </a:rPr>
              <a:t>Easter</a:t>
            </a:r>
            <a:endParaRPr lang="en-US" sz="1000" b="1" dirty="0" err="1">
              <a:solidFill>
                <a:schemeClr val="bg1"/>
              </a:solidFill>
            </a:endParaRPr>
          </a:p>
        </p:txBody>
      </p:sp>
      <p:sp>
        <p:nvSpPr>
          <p:cNvPr id="32" name="TextBox 31">
            <a:extLst>
              <a:ext uri="{FF2B5EF4-FFF2-40B4-BE49-F238E27FC236}">
                <a16:creationId xmlns:a16="http://schemas.microsoft.com/office/drawing/2014/main" id="{DB3D500F-105C-4644-8882-2FF8F8491CF4}"/>
              </a:ext>
            </a:extLst>
          </p:cNvPr>
          <p:cNvSpPr txBox="1"/>
          <p:nvPr/>
        </p:nvSpPr>
        <p:spPr>
          <a:xfrm>
            <a:off x="7013938" y="1330635"/>
            <a:ext cx="1468345" cy="246221"/>
          </a:xfrm>
          <a:prstGeom prst="rect">
            <a:avLst/>
          </a:prstGeom>
          <a:noFill/>
          <a:ln>
            <a:noFill/>
          </a:ln>
        </p:spPr>
        <p:txBody>
          <a:bodyPr wrap="square" rtlCol="0">
            <a:spAutoFit/>
          </a:bodyPr>
          <a:lstStyle/>
          <a:p>
            <a:pPr algn="ctr"/>
            <a:r>
              <a:rPr lang="en-GB" sz="1000" b="1" dirty="0">
                <a:solidFill>
                  <a:schemeClr val="bg1"/>
                </a:solidFill>
              </a:rPr>
              <a:t>Summer Holidays</a:t>
            </a:r>
            <a:endParaRPr lang="en-US" sz="1000" b="1" dirty="0" err="1">
              <a:solidFill>
                <a:schemeClr val="bg1"/>
              </a:solidFill>
            </a:endParaRPr>
          </a:p>
        </p:txBody>
      </p:sp>
      <p:sp>
        <p:nvSpPr>
          <p:cNvPr id="33" name="TextBox 32">
            <a:extLst>
              <a:ext uri="{FF2B5EF4-FFF2-40B4-BE49-F238E27FC236}">
                <a16:creationId xmlns:a16="http://schemas.microsoft.com/office/drawing/2014/main" id="{F3DE7198-AABA-428E-9441-C64E9D889770}"/>
              </a:ext>
            </a:extLst>
          </p:cNvPr>
          <p:cNvSpPr txBox="1"/>
          <p:nvPr/>
        </p:nvSpPr>
        <p:spPr>
          <a:xfrm>
            <a:off x="11615695" y="1330635"/>
            <a:ext cx="954438" cy="251636"/>
          </a:xfrm>
          <a:prstGeom prst="rect">
            <a:avLst/>
          </a:prstGeom>
          <a:noFill/>
          <a:ln>
            <a:noFill/>
          </a:ln>
        </p:spPr>
        <p:txBody>
          <a:bodyPr wrap="square" rtlCol="0">
            <a:spAutoFit/>
          </a:bodyPr>
          <a:lstStyle/>
          <a:p>
            <a:pPr algn="ctr"/>
            <a:r>
              <a:rPr lang="en-GB" sz="1000" b="1" dirty="0">
                <a:solidFill>
                  <a:schemeClr val="bg1"/>
                </a:solidFill>
              </a:rPr>
              <a:t>Christmas</a:t>
            </a:r>
            <a:endParaRPr lang="en-US" sz="1000" b="1" dirty="0" err="1">
              <a:solidFill>
                <a:schemeClr val="bg1"/>
              </a:solidFill>
            </a:endParaRPr>
          </a:p>
        </p:txBody>
      </p:sp>
    </p:spTree>
    <p:extLst>
      <p:ext uri="{BB962C8B-B14F-4D97-AF65-F5344CB8AC3E}">
        <p14:creationId xmlns:p14="http://schemas.microsoft.com/office/powerpoint/2010/main" val="300625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C604C8-DA25-4E17-AD53-C03B5779E127}"/>
              </a:ext>
            </a:extLst>
          </p:cNvPr>
          <p:cNvSpPr>
            <a:spLocks noGrp="1"/>
          </p:cNvSpPr>
          <p:nvPr>
            <p:ph type="title"/>
          </p:nvPr>
        </p:nvSpPr>
        <p:spPr/>
        <p:txBody>
          <a:bodyPr/>
          <a:lstStyle/>
          <a:p>
            <a:r>
              <a:rPr lang="en-US" dirty="0"/>
              <a:t>Frequent cinemagoing families feel more positive towards the cinema</a:t>
            </a:r>
            <a:endParaRPr lang="en-GB" dirty="0"/>
          </a:p>
        </p:txBody>
      </p:sp>
      <p:sp>
        <p:nvSpPr>
          <p:cNvPr id="7" name="Text Placeholder 6">
            <a:extLst>
              <a:ext uri="{FF2B5EF4-FFF2-40B4-BE49-F238E27FC236}">
                <a16:creationId xmlns:a16="http://schemas.microsoft.com/office/drawing/2014/main" id="{8A24AF01-3C66-45E1-8929-C945A42D6538}"/>
              </a:ext>
            </a:extLst>
          </p:cNvPr>
          <p:cNvSpPr>
            <a:spLocks noGrp="1"/>
          </p:cNvSpPr>
          <p:nvPr>
            <p:ph type="body" sz="quarter" idx="11"/>
          </p:nvPr>
        </p:nvSpPr>
        <p:spPr>
          <a:xfrm>
            <a:off x="9301018" y="7140912"/>
            <a:ext cx="4039583" cy="369332"/>
          </a:xfrm>
        </p:spPr>
        <p:txBody>
          <a:bodyPr/>
          <a:lstStyle/>
          <a:p>
            <a:pPr>
              <a:lnSpc>
                <a:spcPct val="100000"/>
              </a:lnSpc>
            </a:pPr>
            <a:r>
              <a:rPr lang="en-US" dirty="0"/>
              <a:t>Source: FAME 2021 Target: Mainshoppers who are heavy cinemagoers who have presence of children in the household Index vs the avg. UK adult</a:t>
            </a:r>
            <a:endParaRPr lang="en-GB" dirty="0"/>
          </a:p>
        </p:txBody>
      </p:sp>
      <p:sp>
        <p:nvSpPr>
          <p:cNvPr id="25" name="Content Placeholder 8">
            <a:extLst>
              <a:ext uri="{FF2B5EF4-FFF2-40B4-BE49-F238E27FC236}">
                <a16:creationId xmlns:a16="http://schemas.microsoft.com/office/drawing/2014/main" id="{BD2929B3-7A4D-A5B3-D819-3217BB2BA903}"/>
              </a:ext>
            </a:extLst>
          </p:cNvPr>
          <p:cNvSpPr txBox="1">
            <a:spLocks/>
          </p:cNvSpPr>
          <p:nvPr/>
        </p:nvSpPr>
        <p:spPr bwMode="gray">
          <a:xfrm>
            <a:off x="7207789" y="4665389"/>
            <a:ext cx="2322512" cy="1035374"/>
          </a:xfr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lvl="2" algn="ctr">
              <a:lnSpc>
                <a:spcPts val="1600"/>
              </a:lnSpc>
            </a:pPr>
            <a:endParaRPr lang="en-US" sz="1200" b="0" dirty="0">
              <a:solidFill>
                <a:schemeClr val="bg1"/>
              </a:solidFill>
            </a:endParaRPr>
          </a:p>
        </p:txBody>
      </p:sp>
      <p:sp>
        <p:nvSpPr>
          <p:cNvPr id="26" name="Oval 25">
            <a:extLst>
              <a:ext uri="{FF2B5EF4-FFF2-40B4-BE49-F238E27FC236}">
                <a16:creationId xmlns:a16="http://schemas.microsoft.com/office/drawing/2014/main" id="{F36AC083-C691-7C65-FD62-73BFBE9CE3F3}"/>
              </a:ext>
            </a:extLst>
          </p:cNvPr>
          <p:cNvSpPr/>
          <p:nvPr/>
        </p:nvSpPr>
        <p:spPr>
          <a:xfrm>
            <a:off x="4247529" y="1213843"/>
            <a:ext cx="1752421" cy="1761716"/>
          </a:xfrm>
          <a:prstGeom prst="ellipse">
            <a:avLst/>
          </a:prstGeom>
          <a:solidFill>
            <a:schemeClr val="accent6">
              <a:lumMod val="7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3600" dirty="0">
                <a:solidFill>
                  <a:srgbClr val="FFFFFF"/>
                </a:solidFill>
                <a:latin typeface="+mj-lt"/>
              </a:rPr>
              <a:t>49%</a:t>
            </a:r>
          </a:p>
        </p:txBody>
      </p:sp>
      <p:sp>
        <p:nvSpPr>
          <p:cNvPr id="28" name="Oval 27">
            <a:extLst>
              <a:ext uri="{FF2B5EF4-FFF2-40B4-BE49-F238E27FC236}">
                <a16:creationId xmlns:a16="http://schemas.microsoft.com/office/drawing/2014/main" id="{AEC5696A-B470-90F2-2BA4-B2BD379A21AA}"/>
              </a:ext>
            </a:extLst>
          </p:cNvPr>
          <p:cNvSpPr/>
          <p:nvPr/>
        </p:nvSpPr>
        <p:spPr>
          <a:xfrm>
            <a:off x="7224508" y="1229956"/>
            <a:ext cx="1752421" cy="1761716"/>
          </a:xfrm>
          <a:prstGeom prst="ellipse">
            <a:avLst/>
          </a:prstGeom>
          <a:solidFill>
            <a:srgbClr val="33006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3600" dirty="0">
                <a:solidFill>
                  <a:srgbClr val="FFFFFF"/>
                </a:solidFill>
                <a:latin typeface="+mj-lt"/>
              </a:rPr>
              <a:t>63%</a:t>
            </a:r>
          </a:p>
        </p:txBody>
      </p:sp>
      <p:sp>
        <p:nvSpPr>
          <p:cNvPr id="29" name="Content Placeholder 8">
            <a:extLst>
              <a:ext uri="{FF2B5EF4-FFF2-40B4-BE49-F238E27FC236}">
                <a16:creationId xmlns:a16="http://schemas.microsoft.com/office/drawing/2014/main" id="{7A4F66F8-B73C-9F80-0BA7-389B1BFAAF74}"/>
              </a:ext>
            </a:extLst>
          </p:cNvPr>
          <p:cNvSpPr txBox="1">
            <a:spLocks/>
          </p:cNvSpPr>
          <p:nvPr/>
        </p:nvSpPr>
        <p:spPr bwMode="gray">
          <a:xfrm>
            <a:off x="7166558" y="4591498"/>
            <a:ext cx="2322512" cy="1035374"/>
          </a:xfr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lvl="2" algn="ctr">
              <a:lnSpc>
                <a:spcPts val="1600"/>
              </a:lnSpc>
            </a:pPr>
            <a:endParaRPr lang="en-US" sz="1200" b="0" baseline="30000" dirty="0">
              <a:solidFill>
                <a:schemeClr val="bg1"/>
              </a:solidFill>
            </a:endParaRPr>
          </a:p>
          <a:p>
            <a:pPr lvl="2" algn="ctr">
              <a:lnSpc>
                <a:spcPts val="1600"/>
              </a:lnSpc>
            </a:pPr>
            <a:endParaRPr lang="en-US" sz="1200" b="0" dirty="0">
              <a:solidFill>
                <a:schemeClr val="bg1"/>
              </a:solidFill>
            </a:endParaRPr>
          </a:p>
        </p:txBody>
      </p:sp>
      <p:sp>
        <p:nvSpPr>
          <p:cNvPr id="30" name="Oval 29">
            <a:extLst>
              <a:ext uri="{FF2B5EF4-FFF2-40B4-BE49-F238E27FC236}">
                <a16:creationId xmlns:a16="http://schemas.microsoft.com/office/drawing/2014/main" id="{71F15384-512A-32DA-5DB7-3D445D1B86C6}"/>
              </a:ext>
            </a:extLst>
          </p:cNvPr>
          <p:cNvSpPr/>
          <p:nvPr/>
        </p:nvSpPr>
        <p:spPr>
          <a:xfrm>
            <a:off x="1200025" y="1213843"/>
            <a:ext cx="1752421" cy="1761716"/>
          </a:xfrm>
          <a:prstGeom prst="ellipse">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3600" dirty="0">
                <a:solidFill>
                  <a:srgbClr val="FFFFFF"/>
                </a:solidFill>
                <a:latin typeface="+mj-lt"/>
              </a:rPr>
              <a:t>60%</a:t>
            </a:r>
          </a:p>
        </p:txBody>
      </p:sp>
      <p:sp>
        <p:nvSpPr>
          <p:cNvPr id="33" name="Oval 32">
            <a:extLst>
              <a:ext uri="{FF2B5EF4-FFF2-40B4-BE49-F238E27FC236}">
                <a16:creationId xmlns:a16="http://schemas.microsoft.com/office/drawing/2014/main" id="{745AEBC3-8E55-5EA7-C8A8-083CEDAEF70C}"/>
              </a:ext>
            </a:extLst>
          </p:cNvPr>
          <p:cNvSpPr/>
          <p:nvPr/>
        </p:nvSpPr>
        <p:spPr>
          <a:xfrm>
            <a:off x="1200026" y="4010570"/>
            <a:ext cx="1752421" cy="1761716"/>
          </a:xfrm>
          <a:prstGeom prst="ellipse">
            <a:avLst/>
          </a:prstGeom>
          <a:solidFill>
            <a:srgbClr val="33006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3600" dirty="0">
                <a:solidFill>
                  <a:srgbClr val="FFFFFF"/>
                </a:solidFill>
                <a:latin typeface="+mj-lt"/>
              </a:rPr>
              <a:t>59%</a:t>
            </a:r>
          </a:p>
        </p:txBody>
      </p:sp>
      <p:sp>
        <p:nvSpPr>
          <p:cNvPr id="35" name="Oval 34">
            <a:extLst>
              <a:ext uri="{FF2B5EF4-FFF2-40B4-BE49-F238E27FC236}">
                <a16:creationId xmlns:a16="http://schemas.microsoft.com/office/drawing/2014/main" id="{8848458B-F6EA-E8D6-FF96-5E422A3B9A03}"/>
              </a:ext>
            </a:extLst>
          </p:cNvPr>
          <p:cNvSpPr/>
          <p:nvPr/>
        </p:nvSpPr>
        <p:spPr>
          <a:xfrm>
            <a:off x="7224507" y="4001534"/>
            <a:ext cx="1752421" cy="1761716"/>
          </a:xfrm>
          <a:prstGeom prst="ellipse">
            <a:avLst/>
          </a:prstGeom>
          <a:solidFill>
            <a:srgbClr val="33006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3600" dirty="0">
                <a:solidFill>
                  <a:srgbClr val="FFFFFF"/>
                </a:solidFill>
                <a:latin typeface="+mj-lt"/>
              </a:rPr>
              <a:t>62%</a:t>
            </a:r>
          </a:p>
        </p:txBody>
      </p:sp>
      <p:sp>
        <p:nvSpPr>
          <p:cNvPr id="36" name="Oval 35">
            <a:extLst>
              <a:ext uri="{FF2B5EF4-FFF2-40B4-BE49-F238E27FC236}">
                <a16:creationId xmlns:a16="http://schemas.microsoft.com/office/drawing/2014/main" id="{97532149-751A-591F-41EC-E59C2929B055}"/>
              </a:ext>
            </a:extLst>
          </p:cNvPr>
          <p:cNvSpPr/>
          <p:nvPr/>
        </p:nvSpPr>
        <p:spPr>
          <a:xfrm>
            <a:off x="10176685" y="3969400"/>
            <a:ext cx="1752421" cy="1761716"/>
          </a:xfrm>
          <a:prstGeom prst="ellipse">
            <a:avLst/>
          </a:prstGeom>
          <a:solidFill>
            <a:schemeClr val="accent6">
              <a:lumMod val="7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3600" dirty="0">
                <a:solidFill>
                  <a:srgbClr val="FFFFFF"/>
                </a:solidFill>
                <a:latin typeface="+mj-lt"/>
              </a:rPr>
              <a:t>62%</a:t>
            </a:r>
          </a:p>
        </p:txBody>
      </p:sp>
      <p:sp>
        <p:nvSpPr>
          <p:cNvPr id="41" name="Content Placeholder 8">
            <a:extLst>
              <a:ext uri="{FF2B5EF4-FFF2-40B4-BE49-F238E27FC236}">
                <a16:creationId xmlns:a16="http://schemas.microsoft.com/office/drawing/2014/main" id="{13987932-B0B7-F7D0-56A6-86DEE67315BD}"/>
              </a:ext>
            </a:extLst>
          </p:cNvPr>
          <p:cNvSpPr txBox="1">
            <a:spLocks/>
          </p:cNvSpPr>
          <p:nvPr/>
        </p:nvSpPr>
        <p:spPr bwMode="gray">
          <a:xfrm>
            <a:off x="3721826" y="3147307"/>
            <a:ext cx="2798986" cy="873375"/>
          </a:xfr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lvl="2" algn="ctr">
              <a:lnSpc>
                <a:spcPts val="1600"/>
              </a:lnSpc>
            </a:pPr>
            <a:r>
              <a:rPr lang="en-GB" b="0" baseline="30000" dirty="0">
                <a:solidFill>
                  <a:schemeClr val="bg1"/>
                </a:solidFill>
              </a:rPr>
              <a:t>I Am More Likely To Recommend Brands When Advertised At The Cinema Than In Other Places (e.g. TV, Social Media) </a:t>
            </a:r>
          </a:p>
          <a:p>
            <a:pPr lvl="2" algn="ctr">
              <a:lnSpc>
                <a:spcPts val="1600"/>
              </a:lnSpc>
            </a:pPr>
            <a:r>
              <a:rPr lang="en-US" sz="1000" b="0" baseline="30000" dirty="0">
                <a:solidFill>
                  <a:schemeClr val="bg1"/>
                </a:solidFill>
              </a:rPr>
              <a:t>(Index: 154)</a:t>
            </a:r>
            <a:endParaRPr lang="en-US" sz="900" b="0" baseline="30000" dirty="0">
              <a:solidFill>
                <a:schemeClr val="bg1"/>
              </a:solidFill>
            </a:endParaRPr>
          </a:p>
          <a:p>
            <a:pPr lvl="2" algn="ctr">
              <a:lnSpc>
                <a:spcPts val="1600"/>
              </a:lnSpc>
            </a:pPr>
            <a:endParaRPr lang="en-US" sz="1000" b="0" dirty="0">
              <a:solidFill>
                <a:schemeClr val="bg1"/>
              </a:solidFill>
            </a:endParaRPr>
          </a:p>
        </p:txBody>
      </p:sp>
      <p:sp>
        <p:nvSpPr>
          <p:cNvPr id="42" name="Content Placeholder 8">
            <a:extLst>
              <a:ext uri="{FF2B5EF4-FFF2-40B4-BE49-F238E27FC236}">
                <a16:creationId xmlns:a16="http://schemas.microsoft.com/office/drawing/2014/main" id="{2881ADE1-AA9C-61F8-06D4-4933B7365DFA}"/>
              </a:ext>
            </a:extLst>
          </p:cNvPr>
          <p:cNvSpPr txBox="1">
            <a:spLocks/>
          </p:cNvSpPr>
          <p:nvPr/>
        </p:nvSpPr>
        <p:spPr bwMode="gray">
          <a:xfrm>
            <a:off x="6721475" y="3128159"/>
            <a:ext cx="2912116" cy="873375"/>
          </a:xfr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lvl="2" algn="ctr">
              <a:lnSpc>
                <a:spcPts val="1600"/>
              </a:lnSpc>
            </a:pPr>
            <a:r>
              <a:rPr lang="en-GB" b="0" baseline="30000" dirty="0">
                <a:solidFill>
                  <a:schemeClr val="bg1"/>
                </a:solidFill>
              </a:rPr>
              <a:t>A Trip To The Cinema Lets Me Escape From Everyday Life</a:t>
            </a:r>
          </a:p>
          <a:p>
            <a:pPr lvl="2" algn="ctr">
              <a:lnSpc>
                <a:spcPts val="1600"/>
              </a:lnSpc>
            </a:pPr>
            <a:r>
              <a:rPr lang="en-US" sz="1100" b="0" baseline="30000" dirty="0">
                <a:solidFill>
                  <a:schemeClr val="bg1"/>
                </a:solidFill>
              </a:rPr>
              <a:t>(Index: 111)</a:t>
            </a:r>
            <a:endParaRPr lang="en-US" sz="1050" b="0" baseline="30000" dirty="0">
              <a:solidFill>
                <a:schemeClr val="bg1"/>
              </a:solidFill>
            </a:endParaRPr>
          </a:p>
          <a:p>
            <a:pPr lvl="2" algn="ctr">
              <a:lnSpc>
                <a:spcPts val="1600"/>
              </a:lnSpc>
            </a:pPr>
            <a:endParaRPr lang="en-US" sz="1000" b="0" dirty="0">
              <a:solidFill>
                <a:schemeClr val="bg1"/>
              </a:solidFill>
            </a:endParaRPr>
          </a:p>
        </p:txBody>
      </p:sp>
      <p:sp>
        <p:nvSpPr>
          <p:cNvPr id="45" name="Content Placeholder 8">
            <a:extLst>
              <a:ext uri="{FF2B5EF4-FFF2-40B4-BE49-F238E27FC236}">
                <a16:creationId xmlns:a16="http://schemas.microsoft.com/office/drawing/2014/main" id="{EA98502E-31CE-CEFB-4D9C-D6FA3165C2C0}"/>
              </a:ext>
            </a:extLst>
          </p:cNvPr>
          <p:cNvSpPr txBox="1">
            <a:spLocks/>
          </p:cNvSpPr>
          <p:nvPr/>
        </p:nvSpPr>
        <p:spPr bwMode="gray">
          <a:xfrm>
            <a:off x="820359" y="3137195"/>
            <a:ext cx="2521800" cy="873375"/>
          </a:xfr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lvl="2" algn="ctr">
              <a:lnSpc>
                <a:spcPts val="1600"/>
              </a:lnSpc>
            </a:pPr>
            <a:r>
              <a:rPr lang="en-GB" b="0" baseline="30000" dirty="0">
                <a:solidFill>
                  <a:schemeClr val="bg1"/>
                </a:solidFill>
              </a:rPr>
              <a:t>You Can't Replicate The Cinema Experience On TV/Laptop/Tablet/Mobile</a:t>
            </a:r>
          </a:p>
          <a:p>
            <a:pPr lvl="2" algn="ctr">
              <a:lnSpc>
                <a:spcPts val="1600"/>
              </a:lnSpc>
            </a:pPr>
            <a:r>
              <a:rPr lang="en-US" sz="1100" b="0" baseline="30000" dirty="0">
                <a:solidFill>
                  <a:schemeClr val="bg1"/>
                </a:solidFill>
              </a:rPr>
              <a:t>(Index: 106)</a:t>
            </a:r>
            <a:endParaRPr lang="en-US" sz="1050" b="0" baseline="30000" dirty="0">
              <a:solidFill>
                <a:schemeClr val="bg1"/>
              </a:solidFill>
            </a:endParaRPr>
          </a:p>
          <a:p>
            <a:pPr lvl="2" algn="ctr">
              <a:lnSpc>
                <a:spcPts val="1600"/>
              </a:lnSpc>
            </a:pPr>
            <a:endParaRPr lang="en-US" sz="1000" b="0" dirty="0">
              <a:solidFill>
                <a:schemeClr val="bg1"/>
              </a:solidFill>
            </a:endParaRPr>
          </a:p>
        </p:txBody>
      </p:sp>
      <p:sp>
        <p:nvSpPr>
          <p:cNvPr id="48" name="Content Placeholder 8">
            <a:extLst>
              <a:ext uri="{FF2B5EF4-FFF2-40B4-BE49-F238E27FC236}">
                <a16:creationId xmlns:a16="http://schemas.microsoft.com/office/drawing/2014/main" id="{1869E60D-EB42-54DD-2E06-B6298148B51E}"/>
              </a:ext>
            </a:extLst>
          </p:cNvPr>
          <p:cNvSpPr txBox="1">
            <a:spLocks/>
          </p:cNvSpPr>
          <p:nvPr/>
        </p:nvSpPr>
        <p:spPr bwMode="gray">
          <a:xfrm>
            <a:off x="379007" y="5976844"/>
            <a:ext cx="3394455" cy="873375"/>
          </a:xfr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lvl="2" algn="ctr">
              <a:lnSpc>
                <a:spcPts val="1600"/>
              </a:lnSpc>
            </a:pPr>
            <a:r>
              <a:rPr lang="en-GB" b="0" baseline="30000" dirty="0">
                <a:solidFill>
                  <a:schemeClr val="bg1"/>
                </a:solidFill>
              </a:rPr>
              <a:t>Going To The Cinema Allows Me To Have Some Well-Needed Time Out From My Day-To-Day Life</a:t>
            </a:r>
          </a:p>
          <a:p>
            <a:pPr lvl="2" algn="ctr">
              <a:lnSpc>
                <a:spcPts val="1600"/>
              </a:lnSpc>
            </a:pPr>
            <a:r>
              <a:rPr lang="en-US" sz="1100" b="0" baseline="30000" dirty="0">
                <a:solidFill>
                  <a:schemeClr val="bg1"/>
                </a:solidFill>
              </a:rPr>
              <a:t>(Index: 106)</a:t>
            </a:r>
            <a:endParaRPr lang="en-US" sz="1050" b="0" baseline="30000" dirty="0">
              <a:solidFill>
                <a:schemeClr val="bg1"/>
              </a:solidFill>
            </a:endParaRPr>
          </a:p>
          <a:p>
            <a:pPr lvl="2" algn="ctr">
              <a:lnSpc>
                <a:spcPts val="1600"/>
              </a:lnSpc>
            </a:pPr>
            <a:endParaRPr lang="en-US" sz="1000" b="0" dirty="0">
              <a:solidFill>
                <a:schemeClr val="bg1"/>
              </a:solidFill>
            </a:endParaRPr>
          </a:p>
        </p:txBody>
      </p:sp>
      <p:sp>
        <p:nvSpPr>
          <p:cNvPr id="50" name="Content Placeholder 8">
            <a:extLst>
              <a:ext uri="{FF2B5EF4-FFF2-40B4-BE49-F238E27FC236}">
                <a16:creationId xmlns:a16="http://schemas.microsoft.com/office/drawing/2014/main" id="{9D9D970C-6F64-2AFC-0F1A-CCCF6E7B6F14}"/>
              </a:ext>
            </a:extLst>
          </p:cNvPr>
          <p:cNvSpPr txBox="1">
            <a:spLocks/>
          </p:cNvSpPr>
          <p:nvPr/>
        </p:nvSpPr>
        <p:spPr bwMode="gray">
          <a:xfrm>
            <a:off x="6597262" y="5916526"/>
            <a:ext cx="3006909" cy="873375"/>
          </a:xfr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lvl="2" algn="ctr">
              <a:lnSpc>
                <a:spcPts val="1600"/>
              </a:lnSpc>
            </a:pPr>
            <a:r>
              <a:rPr lang="en-GB" b="0" baseline="30000" dirty="0">
                <a:solidFill>
                  <a:schemeClr val="bg1"/>
                </a:solidFill>
              </a:rPr>
              <a:t>I Get Completely Absorbed Into The Story When I Watch A Film At The Cinema</a:t>
            </a:r>
          </a:p>
          <a:p>
            <a:pPr lvl="2" algn="ctr">
              <a:lnSpc>
                <a:spcPts val="1600"/>
              </a:lnSpc>
            </a:pPr>
            <a:r>
              <a:rPr lang="en-US" sz="1100" b="0" baseline="30000" dirty="0">
                <a:solidFill>
                  <a:schemeClr val="bg1"/>
                </a:solidFill>
              </a:rPr>
              <a:t>(Index: 106)</a:t>
            </a:r>
            <a:endParaRPr lang="en-US" sz="1050" b="0" baseline="30000" dirty="0">
              <a:solidFill>
                <a:schemeClr val="bg1"/>
              </a:solidFill>
            </a:endParaRPr>
          </a:p>
          <a:p>
            <a:pPr lvl="2" algn="ctr">
              <a:lnSpc>
                <a:spcPts val="1600"/>
              </a:lnSpc>
            </a:pPr>
            <a:endParaRPr lang="en-US" sz="1000" b="0" dirty="0">
              <a:solidFill>
                <a:schemeClr val="bg1"/>
              </a:solidFill>
            </a:endParaRPr>
          </a:p>
        </p:txBody>
      </p:sp>
      <p:sp>
        <p:nvSpPr>
          <p:cNvPr id="51" name="Content Placeholder 8">
            <a:extLst>
              <a:ext uri="{FF2B5EF4-FFF2-40B4-BE49-F238E27FC236}">
                <a16:creationId xmlns:a16="http://schemas.microsoft.com/office/drawing/2014/main" id="{E0217971-F9EB-A940-4195-6022D5AF8E0B}"/>
              </a:ext>
            </a:extLst>
          </p:cNvPr>
          <p:cNvSpPr txBox="1">
            <a:spLocks/>
          </p:cNvSpPr>
          <p:nvPr/>
        </p:nvSpPr>
        <p:spPr bwMode="gray">
          <a:xfrm>
            <a:off x="9547020" y="5895381"/>
            <a:ext cx="3006909" cy="873375"/>
          </a:xfr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lvl="2" algn="ctr">
              <a:lnSpc>
                <a:spcPts val="1600"/>
              </a:lnSpc>
            </a:pPr>
            <a:r>
              <a:rPr lang="en-GB" b="0" baseline="30000" dirty="0">
                <a:solidFill>
                  <a:schemeClr val="bg1"/>
                </a:solidFill>
              </a:rPr>
              <a:t>Films Are An Essential Part Of My Cultural Life</a:t>
            </a:r>
          </a:p>
          <a:p>
            <a:pPr lvl="2" algn="ctr">
              <a:lnSpc>
                <a:spcPts val="1600"/>
              </a:lnSpc>
            </a:pPr>
            <a:r>
              <a:rPr lang="en-US" sz="1100" b="0" baseline="30000" dirty="0">
                <a:solidFill>
                  <a:schemeClr val="bg1"/>
                </a:solidFill>
              </a:rPr>
              <a:t>(Index: 120)</a:t>
            </a:r>
            <a:endParaRPr lang="en-US" sz="1050" b="0" baseline="30000" dirty="0">
              <a:solidFill>
                <a:schemeClr val="bg1"/>
              </a:solidFill>
            </a:endParaRPr>
          </a:p>
          <a:p>
            <a:pPr lvl="2" algn="ctr">
              <a:lnSpc>
                <a:spcPts val="1600"/>
              </a:lnSpc>
            </a:pPr>
            <a:endParaRPr lang="en-US" sz="1000" b="0" dirty="0">
              <a:solidFill>
                <a:schemeClr val="bg1"/>
              </a:solidFill>
            </a:endParaRPr>
          </a:p>
        </p:txBody>
      </p:sp>
      <p:sp>
        <p:nvSpPr>
          <p:cNvPr id="38" name="Text Placeholder 7">
            <a:extLst>
              <a:ext uri="{FF2B5EF4-FFF2-40B4-BE49-F238E27FC236}">
                <a16:creationId xmlns:a16="http://schemas.microsoft.com/office/drawing/2014/main" id="{D0028E78-30B0-C5A9-E063-AAB94CB92A2A}"/>
              </a:ext>
            </a:extLst>
          </p:cNvPr>
          <p:cNvSpPr>
            <a:spLocks noGrp="1"/>
          </p:cNvSpPr>
          <p:nvPr>
            <p:ph type="body" sz="quarter" idx="14"/>
          </p:nvPr>
        </p:nvSpPr>
        <p:spPr>
          <a:xfrm>
            <a:off x="270000" y="673379"/>
            <a:ext cx="11777944" cy="436608"/>
          </a:xfrm>
        </p:spPr>
        <p:txBody>
          <a:bodyPr/>
          <a:lstStyle/>
          <a:p>
            <a:pPr>
              <a:lnSpc>
                <a:spcPct val="100000"/>
              </a:lnSpc>
            </a:pPr>
            <a:r>
              <a:rPr lang="en-GB" dirty="0"/>
              <a:t>Families love the cinematic experience, primarily for escapism and spending quality time with each other</a:t>
            </a:r>
            <a:endParaRPr lang="en-US" dirty="0"/>
          </a:p>
          <a:p>
            <a:pPr>
              <a:lnSpc>
                <a:spcPct val="100000"/>
              </a:lnSpc>
            </a:pPr>
            <a:endParaRPr lang="en-GB" dirty="0"/>
          </a:p>
        </p:txBody>
      </p:sp>
      <p:sp>
        <p:nvSpPr>
          <p:cNvPr id="55" name="Oval 54">
            <a:extLst>
              <a:ext uri="{FF2B5EF4-FFF2-40B4-BE49-F238E27FC236}">
                <a16:creationId xmlns:a16="http://schemas.microsoft.com/office/drawing/2014/main" id="{8E7ED232-0E18-DFC5-4A47-F63D5F0E4EEF}"/>
              </a:ext>
            </a:extLst>
          </p:cNvPr>
          <p:cNvSpPr/>
          <p:nvPr/>
        </p:nvSpPr>
        <p:spPr>
          <a:xfrm>
            <a:off x="10190345" y="1213843"/>
            <a:ext cx="1752421" cy="1761716"/>
          </a:xfrm>
          <a:prstGeom prst="ellipse">
            <a:avLst/>
          </a:prstGeom>
          <a:solidFill>
            <a:schemeClr val="accent6">
              <a:lumMod val="7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3200" dirty="0">
                <a:solidFill>
                  <a:srgbClr val="FFFFFF"/>
                </a:solidFill>
                <a:latin typeface="+mj-lt"/>
              </a:rPr>
              <a:t>£29.69</a:t>
            </a:r>
          </a:p>
        </p:txBody>
      </p:sp>
      <p:sp>
        <p:nvSpPr>
          <p:cNvPr id="56" name="Oval 55">
            <a:extLst>
              <a:ext uri="{FF2B5EF4-FFF2-40B4-BE49-F238E27FC236}">
                <a16:creationId xmlns:a16="http://schemas.microsoft.com/office/drawing/2014/main" id="{C19E8B17-47B1-C245-6D98-8FC52A87D4CB}"/>
              </a:ext>
            </a:extLst>
          </p:cNvPr>
          <p:cNvSpPr/>
          <p:nvPr/>
        </p:nvSpPr>
        <p:spPr>
          <a:xfrm>
            <a:off x="4245108" y="4050862"/>
            <a:ext cx="1752421" cy="1761716"/>
          </a:xfrm>
          <a:prstGeom prst="ellipse">
            <a:avLst/>
          </a:prstGeom>
          <a:solidFill>
            <a:schemeClr val="accent6">
              <a:lumMod val="7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3600" dirty="0">
                <a:solidFill>
                  <a:srgbClr val="FFFFFF"/>
                </a:solidFill>
                <a:latin typeface="+mj-lt"/>
              </a:rPr>
              <a:t>3x</a:t>
            </a:r>
          </a:p>
        </p:txBody>
      </p:sp>
      <p:sp>
        <p:nvSpPr>
          <p:cNvPr id="57" name="Content Placeholder 8">
            <a:extLst>
              <a:ext uri="{FF2B5EF4-FFF2-40B4-BE49-F238E27FC236}">
                <a16:creationId xmlns:a16="http://schemas.microsoft.com/office/drawing/2014/main" id="{55D30289-2F76-D5C0-7F0A-E85BE236454C}"/>
              </a:ext>
            </a:extLst>
          </p:cNvPr>
          <p:cNvSpPr txBox="1">
            <a:spLocks/>
          </p:cNvSpPr>
          <p:nvPr/>
        </p:nvSpPr>
        <p:spPr bwMode="gray">
          <a:xfrm>
            <a:off x="9667063" y="3096025"/>
            <a:ext cx="2798986" cy="873375"/>
          </a:xfr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lvl="2" algn="ctr">
              <a:lnSpc>
                <a:spcPts val="1600"/>
              </a:lnSpc>
            </a:pPr>
            <a:r>
              <a:rPr lang="en-GB" sz="1000" b="0" dirty="0">
                <a:solidFill>
                  <a:schemeClr val="bg1"/>
                </a:solidFill>
              </a:rPr>
              <a:t>Spent on food/drink treats</a:t>
            </a:r>
          </a:p>
          <a:p>
            <a:pPr lvl="2" algn="ctr">
              <a:lnSpc>
                <a:spcPts val="1600"/>
              </a:lnSpc>
            </a:pPr>
            <a:r>
              <a:rPr lang="en-GB" sz="1000" b="0" dirty="0">
                <a:solidFill>
                  <a:schemeClr val="bg1"/>
                </a:solidFill>
              </a:rPr>
              <a:t>£11 more than the average cinemagoer</a:t>
            </a:r>
          </a:p>
          <a:p>
            <a:pPr lvl="2" algn="ctr">
              <a:lnSpc>
                <a:spcPts val="1600"/>
              </a:lnSpc>
            </a:pPr>
            <a:endParaRPr lang="en-US" sz="1000" b="0" dirty="0">
              <a:solidFill>
                <a:schemeClr val="bg1"/>
              </a:solidFill>
            </a:endParaRPr>
          </a:p>
        </p:txBody>
      </p:sp>
      <p:sp>
        <p:nvSpPr>
          <p:cNvPr id="58" name="Content Placeholder 8">
            <a:extLst>
              <a:ext uri="{FF2B5EF4-FFF2-40B4-BE49-F238E27FC236}">
                <a16:creationId xmlns:a16="http://schemas.microsoft.com/office/drawing/2014/main" id="{50C7D666-C9C0-B34A-6D82-A69EFDC093D9}"/>
              </a:ext>
            </a:extLst>
          </p:cNvPr>
          <p:cNvSpPr txBox="1">
            <a:spLocks/>
          </p:cNvSpPr>
          <p:nvPr/>
        </p:nvSpPr>
        <p:spPr bwMode="gray">
          <a:xfrm>
            <a:off x="3727286" y="5976843"/>
            <a:ext cx="2798986" cy="873375"/>
          </a:xfr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lvl="2" algn="ctr">
              <a:lnSpc>
                <a:spcPts val="1600"/>
              </a:lnSpc>
            </a:pPr>
            <a:r>
              <a:rPr lang="en-GB" b="0" baseline="30000" dirty="0">
                <a:solidFill>
                  <a:schemeClr val="bg1"/>
                </a:solidFill>
              </a:rPr>
              <a:t>More likely to visit the cinema because their children were desperate to see the film</a:t>
            </a:r>
          </a:p>
          <a:p>
            <a:pPr lvl="2" algn="ctr">
              <a:lnSpc>
                <a:spcPts val="1600"/>
              </a:lnSpc>
            </a:pPr>
            <a:endParaRPr lang="en-US" sz="1000" b="0" dirty="0">
              <a:solidFill>
                <a:schemeClr val="bg1"/>
              </a:solidFill>
            </a:endParaRPr>
          </a:p>
        </p:txBody>
      </p:sp>
    </p:spTree>
    <p:extLst>
      <p:ext uri="{BB962C8B-B14F-4D97-AF65-F5344CB8AC3E}">
        <p14:creationId xmlns:p14="http://schemas.microsoft.com/office/powerpoint/2010/main" val="104944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C78D444-F0F6-B0F5-2507-0BAA9F85D4A1}"/>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
        <p:nvSpPr>
          <p:cNvPr id="4" name="Text Placeholder 3"/>
          <p:cNvSpPr>
            <a:spLocks noGrp="1"/>
          </p:cNvSpPr>
          <p:nvPr>
            <p:ph type="body" sz="quarter" idx="11"/>
          </p:nvPr>
        </p:nvSpPr>
        <p:spPr/>
        <p:txBody>
          <a:bodyPr/>
          <a:lstStyle/>
          <a:p>
            <a:endParaRPr lang="en-US" dirty="0"/>
          </a:p>
        </p:txBody>
      </p:sp>
      <p:sp>
        <p:nvSpPr>
          <p:cNvPr id="6" name="Title 5"/>
          <p:cNvSpPr>
            <a:spLocks noGrp="1"/>
          </p:cNvSpPr>
          <p:nvPr>
            <p:ph type="title"/>
          </p:nvPr>
        </p:nvSpPr>
        <p:spPr/>
        <p:txBody>
          <a:bodyPr/>
          <a:lstStyle/>
          <a:p>
            <a:r>
              <a:rPr lang="en-US" dirty="0">
                <a:solidFill>
                  <a:srgbClr val="FFFFFF"/>
                </a:solidFill>
              </a:rPr>
              <a:t>Puss in boots: the last wish</a:t>
            </a:r>
          </a:p>
        </p:txBody>
      </p:sp>
      <p:sp>
        <p:nvSpPr>
          <p:cNvPr id="7" name="Text Placeholder 6"/>
          <p:cNvSpPr>
            <a:spLocks noGrp="1"/>
          </p:cNvSpPr>
          <p:nvPr>
            <p:ph type="body" sz="quarter" idx="27"/>
          </p:nvPr>
        </p:nvSpPr>
        <p:spPr/>
        <p:txBody>
          <a:bodyPr/>
          <a:lstStyle/>
          <a:p>
            <a:r>
              <a:rPr lang="en-US" dirty="0">
                <a:solidFill>
                  <a:srgbClr val="FFFFFF"/>
                </a:solidFill>
              </a:rPr>
              <a:t>3 Feb 2023</a:t>
            </a:r>
          </a:p>
        </p:txBody>
      </p:sp>
    </p:spTree>
    <p:extLst>
      <p:ext uri="{BB962C8B-B14F-4D97-AF65-F5344CB8AC3E}">
        <p14:creationId xmlns:p14="http://schemas.microsoft.com/office/powerpoint/2010/main" val="275536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a:extLst>
              <a:ext uri="{FF2B5EF4-FFF2-40B4-BE49-F238E27FC236}">
                <a16:creationId xmlns:a16="http://schemas.microsoft.com/office/drawing/2014/main" id="{8BE5CF2A-327D-4688-A61C-3AA502037A15}"/>
              </a:ext>
            </a:extLst>
          </p:cNvPr>
          <p:cNvSpPr>
            <a:spLocks noGrp="1"/>
          </p:cNvSpPr>
          <p:nvPr>
            <p:ph idx="1"/>
          </p:nvPr>
        </p:nvSpPr>
        <p:spPr bwMode="gray">
          <a:xfrm>
            <a:off x="349025" y="1843261"/>
            <a:ext cx="8235659" cy="3133282"/>
          </a:xfrm>
        </p:spPr>
        <p:txBody>
          <a:bodyPr/>
          <a:lstStyle/>
          <a:p>
            <a:pPr>
              <a:lnSpc>
                <a:spcPts val="1800"/>
              </a:lnSpc>
            </a:pPr>
            <a:r>
              <a:rPr lang="en-GB" altLang="en-US" sz="1100" dirty="0">
                <a:solidFill>
                  <a:schemeClr val="bg1"/>
                </a:solidFill>
                <a:latin typeface="Arial" pitchFamily="34" charset="0"/>
                <a:cs typeface="Arial" pitchFamily="34" charset="0"/>
              </a:rPr>
              <a:t>SYNOPSIS</a:t>
            </a:r>
          </a:p>
          <a:p>
            <a:pPr>
              <a:lnSpc>
                <a:spcPts val="1800"/>
              </a:lnSpc>
            </a:pPr>
            <a:r>
              <a:rPr lang="en-GB" sz="1100" b="0" dirty="0">
                <a:solidFill>
                  <a:schemeClr val="bg1"/>
                </a:solidFill>
                <a:latin typeface="Arial" pitchFamily="34" charset="0"/>
                <a:cs typeface="Arial" pitchFamily="34" charset="0"/>
              </a:rPr>
              <a:t>Puss in Boots discovers that his passion for adventure has taken its toll: he has burnt through eight of his nine lives. Puss sets out on an epic journey to find the mythical Last Wish and restore his nine lives.</a:t>
            </a:r>
          </a:p>
          <a:p>
            <a:pPr>
              <a:lnSpc>
                <a:spcPts val="1800"/>
              </a:lnSpc>
            </a:pPr>
            <a:endParaRPr lang="en-GB" altLang="en-US" sz="1100" b="0" dirty="0">
              <a:solidFill>
                <a:schemeClr val="bg1"/>
              </a:solidFill>
              <a:latin typeface="Arial" pitchFamily="34" charset="0"/>
              <a:cs typeface="Arial" pitchFamily="34" charset="0"/>
            </a:endParaRPr>
          </a:p>
          <a:p>
            <a:pPr>
              <a:lnSpc>
                <a:spcPts val="1800"/>
              </a:lnSpc>
            </a:pPr>
            <a:r>
              <a:rPr lang="en-GB" altLang="en-US" sz="1100" dirty="0">
                <a:solidFill>
                  <a:schemeClr val="bg1"/>
                </a:solidFill>
                <a:latin typeface="Arial" pitchFamily="34" charset="0"/>
                <a:cs typeface="Arial" pitchFamily="34" charset="0"/>
              </a:rPr>
              <a:t>VOICE CAST</a:t>
            </a:r>
          </a:p>
          <a:p>
            <a:pPr>
              <a:lnSpc>
                <a:spcPts val="1800"/>
              </a:lnSpc>
            </a:pPr>
            <a:r>
              <a:rPr lang="es-ES" altLang="en-US" sz="1100" b="0" dirty="0">
                <a:solidFill>
                  <a:schemeClr val="bg1"/>
                </a:solidFill>
                <a:latin typeface="Arial" pitchFamily="34" charset="0"/>
                <a:cs typeface="Arial" pitchFamily="34" charset="0"/>
              </a:rPr>
              <a:t>Antonio Banderas, Salma Hayek, Olivia Colman, Florence Pugh &amp; Ray Winstone</a:t>
            </a:r>
          </a:p>
          <a:p>
            <a:pPr>
              <a:lnSpc>
                <a:spcPts val="1800"/>
              </a:lnSpc>
            </a:pPr>
            <a:endParaRPr lang="en-GB" altLang="en-US" sz="1100" dirty="0">
              <a:solidFill>
                <a:schemeClr val="bg1"/>
              </a:solidFill>
              <a:latin typeface="Arial" pitchFamily="34" charset="0"/>
              <a:cs typeface="Arial" pitchFamily="34" charset="0"/>
            </a:endParaRPr>
          </a:p>
          <a:p>
            <a:pPr>
              <a:lnSpc>
                <a:spcPts val="1800"/>
              </a:lnSpc>
            </a:pPr>
            <a:r>
              <a:rPr lang="en-GB" altLang="en-US" sz="1100" dirty="0">
                <a:solidFill>
                  <a:schemeClr val="bg1"/>
                </a:solidFill>
                <a:latin typeface="Arial" pitchFamily="34" charset="0"/>
                <a:cs typeface="Arial" pitchFamily="34" charset="0"/>
              </a:rPr>
              <a:t>THE DCM TAKE</a:t>
            </a:r>
          </a:p>
          <a:p>
            <a:pPr>
              <a:lnSpc>
                <a:spcPts val="1800"/>
              </a:lnSpc>
            </a:pPr>
            <a:r>
              <a:rPr lang="en-GB" altLang="en-US" sz="1100" b="0" dirty="0">
                <a:solidFill>
                  <a:schemeClr val="bg1"/>
                </a:solidFill>
                <a:latin typeface="Arial" pitchFamily="34" charset="0"/>
                <a:cs typeface="Arial" pitchFamily="34" charset="0"/>
              </a:rPr>
              <a:t>DreamWorks have won the hearts of many families over the years with its acclaimed list of animated titles including </a:t>
            </a:r>
            <a:r>
              <a:rPr lang="en-GB" altLang="en-US" sz="1100" b="0" i="1" dirty="0">
                <a:solidFill>
                  <a:schemeClr val="bg1"/>
                </a:solidFill>
                <a:latin typeface="Arial" pitchFamily="34" charset="0"/>
                <a:cs typeface="Arial" pitchFamily="34" charset="0"/>
              </a:rPr>
              <a:t>Kung Fu Panda, Megamind, </a:t>
            </a:r>
            <a:r>
              <a:rPr lang="en-GB" altLang="en-US" sz="1100" b="0" dirty="0">
                <a:solidFill>
                  <a:schemeClr val="bg1"/>
                </a:solidFill>
                <a:latin typeface="Arial" pitchFamily="34" charset="0"/>
                <a:cs typeface="Arial" pitchFamily="34" charset="0"/>
              </a:rPr>
              <a:t>and </a:t>
            </a:r>
            <a:r>
              <a:rPr lang="en-GB" altLang="en-US" sz="1100" b="0" i="1" dirty="0">
                <a:solidFill>
                  <a:schemeClr val="bg1"/>
                </a:solidFill>
                <a:latin typeface="Arial" pitchFamily="34" charset="0"/>
                <a:cs typeface="Arial" pitchFamily="34" charset="0"/>
              </a:rPr>
              <a:t>Madagascar. </a:t>
            </a:r>
            <a:r>
              <a:rPr lang="en-GB" altLang="en-US" sz="1100" b="0" dirty="0">
                <a:solidFill>
                  <a:schemeClr val="bg1"/>
                </a:solidFill>
                <a:latin typeface="Arial" pitchFamily="34" charset="0"/>
                <a:cs typeface="Arial" pitchFamily="34" charset="0"/>
              </a:rPr>
              <a:t>One franchise towers above them all though – Shrek – one of the biggest animated franchises of all time, grossing almost £150m at the UK box office to date. With </a:t>
            </a:r>
            <a:r>
              <a:rPr lang="en-GB" altLang="en-US" sz="1100" b="0" i="1" dirty="0">
                <a:solidFill>
                  <a:schemeClr val="bg1"/>
                </a:solidFill>
                <a:latin typeface="Arial" pitchFamily="34" charset="0"/>
                <a:cs typeface="Arial" pitchFamily="34" charset="0"/>
              </a:rPr>
              <a:t>Puss In Boots: Last Wish</a:t>
            </a:r>
            <a:r>
              <a:rPr lang="en-GB" altLang="en-US" sz="1100" b="0" dirty="0">
                <a:solidFill>
                  <a:schemeClr val="bg1"/>
                </a:solidFill>
                <a:latin typeface="Arial" pitchFamily="34" charset="0"/>
                <a:cs typeface="Arial" pitchFamily="34" charset="0"/>
              </a:rPr>
              <a:t>, DreamWorks returns to the Shrek universe for the first time in over a decade. </a:t>
            </a:r>
          </a:p>
          <a:p>
            <a:pPr>
              <a:lnSpc>
                <a:spcPts val="1800"/>
              </a:lnSpc>
            </a:pPr>
            <a:endParaRPr lang="en-GB" altLang="en-US" sz="1100" b="0" dirty="0">
              <a:solidFill>
                <a:schemeClr val="bg1"/>
              </a:solidFill>
              <a:latin typeface="Arial" pitchFamily="34" charset="0"/>
              <a:cs typeface="Arial" pitchFamily="34" charset="0"/>
            </a:endParaRPr>
          </a:p>
          <a:p>
            <a:pPr>
              <a:lnSpc>
                <a:spcPts val="1800"/>
              </a:lnSpc>
            </a:pPr>
            <a:r>
              <a:rPr lang="en-GB" altLang="en-US" sz="1100" b="0" dirty="0">
                <a:solidFill>
                  <a:schemeClr val="bg1"/>
                </a:solidFill>
                <a:latin typeface="Arial" pitchFamily="34" charset="0"/>
                <a:cs typeface="Arial" pitchFamily="34" charset="0"/>
              </a:rPr>
              <a:t>The first </a:t>
            </a:r>
            <a:r>
              <a:rPr lang="en-GB" altLang="en-US" sz="1100" b="0" i="1" dirty="0">
                <a:solidFill>
                  <a:schemeClr val="bg1"/>
                </a:solidFill>
                <a:latin typeface="Arial" pitchFamily="34" charset="0"/>
                <a:cs typeface="Arial" pitchFamily="34" charset="0"/>
              </a:rPr>
              <a:t>Puss in Boots </a:t>
            </a:r>
            <a:r>
              <a:rPr lang="en-GB" altLang="en-US" sz="1100" b="0" dirty="0">
                <a:solidFill>
                  <a:schemeClr val="bg1"/>
                </a:solidFill>
                <a:latin typeface="Arial" pitchFamily="34" charset="0"/>
                <a:cs typeface="Arial" pitchFamily="34" charset="0"/>
              </a:rPr>
              <a:t>(2011) film grossed £16m in the UK and with rave reviews already coming in from critics for this title we’re expecting big things from </a:t>
            </a:r>
            <a:r>
              <a:rPr lang="en-GB" altLang="en-US" sz="1100" b="0" i="1" dirty="0">
                <a:solidFill>
                  <a:schemeClr val="bg1"/>
                </a:solidFill>
                <a:latin typeface="Arial" pitchFamily="34" charset="0"/>
                <a:cs typeface="Arial" pitchFamily="34" charset="0"/>
              </a:rPr>
              <a:t>Puss in Boots The Last Wish</a:t>
            </a:r>
            <a:r>
              <a:rPr lang="en-GB" altLang="en-US" sz="1100" b="0" dirty="0">
                <a:solidFill>
                  <a:schemeClr val="bg1"/>
                </a:solidFill>
                <a:latin typeface="Arial" pitchFamily="34" charset="0"/>
                <a:cs typeface="Arial" pitchFamily="34" charset="0"/>
              </a:rPr>
              <a:t>, with a release that is perfectly aligned to provide entertainment for families up and down the country during February half-term.</a:t>
            </a:r>
          </a:p>
        </p:txBody>
      </p:sp>
      <p:sp>
        <p:nvSpPr>
          <p:cNvPr id="5" name="Title 4">
            <a:extLst>
              <a:ext uri="{FF2B5EF4-FFF2-40B4-BE49-F238E27FC236}">
                <a16:creationId xmlns:a16="http://schemas.microsoft.com/office/drawing/2014/main" id="{96D58C6F-AAA5-44A7-9C96-B309160D8317}"/>
              </a:ext>
            </a:extLst>
          </p:cNvPr>
          <p:cNvSpPr>
            <a:spLocks noGrp="1"/>
          </p:cNvSpPr>
          <p:nvPr>
            <p:ph type="title"/>
          </p:nvPr>
        </p:nvSpPr>
        <p:spPr/>
        <p:txBody>
          <a:bodyPr/>
          <a:lstStyle/>
          <a:p>
            <a:r>
              <a:rPr lang="en-GB" dirty="0"/>
              <a:t>Puss in boots: the last wish</a:t>
            </a:r>
            <a:endParaRPr lang="en-US" dirty="0"/>
          </a:p>
        </p:txBody>
      </p:sp>
      <p:sp>
        <p:nvSpPr>
          <p:cNvPr id="8" name="Text Placeholder 7">
            <a:extLst>
              <a:ext uri="{FF2B5EF4-FFF2-40B4-BE49-F238E27FC236}">
                <a16:creationId xmlns:a16="http://schemas.microsoft.com/office/drawing/2014/main" id="{C2A7988D-BBCB-4B53-861D-574B3D754BF4}"/>
              </a:ext>
            </a:extLst>
          </p:cNvPr>
          <p:cNvSpPr>
            <a:spLocks noGrp="1"/>
          </p:cNvSpPr>
          <p:nvPr>
            <p:ph type="body" sz="quarter" idx="14"/>
          </p:nvPr>
        </p:nvSpPr>
        <p:spPr/>
        <p:txBody>
          <a:bodyPr/>
          <a:lstStyle/>
          <a:p>
            <a:r>
              <a:rPr lang="en-GB" dirty="0"/>
              <a:t>Everyone's favourite leche-loving, fear defying feline returns</a:t>
            </a:r>
          </a:p>
        </p:txBody>
      </p:sp>
      <p:sp>
        <p:nvSpPr>
          <p:cNvPr id="16" name="Rectangle 15">
            <a:extLst>
              <a:ext uri="{FF2B5EF4-FFF2-40B4-BE49-F238E27FC236}">
                <a16:creationId xmlns:a16="http://schemas.microsoft.com/office/drawing/2014/main" id="{55822937-1369-4930-8648-0951018680F8}"/>
              </a:ext>
            </a:extLst>
          </p:cNvPr>
          <p:cNvSpPr/>
          <p:nvPr/>
        </p:nvSpPr>
        <p:spPr>
          <a:xfrm>
            <a:off x="11127893" y="7198930"/>
            <a:ext cx="2315057" cy="194925"/>
          </a:xfrm>
          <a:prstGeom prst="rect">
            <a:avLst/>
          </a:prstGeom>
        </p:spPr>
        <p:txBody>
          <a:bodyPr wrap="none">
            <a:spAutoFit/>
          </a:bodyPr>
          <a:lstStyle/>
          <a:p>
            <a:pPr marL="0" marR="0" lvl="0" indent="0" algn="r" defTabSz="961844" rtl="0" eaLnBrk="1" fontAlgn="auto" latinLnBrk="0" hangingPunct="1">
              <a:lnSpc>
                <a:spcPts val="842"/>
              </a:lnSpc>
              <a:spcBef>
                <a:spcPts val="0"/>
              </a:spcBef>
              <a:spcAft>
                <a:spcPts val="0"/>
              </a:spcAft>
              <a:buClr>
                <a:srgbClr val="FFFFFF"/>
              </a:buClr>
              <a:buSzPct val="100000"/>
              <a:buFontTx/>
              <a:buNone/>
              <a:tabLst/>
              <a:defRPr/>
            </a:pPr>
            <a:r>
              <a:rPr kumimoji="0" lang="en-GB" sz="700" i="0" u="none" strike="noStrike" kern="1200" cap="none" spc="0" normalizeH="0" baseline="0" noProof="0" dirty="0">
                <a:ln>
                  <a:noFill/>
                </a:ln>
                <a:solidFill>
                  <a:srgbClr val="000000"/>
                </a:solidFill>
                <a:effectLst/>
                <a:uLnTx/>
                <a:uFillTx/>
                <a:latin typeface="Arial"/>
                <a:ea typeface="+mn-ea"/>
                <a:cs typeface="+mn-cs"/>
              </a:rPr>
              <a:t>Source: DCM Planner, based on industry admissions </a:t>
            </a:r>
            <a:endParaRPr kumimoji="0" lang="en-US" sz="70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11" name="Table 5">
            <a:extLst>
              <a:ext uri="{FF2B5EF4-FFF2-40B4-BE49-F238E27FC236}">
                <a16:creationId xmlns:a16="http://schemas.microsoft.com/office/drawing/2014/main" id="{9D918563-3EC7-448A-A450-1695179FC611}"/>
              </a:ext>
            </a:extLst>
          </p:cNvPr>
          <p:cNvGraphicFramePr>
            <a:graphicFrameLocks noGrp="1"/>
          </p:cNvGraphicFramePr>
          <p:nvPr>
            <p:extLst>
              <p:ext uri="{D42A27DB-BD31-4B8C-83A1-F6EECF244321}">
                <p14:modId xmlns:p14="http://schemas.microsoft.com/office/powerpoint/2010/main" val="562998427"/>
              </p:ext>
            </p:extLst>
          </p:nvPr>
        </p:nvGraphicFramePr>
        <p:xfrm>
          <a:off x="250949" y="993181"/>
          <a:ext cx="8235658" cy="662940"/>
        </p:xfrm>
        <a:graphic>
          <a:graphicData uri="http://schemas.openxmlformats.org/drawingml/2006/table">
            <a:tbl>
              <a:tblPr firstRow="1" bandRow="1">
                <a:tableStyleId>{5C22544A-7EE6-4342-B048-85BDC9FD1C3A}</a:tableStyleId>
              </a:tblPr>
              <a:tblGrid>
                <a:gridCol w="1371944">
                  <a:extLst>
                    <a:ext uri="{9D8B030D-6E8A-4147-A177-3AD203B41FA5}">
                      <a16:colId xmlns:a16="http://schemas.microsoft.com/office/drawing/2014/main" val="1043653864"/>
                    </a:ext>
                  </a:extLst>
                </a:gridCol>
                <a:gridCol w="2150917">
                  <a:extLst>
                    <a:ext uri="{9D8B030D-6E8A-4147-A177-3AD203B41FA5}">
                      <a16:colId xmlns:a16="http://schemas.microsoft.com/office/drawing/2014/main" val="1430915649"/>
                    </a:ext>
                  </a:extLst>
                </a:gridCol>
                <a:gridCol w="1657171">
                  <a:extLst>
                    <a:ext uri="{9D8B030D-6E8A-4147-A177-3AD203B41FA5}">
                      <a16:colId xmlns:a16="http://schemas.microsoft.com/office/drawing/2014/main" val="1969532920"/>
                    </a:ext>
                  </a:extLst>
                </a:gridCol>
                <a:gridCol w="1228436">
                  <a:extLst>
                    <a:ext uri="{9D8B030D-6E8A-4147-A177-3AD203B41FA5}">
                      <a16:colId xmlns:a16="http://schemas.microsoft.com/office/drawing/2014/main" val="696929619"/>
                    </a:ext>
                  </a:extLst>
                </a:gridCol>
                <a:gridCol w="1827190">
                  <a:extLst>
                    <a:ext uri="{9D8B030D-6E8A-4147-A177-3AD203B41FA5}">
                      <a16:colId xmlns:a16="http://schemas.microsoft.com/office/drawing/2014/main" val="214587584"/>
                    </a:ext>
                  </a:extLst>
                </a:gridCol>
              </a:tblGrid>
              <a:tr h="229316">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RELEASE DATE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EST. INDUSTRY ADMISSIONS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207292">
                <a:tc>
                  <a:txBody>
                    <a:bodyPr/>
                    <a:lstStyle/>
                    <a:p>
                      <a:pPr algn="ctr"/>
                      <a:r>
                        <a:rPr lang="en-GB" sz="1050" b="0" kern="1200" dirty="0">
                          <a:solidFill>
                            <a:schemeClr val="bg1"/>
                          </a:solidFill>
                          <a:latin typeface="+mn-lt"/>
                          <a:ea typeface="+mn-ea"/>
                          <a:cs typeface="+mn-cs"/>
                        </a:rPr>
                        <a:t>3</a:t>
                      </a:r>
                      <a:r>
                        <a:rPr lang="en-GB" sz="1050" b="0" kern="1200" baseline="30000" dirty="0">
                          <a:solidFill>
                            <a:schemeClr val="bg1"/>
                          </a:solidFill>
                          <a:latin typeface="+mn-lt"/>
                          <a:ea typeface="+mn-ea"/>
                          <a:cs typeface="+mn-cs"/>
                        </a:rPr>
                        <a:t> </a:t>
                      </a:r>
                      <a:r>
                        <a:rPr lang="en-GB" sz="1050" b="0" kern="1200" dirty="0">
                          <a:solidFill>
                            <a:schemeClr val="bg1"/>
                          </a:solidFill>
                          <a:latin typeface="+mn-lt"/>
                          <a:ea typeface="+mn-ea"/>
                          <a:cs typeface="+mn-cs"/>
                        </a:rPr>
                        <a:t>Feb</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2.5m</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Animation</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No</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No</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graphicFrame>
        <p:nvGraphicFramePr>
          <p:cNvPr id="14" name="Table 2">
            <a:extLst>
              <a:ext uri="{FF2B5EF4-FFF2-40B4-BE49-F238E27FC236}">
                <a16:creationId xmlns:a16="http://schemas.microsoft.com/office/drawing/2014/main" id="{3609DACE-B832-4C9A-912A-8045E3FAE3C5}"/>
              </a:ext>
            </a:extLst>
          </p:cNvPr>
          <p:cNvGraphicFramePr>
            <a:graphicFrameLocks noGrp="1"/>
          </p:cNvGraphicFramePr>
          <p:nvPr>
            <p:extLst>
              <p:ext uri="{D42A27DB-BD31-4B8C-83A1-F6EECF244321}">
                <p14:modId xmlns:p14="http://schemas.microsoft.com/office/powerpoint/2010/main" val="2505237371"/>
              </p:ext>
            </p:extLst>
          </p:nvPr>
        </p:nvGraphicFramePr>
        <p:xfrm>
          <a:off x="270000" y="5689562"/>
          <a:ext cx="8393711" cy="1239584"/>
        </p:xfrm>
        <a:graphic>
          <a:graphicData uri="http://schemas.openxmlformats.org/drawingml/2006/table">
            <a:tbl>
              <a:tblPr firstRow="1" bandRow="1">
                <a:tableStyleId>{5C22544A-7EE6-4342-B048-85BDC9FD1C3A}</a:tableStyleId>
              </a:tblPr>
              <a:tblGrid>
                <a:gridCol w="1398952">
                  <a:extLst>
                    <a:ext uri="{9D8B030D-6E8A-4147-A177-3AD203B41FA5}">
                      <a16:colId xmlns:a16="http://schemas.microsoft.com/office/drawing/2014/main" val="1395259455"/>
                    </a:ext>
                  </a:extLst>
                </a:gridCol>
                <a:gridCol w="1398952">
                  <a:extLst>
                    <a:ext uri="{9D8B030D-6E8A-4147-A177-3AD203B41FA5}">
                      <a16:colId xmlns:a16="http://schemas.microsoft.com/office/drawing/2014/main" val="683455642"/>
                    </a:ext>
                  </a:extLst>
                </a:gridCol>
                <a:gridCol w="1398952">
                  <a:extLst>
                    <a:ext uri="{9D8B030D-6E8A-4147-A177-3AD203B41FA5}">
                      <a16:colId xmlns:a16="http://schemas.microsoft.com/office/drawing/2014/main" val="2016657501"/>
                    </a:ext>
                  </a:extLst>
                </a:gridCol>
                <a:gridCol w="1398952">
                  <a:extLst>
                    <a:ext uri="{9D8B030D-6E8A-4147-A177-3AD203B41FA5}">
                      <a16:colId xmlns:a16="http://schemas.microsoft.com/office/drawing/2014/main" val="2752111294"/>
                    </a:ext>
                  </a:extLst>
                </a:gridCol>
                <a:gridCol w="1542343">
                  <a:extLst>
                    <a:ext uri="{9D8B030D-6E8A-4147-A177-3AD203B41FA5}">
                      <a16:colId xmlns:a16="http://schemas.microsoft.com/office/drawing/2014/main" val="1099605818"/>
                    </a:ext>
                  </a:extLst>
                </a:gridCol>
                <a:gridCol w="1255560">
                  <a:extLst>
                    <a:ext uri="{9D8B030D-6E8A-4147-A177-3AD203B41FA5}">
                      <a16:colId xmlns:a16="http://schemas.microsoft.com/office/drawing/2014/main" val="19339951"/>
                    </a:ext>
                  </a:extLst>
                </a:gridCol>
              </a:tblGrid>
              <a:tr h="347607">
                <a:tc>
                  <a:txBody>
                    <a:bodyPr/>
                    <a:lstStyle/>
                    <a:p>
                      <a:pPr algn="ctr"/>
                      <a:endParaRPr lang="en-GB" sz="1100" dirty="0">
                        <a:solidFill>
                          <a:schemeClr val="bg1"/>
                        </a:solidFill>
                      </a:endParaRP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Arial" pitchFamily="34" charset="0"/>
                          <a:ea typeface="+mn-ea"/>
                          <a:cs typeface="Arial" pitchFamily="34" charset="0"/>
                        </a:rPr>
                        <a:t>Adults (16+)</a:t>
                      </a:r>
                      <a:endParaRPr lang="en-GB" sz="1100" dirty="0">
                        <a:solidFill>
                          <a:schemeClr val="accent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Arial" pitchFamily="34" charset="0"/>
                          <a:ea typeface="+mn-ea"/>
                          <a:cs typeface="Arial" pitchFamily="34" charset="0"/>
                        </a:rPr>
                        <a:t>Main shoppers with children</a:t>
                      </a:r>
                      <a:endParaRPr lang="en-GB" sz="1100" dirty="0">
                        <a:solidFill>
                          <a:schemeClr val="accent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Arial" pitchFamily="34" charset="0"/>
                          <a:ea typeface="+mn-ea"/>
                          <a:cs typeface="Arial" pitchFamily="34" charset="0"/>
                        </a:rPr>
                        <a:t>16-34 Adults</a:t>
                      </a:r>
                      <a:endParaRPr lang="en-GB" sz="1100" dirty="0">
                        <a:solidFill>
                          <a:schemeClr val="accent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Arial" pitchFamily="34" charset="0"/>
                          <a:ea typeface="+mn-ea"/>
                          <a:cs typeface="Arial" pitchFamily="34" charset="0"/>
                        </a:rPr>
                        <a:t>Children (7-15)</a:t>
                      </a:r>
                      <a:endParaRPr lang="en-GB" sz="1100" dirty="0">
                        <a:solidFill>
                          <a:schemeClr val="accent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altLang="en-US" sz="1100" b="1" i="0" u="none" strike="noStrike" kern="1200" cap="none" spc="0" normalizeH="0" baseline="0" noProof="0" dirty="0">
                          <a:ln>
                            <a:noFill/>
                          </a:ln>
                          <a:solidFill>
                            <a:schemeClr val="accent2"/>
                          </a:solidFill>
                          <a:effectLst/>
                          <a:uLnTx/>
                          <a:uFillTx/>
                          <a:latin typeface="Arial" pitchFamily="34" charset="0"/>
                          <a:ea typeface="+mn-ea"/>
                          <a:cs typeface="Arial" pitchFamily="34" charset="0"/>
                        </a:rPr>
                        <a:t>ABC1 Adults</a:t>
                      </a:r>
                      <a:endParaRPr lang="en-GB" sz="1100" dirty="0">
                        <a:solidFill>
                          <a:schemeClr val="accent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350658108"/>
                  </a:ext>
                </a:extLst>
              </a:tr>
              <a:tr h="212427">
                <a:tc>
                  <a:txBody>
                    <a:bodyPr/>
                    <a:lstStyle/>
                    <a:p>
                      <a:pPr algn="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REACH %</a:t>
                      </a:r>
                      <a:endParaRPr lang="en-GB" sz="110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3.1%</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2.7%</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14.3%</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3.5%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894699348"/>
                  </a:ext>
                </a:extLst>
              </a:tr>
              <a:tr h="212427">
                <a:tc>
                  <a:txBody>
                    <a:bodyPr/>
                    <a:lstStyle/>
                    <a:p>
                      <a:pPr algn="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IMPACTS</a:t>
                      </a:r>
                      <a:endParaRPr lang="en-GB" sz="110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1.6m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2.3m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428k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958k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984k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23583829"/>
                  </a:ext>
                </a:extLst>
              </a:tr>
              <a:tr h="247724">
                <a:tc>
                  <a:txBody>
                    <a:bodyPr/>
                    <a:lstStyle/>
                    <a:p>
                      <a:pPr marL="0" marR="0" lvl="0" indent="0" algn="r" defTabSz="961844" rtl="0" eaLnBrk="1" fontAlgn="auto" latinLnBrk="0" hangingPunct="1">
                        <a:lnSpc>
                          <a:spcPts val="1800"/>
                        </a:lnSpc>
                        <a:spcBef>
                          <a:spcPts val="0"/>
                        </a:spcBef>
                        <a:spcAft>
                          <a:spcPts val="0"/>
                        </a:spcAft>
                        <a:buClr>
                          <a:srgbClr val="FFFFFF"/>
                        </a:buClr>
                        <a:buSzPct val="100000"/>
                        <a:buFont typeface="Arial"/>
                        <a:buNone/>
                        <a:tabLst/>
                        <a:defRPr/>
                      </a:pP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TVRS</a:t>
                      </a: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3</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5.2</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3</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16</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619276226"/>
                  </a:ext>
                </a:extLst>
              </a:tr>
            </a:tbl>
          </a:graphicData>
        </a:graphic>
      </p:graphicFrame>
      <p:pic>
        <p:nvPicPr>
          <p:cNvPr id="3" name="Picture 2">
            <a:extLst>
              <a:ext uri="{FF2B5EF4-FFF2-40B4-BE49-F238E27FC236}">
                <a16:creationId xmlns:a16="http://schemas.microsoft.com/office/drawing/2014/main" id="{9F1C328E-E88D-5BAF-C835-1060375A9DF2}"/>
              </a:ext>
            </a:extLst>
          </p:cNvPr>
          <p:cNvPicPr>
            <a:picLocks noChangeAspect="1"/>
          </p:cNvPicPr>
          <p:nvPr/>
        </p:nvPicPr>
        <p:blipFill>
          <a:blip r:embed="rId3"/>
          <a:stretch>
            <a:fillRect/>
          </a:stretch>
        </p:blipFill>
        <p:spPr>
          <a:xfrm>
            <a:off x="8878097" y="569314"/>
            <a:ext cx="3999822" cy="5963371"/>
          </a:xfrm>
          <a:prstGeom prst="rect">
            <a:avLst/>
          </a:prstGeom>
        </p:spPr>
      </p:pic>
    </p:spTree>
    <p:extLst>
      <p:ext uri="{BB962C8B-B14F-4D97-AF65-F5344CB8AC3E}">
        <p14:creationId xmlns:p14="http://schemas.microsoft.com/office/powerpoint/2010/main" val="390064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2C7EBE69-1240-30C4-AAB5-E7984802B333}"/>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
        <p:nvSpPr>
          <p:cNvPr id="4" name="Text Placeholder 3"/>
          <p:cNvSpPr>
            <a:spLocks noGrp="1"/>
          </p:cNvSpPr>
          <p:nvPr>
            <p:ph type="body" sz="quarter" idx="11"/>
          </p:nvPr>
        </p:nvSpPr>
        <p:spPr/>
        <p:txBody>
          <a:bodyPr/>
          <a:lstStyle/>
          <a:p>
            <a:endParaRPr lang="en-US" dirty="0"/>
          </a:p>
        </p:txBody>
      </p:sp>
      <p:sp>
        <p:nvSpPr>
          <p:cNvPr id="6" name="Title 5"/>
          <p:cNvSpPr>
            <a:spLocks noGrp="1"/>
          </p:cNvSpPr>
          <p:nvPr>
            <p:ph type="title"/>
          </p:nvPr>
        </p:nvSpPr>
        <p:spPr/>
        <p:txBody>
          <a:bodyPr/>
          <a:lstStyle/>
          <a:p>
            <a:r>
              <a:rPr lang="en-US" dirty="0">
                <a:solidFill>
                  <a:srgbClr val="FFFFFF"/>
                </a:solidFill>
              </a:rPr>
              <a:t>Super </a:t>
            </a:r>
            <a:r>
              <a:rPr lang="en-US" dirty="0" err="1">
                <a:solidFill>
                  <a:srgbClr val="FFFFFF"/>
                </a:solidFill>
              </a:rPr>
              <a:t>mario</a:t>
            </a:r>
            <a:r>
              <a:rPr lang="en-US" dirty="0">
                <a:solidFill>
                  <a:srgbClr val="FFFFFF"/>
                </a:solidFill>
              </a:rPr>
              <a:t> bros</a:t>
            </a:r>
          </a:p>
        </p:txBody>
      </p:sp>
      <p:sp>
        <p:nvSpPr>
          <p:cNvPr id="7" name="Text Placeholder 6"/>
          <p:cNvSpPr>
            <a:spLocks noGrp="1"/>
          </p:cNvSpPr>
          <p:nvPr>
            <p:ph type="body" sz="quarter" idx="27"/>
          </p:nvPr>
        </p:nvSpPr>
        <p:spPr/>
        <p:txBody>
          <a:bodyPr/>
          <a:lstStyle/>
          <a:p>
            <a:r>
              <a:rPr lang="en-US" dirty="0">
                <a:solidFill>
                  <a:srgbClr val="FFFFFF"/>
                </a:solidFill>
              </a:rPr>
              <a:t>31 Mar 2023</a:t>
            </a:r>
          </a:p>
        </p:txBody>
      </p:sp>
    </p:spTree>
    <p:extLst>
      <p:ext uri="{BB962C8B-B14F-4D97-AF65-F5344CB8AC3E}">
        <p14:creationId xmlns:p14="http://schemas.microsoft.com/office/powerpoint/2010/main" val="341639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a:extLst>
              <a:ext uri="{FF2B5EF4-FFF2-40B4-BE49-F238E27FC236}">
                <a16:creationId xmlns:a16="http://schemas.microsoft.com/office/drawing/2014/main" id="{8BE5CF2A-327D-4688-A61C-3AA502037A15}"/>
              </a:ext>
            </a:extLst>
          </p:cNvPr>
          <p:cNvSpPr>
            <a:spLocks noGrp="1"/>
          </p:cNvSpPr>
          <p:nvPr>
            <p:ph idx="1"/>
          </p:nvPr>
        </p:nvSpPr>
        <p:spPr bwMode="gray">
          <a:xfrm>
            <a:off x="313391" y="1924494"/>
            <a:ext cx="8235659" cy="3133282"/>
          </a:xfrm>
        </p:spPr>
        <p:txBody>
          <a:bodyPr/>
          <a:lstStyle/>
          <a:p>
            <a:pPr>
              <a:lnSpc>
                <a:spcPts val="1800"/>
              </a:lnSpc>
            </a:pPr>
            <a:r>
              <a:rPr lang="en-GB" altLang="en-US" sz="1100" dirty="0">
                <a:solidFill>
                  <a:schemeClr val="bg1"/>
                </a:solidFill>
                <a:latin typeface="Arial" pitchFamily="34" charset="0"/>
                <a:cs typeface="Arial" pitchFamily="34" charset="0"/>
              </a:rPr>
              <a:t>SYNOPSIS</a:t>
            </a:r>
          </a:p>
          <a:p>
            <a:pPr>
              <a:lnSpc>
                <a:spcPts val="1800"/>
              </a:lnSpc>
            </a:pPr>
            <a:r>
              <a:rPr lang="en-GB" altLang="en-US" sz="1100" b="0" dirty="0">
                <a:solidFill>
                  <a:schemeClr val="bg1"/>
                </a:solidFill>
                <a:latin typeface="Arial" pitchFamily="34" charset="0"/>
                <a:cs typeface="Arial" pitchFamily="34" charset="0"/>
              </a:rPr>
              <a:t>A plumber named Mario travels through an underground labyrinth with his brother, Luigi, trying to save a captured princess.</a:t>
            </a:r>
          </a:p>
          <a:p>
            <a:pPr>
              <a:lnSpc>
                <a:spcPts val="1800"/>
              </a:lnSpc>
            </a:pPr>
            <a:endParaRPr lang="en-GB" altLang="en-US" sz="1100" b="0" dirty="0">
              <a:solidFill>
                <a:schemeClr val="bg1"/>
              </a:solidFill>
              <a:latin typeface="Arial" pitchFamily="34" charset="0"/>
              <a:cs typeface="Arial" pitchFamily="34" charset="0"/>
            </a:endParaRPr>
          </a:p>
          <a:p>
            <a:pPr>
              <a:lnSpc>
                <a:spcPts val="1800"/>
              </a:lnSpc>
            </a:pPr>
            <a:r>
              <a:rPr lang="en-GB" altLang="en-US" sz="1100" dirty="0">
                <a:solidFill>
                  <a:schemeClr val="bg1"/>
                </a:solidFill>
                <a:latin typeface="Arial" pitchFamily="34" charset="0"/>
                <a:cs typeface="Arial" pitchFamily="34" charset="0"/>
              </a:rPr>
              <a:t>VOICE CAST</a:t>
            </a:r>
          </a:p>
          <a:p>
            <a:pPr>
              <a:lnSpc>
                <a:spcPts val="1800"/>
              </a:lnSpc>
            </a:pPr>
            <a:r>
              <a:rPr lang="es-ES" altLang="en-US" sz="1100" b="0" dirty="0">
                <a:solidFill>
                  <a:schemeClr val="bg1"/>
                </a:solidFill>
                <a:latin typeface="Arial" pitchFamily="34" charset="0"/>
                <a:cs typeface="Arial" pitchFamily="34" charset="0"/>
              </a:rPr>
              <a:t>Chris Pratt, Anya Taylor-</a:t>
            </a:r>
            <a:r>
              <a:rPr lang="es-ES" altLang="en-US" sz="1100" b="0" dirty="0" err="1">
                <a:solidFill>
                  <a:schemeClr val="bg1"/>
                </a:solidFill>
                <a:latin typeface="Arial" pitchFamily="34" charset="0"/>
                <a:cs typeface="Arial" pitchFamily="34" charset="0"/>
              </a:rPr>
              <a:t>Joy</a:t>
            </a:r>
            <a:r>
              <a:rPr lang="es-ES" altLang="en-US" sz="1100" b="0" dirty="0">
                <a:solidFill>
                  <a:schemeClr val="bg1"/>
                </a:solidFill>
                <a:latin typeface="Arial" pitchFamily="34" charset="0"/>
                <a:cs typeface="Arial" pitchFamily="34" charset="0"/>
              </a:rPr>
              <a:t>, Charlie Day, Jack Black, Seth </a:t>
            </a:r>
            <a:r>
              <a:rPr lang="es-ES" altLang="en-US" sz="1100" b="0" dirty="0" err="1">
                <a:solidFill>
                  <a:schemeClr val="bg1"/>
                </a:solidFill>
                <a:latin typeface="Arial" pitchFamily="34" charset="0"/>
                <a:cs typeface="Arial" pitchFamily="34" charset="0"/>
              </a:rPr>
              <a:t>Rogen</a:t>
            </a:r>
            <a:r>
              <a:rPr lang="es-ES" altLang="en-US" sz="1100" b="0" dirty="0">
                <a:solidFill>
                  <a:schemeClr val="bg1"/>
                </a:solidFill>
                <a:latin typeface="Arial" pitchFamily="34" charset="0"/>
                <a:cs typeface="Arial" pitchFamily="34" charset="0"/>
              </a:rPr>
              <a:t>, Keegan-Michael Key</a:t>
            </a:r>
          </a:p>
          <a:p>
            <a:pPr>
              <a:lnSpc>
                <a:spcPts val="1800"/>
              </a:lnSpc>
            </a:pPr>
            <a:endParaRPr lang="en-GB" altLang="en-US" sz="1100" dirty="0">
              <a:solidFill>
                <a:schemeClr val="bg1"/>
              </a:solidFill>
              <a:latin typeface="Arial" pitchFamily="34" charset="0"/>
              <a:cs typeface="Arial" pitchFamily="34" charset="0"/>
            </a:endParaRPr>
          </a:p>
          <a:p>
            <a:pPr>
              <a:lnSpc>
                <a:spcPts val="1800"/>
              </a:lnSpc>
            </a:pPr>
            <a:r>
              <a:rPr lang="en-GB" altLang="en-US" sz="1100" dirty="0">
                <a:solidFill>
                  <a:schemeClr val="bg1"/>
                </a:solidFill>
                <a:latin typeface="Arial" pitchFamily="34" charset="0"/>
                <a:cs typeface="Arial" pitchFamily="34" charset="0"/>
              </a:rPr>
              <a:t>THE DCM TAKE</a:t>
            </a:r>
          </a:p>
          <a:p>
            <a:pPr>
              <a:lnSpc>
                <a:spcPts val="1800"/>
              </a:lnSpc>
            </a:pPr>
            <a:r>
              <a:rPr lang="en-GB" altLang="en-US" sz="1100" b="0" dirty="0">
                <a:solidFill>
                  <a:schemeClr val="bg1"/>
                </a:solidFill>
                <a:latin typeface="Arial" pitchFamily="34" charset="0"/>
                <a:cs typeface="Arial" pitchFamily="34" charset="0"/>
              </a:rPr>
              <a:t>Super Mario Bros is one of the biggest selling video games of all time, gaining initial popularity in the 80s it has gone to sell over 380 million copies worldwide. Nintendo and Illumination Studios have collaborated for this new film adaptation, and with the latter responsible for the </a:t>
            </a:r>
            <a:r>
              <a:rPr lang="en-GB" altLang="en-US" sz="1100" b="0" i="1" dirty="0">
                <a:solidFill>
                  <a:schemeClr val="bg1"/>
                </a:solidFill>
                <a:latin typeface="Arial" pitchFamily="34" charset="0"/>
                <a:cs typeface="Arial" pitchFamily="34" charset="0"/>
              </a:rPr>
              <a:t>Despicable Me </a:t>
            </a:r>
            <a:r>
              <a:rPr lang="en-GB" altLang="en-US" sz="1100" b="0" dirty="0">
                <a:solidFill>
                  <a:schemeClr val="bg1"/>
                </a:solidFill>
                <a:latin typeface="Arial" pitchFamily="34" charset="0"/>
                <a:cs typeface="Arial" pitchFamily="34" charset="0"/>
              </a:rPr>
              <a:t>and </a:t>
            </a:r>
            <a:r>
              <a:rPr lang="en-GB" altLang="en-US" sz="1100" b="0" i="1" dirty="0">
                <a:solidFill>
                  <a:schemeClr val="bg1"/>
                </a:solidFill>
                <a:latin typeface="Arial" pitchFamily="34" charset="0"/>
                <a:cs typeface="Arial" pitchFamily="34" charset="0"/>
              </a:rPr>
              <a:t>Minions </a:t>
            </a:r>
            <a:r>
              <a:rPr lang="en-GB" altLang="en-US" sz="1100" b="0" dirty="0">
                <a:solidFill>
                  <a:schemeClr val="bg1"/>
                </a:solidFill>
                <a:latin typeface="Arial" pitchFamily="34" charset="0"/>
                <a:cs typeface="Arial" pitchFamily="34" charset="0"/>
              </a:rPr>
              <a:t>franchise, which has grossed a total of £115m to date, expectations are high for another huge family hit. </a:t>
            </a:r>
          </a:p>
          <a:p>
            <a:pPr>
              <a:lnSpc>
                <a:spcPts val="1800"/>
              </a:lnSpc>
            </a:pPr>
            <a:endParaRPr lang="en-GB" altLang="en-US" sz="1100" b="0" dirty="0">
              <a:solidFill>
                <a:schemeClr val="bg1"/>
              </a:solidFill>
              <a:latin typeface="Arial" pitchFamily="34" charset="0"/>
              <a:cs typeface="Arial" pitchFamily="34" charset="0"/>
            </a:endParaRPr>
          </a:p>
          <a:p>
            <a:pPr>
              <a:lnSpc>
                <a:spcPts val="1800"/>
              </a:lnSpc>
            </a:pPr>
            <a:r>
              <a:rPr lang="en-GB" altLang="en-US" sz="1100" b="0" dirty="0">
                <a:solidFill>
                  <a:schemeClr val="bg1"/>
                </a:solidFill>
                <a:latin typeface="Arial" pitchFamily="34" charset="0"/>
                <a:cs typeface="Arial" pitchFamily="34" charset="0"/>
              </a:rPr>
              <a:t>Releasing just in time for the Easter break, we expect this to still be delivering admissions deep into May and ultimately be one of, if not THE biggest family title of the year</a:t>
            </a:r>
          </a:p>
        </p:txBody>
      </p:sp>
      <p:sp>
        <p:nvSpPr>
          <p:cNvPr id="5" name="Title 4">
            <a:extLst>
              <a:ext uri="{FF2B5EF4-FFF2-40B4-BE49-F238E27FC236}">
                <a16:creationId xmlns:a16="http://schemas.microsoft.com/office/drawing/2014/main" id="{96D58C6F-AAA5-44A7-9C96-B309160D8317}"/>
              </a:ext>
            </a:extLst>
          </p:cNvPr>
          <p:cNvSpPr>
            <a:spLocks noGrp="1"/>
          </p:cNvSpPr>
          <p:nvPr>
            <p:ph type="title"/>
          </p:nvPr>
        </p:nvSpPr>
        <p:spPr/>
        <p:txBody>
          <a:bodyPr/>
          <a:lstStyle/>
          <a:p>
            <a:r>
              <a:rPr lang="en-GB" dirty="0"/>
              <a:t>Super Mario bros</a:t>
            </a:r>
            <a:endParaRPr lang="en-US" dirty="0"/>
          </a:p>
        </p:txBody>
      </p:sp>
      <p:sp>
        <p:nvSpPr>
          <p:cNvPr id="8" name="Text Placeholder 7">
            <a:extLst>
              <a:ext uri="{FF2B5EF4-FFF2-40B4-BE49-F238E27FC236}">
                <a16:creationId xmlns:a16="http://schemas.microsoft.com/office/drawing/2014/main" id="{C2A7988D-BBCB-4B53-861D-574B3D754BF4}"/>
              </a:ext>
            </a:extLst>
          </p:cNvPr>
          <p:cNvSpPr>
            <a:spLocks noGrp="1"/>
          </p:cNvSpPr>
          <p:nvPr>
            <p:ph type="body" sz="quarter" idx="14"/>
          </p:nvPr>
        </p:nvSpPr>
        <p:spPr/>
        <p:txBody>
          <a:bodyPr/>
          <a:lstStyle/>
          <a:p>
            <a:r>
              <a:rPr lang="en-GB" dirty="0"/>
              <a:t>From Nintendo and Illumination comes a new animated film based on the world of Mario.</a:t>
            </a:r>
          </a:p>
        </p:txBody>
      </p:sp>
      <p:sp>
        <p:nvSpPr>
          <p:cNvPr id="16" name="Rectangle 15">
            <a:extLst>
              <a:ext uri="{FF2B5EF4-FFF2-40B4-BE49-F238E27FC236}">
                <a16:creationId xmlns:a16="http://schemas.microsoft.com/office/drawing/2014/main" id="{55822937-1369-4930-8648-0951018680F8}"/>
              </a:ext>
            </a:extLst>
          </p:cNvPr>
          <p:cNvSpPr/>
          <p:nvPr/>
        </p:nvSpPr>
        <p:spPr>
          <a:xfrm>
            <a:off x="11127893" y="7198930"/>
            <a:ext cx="2315057" cy="194925"/>
          </a:xfrm>
          <a:prstGeom prst="rect">
            <a:avLst/>
          </a:prstGeom>
        </p:spPr>
        <p:txBody>
          <a:bodyPr wrap="none">
            <a:spAutoFit/>
          </a:bodyPr>
          <a:lstStyle/>
          <a:p>
            <a:pPr marL="0" marR="0" lvl="0" indent="0" algn="r" defTabSz="961844" rtl="0" eaLnBrk="1" fontAlgn="auto" latinLnBrk="0" hangingPunct="1">
              <a:lnSpc>
                <a:spcPts val="842"/>
              </a:lnSpc>
              <a:spcBef>
                <a:spcPts val="0"/>
              </a:spcBef>
              <a:spcAft>
                <a:spcPts val="0"/>
              </a:spcAft>
              <a:buClr>
                <a:srgbClr val="FFFFFF"/>
              </a:buClr>
              <a:buSzPct val="100000"/>
              <a:buFontTx/>
              <a:buNone/>
              <a:tabLst/>
              <a:defRPr/>
            </a:pPr>
            <a:r>
              <a:rPr kumimoji="0" lang="en-GB" sz="700" i="0" u="none" strike="noStrike" kern="1200" cap="none" spc="0" normalizeH="0" baseline="0" noProof="0" dirty="0">
                <a:ln>
                  <a:noFill/>
                </a:ln>
                <a:solidFill>
                  <a:srgbClr val="000000"/>
                </a:solidFill>
                <a:effectLst/>
                <a:uLnTx/>
                <a:uFillTx/>
                <a:latin typeface="Arial"/>
                <a:ea typeface="+mn-ea"/>
                <a:cs typeface="+mn-cs"/>
              </a:rPr>
              <a:t>Source: DCM Planner, based on industry admissions </a:t>
            </a:r>
            <a:endParaRPr kumimoji="0" lang="en-US" sz="70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11" name="Table 5">
            <a:extLst>
              <a:ext uri="{FF2B5EF4-FFF2-40B4-BE49-F238E27FC236}">
                <a16:creationId xmlns:a16="http://schemas.microsoft.com/office/drawing/2014/main" id="{9D918563-3EC7-448A-A450-1695179FC611}"/>
              </a:ext>
            </a:extLst>
          </p:cNvPr>
          <p:cNvGraphicFramePr>
            <a:graphicFrameLocks noGrp="1"/>
          </p:cNvGraphicFramePr>
          <p:nvPr>
            <p:extLst>
              <p:ext uri="{D42A27DB-BD31-4B8C-83A1-F6EECF244321}">
                <p14:modId xmlns:p14="http://schemas.microsoft.com/office/powerpoint/2010/main" val="2020765307"/>
              </p:ext>
            </p:extLst>
          </p:nvPr>
        </p:nvGraphicFramePr>
        <p:xfrm>
          <a:off x="250950" y="993181"/>
          <a:ext cx="8235658" cy="760178"/>
        </p:xfrm>
        <a:graphic>
          <a:graphicData uri="http://schemas.openxmlformats.org/drawingml/2006/table">
            <a:tbl>
              <a:tblPr firstRow="1" bandRow="1">
                <a:tableStyleId>{5C22544A-7EE6-4342-B048-85BDC9FD1C3A}</a:tableStyleId>
              </a:tblPr>
              <a:tblGrid>
                <a:gridCol w="1371944">
                  <a:extLst>
                    <a:ext uri="{9D8B030D-6E8A-4147-A177-3AD203B41FA5}">
                      <a16:colId xmlns:a16="http://schemas.microsoft.com/office/drawing/2014/main" val="1043653864"/>
                    </a:ext>
                  </a:extLst>
                </a:gridCol>
                <a:gridCol w="2150917">
                  <a:extLst>
                    <a:ext uri="{9D8B030D-6E8A-4147-A177-3AD203B41FA5}">
                      <a16:colId xmlns:a16="http://schemas.microsoft.com/office/drawing/2014/main" val="1430915649"/>
                    </a:ext>
                  </a:extLst>
                </a:gridCol>
                <a:gridCol w="1657171">
                  <a:extLst>
                    <a:ext uri="{9D8B030D-6E8A-4147-A177-3AD203B41FA5}">
                      <a16:colId xmlns:a16="http://schemas.microsoft.com/office/drawing/2014/main" val="1969532920"/>
                    </a:ext>
                  </a:extLst>
                </a:gridCol>
                <a:gridCol w="1228436">
                  <a:extLst>
                    <a:ext uri="{9D8B030D-6E8A-4147-A177-3AD203B41FA5}">
                      <a16:colId xmlns:a16="http://schemas.microsoft.com/office/drawing/2014/main" val="696929619"/>
                    </a:ext>
                  </a:extLst>
                </a:gridCol>
                <a:gridCol w="1827190">
                  <a:extLst>
                    <a:ext uri="{9D8B030D-6E8A-4147-A177-3AD203B41FA5}">
                      <a16:colId xmlns:a16="http://schemas.microsoft.com/office/drawing/2014/main" val="214587584"/>
                    </a:ext>
                  </a:extLst>
                </a:gridCol>
              </a:tblGrid>
              <a:tr h="348698">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RELEASE DATE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EST. INDUSTRY ADMISSIONS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348698">
                <a:tc>
                  <a:txBody>
                    <a:bodyPr/>
                    <a:lstStyle/>
                    <a:p>
                      <a:pPr algn="ctr"/>
                      <a:r>
                        <a:rPr lang="en-GB" sz="1050" b="0" kern="1200" dirty="0">
                          <a:solidFill>
                            <a:schemeClr val="bg1"/>
                          </a:solidFill>
                          <a:latin typeface="+mn-lt"/>
                          <a:ea typeface="+mn-ea"/>
                          <a:cs typeface="+mn-cs"/>
                        </a:rPr>
                        <a:t>31 Mar</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4.4m</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Animation</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No</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No</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graphicFrame>
        <p:nvGraphicFramePr>
          <p:cNvPr id="14" name="Table 2">
            <a:extLst>
              <a:ext uri="{FF2B5EF4-FFF2-40B4-BE49-F238E27FC236}">
                <a16:creationId xmlns:a16="http://schemas.microsoft.com/office/drawing/2014/main" id="{3609DACE-B832-4C9A-912A-8045E3FAE3C5}"/>
              </a:ext>
            </a:extLst>
          </p:cNvPr>
          <p:cNvGraphicFramePr>
            <a:graphicFrameLocks noGrp="1"/>
          </p:cNvGraphicFramePr>
          <p:nvPr>
            <p:extLst>
              <p:ext uri="{D42A27DB-BD31-4B8C-83A1-F6EECF244321}">
                <p14:modId xmlns:p14="http://schemas.microsoft.com/office/powerpoint/2010/main" val="3694465221"/>
              </p:ext>
            </p:extLst>
          </p:nvPr>
        </p:nvGraphicFramePr>
        <p:xfrm>
          <a:off x="270000" y="5296488"/>
          <a:ext cx="8107962" cy="1368935"/>
        </p:xfrm>
        <a:graphic>
          <a:graphicData uri="http://schemas.openxmlformats.org/drawingml/2006/table">
            <a:tbl>
              <a:tblPr firstRow="1" bandRow="1">
                <a:tableStyleId>{5C22544A-7EE6-4342-B048-85BDC9FD1C3A}</a:tableStyleId>
              </a:tblPr>
              <a:tblGrid>
                <a:gridCol w="1351327">
                  <a:extLst>
                    <a:ext uri="{9D8B030D-6E8A-4147-A177-3AD203B41FA5}">
                      <a16:colId xmlns:a16="http://schemas.microsoft.com/office/drawing/2014/main" val="1395259455"/>
                    </a:ext>
                  </a:extLst>
                </a:gridCol>
                <a:gridCol w="1351327">
                  <a:extLst>
                    <a:ext uri="{9D8B030D-6E8A-4147-A177-3AD203B41FA5}">
                      <a16:colId xmlns:a16="http://schemas.microsoft.com/office/drawing/2014/main" val="683455642"/>
                    </a:ext>
                  </a:extLst>
                </a:gridCol>
                <a:gridCol w="1351327">
                  <a:extLst>
                    <a:ext uri="{9D8B030D-6E8A-4147-A177-3AD203B41FA5}">
                      <a16:colId xmlns:a16="http://schemas.microsoft.com/office/drawing/2014/main" val="2016657501"/>
                    </a:ext>
                  </a:extLst>
                </a:gridCol>
                <a:gridCol w="1351327">
                  <a:extLst>
                    <a:ext uri="{9D8B030D-6E8A-4147-A177-3AD203B41FA5}">
                      <a16:colId xmlns:a16="http://schemas.microsoft.com/office/drawing/2014/main" val="2752111294"/>
                    </a:ext>
                  </a:extLst>
                </a:gridCol>
                <a:gridCol w="1489837">
                  <a:extLst>
                    <a:ext uri="{9D8B030D-6E8A-4147-A177-3AD203B41FA5}">
                      <a16:colId xmlns:a16="http://schemas.microsoft.com/office/drawing/2014/main" val="1099605818"/>
                    </a:ext>
                  </a:extLst>
                </a:gridCol>
                <a:gridCol w="1212817">
                  <a:extLst>
                    <a:ext uri="{9D8B030D-6E8A-4147-A177-3AD203B41FA5}">
                      <a16:colId xmlns:a16="http://schemas.microsoft.com/office/drawing/2014/main" val="19339951"/>
                    </a:ext>
                  </a:extLst>
                </a:gridCol>
              </a:tblGrid>
              <a:tr h="466437">
                <a:tc>
                  <a:txBody>
                    <a:bodyPr/>
                    <a:lstStyle/>
                    <a:p>
                      <a:pPr algn="ctr"/>
                      <a:endParaRPr lang="en-GB" sz="1100" dirty="0">
                        <a:solidFill>
                          <a:schemeClr val="bg1"/>
                        </a:solidFill>
                      </a:endParaRP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Arial" pitchFamily="34" charset="0"/>
                          <a:ea typeface="+mn-ea"/>
                          <a:cs typeface="Arial" pitchFamily="34" charset="0"/>
                        </a:rPr>
                        <a:t>Adults (16+)</a:t>
                      </a:r>
                      <a:endParaRPr lang="en-GB" sz="1100" dirty="0">
                        <a:solidFill>
                          <a:schemeClr val="accent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Arial" pitchFamily="34" charset="0"/>
                          <a:ea typeface="+mn-ea"/>
                          <a:cs typeface="Arial" pitchFamily="34" charset="0"/>
                        </a:rPr>
                        <a:t>Main shoppers with children</a:t>
                      </a:r>
                      <a:endParaRPr lang="en-GB" sz="1100" dirty="0">
                        <a:solidFill>
                          <a:schemeClr val="accent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Arial" pitchFamily="34" charset="0"/>
                          <a:ea typeface="+mn-ea"/>
                          <a:cs typeface="Arial" pitchFamily="34" charset="0"/>
                        </a:rPr>
                        <a:t>16-34 Adults</a:t>
                      </a:r>
                      <a:endParaRPr lang="en-GB" sz="1100" dirty="0">
                        <a:solidFill>
                          <a:schemeClr val="accent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Arial" pitchFamily="34" charset="0"/>
                          <a:ea typeface="+mn-ea"/>
                          <a:cs typeface="Arial" pitchFamily="34" charset="0"/>
                        </a:rPr>
                        <a:t>Children (7-15)</a:t>
                      </a:r>
                      <a:endParaRPr lang="en-GB" sz="1100" dirty="0">
                        <a:solidFill>
                          <a:schemeClr val="accent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altLang="en-US" sz="1100" b="1" i="0" u="none" strike="noStrike" kern="1200" cap="none" spc="0" normalizeH="0" baseline="0" noProof="0" dirty="0">
                          <a:ln>
                            <a:noFill/>
                          </a:ln>
                          <a:solidFill>
                            <a:schemeClr val="accent2"/>
                          </a:solidFill>
                          <a:effectLst/>
                          <a:uLnTx/>
                          <a:uFillTx/>
                          <a:latin typeface="Arial" pitchFamily="34" charset="0"/>
                          <a:ea typeface="+mn-ea"/>
                          <a:cs typeface="Arial" pitchFamily="34" charset="0"/>
                        </a:rPr>
                        <a:t>ABC1 Adults</a:t>
                      </a:r>
                      <a:endParaRPr lang="en-GB" sz="1100" dirty="0">
                        <a:solidFill>
                          <a:schemeClr val="accent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350658108"/>
                  </a:ext>
                </a:extLst>
              </a:tr>
              <a:tr h="285045">
                <a:tc>
                  <a:txBody>
                    <a:bodyPr/>
                    <a:lstStyle/>
                    <a:p>
                      <a:pPr algn="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REACH</a:t>
                      </a:r>
                      <a:endParaRPr lang="en-GB" sz="110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4.9%</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7.9%</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7.2%</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23.2%</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894699348"/>
                  </a:ext>
                </a:extLst>
              </a:tr>
              <a:tr h="285045">
                <a:tc>
                  <a:txBody>
                    <a:bodyPr/>
                    <a:lstStyle/>
                    <a:p>
                      <a:pPr algn="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IMPACTS</a:t>
                      </a:r>
                      <a:endParaRPr lang="en-GB" sz="110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2.7m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4.2m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1.2m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1.8m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1.3m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23583829"/>
                  </a:ext>
                </a:extLst>
              </a:tr>
              <a:tr h="332408">
                <a:tc>
                  <a:txBody>
                    <a:bodyPr/>
                    <a:lstStyle/>
                    <a:p>
                      <a:pPr marL="0" marR="0" lvl="0" indent="0" algn="r" defTabSz="961844" rtl="0" eaLnBrk="1" fontAlgn="auto" latinLnBrk="0" hangingPunct="1">
                        <a:lnSpc>
                          <a:spcPts val="1800"/>
                        </a:lnSpc>
                        <a:spcBef>
                          <a:spcPts val="0"/>
                        </a:spcBef>
                        <a:spcAft>
                          <a:spcPts val="0"/>
                        </a:spcAft>
                        <a:buClr>
                          <a:srgbClr val="FFFFFF"/>
                        </a:buClr>
                        <a:buSzPct val="100000"/>
                        <a:buFont typeface="Arial"/>
                        <a:buNone/>
                        <a:tabLst/>
                        <a:defRPr/>
                      </a:pP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TVRS</a:t>
                      </a: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9.3</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29</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619276226"/>
                  </a:ext>
                </a:extLst>
              </a:tr>
            </a:tbl>
          </a:graphicData>
        </a:graphic>
      </p:graphicFrame>
      <p:pic>
        <p:nvPicPr>
          <p:cNvPr id="2" name="Picture 1">
            <a:extLst>
              <a:ext uri="{FF2B5EF4-FFF2-40B4-BE49-F238E27FC236}">
                <a16:creationId xmlns:a16="http://schemas.microsoft.com/office/drawing/2014/main" id="{B71724C9-E72F-B27A-F1BB-119607346F26}"/>
              </a:ext>
            </a:extLst>
          </p:cNvPr>
          <p:cNvPicPr>
            <a:picLocks noChangeAspect="1"/>
          </p:cNvPicPr>
          <p:nvPr/>
        </p:nvPicPr>
        <p:blipFill>
          <a:blip r:embed="rId3"/>
          <a:stretch>
            <a:fillRect/>
          </a:stretch>
        </p:blipFill>
        <p:spPr>
          <a:xfrm>
            <a:off x="8835386" y="630849"/>
            <a:ext cx="4047580" cy="6034574"/>
          </a:xfrm>
          <a:prstGeom prst="rect">
            <a:avLst/>
          </a:prstGeom>
        </p:spPr>
      </p:pic>
    </p:spTree>
    <p:extLst>
      <p:ext uri="{BB962C8B-B14F-4D97-AF65-F5344CB8AC3E}">
        <p14:creationId xmlns:p14="http://schemas.microsoft.com/office/powerpoint/2010/main" val="297826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mag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39CE8977-1B51-3943-9CDA-1946ADC91368}"/>
    </a:ext>
  </a:extLst>
</a:theme>
</file>

<file path=ppt/theme/theme2.xml><?xml version="1.0" encoding="utf-8"?>
<a:theme xmlns:a="http://schemas.openxmlformats.org/drawingml/2006/main" name="Blank with title">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0B0B607F-089B-6844-A8D9-24E3A5F3413A}"/>
    </a:ext>
  </a:extLst>
</a:theme>
</file>

<file path=ppt/theme/theme3.xml><?xml version="1.0" encoding="utf-8"?>
<a:theme xmlns:a="http://schemas.openxmlformats.org/drawingml/2006/main" name="1_Imag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77D2BE2C-4F9E-A04C-A456-227C2C097814}"/>
    </a:ext>
  </a:extLst>
</a:theme>
</file>

<file path=ppt/theme/theme4.xml><?xml version="1.0" encoding="utf-8"?>
<a:theme xmlns:a="http://schemas.openxmlformats.org/drawingml/2006/main" name="1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22701653-4465-F94D-97F9-4C49C5F07FCB}"/>
    </a:ext>
  </a:extLst>
</a:theme>
</file>

<file path=ppt/theme/theme5.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AAF47608315248A36B72E121849E10" ma:contentTypeVersion="10" ma:contentTypeDescription="Create a new document." ma:contentTypeScope="" ma:versionID="4f64f044f075d211c38da980bf8f6543">
  <xsd:schema xmlns:xsd="http://www.w3.org/2001/XMLSchema" xmlns:xs="http://www.w3.org/2001/XMLSchema" xmlns:p="http://schemas.microsoft.com/office/2006/metadata/properties" xmlns:ns3="50a49a54-5dbb-4b0f-aa98-dd78e74d4392" targetNamespace="http://schemas.microsoft.com/office/2006/metadata/properties" ma:root="true" ma:fieldsID="ff942417305a1b3af5d97ffe17a74857" ns3:_="">
    <xsd:import namespace="50a49a54-5dbb-4b0f-aa98-dd78e74d4392"/>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a49a54-5dbb-4b0f-aa98-dd78e74d439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F58012-F546-46BB-8B50-4F38968B34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a49a54-5dbb-4b0f-aa98-dd78e74d43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16538F-5D31-4837-B475-99264461C92A}">
  <ds:schemaRefs>
    <ds:schemaRef ds:uri="http://schemas.microsoft.com/office/infopath/2007/PartnerControls"/>
    <ds:schemaRef ds:uri="http://schemas.microsoft.com/office/2006/documentManagement/types"/>
    <ds:schemaRef ds:uri="50a49a54-5dbb-4b0f-aa98-dd78e74d4392"/>
    <ds:schemaRef ds:uri="http://schemas.microsoft.com/office/2006/metadata/properties"/>
    <ds:schemaRef ds:uri="http://purl.org/dc/elements/1.1/"/>
    <ds:schemaRef ds:uri="http://schemas.openxmlformats.org/package/2006/metadata/core-properties"/>
    <ds:schemaRef ds:uri="http://purl.org/dc/terms/"/>
    <ds:schemaRef ds:uri="http://www.w3.org/XML/1998/namespace"/>
    <ds:schemaRef ds:uri="http://purl.org/dc/dcmitype/"/>
  </ds:schemaRefs>
</ds:datastoreItem>
</file>

<file path=customXml/itemProps3.xml><?xml version="1.0" encoding="utf-8"?>
<ds:datastoreItem xmlns:ds="http://schemas.openxmlformats.org/officeDocument/2006/customXml" ds:itemID="{2DFED706-C8CA-47F0-966B-C7E6019599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2371</Words>
  <Application>Microsoft Office PowerPoint</Application>
  <PresentationFormat>Custom</PresentationFormat>
  <Paragraphs>367</Paragraphs>
  <Slides>18</Slides>
  <Notes>11</Notes>
  <HiddenSlides>0</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18</vt:i4>
      </vt:variant>
    </vt:vector>
  </HeadingPairs>
  <TitlesOfParts>
    <vt:vector size="31" baseType="lpstr">
      <vt:lpstr>Arial</vt:lpstr>
      <vt:lpstr>Arial</vt:lpstr>
      <vt:lpstr>Calibri</vt:lpstr>
      <vt:lpstr>Century Gothic</vt:lpstr>
      <vt:lpstr>Gill Sans</vt:lpstr>
      <vt:lpstr>Impact</vt:lpstr>
      <vt:lpstr>Lucida Grande</vt:lpstr>
      <vt:lpstr>Wingdings</vt:lpstr>
      <vt:lpstr>Image Slides</vt:lpstr>
      <vt:lpstr>Blank with title</vt:lpstr>
      <vt:lpstr>1_Image Slides</vt:lpstr>
      <vt:lpstr>1_Copy Slides</vt:lpstr>
      <vt:lpstr>think-cell Slide</vt:lpstr>
      <vt:lpstr>Family audiences</vt:lpstr>
      <vt:lpstr>FAMILIES love a trip to the cinema </vt:lpstr>
      <vt:lpstr>PowerPoint Presentation</vt:lpstr>
      <vt:lpstr>Family ticket sales ALIGN WITH key HOLIDAY periods</vt:lpstr>
      <vt:lpstr>Frequent cinemagoing families feel more positive towards the cinema</vt:lpstr>
      <vt:lpstr>Puss in boots: the last wish</vt:lpstr>
      <vt:lpstr>Puss in boots: the last wish</vt:lpstr>
      <vt:lpstr>Super mario bros</vt:lpstr>
      <vt:lpstr>Super Mario bros</vt:lpstr>
      <vt:lpstr>The little mermaid</vt:lpstr>
      <vt:lpstr>The little mermaid</vt:lpstr>
      <vt:lpstr>Elemental </vt:lpstr>
      <vt:lpstr>elemental</vt:lpstr>
      <vt:lpstr>PowerPoint Presentation</vt:lpstr>
      <vt:lpstr>MAIN SHOPPER WITH CHILDREN CINEMAGOERS</vt:lpstr>
      <vt:lpstr>WHAT CAN CINEMA ADD TO THE PLAN?</vt:lpstr>
      <vt:lpstr>MCDONALD’S</vt:lpstr>
      <vt:lpstr>Center Parcs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2019-11-14T15:00:06Z</dcterms:created>
  <dcterms:modified xsi:type="dcterms:W3CDTF">2022-12-01T10:39:15Z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TC034606149991</vt:lpwstr>
  </property>
  <property fmtid="{D5CDD505-2E9C-101B-9397-08002B2CF9AE}" pid="3" name="ContentTypeId">
    <vt:lpwstr>0x010100EFAAF47608315248A36B72E121849E10</vt:lpwstr>
  </property>
</Properties>
</file>