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embeddings/oleObject1.bin" ContentType="application/vnd.openxmlformats-officedocument.oleObject"/>
  <Override PartName="/ppt/tags/tag3.xml" ContentType="application/vnd.openxmlformats-officedocument.presentationml.tags+xml"/>
  <Override PartName="/ppt/embeddings/oleObject2.bin" ContentType="application/vnd.openxmlformats-officedocument.oleObject"/>
  <Override PartName="/ppt/tags/tag4.xml" ContentType="application/vnd.openxmlformats-officedocument.presentationml.tags+xml"/>
  <Override PartName="/ppt/embeddings/oleObject3.bin" ContentType="application/vnd.openxmlformats-officedocument.oleObject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embeddings/oleObject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2"/>
  </p:sldMasterIdLst>
  <p:notesMasterIdLst>
    <p:notesMasterId r:id="rId5"/>
  </p:notesMasterIdLst>
  <p:handoutMasterIdLst>
    <p:handoutMasterId r:id="rId6"/>
  </p:handoutMasterIdLst>
  <p:sldIdLst>
    <p:sldId id="454" r:id="rId3"/>
    <p:sldId id="455" r:id="rId4"/>
  </p:sldIdLst>
  <p:sldSz cx="10080625" cy="7561263"/>
  <p:notesSz cx="6858000" cy="9144000"/>
  <p:custDataLst>
    <p:tags r:id="rId8"/>
  </p:custDataLst>
  <p:defaultTextStyle>
    <a:defPPr>
      <a:defRPr lang="en-US"/>
    </a:defPPr>
    <a:lvl1pPr marL="0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0923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1844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2769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23691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04613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85535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66458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47378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578">
          <p15:clr>
            <a:srgbClr val="A4A3A4"/>
          </p15:clr>
        </p15:guide>
        <p15:guide id="2" orient="horz" pos="4624">
          <p15:clr>
            <a:srgbClr val="A4A3A4"/>
          </p15:clr>
        </p15:guide>
        <p15:guide id="3" orient="horz" pos="1513">
          <p15:clr>
            <a:srgbClr val="A4A3A4"/>
          </p15:clr>
        </p15:guide>
        <p15:guide id="4" orient="horz" pos="1220">
          <p15:clr>
            <a:srgbClr val="A4A3A4"/>
          </p15:clr>
        </p15:guide>
        <p15:guide id="5" orient="horz" pos="879">
          <p15:clr>
            <a:srgbClr val="A4A3A4"/>
          </p15:clr>
        </p15:guide>
        <p15:guide id="6" orient="horz" pos="1154">
          <p15:clr>
            <a:srgbClr val="A4A3A4"/>
          </p15:clr>
        </p15:guide>
        <p15:guide id="7" orient="horz" pos="1860">
          <p15:clr>
            <a:srgbClr val="A4A3A4"/>
          </p15:clr>
        </p15:guide>
        <p15:guide id="8" orient="horz" pos="1919">
          <p15:clr>
            <a:srgbClr val="A4A3A4"/>
          </p15:clr>
        </p15:guide>
        <p15:guide id="9" orient="horz" pos="2613">
          <p15:clr>
            <a:srgbClr val="A4A3A4"/>
          </p15:clr>
        </p15:guide>
        <p15:guide id="10" orient="horz" pos="2899">
          <p15:clr>
            <a:srgbClr val="A4A3A4"/>
          </p15:clr>
        </p15:guide>
        <p15:guide id="11" orient="horz" pos="3243">
          <p15:clr>
            <a:srgbClr val="A4A3A4"/>
          </p15:clr>
        </p15:guide>
        <p15:guide id="12" orient="horz" pos="3675">
          <p15:clr>
            <a:srgbClr val="A4A3A4"/>
          </p15:clr>
        </p15:guide>
        <p15:guide id="13" orient="horz" pos="4285">
          <p15:clr>
            <a:srgbClr val="A4A3A4"/>
          </p15:clr>
        </p15:guide>
        <p15:guide id="14" orient="horz" pos="3316">
          <p15:clr>
            <a:srgbClr val="A4A3A4"/>
          </p15:clr>
        </p15:guide>
        <p15:guide id="15" orient="horz" pos="3597">
          <p15:clr>
            <a:srgbClr val="A4A3A4"/>
          </p15:clr>
        </p15:guide>
        <p15:guide id="16" orient="horz" pos="4008">
          <p15:clr>
            <a:srgbClr val="A4A3A4"/>
          </p15:clr>
        </p15:guide>
        <p15:guide id="17" orient="horz" pos="4357">
          <p15:clr>
            <a:srgbClr val="A4A3A4"/>
          </p15:clr>
        </p15:guide>
        <p15:guide id="18" orient="horz" pos="3937">
          <p15:clr>
            <a:srgbClr val="A4A3A4"/>
          </p15:clr>
        </p15:guide>
        <p15:guide id="19" orient="horz" pos="2962">
          <p15:clr>
            <a:srgbClr val="A4A3A4"/>
          </p15:clr>
        </p15:guide>
        <p15:guide id="20" orient="horz" pos="2547">
          <p15:clr>
            <a:srgbClr val="A4A3A4"/>
          </p15:clr>
        </p15:guide>
        <p15:guide id="21" orient="horz" pos="2265">
          <p15:clr>
            <a:srgbClr val="A4A3A4"/>
          </p15:clr>
        </p15:guide>
        <p15:guide id="22" orient="horz" pos="2201">
          <p15:clr>
            <a:srgbClr val="A4A3A4"/>
          </p15:clr>
        </p15:guide>
        <p15:guide id="23" orient="horz" pos="183">
          <p15:clr>
            <a:srgbClr val="A4A3A4"/>
          </p15:clr>
        </p15:guide>
        <p15:guide id="24" orient="horz" pos="467">
          <p15:clr>
            <a:srgbClr val="A4A3A4"/>
          </p15:clr>
        </p15:guide>
        <p15:guide id="25" orient="horz" pos="525">
          <p15:clr>
            <a:srgbClr val="A4A3A4"/>
          </p15:clr>
        </p15:guide>
        <p15:guide id="26" orient="horz" pos="807">
          <p15:clr>
            <a:srgbClr val="A4A3A4"/>
          </p15:clr>
        </p15:guide>
        <p15:guide id="27" pos="180">
          <p15:clr>
            <a:srgbClr val="A4A3A4"/>
          </p15:clr>
        </p15:guide>
        <p15:guide id="28" pos="3217">
          <p15:clr>
            <a:srgbClr val="A4A3A4"/>
          </p15:clr>
        </p15:guide>
        <p15:guide id="29" pos="625">
          <p15:clr>
            <a:srgbClr val="A4A3A4"/>
          </p15:clr>
        </p15:guide>
        <p15:guide id="30" pos="689">
          <p15:clr>
            <a:srgbClr val="A4A3A4"/>
          </p15:clr>
        </p15:guide>
        <p15:guide id="31" pos="1121">
          <p15:clr>
            <a:srgbClr val="A4A3A4"/>
          </p15:clr>
        </p15:guide>
        <p15:guide id="32" pos="1196">
          <p15:clr>
            <a:srgbClr val="A4A3A4"/>
          </p15:clr>
        </p15:guide>
        <p15:guide id="33" pos="1629">
          <p15:clr>
            <a:srgbClr val="A4A3A4"/>
          </p15:clr>
        </p15:guide>
        <p15:guide id="34" pos="1705">
          <p15:clr>
            <a:srgbClr val="A4A3A4"/>
          </p15:clr>
        </p15:guide>
        <p15:guide id="35" pos="2138">
          <p15:clr>
            <a:srgbClr val="A4A3A4"/>
          </p15:clr>
        </p15:guide>
        <p15:guide id="36" pos="2206">
          <p15:clr>
            <a:srgbClr val="A4A3A4"/>
          </p15:clr>
        </p15:guide>
        <p15:guide id="37" pos="2662">
          <p15:clr>
            <a:srgbClr val="A4A3A4"/>
          </p15:clr>
        </p15:guide>
        <p15:guide id="38" pos="2734">
          <p15:clr>
            <a:srgbClr val="A4A3A4"/>
          </p15:clr>
        </p15:guide>
        <p15:guide id="39" pos="3146">
          <p15:clr>
            <a:srgbClr val="A4A3A4"/>
          </p15:clr>
        </p15:guide>
        <p15:guide id="40" pos="3635">
          <p15:clr>
            <a:srgbClr val="A4A3A4"/>
          </p15:clr>
        </p15:guide>
        <p15:guide id="41" pos="3711">
          <p15:clr>
            <a:srgbClr val="A4A3A4"/>
          </p15:clr>
        </p15:guide>
        <p15:guide id="42" pos="4150">
          <p15:clr>
            <a:srgbClr val="A4A3A4"/>
          </p15:clr>
        </p15:guide>
        <p15:guide id="43" pos="4226">
          <p15:clr>
            <a:srgbClr val="A4A3A4"/>
          </p15:clr>
        </p15:guide>
        <p15:guide id="44" pos="4653">
          <p15:clr>
            <a:srgbClr val="A4A3A4"/>
          </p15:clr>
        </p15:guide>
        <p15:guide id="45" pos="4735">
          <p15:clr>
            <a:srgbClr val="A4A3A4"/>
          </p15:clr>
        </p15:guide>
        <p15:guide id="46" pos="5164">
          <p15:clr>
            <a:srgbClr val="A4A3A4"/>
          </p15:clr>
        </p15:guide>
        <p15:guide id="47" pos="5242">
          <p15:clr>
            <a:srgbClr val="A4A3A4"/>
          </p15:clr>
        </p15:guide>
        <p15:guide id="48" pos="5675">
          <p15:clr>
            <a:srgbClr val="A4A3A4"/>
          </p15:clr>
        </p15:guide>
        <p15:guide id="49" pos="5743">
          <p15:clr>
            <a:srgbClr val="A4A3A4"/>
          </p15:clr>
        </p15:guide>
        <p15:guide id="50" pos="617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B3449"/>
    <a:srgbClr val="EA576C"/>
    <a:srgbClr val="DFDEDE"/>
    <a:srgbClr val="8A8A8D"/>
    <a:srgbClr val="F8F8F8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5927" autoAdjust="0"/>
    <p:restoredTop sz="94584" autoAdjust="0"/>
  </p:normalViewPr>
  <p:slideViewPr>
    <p:cSldViewPr snapToGrid="0">
      <p:cViewPr varScale="1">
        <p:scale>
          <a:sx n="114" d="100"/>
          <a:sy n="114" d="100"/>
        </p:scale>
        <p:origin x="-1568" y="-120"/>
      </p:cViewPr>
      <p:guideLst>
        <p:guide orient="horz" pos="1578"/>
        <p:guide orient="horz" pos="4624"/>
        <p:guide orient="horz" pos="1513"/>
        <p:guide orient="horz" pos="1220"/>
        <p:guide orient="horz" pos="879"/>
        <p:guide orient="horz" pos="1154"/>
        <p:guide orient="horz" pos="1860"/>
        <p:guide orient="horz" pos="1919"/>
        <p:guide orient="horz" pos="2613"/>
        <p:guide orient="horz" pos="2899"/>
        <p:guide orient="horz" pos="3243"/>
        <p:guide orient="horz" pos="3675"/>
        <p:guide orient="horz" pos="4285"/>
        <p:guide orient="horz" pos="3316"/>
        <p:guide orient="horz" pos="3597"/>
        <p:guide orient="horz" pos="4008"/>
        <p:guide orient="horz" pos="4357"/>
        <p:guide orient="horz" pos="3937"/>
        <p:guide orient="horz" pos="2962"/>
        <p:guide orient="horz" pos="2547"/>
        <p:guide orient="horz" pos="2265"/>
        <p:guide orient="horz" pos="2201"/>
        <p:guide orient="horz" pos="183"/>
        <p:guide orient="horz" pos="467"/>
        <p:guide orient="horz" pos="525"/>
        <p:guide orient="horz" pos="807"/>
        <p:guide pos="180"/>
        <p:guide pos="3217"/>
        <p:guide pos="625"/>
        <p:guide pos="689"/>
        <p:guide pos="1121"/>
        <p:guide pos="1196"/>
        <p:guide pos="1629"/>
        <p:guide pos="1705"/>
        <p:guide pos="2138"/>
        <p:guide pos="2206"/>
        <p:guide pos="2662"/>
        <p:guide pos="2734"/>
        <p:guide pos="3146"/>
        <p:guide pos="3635"/>
        <p:guide pos="3711"/>
        <p:guide pos="4150"/>
        <p:guide pos="4226"/>
        <p:guide pos="4653"/>
        <p:guide pos="4735"/>
        <p:guide pos="5164"/>
        <p:guide pos="5242"/>
        <p:guide pos="5675"/>
        <p:guide pos="5743"/>
        <p:guide pos="617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1096"/>
    </p:cViewPr>
  </p:sorterViewPr>
  <p:notesViewPr>
    <p:cSldViewPr snapToGrid="0" showGuides="1">
      <p:cViewPr varScale="1">
        <p:scale>
          <a:sx n="95" d="100"/>
          <a:sy n="95" d="100"/>
        </p:scale>
        <p:origin x="-4256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tags" Target="tags/tag1.xml"/><Relationship Id="rId9" Type="http://schemas.openxmlformats.org/officeDocument/2006/relationships/commentAuthors" Target="commentAuthors.xml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41D12-1BA0-4D16-B253-39E4DA7AD69F}" type="datetimeFigureOut">
              <a:rPr lang="en-US" smtClean="0"/>
              <a:pPr/>
              <a:t>15/09/15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10782-FDC2-4F7C-A018-7A502E508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3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E036-A0EF-40EA-AC2B-818A5F8CFC1C}" type="datetimeFigureOut">
              <a:rPr lang="en-US" smtClean="0"/>
              <a:pPr/>
              <a:t>15/09/15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36D52-512B-47DE-BC94-6C88A56CE9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96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80923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61844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42769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23691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04613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85535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66458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47378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2.vml"/><Relationship Id="rId2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3.vml"/><Relationship Id="rId2" Type="http://schemas.openxmlformats.org/officeDocument/2006/relationships/tags" Target="../tags/tag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_study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3793952" y="1771742"/>
            <a:ext cx="5956870" cy="3652807"/>
          </a:xfrm>
          <a:prstGeom prst="rect">
            <a:avLst/>
          </a:prstGeom>
          <a:solidFill>
            <a:srgbClr val="CAC8C8"/>
          </a:solidFill>
          <a:ln>
            <a:noFill/>
          </a:ln>
          <a:effectLst/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		Insert picture here</a:t>
            </a:r>
            <a:endParaRPr lang="en-US" dirty="0"/>
          </a:p>
        </p:txBody>
      </p:sp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0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2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tle 3"/>
          <p:cNvSpPr>
            <a:spLocks noGrp="1"/>
          </p:cNvSpPr>
          <p:nvPr>
            <p:ph type="title" hasCustomPrompt="1"/>
          </p:nvPr>
        </p:nvSpPr>
        <p:spPr>
          <a:xfrm>
            <a:off x="263445" y="344821"/>
            <a:ext cx="9308541" cy="40956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dirty="0" smtClean="0"/>
              <a:t>Insert property TITLE HERE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250825" y="771889"/>
            <a:ext cx="9328120" cy="237225"/>
          </a:xfrm>
          <a:prstGeom prst="rect">
            <a:avLst/>
          </a:prstGeom>
        </p:spPr>
        <p:txBody>
          <a:bodyPr vert="horz" lIns="36000" tIns="0"/>
          <a:lstStyle>
            <a:lvl1pPr>
              <a:defRPr sz="14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 smtClean="0"/>
              <a:t>Insert subtitle here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 hasCustomPrompt="1"/>
          </p:nvPr>
        </p:nvSpPr>
        <p:spPr>
          <a:xfrm>
            <a:off x="1677988" y="6915150"/>
            <a:ext cx="1504950" cy="517525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8A8A8D"/>
                </a:solidFill>
              </a:defRPr>
            </a:lvl1pPr>
          </a:lstStyle>
          <a:p>
            <a:r>
              <a:rPr lang="en-US" dirty="0" smtClean="0"/>
              <a:t>Logo here</a:t>
            </a:r>
            <a:endParaRPr lang="en-US" dirty="0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6" hasCustomPrompt="1"/>
          </p:nvPr>
        </p:nvSpPr>
        <p:spPr>
          <a:xfrm>
            <a:off x="266700" y="2096146"/>
            <a:ext cx="3057525" cy="1817688"/>
          </a:xfrm>
          <a:prstGeom prst="rect">
            <a:avLst/>
          </a:prstGeom>
        </p:spPr>
        <p:txBody>
          <a:bodyPr vert="horz" lIns="36000" tIns="0"/>
          <a:lstStyle>
            <a:lvl1pPr>
              <a:defRPr sz="1000" b="0" baseline="0">
                <a:solidFill>
                  <a:srgbClr val="000000"/>
                </a:solidFill>
                <a:latin typeface="Arial"/>
                <a:cs typeface="Arial"/>
              </a:defRPr>
            </a:lvl1pPr>
            <a:lvl2pPr>
              <a:defRPr sz="1100">
                <a:solidFill>
                  <a:srgbClr val="000000"/>
                </a:solidFill>
                <a:latin typeface="Arial"/>
                <a:cs typeface="Arial"/>
              </a:defRPr>
            </a:lvl2pPr>
            <a:lvl3pPr>
              <a:defRPr sz="1100">
                <a:solidFill>
                  <a:srgbClr val="000000"/>
                </a:solidFill>
                <a:latin typeface="Arial"/>
                <a:cs typeface="Arial"/>
              </a:defRPr>
            </a:lvl3pPr>
            <a:lvl4pPr>
              <a:defRPr sz="1100">
                <a:solidFill>
                  <a:srgbClr val="000000"/>
                </a:solidFill>
                <a:latin typeface="Arial"/>
                <a:cs typeface="Arial"/>
              </a:defRPr>
            </a:lvl4pPr>
            <a:lvl5pPr>
              <a:defRPr sz="1100">
                <a:solidFill>
                  <a:srgbClr val="000000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b="0" dirty="0" smtClean="0"/>
              <a:t>Insert text here</a:t>
            </a:r>
            <a:endParaRPr lang="en-US" dirty="0"/>
          </a:p>
        </p:txBody>
      </p:sp>
      <p:sp>
        <p:nvSpPr>
          <p:cNvPr id="28" name="Text Placeholder 26"/>
          <p:cNvSpPr>
            <a:spLocks noGrp="1"/>
          </p:cNvSpPr>
          <p:nvPr>
            <p:ph type="body" sz="quarter" idx="17" hasCustomPrompt="1"/>
          </p:nvPr>
        </p:nvSpPr>
        <p:spPr>
          <a:xfrm>
            <a:off x="266700" y="4385300"/>
            <a:ext cx="3057525" cy="1817688"/>
          </a:xfrm>
          <a:prstGeom prst="rect">
            <a:avLst/>
          </a:prstGeom>
        </p:spPr>
        <p:txBody>
          <a:bodyPr vert="horz" lIns="36000" tIns="0"/>
          <a:lstStyle>
            <a:lvl1pPr>
              <a:defRPr sz="1000" b="0" baseline="0">
                <a:solidFill>
                  <a:srgbClr val="000000"/>
                </a:solidFill>
                <a:latin typeface="Arial"/>
                <a:cs typeface="Arial"/>
              </a:defRPr>
            </a:lvl1pPr>
            <a:lvl2pPr>
              <a:defRPr sz="1100">
                <a:solidFill>
                  <a:srgbClr val="000000"/>
                </a:solidFill>
                <a:latin typeface="Arial"/>
                <a:cs typeface="Arial"/>
              </a:defRPr>
            </a:lvl2pPr>
            <a:lvl3pPr>
              <a:defRPr sz="1100">
                <a:solidFill>
                  <a:srgbClr val="000000"/>
                </a:solidFill>
                <a:latin typeface="Arial"/>
                <a:cs typeface="Arial"/>
              </a:defRPr>
            </a:lvl3pPr>
            <a:lvl4pPr>
              <a:defRPr sz="1100">
                <a:solidFill>
                  <a:srgbClr val="000000"/>
                </a:solidFill>
                <a:latin typeface="Arial"/>
                <a:cs typeface="Arial"/>
              </a:defRPr>
            </a:lvl4pPr>
            <a:lvl5pPr>
              <a:defRPr sz="1100">
                <a:solidFill>
                  <a:srgbClr val="000000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b="0" dirty="0" smtClean="0"/>
              <a:t>Insert text here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8" hasCustomPrompt="1"/>
          </p:nvPr>
        </p:nvSpPr>
        <p:spPr>
          <a:xfrm>
            <a:off x="266898" y="1803813"/>
            <a:ext cx="3071813" cy="256620"/>
          </a:xfrm>
          <a:prstGeom prst="rect">
            <a:avLst/>
          </a:prstGeom>
        </p:spPr>
        <p:txBody>
          <a:bodyPr vert="horz" lIns="36000"/>
          <a:lstStyle>
            <a:lvl1pPr>
              <a:defRPr sz="14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smtClean="0"/>
              <a:t>Subheading</a:t>
            </a:r>
            <a:endParaRPr lang="en-US" dirty="0"/>
          </a:p>
        </p:txBody>
      </p:sp>
      <p:sp>
        <p:nvSpPr>
          <p:cNvPr id="31" name="Text Placeholder 29"/>
          <p:cNvSpPr>
            <a:spLocks noGrp="1"/>
          </p:cNvSpPr>
          <p:nvPr>
            <p:ph type="body" sz="quarter" idx="19" hasCustomPrompt="1"/>
          </p:nvPr>
        </p:nvSpPr>
        <p:spPr>
          <a:xfrm>
            <a:off x="266898" y="4108646"/>
            <a:ext cx="3071813" cy="256620"/>
          </a:xfrm>
          <a:prstGeom prst="rect">
            <a:avLst/>
          </a:prstGeom>
        </p:spPr>
        <p:txBody>
          <a:bodyPr vert="horz" lIns="36000"/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smtClean="0"/>
              <a:t>Write ‘Idea’ here</a:t>
            </a:r>
            <a:endParaRPr lang="en-US" dirty="0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5238750" y="5635625"/>
            <a:ext cx="4445000" cy="747713"/>
          </a:xfrm>
          <a:prstGeom prst="rect">
            <a:avLst/>
          </a:prstGeom>
        </p:spPr>
        <p:txBody>
          <a:bodyPr vert="horz"/>
          <a:lstStyle>
            <a:lvl1pPr algn="r">
              <a:defRPr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Insert quote here – can run to two 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705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ase_study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4336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  <a:prstGeom prst="rect">
            <a:avLst/>
          </a:prstGeo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 smtClean="0"/>
              <a:t>Source: Arial 7pt</a:t>
            </a:r>
            <a:endParaRPr lang="en-GB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6737123"/>
            <a:ext cx="10080625" cy="13062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GB" dirty="0" smtClean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 bwMode="gray">
          <a:xfrm>
            <a:off x="-2496" y="6802438"/>
            <a:ext cx="10080625" cy="0"/>
          </a:xfrm>
          <a:prstGeom prst="line">
            <a:avLst/>
          </a:prstGeom>
          <a:ln w="63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3"/>
          <p:cNvSpPr>
            <a:spLocks noGrp="1"/>
          </p:cNvSpPr>
          <p:nvPr>
            <p:ph type="title" hasCustomPrompt="1"/>
          </p:nvPr>
        </p:nvSpPr>
        <p:spPr>
          <a:xfrm>
            <a:off x="263445" y="344821"/>
            <a:ext cx="9308541" cy="40956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dirty="0" smtClean="0"/>
              <a:t>Insert property title here</a:t>
            </a:r>
            <a:endParaRPr lang="en-US" dirty="0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250825" y="783227"/>
            <a:ext cx="9328120" cy="271240"/>
          </a:xfrm>
          <a:prstGeom prst="rect">
            <a:avLst/>
          </a:prstGeom>
        </p:spPr>
        <p:txBody>
          <a:bodyPr vert="horz" lIns="36000" tIns="0"/>
          <a:lstStyle>
            <a:lvl1pPr>
              <a:defRPr sz="14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 smtClean="0"/>
              <a:t>Insert subtitle here</a:t>
            </a:r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2" hasCustomPrompt="1"/>
          </p:nvPr>
        </p:nvSpPr>
        <p:spPr>
          <a:xfrm>
            <a:off x="1677988" y="6915150"/>
            <a:ext cx="1504950" cy="517525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8A8A8D"/>
                </a:solidFill>
              </a:defRPr>
            </a:lvl1pPr>
          </a:lstStyle>
          <a:p>
            <a:r>
              <a:rPr lang="en-US" dirty="0" smtClean="0"/>
              <a:t>Logo here</a:t>
            </a:r>
            <a:endParaRPr lang="en-US" dirty="0"/>
          </a:p>
        </p:txBody>
      </p:sp>
      <p:sp>
        <p:nvSpPr>
          <p:cNvPr id="23" name="Text Placeholder 26"/>
          <p:cNvSpPr>
            <a:spLocks noGrp="1"/>
          </p:cNvSpPr>
          <p:nvPr>
            <p:ph type="body" sz="quarter" idx="16" hasCustomPrompt="1"/>
          </p:nvPr>
        </p:nvSpPr>
        <p:spPr>
          <a:xfrm>
            <a:off x="266700" y="4520385"/>
            <a:ext cx="4060287" cy="1817688"/>
          </a:xfrm>
          <a:prstGeom prst="rect">
            <a:avLst/>
          </a:prstGeom>
        </p:spPr>
        <p:txBody>
          <a:bodyPr vert="horz"/>
          <a:lstStyle>
            <a:lvl1pPr>
              <a:defRPr sz="1000" b="0" baseline="0">
                <a:solidFill>
                  <a:srgbClr val="000000"/>
                </a:solidFill>
                <a:latin typeface="Arial"/>
                <a:cs typeface="Arial"/>
              </a:defRPr>
            </a:lvl1pPr>
            <a:lvl2pPr>
              <a:defRPr sz="1100">
                <a:solidFill>
                  <a:srgbClr val="000000"/>
                </a:solidFill>
                <a:latin typeface="Arial"/>
                <a:cs typeface="Arial"/>
              </a:defRPr>
            </a:lvl2pPr>
            <a:lvl3pPr>
              <a:defRPr sz="1100">
                <a:solidFill>
                  <a:srgbClr val="000000"/>
                </a:solidFill>
                <a:latin typeface="Arial"/>
                <a:cs typeface="Arial"/>
              </a:defRPr>
            </a:lvl3pPr>
            <a:lvl4pPr>
              <a:defRPr sz="1100">
                <a:solidFill>
                  <a:srgbClr val="000000"/>
                </a:solidFill>
                <a:latin typeface="Arial"/>
                <a:cs typeface="Arial"/>
              </a:defRPr>
            </a:lvl4pPr>
            <a:lvl5pPr>
              <a:defRPr sz="1100">
                <a:solidFill>
                  <a:srgbClr val="000000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b="0" dirty="0" smtClean="0"/>
              <a:t>Insert text here</a:t>
            </a:r>
            <a:endParaRPr lang="en-US" dirty="0"/>
          </a:p>
        </p:txBody>
      </p:sp>
      <p:sp>
        <p:nvSpPr>
          <p:cNvPr id="24" name="Text Placeholder 29"/>
          <p:cNvSpPr>
            <a:spLocks noGrp="1"/>
          </p:cNvSpPr>
          <p:nvPr>
            <p:ph type="body" sz="quarter" idx="18" hasCustomPrompt="1"/>
          </p:nvPr>
        </p:nvSpPr>
        <p:spPr>
          <a:xfrm>
            <a:off x="266898" y="4171361"/>
            <a:ext cx="4079261" cy="344487"/>
          </a:xfrm>
          <a:prstGeom prst="rect">
            <a:avLst/>
          </a:prstGeom>
        </p:spPr>
        <p:txBody>
          <a:bodyPr vert="horz"/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smtClean="0"/>
              <a:t>Write ‘Results’ here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5862638" y="1586630"/>
            <a:ext cx="3763962" cy="454274"/>
          </a:xfrm>
          <a:prstGeom prst="rect">
            <a:avLst/>
          </a:prstGeom>
        </p:spPr>
        <p:txBody>
          <a:bodyPr vert="horz"/>
          <a:lstStyle>
            <a:lvl1pPr>
              <a:defRPr sz="11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XX% Insert text here</a:t>
            </a:r>
            <a:endParaRPr lang="en-US" dirty="0"/>
          </a:p>
        </p:txBody>
      </p:sp>
      <p:sp>
        <p:nvSpPr>
          <p:cNvPr id="25" name="Text Placeholder 7"/>
          <p:cNvSpPr>
            <a:spLocks noGrp="1"/>
          </p:cNvSpPr>
          <p:nvPr>
            <p:ph type="body" sz="quarter" idx="20" hasCustomPrompt="1"/>
          </p:nvPr>
        </p:nvSpPr>
        <p:spPr>
          <a:xfrm>
            <a:off x="5862638" y="2357638"/>
            <a:ext cx="3763962" cy="454274"/>
          </a:xfrm>
          <a:prstGeom prst="rect">
            <a:avLst/>
          </a:prstGeom>
        </p:spPr>
        <p:txBody>
          <a:bodyPr vert="horz"/>
          <a:lstStyle>
            <a:lvl1pPr>
              <a:defRPr sz="11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XX% Insert text here</a:t>
            </a:r>
            <a:endParaRPr lang="en-US" dirty="0"/>
          </a:p>
        </p:txBody>
      </p:sp>
      <p:sp>
        <p:nvSpPr>
          <p:cNvPr id="26" name="Text Placeholder 7"/>
          <p:cNvSpPr>
            <a:spLocks noGrp="1"/>
          </p:cNvSpPr>
          <p:nvPr>
            <p:ph type="body" sz="quarter" idx="21" hasCustomPrompt="1"/>
          </p:nvPr>
        </p:nvSpPr>
        <p:spPr>
          <a:xfrm>
            <a:off x="5862638" y="3117307"/>
            <a:ext cx="3763962" cy="454274"/>
          </a:xfrm>
          <a:prstGeom prst="rect">
            <a:avLst/>
          </a:prstGeom>
        </p:spPr>
        <p:txBody>
          <a:bodyPr vert="horz"/>
          <a:lstStyle>
            <a:lvl1pPr>
              <a:defRPr sz="11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XX% Insert 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76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vmlDrawing" Target="../drawings/vmlDrawing1.vml"/><Relationship Id="rId5" Type="http://schemas.openxmlformats.org/officeDocument/2006/relationships/tags" Target="../tags/tag2.xml"/><Relationship Id="rId6" Type="http://schemas.openxmlformats.org/officeDocument/2006/relationships/oleObject" Target="../embeddings/oleObject1.bin"/><Relationship Id="rId7" Type="http://schemas.openxmlformats.org/officeDocument/2006/relationships/image" Target="../media/image1.emf"/><Relationship Id="rId8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1613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38" name="think-cell Slide" r:id="rId6" imgW="6350000" imgH="6350000" progId="">
                  <p:embed/>
                </p:oleObj>
              </mc:Choice>
              <mc:Fallback>
                <p:oleObj name="think-cell Slide" r:id="rId6" imgW="6350000" imgH="6350000" progId="">
                  <p:embed/>
                  <p:pic>
                    <p:nvPicPr>
                      <p:cNvPr id="0" name="Picture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3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1" name="Straight Connector 70"/>
          <p:cNvCxnSpPr/>
          <p:nvPr/>
        </p:nvCxnSpPr>
        <p:spPr bwMode="gray">
          <a:xfrm>
            <a:off x="0" y="6792023"/>
            <a:ext cx="10080625" cy="0"/>
          </a:xfrm>
          <a:prstGeom prst="line">
            <a:avLst/>
          </a:prstGeom>
          <a:ln w="6350">
            <a:solidFill>
              <a:srgbClr val="8A8A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63445" y="344821"/>
            <a:ext cx="9308541" cy="409568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 smtClean="0"/>
              <a:t>HEADER CANNOT RUN OVER MORE THAN ONE LINE</a:t>
            </a:r>
            <a:endParaRPr lang="en-US" dirty="0"/>
          </a:p>
        </p:txBody>
      </p:sp>
      <p:pic>
        <p:nvPicPr>
          <p:cNvPr id="7" name="Picture 6" descr="dcm_fullwordmarque_03.eps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85751" y="6916739"/>
            <a:ext cx="1212716" cy="423862"/>
          </a:xfrm>
          <a:prstGeom prst="rect">
            <a:avLst/>
          </a:prstGeom>
        </p:spPr>
      </p:pic>
      <p:sp>
        <p:nvSpPr>
          <p:cNvPr id="11" name="Title 6"/>
          <p:cNvSpPr txBox="1">
            <a:spLocks/>
          </p:cNvSpPr>
          <p:nvPr userDrawn="1"/>
        </p:nvSpPr>
        <p:spPr bwMode="gray">
          <a:xfrm>
            <a:off x="263445" y="344821"/>
            <a:ext cx="5380999" cy="409568"/>
          </a:xfrm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18" name="Content Placeholder 10"/>
          <p:cNvSpPr txBox="1">
            <a:spLocks/>
          </p:cNvSpPr>
          <p:nvPr userDrawn="1"/>
        </p:nvSpPr>
        <p:spPr bwMode="gray">
          <a:xfrm>
            <a:off x="5242128" y="5640762"/>
            <a:ext cx="4449685" cy="770902"/>
          </a:xfrm>
          <a:prstGeom prst="rect">
            <a:avLst/>
          </a:prstGeom>
          <a:ln w="6350">
            <a:noFill/>
            <a:prstDash val="lgDash"/>
          </a:ln>
        </p:spPr>
        <p:txBody>
          <a:bodyPr vert="horz" lIns="0" tIns="0" rIns="0" bIns="0" rtlCol="0">
            <a:noAutofit/>
          </a:bodyPr>
          <a:lstStyle>
            <a:lvl1pPr marL="0" indent="0" algn="l" defTabSz="961844" rtl="0" eaLnBrk="1" latinLnBrk="0" hangingPunct="1">
              <a:lnSpc>
                <a:spcPts val="2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61844" rtl="0" eaLnBrk="1" latinLnBrk="0" hangingPunct="1">
              <a:lnSpc>
                <a:spcPts val="2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0" indent="0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961844" rtl="0" eaLnBrk="1" latinLnBrk="0" hangingPunct="1">
              <a:lnSpc>
                <a:spcPts val="11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000" b="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645074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5997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6920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7842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algn="r">
              <a:lnSpc>
                <a:spcPct val="100000"/>
              </a:lnSpc>
            </a:pPr>
            <a:r>
              <a:rPr lang="en-GB" sz="2000" dirty="0" smtClean="0">
                <a:solidFill>
                  <a:srgbClr val="FFFFFF"/>
                </a:solidFill>
                <a:latin typeface="Helvetica"/>
                <a:cs typeface="Helvetica"/>
              </a:rPr>
              <a:t>Quote to define campaign goes here – can run to two lines.</a:t>
            </a:r>
          </a:p>
          <a:p>
            <a:pPr lvl="2" algn="r">
              <a:lnSpc>
                <a:spcPct val="100000"/>
              </a:lnSpc>
            </a:pPr>
            <a:endParaRPr lang="en-GB" sz="2100" dirty="0" smtClean="0">
              <a:solidFill>
                <a:srgbClr val="FFFFFF"/>
              </a:solidFill>
              <a:latin typeface="Impact"/>
              <a:cs typeface="Impact"/>
            </a:endParaRPr>
          </a:p>
          <a:p>
            <a:pPr lvl="2" algn="r">
              <a:lnSpc>
                <a:spcPct val="100000"/>
              </a:lnSpc>
            </a:pPr>
            <a:endParaRPr lang="en-GB" sz="2100" dirty="0" smtClean="0">
              <a:solidFill>
                <a:srgbClr val="FFFFFF"/>
              </a:solidFill>
              <a:latin typeface="Impact"/>
              <a:cs typeface="Impact"/>
            </a:endParaRPr>
          </a:p>
          <a:p>
            <a:pPr algn="r">
              <a:lnSpc>
                <a:spcPct val="100000"/>
              </a:lnSpc>
            </a:pPr>
            <a:endParaRPr lang="en-GB" sz="2100" dirty="0">
              <a:solidFill>
                <a:srgbClr val="FFFFFF"/>
              </a:solidFill>
              <a:latin typeface="Impact"/>
              <a:cs typeface="Impact"/>
            </a:endParaRPr>
          </a:p>
        </p:txBody>
      </p:sp>
    </p:spTree>
    <p:extLst>
      <p:ext uri="{BB962C8B-B14F-4D97-AF65-F5344CB8AC3E}">
        <p14:creationId xmlns:p14="http://schemas.microsoft.com/office/powerpoint/2010/main" val="2418306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892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61844" rtl="0" eaLnBrk="1" latinLnBrk="0" hangingPunct="1">
        <a:spcBef>
          <a:spcPct val="0"/>
        </a:spcBef>
        <a:buNone/>
        <a:defRPr sz="36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ts val="19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ts val="19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ts val="15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ts val="16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ts val="11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1.emf"/><Relationship Id="rId6" Type="http://schemas.openxmlformats.org/officeDocument/2006/relationships/image" Target="../media/image3.jpeg"/><Relationship Id="rId7" Type="http://schemas.openxmlformats.org/officeDocument/2006/relationships/image" Target="../media/image2.png"/><Relationship Id="rId8" Type="http://schemas.openxmlformats.org/officeDocument/2006/relationships/image" Target="../media/image4.jpeg"/><Relationship Id="rId9" Type="http://schemas.openxmlformats.org/officeDocument/2006/relationships/image" Target="../media/image5.png"/><Relationship Id="rId1" Type="http://schemas.openxmlformats.org/officeDocument/2006/relationships/vmlDrawing" Target="../drawings/vmlDrawing4.vml"/><Relationship Id="rId2" Type="http://schemas.openxmlformats.org/officeDocument/2006/relationships/tags" Target="../tags/tag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/>
          <p:cNvSpPr/>
          <p:nvPr/>
        </p:nvSpPr>
        <p:spPr>
          <a:xfrm>
            <a:off x="4442196" y="5236794"/>
            <a:ext cx="5361547" cy="7820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83483" y="1791460"/>
            <a:ext cx="3896631" cy="481097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dirty="0" smtClean="0">
              <a:solidFill>
                <a:srgbClr val="00BFD6"/>
              </a:solidFill>
            </a:endParaRPr>
          </a:p>
        </p:txBody>
      </p:sp>
      <p:graphicFrame>
        <p:nvGraphicFramePr>
          <p:cNvPr id="16" name="Object 1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7203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Title 6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Christmas at </a:t>
            </a:r>
            <a:r>
              <a:rPr lang="en-US" dirty="0" err="1" smtClean="0"/>
              <a:t>picturehouse</a:t>
            </a:r>
            <a:endParaRPr lang="en-US" dirty="0"/>
          </a:p>
        </p:txBody>
      </p:sp>
      <p:sp>
        <p:nvSpPr>
          <p:cNvPr id="65" name="Text Placeholder 6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Seasonal brand association with upmarket independent cinema</a:t>
            </a:r>
            <a:endParaRPr lang="en-US" dirty="0"/>
          </a:p>
        </p:txBody>
      </p:sp>
      <p:sp>
        <p:nvSpPr>
          <p:cNvPr id="67" name="Text Placeholder 66"/>
          <p:cNvSpPr>
            <a:spLocks noGrp="1"/>
          </p:cNvSpPr>
          <p:nvPr>
            <p:ph type="body" sz="quarter" idx="16"/>
          </p:nvPr>
        </p:nvSpPr>
        <p:spPr>
          <a:xfrm>
            <a:off x="429330" y="3971962"/>
            <a:ext cx="3669935" cy="2428838"/>
          </a:xfrm>
        </p:spPr>
        <p:txBody>
          <a:bodyPr/>
          <a:lstStyle/>
          <a:p>
            <a:pPr defTabSz="914400">
              <a:lnSpc>
                <a:spcPct val="100000"/>
              </a:lnSpc>
              <a:spcBef>
                <a:spcPts val="600"/>
              </a:spcBef>
              <a:defRPr/>
            </a:pPr>
            <a:r>
              <a:rPr lang="en-GB" dirty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This Christmas, boutique cinema chain </a:t>
            </a:r>
            <a:r>
              <a:rPr lang="en-GB" dirty="0" err="1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Picturehouse</a:t>
            </a:r>
            <a:r>
              <a:rPr lang="en-GB" dirty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 is bringing a range of themed features to the big screen, giving its ABC1 audience a chance to see their favourite Christmas titles on the big screen once again.</a:t>
            </a:r>
          </a:p>
          <a:p>
            <a:pPr defTabSz="914400">
              <a:lnSpc>
                <a:spcPct val="100000"/>
              </a:lnSpc>
              <a:spcBef>
                <a:spcPts val="600"/>
              </a:spcBef>
              <a:defRPr/>
            </a:pPr>
            <a:r>
              <a:rPr lang="en-GB" dirty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Christmas is a key period for Picturehouse, with admissions increasing steadily each week over the holiday. The season will feature an eclectic mix of classic Christmas related film titles, including </a:t>
            </a:r>
            <a:r>
              <a:rPr lang="en-GB" i="1" dirty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Gremlins, It’s a Wonderful Life, Home Alone, Miracle on 34th Street </a:t>
            </a:r>
            <a:r>
              <a:rPr lang="en-GB" dirty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and</a:t>
            </a:r>
            <a:r>
              <a:rPr lang="en-GB" i="1" dirty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 The Nightmare Before Christmas.</a:t>
            </a:r>
          </a:p>
          <a:p>
            <a:pPr defTabSz="914400">
              <a:lnSpc>
                <a:spcPct val="100000"/>
              </a:lnSpc>
              <a:spcBef>
                <a:spcPts val="600"/>
              </a:spcBef>
              <a:defRPr/>
            </a:pPr>
            <a:r>
              <a:rPr lang="en-GB" dirty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This sponsorship gives a brand the chance to bring these seasonal highlights to the Picturehouse audience by co-branding all communications in a variety of assets including digital, in foyer and, of course, on the big screen itself, with a 60” sizzle reel showcasing the fantastic films on offer.</a:t>
            </a:r>
          </a:p>
          <a:p>
            <a:pPr defTabSz="914400">
              <a:lnSpc>
                <a:spcPct val="100000"/>
              </a:lnSpc>
              <a:spcBef>
                <a:spcPts val="600"/>
              </a:spcBef>
            </a:pPr>
            <a:endParaRPr lang="en-GB" dirty="0" smtClean="0">
              <a:solidFill>
                <a:srgbClr val="FFFFFF"/>
              </a:solidFill>
              <a:ea typeface="KaiTi" pitchFamily="49" charset="-122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en-GB" dirty="0">
              <a:solidFill>
                <a:srgbClr val="FFFFFF"/>
              </a:solidFill>
              <a:ea typeface="KaiTi" pitchFamily="49" charset="-122"/>
            </a:endParaRPr>
          </a:p>
          <a:p>
            <a:pPr>
              <a:lnSpc>
                <a:spcPct val="100000"/>
              </a:lnSpc>
            </a:pPr>
            <a:endParaRPr lang="en-GB" dirty="0" smtClean="0"/>
          </a:p>
          <a:p>
            <a:pPr>
              <a:lnSpc>
                <a:spcPct val="100000"/>
              </a:lnSpc>
            </a:pPr>
            <a:endParaRPr lang="en-GB" dirty="0"/>
          </a:p>
        </p:txBody>
      </p:sp>
      <p:sp>
        <p:nvSpPr>
          <p:cNvPr id="74" name="Text Placeholder 73"/>
          <p:cNvSpPr>
            <a:spLocks noGrp="1"/>
          </p:cNvSpPr>
          <p:nvPr>
            <p:ph type="body" sz="quarter" idx="18"/>
          </p:nvPr>
        </p:nvSpPr>
        <p:spPr>
          <a:xfrm>
            <a:off x="447966" y="3641087"/>
            <a:ext cx="3379316" cy="256620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The Sponsorship opportunity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5" name="Text Placeholder 74"/>
          <p:cNvSpPr>
            <a:spLocks noGrp="1"/>
          </p:cNvSpPr>
          <p:nvPr>
            <p:ph type="body" sz="quarter" idx="19"/>
          </p:nvPr>
        </p:nvSpPr>
        <p:spPr>
          <a:xfrm>
            <a:off x="478244" y="1950937"/>
            <a:ext cx="3071813" cy="344487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About </a:t>
            </a:r>
            <a:r>
              <a:rPr lang="en-US" dirty="0" err="1" smtClean="0">
                <a:solidFill>
                  <a:srgbClr val="FFFFFF"/>
                </a:solidFill>
              </a:rPr>
              <a:t>Picturehouse</a:t>
            </a:r>
            <a:r>
              <a:rPr lang="en-US" dirty="0" smtClean="0">
                <a:solidFill>
                  <a:srgbClr val="FFFFFF"/>
                </a:solidFill>
              </a:rPr>
              <a:t> Cinemas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6" name="Text Placeholder 66"/>
          <p:cNvSpPr>
            <a:spLocks noGrp="1"/>
          </p:cNvSpPr>
          <p:nvPr>
            <p:ph type="body" sz="quarter" idx="16"/>
          </p:nvPr>
        </p:nvSpPr>
        <p:spPr>
          <a:xfrm>
            <a:off x="478244" y="2340827"/>
            <a:ext cx="3752949" cy="1198264"/>
          </a:xfrm>
        </p:spPr>
        <p:txBody>
          <a:bodyPr/>
          <a:lstStyle/>
          <a:p>
            <a:pPr defTabSz="914400">
              <a:lnSpc>
                <a:spcPct val="100000"/>
              </a:lnSpc>
              <a:spcBef>
                <a:spcPts val="600"/>
              </a:spcBef>
              <a:defRPr/>
            </a:pPr>
            <a:r>
              <a:rPr lang="en-GB" dirty="0" err="1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Picturehouse</a:t>
            </a:r>
            <a:r>
              <a:rPr lang="en-GB" dirty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 Cinemas is the UK’s leading and most recognised independent cinema chain, with a presence in major cities nationwide. </a:t>
            </a:r>
          </a:p>
          <a:p>
            <a:pPr defTabSz="914400">
              <a:lnSpc>
                <a:spcPct val="100000"/>
              </a:lnSpc>
              <a:spcBef>
                <a:spcPts val="600"/>
              </a:spcBef>
              <a:defRPr/>
            </a:pPr>
            <a:r>
              <a:rPr lang="en-GB" dirty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The chain is synonymous with independent film, appealing to a more discerning, affluent and eclectic cinemagoer, while sites tend to be found in the heart of communities in city centre locations. </a:t>
            </a:r>
          </a:p>
          <a:p>
            <a:pPr>
              <a:lnSpc>
                <a:spcPct val="100000"/>
              </a:lnSpc>
            </a:pPr>
            <a:endParaRPr lang="en-GB" sz="1050" dirty="0"/>
          </a:p>
        </p:txBody>
      </p:sp>
      <p:pic>
        <p:nvPicPr>
          <p:cNvPr id="40" name="Picture 2" descr="http://www.ropewalksliverpool.com/images/made/uploads/images/Picturehouse_logo_1024_597_90_s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1464" y="6930578"/>
            <a:ext cx="663601" cy="386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38" descr="dcm_fullwordmarque_03.eps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85751" y="6916739"/>
            <a:ext cx="1212716" cy="423862"/>
          </a:xfrm>
          <a:prstGeom prst="rect">
            <a:avLst/>
          </a:prstGeom>
        </p:spPr>
      </p:pic>
      <p:sp>
        <p:nvSpPr>
          <p:cNvPr id="61" name="Freeform 205"/>
          <p:cNvSpPr>
            <a:spLocks noEditPoints="1"/>
          </p:cNvSpPr>
          <p:nvPr/>
        </p:nvSpPr>
        <p:spPr bwMode="auto">
          <a:xfrm>
            <a:off x="283483" y="1102737"/>
            <a:ext cx="457653" cy="457654"/>
          </a:xfrm>
          <a:custGeom>
            <a:avLst/>
            <a:gdLst>
              <a:gd name="T0" fmla="*/ 222 w 726"/>
              <a:gd name="T1" fmla="*/ 28 h 726"/>
              <a:gd name="T2" fmla="*/ 62 w 726"/>
              <a:gd name="T3" fmla="*/ 160 h 726"/>
              <a:gd name="T4" fmla="*/ 0 w 726"/>
              <a:gd name="T5" fmla="*/ 362 h 726"/>
              <a:gd name="T6" fmla="*/ 44 w 726"/>
              <a:gd name="T7" fmla="*/ 536 h 726"/>
              <a:gd name="T8" fmla="*/ 190 w 726"/>
              <a:gd name="T9" fmla="*/ 682 h 726"/>
              <a:gd name="T10" fmla="*/ 364 w 726"/>
              <a:gd name="T11" fmla="*/ 726 h 726"/>
              <a:gd name="T12" fmla="*/ 566 w 726"/>
              <a:gd name="T13" fmla="*/ 664 h 726"/>
              <a:gd name="T14" fmla="*/ 698 w 726"/>
              <a:gd name="T15" fmla="*/ 504 h 726"/>
              <a:gd name="T16" fmla="*/ 724 w 726"/>
              <a:gd name="T17" fmla="*/ 326 h 726"/>
              <a:gd name="T18" fmla="*/ 644 w 726"/>
              <a:gd name="T19" fmla="*/ 132 h 726"/>
              <a:gd name="T20" fmla="*/ 472 w 726"/>
              <a:gd name="T21" fmla="*/ 16 h 726"/>
              <a:gd name="T22" fmla="*/ 346 w 726"/>
              <a:gd name="T23" fmla="*/ 138 h 726"/>
              <a:gd name="T24" fmla="*/ 352 w 726"/>
              <a:gd name="T25" fmla="*/ 134 h 726"/>
              <a:gd name="T26" fmla="*/ 358 w 726"/>
              <a:gd name="T27" fmla="*/ 132 h 726"/>
              <a:gd name="T28" fmla="*/ 358 w 726"/>
              <a:gd name="T29" fmla="*/ 132 h 726"/>
              <a:gd name="T30" fmla="*/ 368 w 726"/>
              <a:gd name="T31" fmla="*/ 132 h 726"/>
              <a:gd name="T32" fmla="*/ 376 w 726"/>
              <a:gd name="T33" fmla="*/ 134 h 726"/>
              <a:gd name="T34" fmla="*/ 376 w 726"/>
              <a:gd name="T35" fmla="*/ 134 h 726"/>
              <a:gd name="T36" fmla="*/ 434 w 726"/>
              <a:gd name="T37" fmla="*/ 190 h 726"/>
              <a:gd name="T38" fmla="*/ 434 w 726"/>
              <a:gd name="T39" fmla="*/ 226 h 726"/>
              <a:gd name="T40" fmla="*/ 388 w 726"/>
              <a:gd name="T41" fmla="*/ 216 h 726"/>
              <a:gd name="T42" fmla="*/ 364 w 726"/>
              <a:gd name="T43" fmla="*/ 298 h 726"/>
              <a:gd name="T44" fmla="*/ 340 w 726"/>
              <a:gd name="T45" fmla="*/ 216 h 726"/>
              <a:gd name="T46" fmla="*/ 312 w 726"/>
              <a:gd name="T47" fmla="*/ 232 h 726"/>
              <a:gd name="T48" fmla="*/ 286 w 726"/>
              <a:gd name="T49" fmla="*/ 208 h 726"/>
              <a:gd name="T50" fmla="*/ 232 w 726"/>
              <a:gd name="T51" fmla="*/ 406 h 726"/>
              <a:gd name="T52" fmla="*/ 218 w 726"/>
              <a:gd name="T53" fmla="*/ 438 h 726"/>
              <a:gd name="T54" fmla="*/ 140 w 726"/>
              <a:gd name="T55" fmla="*/ 380 h 726"/>
              <a:gd name="T56" fmla="*/ 138 w 726"/>
              <a:gd name="T57" fmla="*/ 378 h 726"/>
              <a:gd name="T58" fmla="*/ 136 w 726"/>
              <a:gd name="T59" fmla="*/ 376 h 726"/>
              <a:gd name="T60" fmla="*/ 136 w 726"/>
              <a:gd name="T61" fmla="*/ 350 h 726"/>
              <a:gd name="T62" fmla="*/ 138 w 726"/>
              <a:gd name="T63" fmla="*/ 348 h 726"/>
              <a:gd name="T64" fmla="*/ 140 w 726"/>
              <a:gd name="T65" fmla="*/ 346 h 726"/>
              <a:gd name="T66" fmla="*/ 218 w 726"/>
              <a:gd name="T67" fmla="*/ 288 h 726"/>
              <a:gd name="T68" fmla="*/ 232 w 726"/>
              <a:gd name="T69" fmla="*/ 320 h 726"/>
              <a:gd name="T70" fmla="*/ 292 w 726"/>
              <a:gd name="T71" fmla="*/ 346 h 726"/>
              <a:gd name="T72" fmla="*/ 284 w 726"/>
              <a:gd name="T73" fmla="*/ 386 h 726"/>
              <a:gd name="T74" fmla="*/ 382 w 726"/>
              <a:gd name="T75" fmla="*/ 588 h 726"/>
              <a:gd name="T76" fmla="*/ 356 w 726"/>
              <a:gd name="T77" fmla="*/ 594 h 726"/>
              <a:gd name="T78" fmla="*/ 350 w 726"/>
              <a:gd name="T79" fmla="*/ 590 h 726"/>
              <a:gd name="T80" fmla="*/ 286 w 726"/>
              <a:gd name="T81" fmla="*/ 518 h 726"/>
              <a:gd name="T82" fmla="*/ 312 w 726"/>
              <a:gd name="T83" fmla="*/ 492 h 726"/>
              <a:gd name="T84" fmla="*/ 340 w 726"/>
              <a:gd name="T85" fmla="*/ 452 h 726"/>
              <a:gd name="T86" fmla="*/ 374 w 726"/>
              <a:gd name="T87" fmla="*/ 430 h 726"/>
              <a:gd name="T88" fmla="*/ 398 w 726"/>
              <a:gd name="T89" fmla="*/ 500 h 726"/>
              <a:gd name="T90" fmla="*/ 434 w 726"/>
              <a:gd name="T91" fmla="*/ 500 h 726"/>
              <a:gd name="T92" fmla="*/ 434 w 726"/>
              <a:gd name="T93" fmla="*/ 534 h 726"/>
              <a:gd name="T94" fmla="*/ 518 w 726"/>
              <a:gd name="T95" fmla="*/ 440 h 726"/>
              <a:gd name="T96" fmla="*/ 496 w 726"/>
              <a:gd name="T97" fmla="*/ 424 h 726"/>
              <a:gd name="T98" fmla="*/ 452 w 726"/>
              <a:gd name="T99" fmla="*/ 388 h 726"/>
              <a:gd name="T100" fmla="*/ 428 w 726"/>
              <a:gd name="T101" fmla="*/ 362 h 726"/>
              <a:gd name="T102" fmla="*/ 502 w 726"/>
              <a:gd name="T103" fmla="*/ 328 h 726"/>
              <a:gd name="T104" fmla="*/ 502 w 726"/>
              <a:gd name="T105" fmla="*/ 292 h 726"/>
              <a:gd name="T106" fmla="*/ 536 w 726"/>
              <a:gd name="T107" fmla="*/ 292 h 726"/>
              <a:gd name="T108" fmla="*/ 596 w 726"/>
              <a:gd name="T109" fmla="*/ 362 h 72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726" h="726">
                <a:moveTo>
                  <a:pt x="364" y="0"/>
                </a:moveTo>
                <a:lnTo>
                  <a:pt x="364" y="0"/>
                </a:lnTo>
                <a:lnTo>
                  <a:pt x="326" y="2"/>
                </a:lnTo>
                <a:lnTo>
                  <a:pt x="290" y="8"/>
                </a:lnTo>
                <a:lnTo>
                  <a:pt x="256" y="16"/>
                </a:lnTo>
                <a:lnTo>
                  <a:pt x="222" y="28"/>
                </a:lnTo>
                <a:lnTo>
                  <a:pt x="190" y="44"/>
                </a:lnTo>
                <a:lnTo>
                  <a:pt x="160" y="62"/>
                </a:lnTo>
                <a:lnTo>
                  <a:pt x="134" y="82"/>
                </a:lnTo>
                <a:lnTo>
                  <a:pt x="108" y="106"/>
                </a:lnTo>
                <a:lnTo>
                  <a:pt x="84" y="132"/>
                </a:lnTo>
                <a:lnTo>
                  <a:pt x="62" y="160"/>
                </a:lnTo>
                <a:lnTo>
                  <a:pt x="44" y="190"/>
                </a:lnTo>
                <a:lnTo>
                  <a:pt x="30" y="222"/>
                </a:lnTo>
                <a:lnTo>
                  <a:pt x="18" y="254"/>
                </a:lnTo>
                <a:lnTo>
                  <a:pt x="8" y="290"/>
                </a:lnTo>
                <a:lnTo>
                  <a:pt x="2" y="326"/>
                </a:lnTo>
                <a:lnTo>
                  <a:pt x="0" y="362"/>
                </a:lnTo>
                <a:lnTo>
                  <a:pt x="2" y="400"/>
                </a:lnTo>
                <a:lnTo>
                  <a:pt x="8" y="436"/>
                </a:lnTo>
                <a:lnTo>
                  <a:pt x="18" y="470"/>
                </a:lnTo>
                <a:lnTo>
                  <a:pt x="30" y="504"/>
                </a:lnTo>
                <a:lnTo>
                  <a:pt x="44" y="536"/>
                </a:lnTo>
                <a:lnTo>
                  <a:pt x="62" y="566"/>
                </a:lnTo>
                <a:lnTo>
                  <a:pt x="84" y="594"/>
                </a:lnTo>
                <a:lnTo>
                  <a:pt x="108" y="620"/>
                </a:lnTo>
                <a:lnTo>
                  <a:pt x="134" y="642"/>
                </a:lnTo>
                <a:lnTo>
                  <a:pt x="160" y="664"/>
                </a:lnTo>
                <a:lnTo>
                  <a:pt x="190" y="682"/>
                </a:lnTo>
                <a:lnTo>
                  <a:pt x="222" y="698"/>
                </a:lnTo>
                <a:lnTo>
                  <a:pt x="256" y="710"/>
                </a:lnTo>
                <a:lnTo>
                  <a:pt x="290" y="718"/>
                </a:lnTo>
                <a:lnTo>
                  <a:pt x="326" y="724"/>
                </a:lnTo>
                <a:lnTo>
                  <a:pt x="364" y="726"/>
                </a:lnTo>
                <a:lnTo>
                  <a:pt x="400" y="724"/>
                </a:lnTo>
                <a:lnTo>
                  <a:pt x="436" y="718"/>
                </a:lnTo>
                <a:lnTo>
                  <a:pt x="472" y="710"/>
                </a:lnTo>
                <a:lnTo>
                  <a:pt x="506" y="698"/>
                </a:lnTo>
                <a:lnTo>
                  <a:pt x="536" y="682"/>
                </a:lnTo>
                <a:lnTo>
                  <a:pt x="566" y="664"/>
                </a:lnTo>
                <a:lnTo>
                  <a:pt x="594" y="642"/>
                </a:lnTo>
                <a:lnTo>
                  <a:pt x="620" y="620"/>
                </a:lnTo>
                <a:lnTo>
                  <a:pt x="644" y="594"/>
                </a:lnTo>
                <a:lnTo>
                  <a:pt x="664" y="566"/>
                </a:lnTo>
                <a:lnTo>
                  <a:pt x="682" y="536"/>
                </a:lnTo>
                <a:lnTo>
                  <a:pt x="698" y="504"/>
                </a:lnTo>
                <a:lnTo>
                  <a:pt x="710" y="470"/>
                </a:lnTo>
                <a:lnTo>
                  <a:pt x="720" y="436"/>
                </a:lnTo>
                <a:lnTo>
                  <a:pt x="724" y="400"/>
                </a:lnTo>
                <a:lnTo>
                  <a:pt x="726" y="362"/>
                </a:lnTo>
                <a:lnTo>
                  <a:pt x="724" y="326"/>
                </a:lnTo>
                <a:lnTo>
                  <a:pt x="720" y="290"/>
                </a:lnTo>
                <a:lnTo>
                  <a:pt x="710" y="254"/>
                </a:lnTo>
                <a:lnTo>
                  <a:pt x="698" y="222"/>
                </a:lnTo>
                <a:lnTo>
                  <a:pt x="682" y="190"/>
                </a:lnTo>
                <a:lnTo>
                  <a:pt x="664" y="160"/>
                </a:lnTo>
                <a:lnTo>
                  <a:pt x="644" y="132"/>
                </a:lnTo>
                <a:lnTo>
                  <a:pt x="620" y="106"/>
                </a:lnTo>
                <a:lnTo>
                  <a:pt x="594" y="82"/>
                </a:lnTo>
                <a:lnTo>
                  <a:pt x="566" y="62"/>
                </a:lnTo>
                <a:lnTo>
                  <a:pt x="536" y="44"/>
                </a:lnTo>
                <a:lnTo>
                  <a:pt x="506" y="28"/>
                </a:lnTo>
                <a:lnTo>
                  <a:pt x="472" y="16"/>
                </a:lnTo>
                <a:lnTo>
                  <a:pt x="436" y="8"/>
                </a:lnTo>
                <a:lnTo>
                  <a:pt x="400" y="2"/>
                </a:lnTo>
                <a:lnTo>
                  <a:pt x="364" y="0"/>
                </a:lnTo>
                <a:close/>
                <a:moveTo>
                  <a:pt x="294" y="190"/>
                </a:moveTo>
                <a:lnTo>
                  <a:pt x="346" y="138"/>
                </a:lnTo>
                <a:lnTo>
                  <a:pt x="350" y="136"/>
                </a:lnTo>
                <a:lnTo>
                  <a:pt x="352" y="134"/>
                </a:lnTo>
                <a:lnTo>
                  <a:pt x="354" y="132"/>
                </a:lnTo>
                <a:lnTo>
                  <a:pt x="358" y="132"/>
                </a:lnTo>
                <a:lnTo>
                  <a:pt x="364" y="130"/>
                </a:lnTo>
                <a:lnTo>
                  <a:pt x="368" y="132"/>
                </a:lnTo>
                <a:lnTo>
                  <a:pt x="370" y="132"/>
                </a:lnTo>
                <a:lnTo>
                  <a:pt x="374" y="132"/>
                </a:lnTo>
                <a:lnTo>
                  <a:pt x="376" y="134"/>
                </a:lnTo>
                <a:lnTo>
                  <a:pt x="378" y="136"/>
                </a:lnTo>
                <a:lnTo>
                  <a:pt x="382" y="138"/>
                </a:lnTo>
                <a:lnTo>
                  <a:pt x="434" y="190"/>
                </a:lnTo>
                <a:lnTo>
                  <a:pt x="440" y="198"/>
                </a:lnTo>
                <a:lnTo>
                  <a:pt x="440" y="208"/>
                </a:lnTo>
                <a:lnTo>
                  <a:pt x="440" y="218"/>
                </a:lnTo>
                <a:lnTo>
                  <a:pt x="434" y="226"/>
                </a:lnTo>
                <a:lnTo>
                  <a:pt x="426" y="230"/>
                </a:lnTo>
                <a:lnTo>
                  <a:pt x="416" y="232"/>
                </a:lnTo>
                <a:lnTo>
                  <a:pt x="408" y="230"/>
                </a:lnTo>
                <a:lnTo>
                  <a:pt x="398" y="226"/>
                </a:lnTo>
                <a:lnTo>
                  <a:pt x="388" y="216"/>
                </a:lnTo>
                <a:lnTo>
                  <a:pt x="388" y="274"/>
                </a:lnTo>
                <a:lnTo>
                  <a:pt x="386" y="284"/>
                </a:lnTo>
                <a:lnTo>
                  <a:pt x="382" y="292"/>
                </a:lnTo>
                <a:lnTo>
                  <a:pt x="374" y="296"/>
                </a:lnTo>
                <a:lnTo>
                  <a:pt x="364" y="298"/>
                </a:lnTo>
                <a:lnTo>
                  <a:pt x="354" y="296"/>
                </a:lnTo>
                <a:lnTo>
                  <a:pt x="346" y="292"/>
                </a:lnTo>
                <a:lnTo>
                  <a:pt x="342" y="284"/>
                </a:lnTo>
                <a:lnTo>
                  <a:pt x="340" y="274"/>
                </a:lnTo>
                <a:lnTo>
                  <a:pt x="340" y="216"/>
                </a:lnTo>
                <a:lnTo>
                  <a:pt x="328" y="226"/>
                </a:lnTo>
                <a:lnTo>
                  <a:pt x="320" y="230"/>
                </a:lnTo>
                <a:lnTo>
                  <a:pt x="312" y="232"/>
                </a:lnTo>
                <a:lnTo>
                  <a:pt x="302" y="230"/>
                </a:lnTo>
                <a:lnTo>
                  <a:pt x="294" y="226"/>
                </a:lnTo>
                <a:lnTo>
                  <a:pt x="288" y="218"/>
                </a:lnTo>
                <a:lnTo>
                  <a:pt x="286" y="208"/>
                </a:lnTo>
                <a:lnTo>
                  <a:pt x="288" y="198"/>
                </a:lnTo>
                <a:lnTo>
                  <a:pt x="294" y="190"/>
                </a:lnTo>
                <a:close/>
                <a:moveTo>
                  <a:pt x="226" y="398"/>
                </a:moveTo>
                <a:lnTo>
                  <a:pt x="226" y="398"/>
                </a:lnTo>
                <a:lnTo>
                  <a:pt x="232" y="406"/>
                </a:lnTo>
                <a:lnTo>
                  <a:pt x="234" y="416"/>
                </a:lnTo>
                <a:lnTo>
                  <a:pt x="232" y="424"/>
                </a:lnTo>
                <a:lnTo>
                  <a:pt x="226" y="432"/>
                </a:lnTo>
                <a:lnTo>
                  <a:pt x="218" y="438"/>
                </a:lnTo>
                <a:lnTo>
                  <a:pt x="210" y="440"/>
                </a:lnTo>
                <a:lnTo>
                  <a:pt x="200" y="438"/>
                </a:lnTo>
                <a:lnTo>
                  <a:pt x="192" y="432"/>
                </a:lnTo>
                <a:lnTo>
                  <a:pt x="140" y="380"/>
                </a:lnTo>
                <a:lnTo>
                  <a:pt x="138" y="378"/>
                </a:lnTo>
                <a:lnTo>
                  <a:pt x="136" y="376"/>
                </a:lnTo>
                <a:lnTo>
                  <a:pt x="132" y="370"/>
                </a:lnTo>
                <a:lnTo>
                  <a:pt x="132" y="362"/>
                </a:lnTo>
                <a:lnTo>
                  <a:pt x="132" y="356"/>
                </a:lnTo>
                <a:lnTo>
                  <a:pt x="136" y="350"/>
                </a:lnTo>
                <a:lnTo>
                  <a:pt x="138" y="348"/>
                </a:lnTo>
                <a:lnTo>
                  <a:pt x="140" y="346"/>
                </a:lnTo>
                <a:lnTo>
                  <a:pt x="192" y="292"/>
                </a:lnTo>
                <a:lnTo>
                  <a:pt x="200" y="288"/>
                </a:lnTo>
                <a:lnTo>
                  <a:pt x="210" y="286"/>
                </a:lnTo>
                <a:lnTo>
                  <a:pt x="218" y="288"/>
                </a:lnTo>
                <a:lnTo>
                  <a:pt x="226" y="292"/>
                </a:lnTo>
                <a:lnTo>
                  <a:pt x="232" y="302"/>
                </a:lnTo>
                <a:lnTo>
                  <a:pt x="234" y="310"/>
                </a:lnTo>
                <a:lnTo>
                  <a:pt x="232" y="320"/>
                </a:lnTo>
                <a:lnTo>
                  <a:pt x="226" y="328"/>
                </a:lnTo>
                <a:lnTo>
                  <a:pt x="216" y="338"/>
                </a:lnTo>
                <a:lnTo>
                  <a:pt x="274" y="338"/>
                </a:lnTo>
                <a:lnTo>
                  <a:pt x="284" y="340"/>
                </a:lnTo>
                <a:lnTo>
                  <a:pt x="292" y="346"/>
                </a:lnTo>
                <a:lnTo>
                  <a:pt x="298" y="354"/>
                </a:lnTo>
                <a:lnTo>
                  <a:pt x="300" y="362"/>
                </a:lnTo>
                <a:lnTo>
                  <a:pt x="298" y="372"/>
                </a:lnTo>
                <a:lnTo>
                  <a:pt x="292" y="380"/>
                </a:lnTo>
                <a:lnTo>
                  <a:pt x="284" y="386"/>
                </a:lnTo>
                <a:lnTo>
                  <a:pt x="274" y="388"/>
                </a:lnTo>
                <a:lnTo>
                  <a:pt x="216" y="388"/>
                </a:lnTo>
                <a:lnTo>
                  <a:pt x="226" y="398"/>
                </a:lnTo>
                <a:close/>
                <a:moveTo>
                  <a:pt x="434" y="534"/>
                </a:moveTo>
                <a:lnTo>
                  <a:pt x="382" y="588"/>
                </a:lnTo>
                <a:lnTo>
                  <a:pt x="374" y="592"/>
                </a:lnTo>
                <a:lnTo>
                  <a:pt x="364" y="594"/>
                </a:lnTo>
                <a:lnTo>
                  <a:pt x="358" y="594"/>
                </a:lnTo>
                <a:lnTo>
                  <a:pt x="356" y="594"/>
                </a:lnTo>
                <a:lnTo>
                  <a:pt x="354" y="594"/>
                </a:lnTo>
                <a:lnTo>
                  <a:pt x="354" y="592"/>
                </a:lnTo>
                <a:lnTo>
                  <a:pt x="350" y="590"/>
                </a:lnTo>
                <a:lnTo>
                  <a:pt x="346" y="588"/>
                </a:lnTo>
                <a:lnTo>
                  <a:pt x="294" y="534"/>
                </a:lnTo>
                <a:lnTo>
                  <a:pt x="288" y="526"/>
                </a:lnTo>
                <a:lnTo>
                  <a:pt x="286" y="518"/>
                </a:lnTo>
                <a:lnTo>
                  <a:pt x="288" y="508"/>
                </a:lnTo>
                <a:lnTo>
                  <a:pt x="294" y="500"/>
                </a:lnTo>
                <a:lnTo>
                  <a:pt x="302" y="494"/>
                </a:lnTo>
                <a:lnTo>
                  <a:pt x="312" y="492"/>
                </a:lnTo>
                <a:lnTo>
                  <a:pt x="320" y="494"/>
                </a:lnTo>
                <a:lnTo>
                  <a:pt x="328" y="500"/>
                </a:lnTo>
                <a:lnTo>
                  <a:pt x="340" y="510"/>
                </a:lnTo>
                <a:lnTo>
                  <a:pt x="340" y="452"/>
                </a:lnTo>
                <a:lnTo>
                  <a:pt x="342" y="442"/>
                </a:lnTo>
                <a:lnTo>
                  <a:pt x="346" y="434"/>
                </a:lnTo>
                <a:lnTo>
                  <a:pt x="354" y="430"/>
                </a:lnTo>
                <a:lnTo>
                  <a:pt x="364" y="428"/>
                </a:lnTo>
                <a:lnTo>
                  <a:pt x="374" y="430"/>
                </a:lnTo>
                <a:lnTo>
                  <a:pt x="382" y="434"/>
                </a:lnTo>
                <a:lnTo>
                  <a:pt x="386" y="442"/>
                </a:lnTo>
                <a:lnTo>
                  <a:pt x="388" y="452"/>
                </a:lnTo>
                <a:lnTo>
                  <a:pt x="388" y="510"/>
                </a:lnTo>
                <a:lnTo>
                  <a:pt x="398" y="500"/>
                </a:lnTo>
                <a:lnTo>
                  <a:pt x="408" y="494"/>
                </a:lnTo>
                <a:lnTo>
                  <a:pt x="416" y="492"/>
                </a:lnTo>
                <a:lnTo>
                  <a:pt x="426" y="494"/>
                </a:lnTo>
                <a:lnTo>
                  <a:pt x="434" y="500"/>
                </a:lnTo>
                <a:lnTo>
                  <a:pt x="440" y="508"/>
                </a:lnTo>
                <a:lnTo>
                  <a:pt x="440" y="518"/>
                </a:lnTo>
                <a:lnTo>
                  <a:pt x="440" y="526"/>
                </a:lnTo>
                <a:lnTo>
                  <a:pt x="434" y="534"/>
                </a:lnTo>
                <a:close/>
                <a:moveTo>
                  <a:pt x="588" y="380"/>
                </a:moveTo>
                <a:lnTo>
                  <a:pt x="588" y="380"/>
                </a:lnTo>
                <a:lnTo>
                  <a:pt x="536" y="432"/>
                </a:lnTo>
                <a:lnTo>
                  <a:pt x="528" y="438"/>
                </a:lnTo>
                <a:lnTo>
                  <a:pt x="518" y="440"/>
                </a:lnTo>
                <a:lnTo>
                  <a:pt x="510" y="438"/>
                </a:lnTo>
                <a:lnTo>
                  <a:pt x="502" y="432"/>
                </a:lnTo>
                <a:lnTo>
                  <a:pt x="496" y="424"/>
                </a:lnTo>
                <a:lnTo>
                  <a:pt x="494" y="416"/>
                </a:lnTo>
                <a:lnTo>
                  <a:pt x="496" y="406"/>
                </a:lnTo>
                <a:lnTo>
                  <a:pt x="502" y="398"/>
                </a:lnTo>
                <a:lnTo>
                  <a:pt x="512" y="388"/>
                </a:lnTo>
                <a:lnTo>
                  <a:pt x="452" y="388"/>
                </a:lnTo>
                <a:lnTo>
                  <a:pt x="444" y="386"/>
                </a:lnTo>
                <a:lnTo>
                  <a:pt x="436" y="380"/>
                </a:lnTo>
                <a:lnTo>
                  <a:pt x="430" y="372"/>
                </a:lnTo>
                <a:lnTo>
                  <a:pt x="428" y="362"/>
                </a:lnTo>
                <a:lnTo>
                  <a:pt x="430" y="354"/>
                </a:lnTo>
                <a:lnTo>
                  <a:pt x="436" y="346"/>
                </a:lnTo>
                <a:lnTo>
                  <a:pt x="444" y="340"/>
                </a:lnTo>
                <a:lnTo>
                  <a:pt x="452" y="338"/>
                </a:lnTo>
                <a:lnTo>
                  <a:pt x="512" y="338"/>
                </a:lnTo>
                <a:lnTo>
                  <a:pt x="502" y="328"/>
                </a:lnTo>
                <a:lnTo>
                  <a:pt x="496" y="320"/>
                </a:lnTo>
                <a:lnTo>
                  <a:pt x="494" y="310"/>
                </a:lnTo>
                <a:lnTo>
                  <a:pt x="496" y="302"/>
                </a:lnTo>
                <a:lnTo>
                  <a:pt x="502" y="292"/>
                </a:lnTo>
                <a:lnTo>
                  <a:pt x="510" y="288"/>
                </a:lnTo>
                <a:lnTo>
                  <a:pt x="518" y="286"/>
                </a:lnTo>
                <a:lnTo>
                  <a:pt x="528" y="288"/>
                </a:lnTo>
                <a:lnTo>
                  <a:pt x="536" y="292"/>
                </a:lnTo>
                <a:lnTo>
                  <a:pt x="588" y="346"/>
                </a:lnTo>
                <a:lnTo>
                  <a:pt x="594" y="354"/>
                </a:lnTo>
                <a:lnTo>
                  <a:pt x="596" y="362"/>
                </a:lnTo>
                <a:lnTo>
                  <a:pt x="594" y="372"/>
                </a:lnTo>
                <a:lnTo>
                  <a:pt x="588" y="38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/>
        </p:spPr>
        <p:txBody>
          <a:bodyPr/>
          <a:lstStyle/>
          <a:p>
            <a:endParaRPr lang="en-GB"/>
          </a:p>
        </p:txBody>
      </p:sp>
      <p:sp>
        <p:nvSpPr>
          <p:cNvPr id="62" name="Freeform 382"/>
          <p:cNvSpPr>
            <a:spLocks noEditPoints="1"/>
          </p:cNvSpPr>
          <p:nvPr/>
        </p:nvSpPr>
        <p:spPr bwMode="auto">
          <a:xfrm>
            <a:off x="809035" y="1101974"/>
            <a:ext cx="457653" cy="456890"/>
          </a:xfrm>
          <a:custGeom>
            <a:avLst/>
            <a:gdLst>
              <a:gd name="T0" fmla="*/ 326 w 726"/>
              <a:gd name="T1" fmla="*/ 2 h 726"/>
              <a:gd name="T2" fmla="*/ 222 w 726"/>
              <a:gd name="T3" fmla="*/ 28 h 726"/>
              <a:gd name="T4" fmla="*/ 132 w 726"/>
              <a:gd name="T5" fmla="*/ 82 h 726"/>
              <a:gd name="T6" fmla="*/ 62 w 726"/>
              <a:gd name="T7" fmla="*/ 160 h 726"/>
              <a:gd name="T8" fmla="*/ 16 w 726"/>
              <a:gd name="T9" fmla="*/ 254 h 726"/>
              <a:gd name="T10" fmla="*/ 0 w 726"/>
              <a:gd name="T11" fmla="*/ 362 h 726"/>
              <a:gd name="T12" fmla="*/ 6 w 726"/>
              <a:gd name="T13" fmla="*/ 436 h 726"/>
              <a:gd name="T14" fmla="*/ 44 w 726"/>
              <a:gd name="T15" fmla="*/ 536 h 726"/>
              <a:gd name="T16" fmla="*/ 106 w 726"/>
              <a:gd name="T17" fmla="*/ 620 h 726"/>
              <a:gd name="T18" fmla="*/ 190 w 726"/>
              <a:gd name="T19" fmla="*/ 682 h 726"/>
              <a:gd name="T20" fmla="*/ 290 w 726"/>
              <a:gd name="T21" fmla="*/ 718 h 726"/>
              <a:gd name="T22" fmla="*/ 362 w 726"/>
              <a:gd name="T23" fmla="*/ 726 h 726"/>
              <a:gd name="T24" fmla="*/ 470 w 726"/>
              <a:gd name="T25" fmla="*/ 710 h 726"/>
              <a:gd name="T26" fmla="*/ 566 w 726"/>
              <a:gd name="T27" fmla="*/ 664 h 726"/>
              <a:gd name="T28" fmla="*/ 618 w 726"/>
              <a:gd name="T29" fmla="*/ 620 h 726"/>
              <a:gd name="T30" fmla="*/ 682 w 726"/>
              <a:gd name="T31" fmla="*/ 536 h 726"/>
              <a:gd name="T32" fmla="*/ 718 w 726"/>
              <a:gd name="T33" fmla="*/ 436 h 726"/>
              <a:gd name="T34" fmla="*/ 726 w 726"/>
              <a:gd name="T35" fmla="*/ 362 h 726"/>
              <a:gd name="T36" fmla="*/ 708 w 726"/>
              <a:gd name="T37" fmla="*/ 254 h 726"/>
              <a:gd name="T38" fmla="*/ 664 w 726"/>
              <a:gd name="T39" fmla="*/ 160 h 726"/>
              <a:gd name="T40" fmla="*/ 594 w 726"/>
              <a:gd name="T41" fmla="*/ 82 h 726"/>
              <a:gd name="T42" fmla="*/ 504 w 726"/>
              <a:gd name="T43" fmla="*/ 28 h 726"/>
              <a:gd name="T44" fmla="*/ 400 w 726"/>
              <a:gd name="T45" fmla="*/ 2 h 726"/>
              <a:gd name="T46" fmla="*/ 350 w 726"/>
              <a:gd name="T47" fmla="*/ 502 h 726"/>
              <a:gd name="T48" fmla="*/ 290 w 726"/>
              <a:gd name="T49" fmla="*/ 490 h 726"/>
              <a:gd name="T50" fmla="*/ 242 w 726"/>
              <a:gd name="T51" fmla="*/ 492 h 726"/>
              <a:gd name="T52" fmla="*/ 166 w 726"/>
              <a:gd name="T53" fmla="*/ 510 h 726"/>
              <a:gd name="T54" fmla="*/ 162 w 726"/>
              <a:gd name="T55" fmla="*/ 510 h 726"/>
              <a:gd name="T56" fmla="*/ 150 w 726"/>
              <a:gd name="T57" fmla="*/ 504 h 726"/>
              <a:gd name="T58" fmla="*/ 150 w 726"/>
              <a:gd name="T59" fmla="*/ 248 h 726"/>
              <a:gd name="T60" fmla="*/ 156 w 726"/>
              <a:gd name="T61" fmla="*/ 236 h 726"/>
              <a:gd name="T62" fmla="*/ 238 w 726"/>
              <a:gd name="T63" fmla="*/ 216 h 726"/>
              <a:gd name="T64" fmla="*/ 290 w 726"/>
              <a:gd name="T65" fmla="*/ 216 h 726"/>
              <a:gd name="T66" fmla="*/ 350 w 726"/>
              <a:gd name="T67" fmla="*/ 226 h 726"/>
              <a:gd name="T68" fmla="*/ 576 w 726"/>
              <a:gd name="T69" fmla="*/ 498 h 726"/>
              <a:gd name="T70" fmla="*/ 570 w 726"/>
              <a:gd name="T71" fmla="*/ 508 h 726"/>
              <a:gd name="T72" fmla="*/ 558 w 726"/>
              <a:gd name="T73" fmla="*/ 510 h 726"/>
              <a:gd name="T74" fmla="*/ 510 w 726"/>
              <a:gd name="T75" fmla="*/ 496 h 726"/>
              <a:gd name="T76" fmla="*/ 456 w 726"/>
              <a:gd name="T77" fmla="*/ 490 h 726"/>
              <a:gd name="T78" fmla="*/ 394 w 726"/>
              <a:gd name="T79" fmla="*/ 498 h 726"/>
              <a:gd name="T80" fmla="*/ 374 w 726"/>
              <a:gd name="T81" fmla="*/ 226 h 726"/>
              <a:gd name="T82" fmla="*/ 436 w 726"/>
              <a:gd name="T83" fmla="*/ 216 h 726"/>
              <a:gd name="T84" fmla="*/ 486 w 726"/>
              <a:gd name="T85" fmla="*/ 216 h 726"/>
              <a:gd name="T86" fmla="*/ 568 w 726"/>
              <a:gd name="T87" fmla="*/ 236 h 726"/>
              <a:gd name="T88" fmla="*/ 576 w 726"/>
              <a:gd name="T89" fmla="*/ 248 h 72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726" h="726">
                <a:moveTo>
                  <a:pt x="362" y="0"/>
                </a:moveTo>
                <a:lnTo>
                  <a:pt x="362" y="0"/>
                </a:lnTo>
                <a:lnTo>
                  <a:pt x="326" y="2"/>
                </a:lnTo>
                <a:lnTo>
                  <a:pt x="290" y="8"/>
                </a:lnTo>
                <a:lnTo>
                  <a:pt x="254" y="16"/>
                </a:lnTo>
                <a:lnTo>
                  <a:pt x="222" y="28"/>
                </a:lnTo>
                <a:lnTo>
                  <a:pt x="190" y="44"/>
                </a:lnTo>
                <a:lnTo>
                  <a:pt x="160" y="62"/>
                </a:lnTo>
                <a:lnTo>
                  <a:pt x="132" y="82"/>
                </a:lnTo>
                <a:lnTo>
                  <a:pt x="106" y="106"/>
                </a:lnTo>
                <a:lnTo>
                  <a:pt x="82" y="132"/>
                </a:lnTo>
                <a:lnTo>
                  <a:pt x="62" y="160"/>
                </a:lnTo>
                <a:lnTo>
                  <a:pt x="44" y="190"/>
                </a:lnTo>
                <a:lnTo>
                  <a:pt x="28" y="222"/>
                </a:lnTo>
                <a:lnTo>
                  <a:pt x="16" y="254"/>
                </a:lnTo>
                <a:lnTo>
                  <a:pt x="6" y="290"/>
                </a:lnTo>
                <a:lnTo>
                  <a:pt x="2" y="326"/>
                </a:lnTo>
                <a:lnTo>
                  <a:pt x="0" y="362"/>
                </a:lnTo>
                <a:lnTo>
                  <a:pt x="2" y="400"/>
                </a:lnTo>
                <a:lnTo>
                  <a:pt x="6" y="436"/>
                </a:lnTo>
                <a:lnTo>
                  <a:pt x="16" y="470"/>
                </a:lnTo>
                <a:lnTo>
                  <a:pt x="28" y="504"/>
                </a:lnTo>
                <a:lnTo>
                  <a:pt x="44" y="536"/>
                </a:lnTo>
                <a:lnTo>
                  <a:pt x="62" y="566"/>
                </a:lnTo>
                <a:lnTo>
                  <a:pt x="82" y="594"/>
                </a:lnTo>
                <a:lnTo>
                  <a:pt x="106" y="620"/>
                </a:lnTo>
                <a:lnTo>
                  <a:pt x="132" y="642"/>
                </a:lnTo>
                <a:lnTo>
                  <a:pt x="160" y="664"/>
                </a:lnTo>
                <a:lnTo>
                  <a:pt x="190" y="682"/>
                </a:lnTo>
                <a:lnTo>
                  <a:pt x="222" y="698"/>
                </a:lnTo>
                <a:lnTo>
                  <a:pt x="254" y="710"/>
                </a:lnTo>
                <a:lnTo>
                  <a:pt x="290" y="718"/>
                </a:lnTo>
                <a:lnTo>
                  <a:pt x="326" y="724"/>
                </a:lnTo>
                <a:lnTo>
                  <a:pt x="362" y="726"/>
                </a:lnTo>
                <a:lnTo>
                  <a:pt x="400" y="724"/>
                </a:lnTo>
                <a:lnTo>
                  <a:pt x="436" y="718"/>
                </a:lnTo>
                <a:lnTo>
                  <a:pt x="470" y="710"/>
                </a:lnTo>
                <a:lnTo>
                  <a:pt x="504" y="698"/>
                </a:lnTo>
                <a:lnTo>
                  <a:pt x="536" y="682"/>
                </a:lnTo>
                <a:lnTo>
                  <a:pt x="566" y="664"/>
                </a:lnTo>
                <a:lnTo>
                  <a:pt x="594" y="642"/>
                </a:lnTo>
                <a:lnTo>
                  <a:pt x="618" y="620"/>
                </a:lnTo>
                <a:lnTo>
                  <a:pt x="642" y="594"/>
                </a:lnTo>
                <a:lnTo>
                  <a:pt x="664" y="566"/>
                </a:lnTo>
                <a:lnTo>
                  <a:pt x="682" y="536"/>
                </a:lnTo>
                <a:lnTo>
                  <a:pt x="696" y="504"/>
                </a:lnTo>
                <a:lnTo>
                  <a:pt x="708" y="470"/>
                </a:lnTo>
                <a:lnTo>
                  <a:pt x="718" y="436"/>
                </a:lnTo>
                <a:lnTo>
                  <a:pt x="724" y="400"/>
                </a:lnTo>
                <a:lnTo>
                  <a:pt x="726" y="362"/>
                </a:lnTo>
                <a:lnTo>
                  <a:pt x="724" y="326"/>
                </a:lnTo>
                <a:lnTo>
                  <a:pt x="718" y="290"/>
                </a:lnTo>
                <a:lnTo>
                  <a:pt x="708" y="254"/>
                </a:lnTo>
                <a:lnTo>
                  <a:pt x="696" y="222"/>
                </a:lnTo>
                <a:lnTo>
                  <a:pt x="682" y="190"/>
                </a:lnTo>
                <a:lnTo>
                  <a:pt x="664" y="160"/>
                </a:lnTo>
                <a:lnTo>
                  <a:pt x="642" y="132"/>
                </a:lnTo>
                <a:lnTo>
                  <a:pt x="618" y="106"/>
                </a:lnTo>
                <a:lnTo>
                  <a:pt x="594" y="82"/>
                </a:lnTo>
                <a:lnTo>
                  <a:pt x="566" y="62"/>
                </a:lnTo>
                <a:lnTo>
                  <a:pt x="536" y="44"/>
                </a:lnTo>
                <a:lnTo>
                  <a:pt x="504" y="28"/>
                </a:lnTo>
                <a:lnTo>
                  <a:pt x="470" y="16"/>
                </a:lnTo>
                <a:lnTo>
                  <a:pt x="436" y="8"/>
                </a:lnTo>
                <a:lnTo>
                  <a:pt x="400" y="2"/>
                </a:lnTo>
                <a:lnTo>
                  <a:pt x="362" y="0"/>
                </a:lnTo>
                <a:close/>
                <a:moveTo>
                  <a:pt x="350" y="502"/>
                </a:moveTo>
                <a:lnTo>
                  <a:pt x="350" y="502"/>
                </a:lnTo>
                <a:lnTo>
                  <a:pt x="330" y="498"/>
                </a:lnTo>
                <a:lnTo>
                  <a:pt x="310" y="494"/>
                </a:lnTo>
                <a:lnTo>
                  <a:pt x="290" y="490"/>
                </a:lnTo>
                <a:lnTo>
                  <a:pt x="268" y="490"/>
                </a:lnTo>
                <a:lnTo>
                  <a:pt x="242" y="492"/>
                </a:lnTo>
                <a:lnTo>
                  <a:pt x="216" y="496"/>
                </a:lnTo>
                <a:lnTo>
                  <a:pt x="190" y="502"/>
                </a:lnTo>
                <a:lnTo>
                  <a:pt x="166" y="510"/>
                </a:lnTo>
                <a:lnTo>
                  <a:pt x="162" y="510"/>
                </a:lnTo>
                <a:lnTo>
                  <a:pt x="154" y="508"/>
                </a:lnTo>
                <a:lnTo>
                  <a:pt x="150" y="504"/>
                </a:lnTo>
                <a:lnTo>
                  <a:pt x="150" y="498"/>
                </a:lnTo>
                <a:lnTo>
                  <a:pt x="150" y="248"/>
                </a:lnTo>
                <a:lnTo>
                  <a:pt x="152" y="242"/>
                </a:lnTo>
                <a:lnTo>
                  <a:pt x="156" y="236"/>
                </a:lnTo>
                <a:lnTo>
                  <a:pt x="184" y="228"/>
                </a:lnTo>
                <a:lnTo>
                  <a:pt x="210" y="220"/>
                </a:lnTo>
                <a:lnTo>
                  <a:pt x="238" y="216"/>
                </a:lnTo>
                <a:lnTo>
                  <a:pt x="268" y="216"/>
                </a:lnTo>
                <a:lnTo>
                  <a:pt x="290" y="216"/>
                </a:lnTo>
                <a:lnTo>
                  <a:pt x="310" y="218"/>
                </a:lnTo>
                <a:lnTo>
                  <a:pt x="330" y="222"/>
                </a:lnTo>
                <a:lnTo>
                  <a:pt x="350" y="226"/>
                </a:lnTo>
                <a:lnTo>
                  <a:pt x="350" y="502"/>
                </a:lnTo>
                <a:close/>
                <a:moveTo>
                  <a:pt x="576" y="498"/>
                </a:moveTo>
                <a:lnTo>
                  <a:pt x="576" y="498"/>
                </a:lnTo>
                <a:lnTo>
                  <a:pt x="574" y="504"/>
                </a:lnTo>
                <a:lnTo>
                  <a:pt x="570" y="508"/>
                </a:lnTo>
                <a:lnTo>
                  <a:pt x="564" y="510"/>
                </a:lnTo>
                <a:lnTo>
                  <a:pt x="558" y="510"/>
                </a:lnTo>
                <a:lnTo>
                  <a:pt x="534" y="502"/>
                </a:lnTo>
                <a:lnTo>
                  <a:pt x="510" y="496"/>
                </a:lnTo>
                <a:lnTo>
                  <a:pt x="484" y="492"/>
                </a:lnTo>
                <a:lnTo>
                  <a:pt x="456" y="490"/>
                </a:lnTo>
                <a:lnTo>
                  <a:pt x="436" y="490"/>
                </a:lnTo>
                <a:lnTo>
                  <a:pt x="414" y="494"/>
                </a:lnTo>
                <a:lnTo>
                  <a:pt x="394" y="498"/>
                </a:lnTo>
                <a:lnTo>
                  <a:pt x="374" y="502"/>
                </a:lnTo>
                <a:lnTo>
                  <a:pt x="374" y="226"/>
                </a:lnTo>
                <a:lnTo>
                  <a:pt x="394" y="222"/>
                </a:lnTo>
                <a:lnTo>
                  <a:pt x="414" y="218"/>
                </a:lnTo>
                <a:lnTo>
                  <a:pt x="436" y="216"/>
                </a:lnTo>
                <a:lnTo>
                  <a:pt x="456" y="216"/>
                </a:lnTo>
                <a:lnTo>
                  <a:pt x="486" y="216"/>
                </a:lnTo>
                <a:lnTo>
                  <a:pt x="514" y="220"/>
                </a:lnTo>
                <a:lnTo>
                  <a:pt x="542" y="228"/>
                </a:lnTo>
                <a:lnTo>
                  <a:pt x="568" y="236"/>
                </a:lnTo>
                <a:lnTo>
                  <a:pt x="574" y="242"/>
                </a:lnTo>
                <a:lnTo>
                  <a:pt x="576" y="248"/>
                </a:lnTo>
                <a:lnTo>
                  <a:pt x="576" y="49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/>
        </p:spPr>
        <p:txBody>
          <a:bodyPr/>
          <a:lstStyle/>
          <a:p>
            <a:endParaRPr lang="en-GB"/>
          </a:p>
        </p:txBody>
      </p:sp>
      <p:sp>
        <p:nvSpPr>
          <p:cNvPr id="64" name="Freeform 261"/>
          <p:cNvSpPr>
            <a:spLocks noEditPoints="1"/>
          </p:cNvSpPr>
          <p:nvPr/>
        </p:nvSpPr>
        <p:spPr bwMode="auto">
          <a:xfrm>
            <a:off x="1343065" y="1100447"/>
            <a:ext cx="457653" cy="458417"/>
          </a:xfrm>
          <a:custGeom>
            <a:avLst/>
            <a:gdLst>
              <a:gd name="T0" fmla="*/ 364 w 726"/>
              <a:gd name="T1" fmla="*/ 0 h 726"/>
              <a:gd name="T2" fmla="*/ 290 w 726"/>
              <a:gd name="T3" fmla="*/ 8 h 726"/>
              <a:gd name="T4" fmla="*/ 222 w 726"/>
              <a:gd name="T5" fmla="*/ 28 h 726"/>
              <a:gd name="T6" fmla="*/ 160 w 726"/>
              <a:gd name="T7" fmla="*/ 62 h 726"/>
              <a:gd name="T8" fmla="*/ 108 w 726"/>
              <a:gd name="T9" fmla="*/ 106 h 726"/>
              <a:gd name="T10" fmla="*/ 62 w 726"/>
              <a:gd name="T11" fmla="*/ 160 h 726"/>
              <a:gd name="T12" fmla="*/ 30 w 726"/>
              <a:gd name="T13" fmla="*/ 222 h 726"/>
              <a:gd name="T14" fmla="*/ 8 w 726"/>
              <a:gd name="T15" fmla="*/ 290 h 726"/>
              <a:gd name="T16" fmla="*/ 0 w 726"/>
              <a:gd name="T17" fmla="*/ 362 h 726"/>
              <a:gd name="T18" fmla="*/ 2 w 726"/>
              <a:gd name="T19" fmla="*/ 400 h 726"/>
              <a:gd name="T20" fmla="*/ 18 w 726"/>
              <a:gd name="T21" fmla="*/ 470 h 726"/>
              <a:gd name="T22" fmla="*/ 44 w 726"/>
              <a:gd name="T23" fmla="*/ 536 h 726"/>
              <a:gd name="T24" fmla="*/ 84 w 726"/>
              <a:gd name="T25" fmla="*/ 594 h 726"/>
              <a:gd name="T26" fmla="*/ 134 w 726"/>
              <a:gd name="T27" fmla="*/ 642 h 726"/>
              <a:gd name="T28" fmla="*/ 190 w 726"/>
              <a:gd name="T29" fmla="*/ 682 h 726"/>
              <a:gd name="T30" fmla="*/ 256 w 726"/>
              <a:gd name="T31" fmla="*/ 710 h 726"/>
              <a:gd name="T32" fmla="*/ 326 w 726"/>
              <a:gd name="T33" fmla="*/ 724 h 726"/>
              <a:gd name="T34" fmla="*/ 364 w 726"/>
              <a:gd name="T35" fmla="*/ 726 h 726"/>
              <a:gd name="T36" fmla="*/ 436 w 726"/>
              <a:gd name="T37" fmla="*/ 718 h 726"/>
              <a:gd name="T38" fmla="*/ 506 w 726"/>
              <a:gd name="T39" fmla="*/ 698 h 726"/>
              <a:gd name="T40" fmla="*/ 566 w 726"/>
              <a:gd name="T41" fmla="*/ 664 h 726"/>
              <a:gd name="T42" fmla="*/ 620 w 726"/>
              <a:gd name="T43" fmla="*/ 620 h 726"/>
              <a:gd name="T44" fmla="*/ 664 w 726"/>
              <a:gd name="T45" fmla="*/ 566 h 726"/>
              <a:gd name="T46" fmla="*/ 698 w 726"/>
              <a:gd name="T47" fmla="*/ 504 h 726"/>
              <a:gd name="T48" fmla="*/ 720 w 726"/>
              <a:gd name="T49" fmla="*/ 436 h 726"/>
              <a:gd name="T50" fmla="*/ 726 w 726"/>
              <a:gd name="T51" fmla="*/ 362 h 726"/>
              <a:gd name="T52" fmla="*/ 724 w 726"/>
              <a:gd name="T53" fmla="*/ 326 h 726"/>
              <a:gd name="T54" fmla="*/ 710 w 726"/>
              <a:gd name="T55" fmla="*/ 254 h 726"/>
              <a:gd name="T56" fmla="*/ 682 w 726"/>
              <a:gd name="T57" fmla="*/ 190 h 726"/>
              <a:gd name="T58" fmla="*/ 644 w 726"/>
              <a:gd name="T59" fmla="*/ 132 h 726"/>
              <a:gd name="T60" fmla="*/ 594 w 726"/>
              <a:gd name="T61" fmla="*/ 82 h 726"/>
              <a:gd name="T62" fmla="*/ 536 w 726"/>
              <a:gd name="T63" fmla="*/ 44 h 726"/>
              <a:gd name="T64" fmla="*/ 472 w 726"/>
              <a:gd name="T65" fmla="*/ 16 h 726"/>
              <a:gd name="T66" fmla="*/ 400 w 726"/>
              <a:gd name="T67" fmla="*/ 2 h 726"/>
              <a:gd name="T68" fmla="*/ 482 w 726"/>
              <a:gd name="T69" fmla="*/ 586 h 726"/>
              <a:gd name="T70" fmla="*/ 480 w 726"/>
              <a:gd name="T71" fmla="*/ 590 h 726"/>
              <a:gd name="T72" fmla="*/ 252 w 726"/>
              <a:gd name="T73" fmla="*/ 592 h 726"/>
              <a:gd name="T74" fmla="*/ 248 w 726"/>
              <a:gd name="T75" fmla="*/ 590 h 726"/>
              <a:gd name="T76" fmla="*/ 246 w 726"/>
              <a:gd name="T77" fmla="*/ 530 h 726"/>
              <a:gd name="T78" fmla="*/ 248 w 726"/>
              <a:gd name="T79" fmla="*/ 526 h 726"/>
              <a:gd name="T80" fmla="*/ 476 w 726"/>
              <a:gd name="T81" fmla="*/ 524 h 726"/>
              <a:gd name="T82" fmla="*/ 480 w 726"/>
              <a:gd name="T83" fmla="*/ 526 h 726"/>
              <a:gd name="T84" fmla="*/ 482 w 726"/>
              <a:gd name="T85" fmla="*/ 586 h 726"/>
              <a:gd name="T86" fmla="*/ 504 w 726"/>
              <a:gd name="T87" fmla="*/ 486 h 726"/>
              <a:gd name="T88" fmla="*/ 500 w 726"/>
              <a:gd name="T89" fmla="*/ 500 h 726"/>
              <a:gd name="T90" fmla="*/ 486 w 726"/>
              <a:gd name="T91" fmla="*/ 504 h 726"/>
              <a:gd name="T92" fmla="*/ 242 w 726"/>
              <a:gd name="T93" fmla="*/ 504 h 726"/>
              <a:gd name="T94" fmla="*/ 228 w 726"/>
              <a:gd name="T95" fmla="*/ 500 h 726"/>
              <a:gd name="T96" fmla="*/ 224 w 726"/>
              <a:gd name="T97" fmla="*/ 486 h 726"/>
              <a:gd name="T98" fmla="*/ 224 w 726"/>
              <a:gd name="T99" fmla="*/ 146 h 726"/>
              <a:gd name="T100" fmla="*/ 228 w 726"/>
              <a:gd name="T101" fmla="*/ 134 h 726"/>
              <a:gd name="T102" fmla="*/ 242 w 726"/>
              <a:gd name="T103" fmla="*/ 128 h 726"/>
              <a:gd name="T104" fmla="*/ 486 w 726"/>
              <a:gd name="T105" fmla="*/ 128 h 726"/>
              <a:gd name="T106" fmla="*/ 500 w 726"/>
              <a:gd name="T107" fmla="*/ 134 h 726"/>
              <a:gd name="T108" fmla="*/ 504 w 726"/>
              <a:gd name="T109" fmla="*/ 146 h 726"/>
              <a:gd name="T110" fmla="*/ 260 w 726"/>
              <a:gd name="T111" fmla="*/ 468 h 726"/>
              <a:gd name="T112" fmla="*/ 468 w 726"/>
              <a:gd name="T113" fmla="*/ 166 h 726"/>
              <a:gd name="T114" fmla="*/ 260 w 726"/>
              <a:gd name="T115" fmla="*/ 468 h 72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726" h="726">
                <a:moveTo>
                  <a:pt x="364" y="0"/>
                </a:moveTo>
                <a:lnTo>
                  <a:pt x="364" y="0"/>
                </a:lnTo>
                <a:lnTo>
                  <a:pt x="326" y="2"/>
                </a:lnTo>
                <a:lnTo>
                  <a:pt x="290" y="8"/>
                </a:lnTo>
                <a:lnTo>
                  <a:pt x="256" y="16"/>
                </a:lnTo>
                <a:lnTo>
                  <a:pt x="222" y="28"/>
                </a:lnTo>
                <a:lnTo>
                  <a:pt x="190" y="44"/>
                </a:lnTo>
                <a:lnTo>
                  <a:pt x="160" y="62"/>
                </a:lnTo>
                <a:lnTo>
                  <a:pt x="134" y="82"/>
                </a:lnTo>
                <a:lnTo>
                  <a:pt x="108" y="106"/>
                </a:lnTo>
                <a:lnTo>
                  <a:pt x="84" y="132"/>
                </a:lnTo>
                <a:lnTo>
                  <a:pt x="62" y="160"/>
                </a:lnTo>
                <a:lnTo>
                  <a:pt x="44" y="190"/>
                </a:lnTo>
                <a:lnTo>
                  <a:pt x="30" y="222"/>
                </a:lnTo>
                <a:lnTo>
                  <a:pt x="18" y="254"/>
                </a:lnTo>
                <a:lnTo>
                  <a:pt x="8" y="290"/>
                </a:lnTo>
                <a:lnTo>
                  <a:pt x="2" y="326"/>
                </a:lnTo>
                <a:lnTo>
                  <a:pt x="0" y="362"/>
                </a:lnTo>
                <a:lnTo>
                  <a:pt x="2" y="400"/>
                </a:lnTo>
                <a:lnTo>
                  <a:pt x="8" y="436"/>
                </a:lnTo>
                <a:lnTo>
                  <a:pt x="18" y="470"/>
                </a:lnTo>
                <a:lnTo>
                  <a:pt x="30" y="504"/>
                </a:lnTo>
                <a:lnTo>
                  <a:pt x="44" y="536"/>
                </a:lnTo>
                <a:lnTo>
                  <a:pt x="62" y="566"/>
                </a:lnTo>
                <a:lnTo>
                  <a:pt x="84" y="594"/>
                </a:lnTo>
                <a:lnTo>
                  <a:pt x="108" y="620"/>
                </a:lnTo>
                <a:lnTo>
                  <a:pt x="134" y="642"/>
                </a:lnTo>
                <a:lnTo>
                  <a:pt x="160" y="664"/>
                </a:lnTo>
                <a:lnTo>
                  <a:pt x="190" y="682"/>
                </a:lnTo>
                <a:lnTo>
                  <a:pt x="222" y="698"/>
                </a:lnTo>
                <a:lnTo>
                  <a:pt x="256" y="710"/>
                </a:lnTo>
                <a:lnTo>
                  <a:pt x="290" y="718"/>
                </a:lnTo>
                <a:lnTo>
                  <a:pt x="326" y="724"/>
                </a:lnTo>
                <a:lnTo>
                  <a:pt x="364" y="726"/>
                </a:lnTo>
                <a:lnTo>
                  <a:pt x="400" y="724"/>
                </a:lnTo>
                <a:lnTo>
                  <a:pt x="436" y="718"/>
                </a:lnTo>
                <a:lnTo>
                  <a:pt x="472" y="710"/>
                </a:lnTo>
                <a:lnTo>
                  <a:pt x="506" y="698"/>
                </a:lnTo>
                <a:lnTo>
                  <a:pt x="536" y="682"/>
                </a:lnTo>
                <a:lnTo>
                  <a:pt x="566" y="664"/>
                </a:lnTo>
                <a:lnTo>
                  <a:pt x="594" y="642"/>
                </a:lnTo>
                <a:lnTo>
                  <a:pt x="620" y="620"/>
                </a:lnTo>
                <a:lnTo>
                  <a:pt x="644" y="594"/>
                </a:lnTo>
                <a:lnTo>
                  <a:pt x="664" y="566"/>
                </a:lnTo>
                <a:lnTo>
                  <a:pt x="682" y="536"/>
                </a:lnTo>
                <a:lnTo>
                  <a:pt x="698" y="504"/>
                </a:lnTo>
                <a:lnTo>
                  <a:pt x="710" y="470"/>
                </a:lnTo>
                <a:lnTo>
                  <a:pt x="720" y="436"/>
                </a:lnTo>
                <a:lnTo>
                  <a:pt x="724" y="400"/>
                </a:lnTo>
                <a:lnTo>
                  <a:pt x="726" y="362"/>
                </a:lnTo>
                <a:lnTo>
                  <a:pt x="724" y="326"/>
                </a:lnTo>
                <a:lnTo>
                  <a:pt x="720" y="290"/>
                </a:lnTo>
                <a:lnTo>
                  <a:pt x="710" y="254"/>
                </a:lnTo>
                <a:lnTo>
                  <a:pt x="698" y="222"/>
                </a:lnTo>
                <a:lnTo>
                  <a:pt x="682" y="190"/>
                </a:lnTo>
                <a:lnTo>
                  <a:pt x="664" y="160"/>
                </a:lnTo>
                <a:lnTo>
                  <a:pt x="644" y="132"/>
                </a:lnTo>
                <a:lnTo>
                  <a:pt x="620" y="106"/>
                </a:lnTo>
                <a:lnTo>
                  <a:pt x="594" y="82"/>
                </a:lnTo>
                <a:lnTo>
                  <a:pt x="566" y="62"/>
                </a:lnTo>
                <a:lnTo>
                  <a:pt x="536" y="44"/>
                </a:lnTo>
                <a:lnTo>
                  <a:pt x="506" y="28"/>
                </a:lnTo>
                <a:lnTo>
                  <a:pt x="472" y="16"/>
                </a:lnTo>
                <a:lnTo>
                  <a:pt x="436" y="8"/>
                </a:lnTo>
                <a:lnTo>
                  <a:pt x="400" y="2"/>
                </a:lnTo>
                <a:lnTo>
                  <a:pt x="364" y="0"/>
                </a:lnTo>
                <a:close/>
                <a:moveTo>
                  <a:pt x="482" y="586"/>
                </a:moveTo>
                <a:lnTo>
                  <a:pt x="482" y="586"/>
                </a:lnTo>
                <a:lnTo>
                  <a:pt x="480" y="590"/>
                </a:lnTo>
                <a:lnTo>
                  <a:pt x="476" y="592"/>
                </a:lnTo>
                <a:lnTo>
                  <a:pt x="252" y="592"/>
                </a:lnTo>
                <a:lnTo>
                  <a:pt x="248" y="590"/>
                </a:lnTo>
                <a:lnTo>
                  <a:pt x="246" y="586"/>
                </a:lnTo>
                <a:lnTo>
                  <a:pt x="246" y="530"/>
                </a:lnTo>
                <a:lnTo>
                  <a:pt x="248" y="526"/>
                </a:lnTo>
                <a:lnTo>
                  <a:pt x="252" y="524"/>
                </a:lnTo>
                <a:lnTo>
                  <a:pt x="476" y="524"/>
                </a:lnTo>
                <a:lnTo>
                  <a:pt x="480" y="526"/>
                </a:lnTo>
                <a:lnTo>
                  <a:pt x="482" y="530"/>
                </a:lnTo>
                <a:lnTo>
                  <a:pt x="482" y="586"/>
                </a:lnTo>
                <a:close/>
                <a:moveTo>
                  <a:pt x="504" y="486"/>
                </a:moveTo>
                <a:lnTo>
                  <a:pt x="504" y="486"/>
                </a:lnTo>
                <a:lnTo>
                  <a:pt x="504" y="494"/>
                </a:lnTo>
                <a:lnTo>
                  <a:pt x="500" y="500"/>
                </a:lnTo>
                <a:lnTo>
                  <a:pt x="494" y="504"/>
                </a:lnTo>
                <a:lnTo>
                  <a:pt x="486" y="504"/>
                </a:lnTo>
                <a:lnTo>
                  <a:pt x="242" y="504"/>
                </a:lnTo>
                <a:lnTo>
                  <a:pt x="234" y="504"/>
                </a:lnTo>
                <a:lnTo>
                  <a:pt x="228" y="500"/>
                </a:lnTo>
                <a:lnTo>
                  <a:pt x="224" y="494"/>
                </a:lnTo>
                <a:lnTo>
                  <a:pt x="224" y="486"/>
                </a:lnTo>
                <a:lnTo>
                  <a:pt x="224" y="146"/>
                </a:lnTo>
                <a:lnTo>
                  <a:pt x="224" y="140"/>
                </a:lnTo>
                <a:lnTo>
                  <a:pt x="228" y="134"/>
                </a:lnTo>
                <a:lnTo>
                  <a:pt x="234" y="130"/>
                </a:lnTo>
                <a:lnTo>
                  <a:pt x="242" y="128"/>
                </a:lnTo>
                <a:lnTo>
                  <a:pt x="486" y="128"/>
                </a:lnTo>
                <a:lnTo>
                  <a:pt x="494" y="130"/>
                </a:lnTo>
                <a:lnTo>
                  <a:pt x="500" y="134"/>
                </a:lnTo>
                <a:lnTo>
                  <a:pt x="504" y="140"/>
                </a:lnTo>
                <a:lnTo>
                  <a:pt x="504" y="146"/>
                </a:lnTo>
                <a:lnTo>
                  <a:pt x="504" y="486"/>
                </a:lnTo>
                <a:close/>
                <a:moveTo>
                  <a:pt x="260" y="468"/>
                </a:moveTo>
                <a:lnTo>
                  <a:pt x="468" y="468"/>
                </a:lnTo>
                <a:lnTo>
                  <a:pt x="468" y="166"/>
                </a:lnTo>
                <a:lnTo>
                  <a:pt x="260" y="166"/>
                </a:lnTo>
                <a:lnTo>
                  <a:pt x="260" y="4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/>
        </p:spPr>
        <p:txBody>
          <a:bodyPr/>
          <a:lstStyle/>
          <a:p>
            <a:endParaRPr lang="en-GB"/>
          </a:p>
        </p:txBody>
      </p:sp>
      <p:sp>
        <p:nvSpPr>
          <p:cNvPr id="66" name="Freeform 6"/>
          <p:cNvSpPr>
            <a:spLocks/>
          </p:cNvSpPr>
          <p:nvPr/>
        </p:nvSpPr>
        <p:spPr bwMode="auto">
          <a:xfrm>
            <a:off x="1893662" y="1102737"/>
            <a:ext cx="457653" cy="458417"/>
          </a:xfrm>
          <a:custGeom>
            <a:avLst/>
            <a:gdLst>
              <a:gd name="T0" fmla="*/ 529472 w 1087200"/>
              <a:gd name="T1" fmla="*/ 560819 h 1087200"/>
              <a:gd name="T2" fmla="*/ 539300 w 1087200"/>
              <a:gd name="T3" fmla="*/ 585416 h 1087200"/>
              <a:gd name="T4" fmla="*/ 523330 w 1087200"/>
              <a:gd name="T5" fmla="*/ 611243 h 1087200"/>
              <a:gd name="T6" fmla="*/ 339060 w 1087200"/>
              <a:gd name="T7" fmla="*/ 482107 h 1087200"/>
              <a:gd name="T8" fmla="*/ 512274 w 1087200"/>
              <a:gd name="T9" fmla="*/ 473498 h 1087200"/>
              <a:gd name="T10" fmla="*/ 533158 w 1087200"/>
              <a:gd name="T11" fmla="*/ 484567 h 1087200"/>
              <a:gd name="T12" fmla="*/ 534386 w 1087200"/>
              <a:gd name="T13" fmla="*/ 511624 h 1087200"/>
              <a:gd name="T14" fmla="*/ 514731 w 1087200"/>
              <a:gd name="T15" fmla="*/ 525152 h 1087200"/>
              <a:gd name="T16" fmla="*/ 773940 w 1087200"/>
              <a:gd name="T17" fmla="*/ 466119 h 1087200"/>
              <a:gd name="T18" fmla="*/ 786224 w 1087200"/>
              <a:gd name="T19" fmla="*/ 494406 h 1087200"/>
              <a:gd name="T20" fmla="*/ 444708 w 1087200"/>
              <a:gd name="T21" fmla="*/ 442752 h 1087200"/>
              <a:gd name="T22" fmla="*/ 546672 w 1087200"/>
              <a:gd name="T23" fmla="*/ 640761 h 1087200"/>
              <a:gd name="T24" fmla="*/ 573698 w 1087200"/>
              <a:gd name="T25" fmla="*/ 621083 h 1087200"/>
              <a:gd name="T26" fmla="*/ 581069 w 1087200"/>
              <a:gd name="T27" fmla="*/ 580497 h 1087200"/>
              <a:gd name="T28" fmla="*/ 561413 w 1087200"/>
              <a:gd name="T29" fmla="*/ 546061 h 1087200"/>
              <a:gd name="T30" fmla="*/ 563870 w 1087200"/>
              <a:gd name="T31" fmla="*/ 530073 h 1087200"/>
              <a:gd name="T32" fmla="*/ 577384 w 1087200"/>
              <a:gd name="T33" fmla="*/ 494406 h 1087200"/>
              <a:gd name="T34" fmla="*/ 551586 w 1087200"/>
              <a:gd name="T35" fmla="*/ 447672 h 1087200"/>
              <a:gd name="T36" fmla="*/ 314490 w 1087200"/>
              <a:gd name="T37" fmla="*/ 442752 h 1087200"/>
              <a:gd name="T38" fmla="*/ 379599 w 1087200"/>
              <a:gd name="T39" fmla="*/ 644450 h 1087200"/>
              <a:gd name="T40" fmla="*/ 659691 w 1087200"/>
              <a:gd name="T41" fmla="*/ 440292 h 1087200"/>
              <a:gd name="T42" fmla="*/ 619152 w 1087200"/>
              <a:gd name="T43" fmla="*/ 458740 h 1087200"/>
              <a:gd name="T44" fmla="*/ 603182 w 1087200"/>
              <a:gd name="T45" fmla="*/ 504245 h 1087200"/>
              <a:gd name="T46" fmla="*/ 605638 w 1087200"/>
              <a:gd name="T47" fmla="*/ 600174 h 1087200"/>
              <a:gd name="T48" fmla="*/ 625294 w 1087200"/>
              <a:gd name="T49" fmla="*/ 634611 h 1087200"/>
              <a:gd name="T50" fmla="*/ 671976 w 1087200"/>
              <a:gd name="T51" fmla="*/ 648139 h 1087200"/>
              <a:gd name="T52" fmla="*/ 717429 w 1087200"/>
              <a:gd name="T53" fmla="*/ 632151 h 1087200"/>
              <a:gd name="T54" fmla="*/ 732171 w 1087200"/>
              <a:gd name="T55" fmla="*/ 576807 h 1087200"/>
              <a:gd name="T56" fmla="*/ 686718 w 1087200"/>
              <a:gd name="T57" fmla="*/ 608783 h 1087200"/>
              <a:gd name="T58" fmla="*/ 657234 w 1087200"/>
              <a:gd name="T59" fmla="*/ 613703 h 1087200"/>
              <a:gd name="T60" fmla="*/ 644950 w 1087200"/>
              <a:gd name="T61" fmla="*/ 543601 h 1087200"/>
              <a:gd name="T62" fmla="*/ 657234 w 1087200"/>
              <a:gd name="T63" fmla="*/ 473498 h 1087200"/>
              <a:gd name="T64" fmla="*/ 683032 w 1087200"/>
              <a:gd name="T65" fmla="*/ 474728 h 1087200"/>
              <a:gd name="T66" fmla="*/ 729714 w 1087200"/>
              <a:gd name="T67" fmla="*/ 506705 h 1087200"/>
              <a:gd name="T68" fmla="*/ 713744 w 1087200"/>
              <a:gd name="T69" fmla="*/ 452591 h 1087200"/>
              <a:gd name="T70" fmla="*/ 515959 w 1087200"/>
              <a:gd name="T71" fmla="*/ 0 h 1087200"/>
              <a:gd name="T72" fmla="*/ 653549 w 1087200"/>
              <a:gd name="T73" fmla="*/ 11069 h 1087200"/>
              <a:gd name="T74" fmla="*/ 778853 w 1087200"/>
              <a:gd name="T75" fmla="*/ 52884 h 1087200"/>
              <a:gd name="T76" fmla="*/ 889416 w 1087200"/>
              <a:gd name="T77" fmla="*/ 124216 h 1087200"/>
              <a:gd name="T78" fmla="*/ 979094 w 1087200"/>
              <a:gd name="T79" fmla="*/ 217686 h 1087200"/>
              <a:gd name="T80" fmla="*/ 1044204 w 1087200"/>
              <a:gd name="T81" fmla="*/ 332063 h 1087200"/>
              <a:gd name="T82" fmla="*/ 1079829 w 1087200"/>
              <a:gd name="T83" fmla="*/ 461199 h 1087200"/>
              <a:gd name="T84" fmla="*/ 1083515 w 1087200"/>
              <a:gd name="T85" fmla="*/ 598944 h 1087200"/>
              <a:gd name="T86" fmla="*/ 1054031 w 1087200"/>
              <a:gd name="T87" fmla="*/ 730540 h 1087200"/>
              <a:gd name="T88" fmla="*/ 993836 w 1087200"/>
              <a:gd name="T89" fmla="*/ 847377 h 1087200"/>
              <a:gd name="T90" fmla="*/ 909071 w 1087200"/>
              <a:gd name="T91" fmla="*/ 945766 h 1087200"/>
              <a:gd name="T92" fmla="*/ 802194 w 1087200"/>
              <a:gd name="T93" fmla="*/ 1022017 h 1087200"/>
              <a:gd name="T94" fmla="*/ 679346 w 1087200"/>
              <a:gd name="T95" fmla="*/ 1069982 h 1087200"/>
              <a:gd name="T96" fmla="*/ 542986 w 1087200"/>
              <a:gd name="T97" fmla="*/ 1087200 h 1087200"/>
              <a:gd name="T98" fmla="*/ 407854 w 1087200"/>
              <a:gd name="T99" fmla="*/ 1069982 h 1087200"/>
              <a:gd name="T100" fmla="*/ 285006 w 1087200"/>
              <a:gd name="T101" fmla="*/ 1022017 h 1087200"/>
              <a:gd name="T102" fmla="*/ 178129 w 1087200"/>
              <a:gd name="T103" fmla="*/ 945766 h 1087200"/>
              <a:gd name="T104" fmla="*/ 93364 w 1087200"/>
              <a:gd name="T105" fmla="*/ 847377 h 1087200"/>
              <a:gd name="T106" fmla="*/ 33169 w 1087200"/>
              <a:gd name="T107" fmla="*/ 730540 h 1087200"/>
              <a:gd name="T108" fmla="*/ 3685 w 1087200"/>
              <a:gd name="T109" fmla="*/ 598944 h 1087200"/>
              <a:gd name="T110" fmla="*/ 7371 w 1087200"/>
              <a:gd name="T111" fmla="*/ 461199 h 1087200"/>
              <a:gd name="T112" fmla="*/ 42997 w 1087200"/>
              <a:gd name="T113" fmla="*/ 332063 h 1087200"/>
              <a:gd name="T114" fmla="*/ 108106 w 1087200"/>
              <a:gd name="T115" fmla="*/ 217686 h 1087200"/>
              <a:gd name="T116" fmla="*/ 197784 w 1087200"/>
              <a:gd name="T117" fmla="*/ 124216 h 1087200"/>
              <a:gd name="T118" fmla="*/ 308347 w 1087200"/>
              <a:gd name="T119" fmla="*/ 52884 h 1087200"/>
              <a:gd name="T120" fmla="*/ 433652 w 1087200"/>
              <a:gd name="T121" fmla="*/ 11069 h 1087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087200" h="1087200">
                <a:moveTo>
                  <a:pt x="486476" y="555899"/>
                </a:moveTo>
                <a:lnTo>
                  <a:pt x="511045" y="555899"/>
                </a:lnTo>
                <a:lnTo>
                  <a:pt x="518416" y="557129"/>
                </a:lnTo>
                <a:lnTo>
                  <a:pt x="524558" y="558359"/>
                </a:lnTo>
                <a:lnTo>
                  <a:pt x="529472" y="560819"/>
                </a:lnTo>
                <a:lnTo>
                  <a:pt x="533158" y="563278"/>
                </a:lnTo>
                <a:lnTo>
                  <a:pt x="535615" y="568198"/>
                </a:lnTo>
                <a:lnTo>
                  <a:pt x="536843" y="573117"/>
                </a:lnTo>
                <a:lnTo>
                  <a:pt x="538072" y="578037"/>
                </a:lnTo>
                <a:lnTo>
                  <a:pt x="539300" y="585416"/>
                </a:lnTo>
                <a:lnTo>
                  <a:pt x="538072" y="594025"/>
                </a:lnTo>
                <a:lnTo>
                  <a:pt x="535615" y="601404"/>
                </a:lnTo>
                <a:lnTo>
                  <a:pt x="531929" y="606324"/>
                </a:lnTo>
                <a:lnTo>
                  <a:pt x="528244" y="610014"/>
                </a:lnTo>
                <a:lnTo>
                  <a:pt x="523330" y="611243"/>
                </a:lnTo>
                <a:lnTo>
                  <a:pt x="518416" y="612473"/>
                </a:lnTo>
                <a:lnTo>
                  <a:pt x="509817" y="613703"/>
                </a:lnTo>
                <a:lnTo>
                  <a:pt x="486476" y="613703"/>
                </a:lnTo>
                <a:lnTo>
                  <a:pt x="486476" y="555899"/>
                </a:lnTo>
                <a:close/>
                <a:moveTo>
                  <a:pt x="339060" y="482107"/>
                </a:moveTo>
                <a:lnTo>
                  <a:pt x="359944" y="568198"/>
                </a:lnTo>
                <a:lnTo>
                  <a:pt x="319404" y="568198"/>
                </a:lnTo>
                <a:lnTo>
                  <a:pt x="339060" y="482107"/>
                </a:lnTo>
                <a:close/>
                <a:moveTo>
                  <a:pt x="486476" y="473498"/>
                </a:moveTo>
                <a:lnTo>
                  <a:pt x="512274" y="473498"/>
                </a:lnTo>
                <a:lnTo>
                  <a:pt x="517188" y="474728"/>
                </a:lnTo>
                <a:lnTo>
                  <a:pt x="522101" y="475958"/>
                </a:lnTo>
                <a:lnTo>
                  <a:pt x="525787" y="478418"/>
                </a:lnTo>
                <a:lnTo>
                  <a:pt x="529472" y="480877"/>
                </a:lnTo>
                <a:lnTo>
                  <a:pt x="533158" y="484567"/>
                </a:lnTo>
                <a:lnTo>
                  <a:pt x="534386" y="489486"/>
                </a:lnTo>
                <a:lnTo>
                  <a:pt x="535615" y="494406"/>
                </a:lnTo>
                <a:lnTo>
                  <a:pt x="536843" y="499325"/>
                </a:lnTo>
                <a:lnTo>
                  <a:pt x="535615" y="506704"/>
                </a:lnTo>
                <a:lnTo>
                  <a:pt x="534386" y="511624"/>
                </a:lnTo>
                <a:lnTo>
                  <a:pt x="531929" y="516543"/>
                </a:lnTo>
                <a:lnTo>
                  <a:pt x="529472" y="520233"/>
                </a:lnTo>
                <a:lnTo>
                  <a:pt x="525787" y="522692"/>
                </a:lnTo>
                <a:lnTo>
                  <a:pt x="522101" y="523922"/>
                </a:lnTo>
                <a:lnTo>
                  <a:pt x="514731" y="525152"/>
                </a:lnTo>
                <a:lnTo>
                  <a:pt x="486476" y="525152"/>
                </a:lnTo>
                <a:lnTo>
                  <a:pt x="486476" y="473498"/>
                </a:lnTo>
                <a:close/>
                <a:moveTo>
                  <a:pt x="791138" y="450131"/>
                </a:moveTo>
                <a:lnTo>
                  <a:pt x="783767" y="458740"/>
                </a:lnTo>
                <a:lnTo>
                  <a:pt x="773940" y="466119"/>
                </a:lnTo>
                <a:lnTo>
                  <a:pt x="764112" y="473499"/>
                </a:lnTo>
                <a:lnTo>
                  <a:pt x="754284" y="479648"/>
                </a:lnTo>
                <a:lnTo>
                  <a:pt x="754284" y="516544"/>
                </a:lnTo>
                <a:lnTo>
                  <a:pt x="771483" y="506705"/>
                </a:lnTo>
                <a:lnTo>
                  <a:pt x="786224" y="494406"/>
                </a:lnTo>
                <a:lnTo>
                  <a:pt x="786224" y="644450"/>
                </a:lnTo>
                <a:lnTo>
                  <a:pt x="829221" y="644450"/>
                </a:lnTo>
                <a:lnTo>
                  <a:pt x="829221" y="450131"/>
                </a:lnTo>
                <a:lnTo>
                  <a:pt x="791138" y="450131"/>
                </a:lnTo>
                <a:close/>
                <a:moveTo>
                  <a:pt x="444708" y="442752"/>
                </a:moveTo>
                <a:lnTo>
                  <a:pt x="444708" y="644450"/>
                </a:lnTo>
                <a:lnTo>
                  <a:pt x="518417" y="644450"/>
                </a:lnTo>
                <a:lnTo>
                  <a:pt x="527016" y="644450"/>
                </a:lnTo>
                <a:lnTo>
                  <a:pt x="535615" y="643220"/>
                </a:lnTo>
                <a:lnTo>
                  <a:pt x="546672" y="640761"/>
                </a:lnTo>
                <a:lnTo>
                  <a:pt x="556499" y="637071"/>
                </a:lnTo>
                <a:lnTo>
                  <a:pt x="561413" y="633381"/>
                </a:lnTo>
                <a:lnTo>
                  <a:pt x="566327" y="629692"/>
                </a:lnTo>
                <a:lnTo>
                  <a:pt x="570013" y="626002"/>
                </a:lnTo>
                <a:lnTo>
                  <a:pt x="573698" y="621083"/>
                </a:lnTo>
                <a:lnTo>
                  <a:pt x="576155" y="614933"/>
                </a:lnTo>
                <a:lnTo>
                  <a:pt x="578612" y="607554"/>
                </a:lnTo>
                <a:lnTo>
                  <a:pt x="579841" y="600175"/>
                </a:lnTo>
                <a:lnTo>
                  <a:pt x="581069" y="591566"/>
                </a:lnTo>
                <a:lnTo>
                  <a:pt x="581069" y="580497"/>
                </a:lnTo>
                <a:lnTo>
                  <a:pt x="578612" y="571888"/>
                </a:lnTo>
                <a:lnTo>
                  <a:pt x="577384" y="563279"/>
                </a:lnTo>
                <a:lnTo>
                  <a:pt x="573698" y="557130"/>
                </a:lnTo>
                <a:lnTo>
                  <a:pt x="568784" y="550980"/>
                </a:lnTo>
                <a:lnTo>
                  <a:pt x="561413" y="546061"/>
                </a:lnTo>
                <a:lnTo>
                  <a:pt x="554043" y="542371"/>
                </a:lnTo>
                <a:lnTo>
                  <a:pt x="542986" y="539912"/>
                </a:lnTo>
                <a:lnTo>
                  <a:pt x="551586" y="537452"/>
                </a:lnTo>
                <a:lnTo>
                  <a:pt x="557728" y="533762"/>
                </a:lnTo>
                <a:lnTo>
                  <a:pt x="563870" y="530073"/>
                </a:lnTo>
                <a:lnTo>
                  <a:pt x="568784" y="523923"/>
                </a:lnTo>
                <a:lnTo>
                  <a:pt x="572470" y="517774"/>
                </a:lnTo>
                <a:lnTo>
                  <a:pt x="574927" y="511625"/>
                </a:lnTo>
                <a:lnTo>
                  <a:pt x="577384" y="503016"/>
                </a:lnTo>
                <a:lnTo>
                  <a:pt x="577384" y="494406"/>
                </a:lnTo>
                <a:lnTo>
                  <a:pt x="576155" y="480878"/>
                </a:lnTo>
                <a:lnTo>
                  <a:pt x="572470" y="468579"/>
                </a:lnTo>
                <a:lnTo>
                  <a:pt x="567556" y="459970"/>
                </a:lnTo>
                <a:lnTo>
                  <a:pt x="560185" y="452591"/>
                </a:lnTo>
                <a:lnTo>
                  <a:pt x="551586" y="447672"/>
                </a:lnTo>
                <a:lnTo>
                  <a:pt x="541758" y="445212"/>
                </a:lnTo>
                <a:lnTo>
                  <a:pt x="530701" y="442752"/>
                </a:lnTo>
                <a:lnTo>
                  <a:pt x="519645" y="442752"/>
                </a:lnTo>
                <a:lnTo>
                  <a:pt x="444708" y="442752"/>
                </a:lnTo>
                <a:close/>
                <a:moveTo>
                  <a:pt x="314490" y="442752"/>
                </a:moveTo>
                <a:lnTo>
                  <a:pt x="257980" y="644450"/>
                </a:lnTo>
                <a:lnTo>
                  <a:pt x="299748" y="644450"/>
                </a:lnTo>
                <a:lnTo>
                  <a:pt x="310804" y="600175"/>
                </a:lnTo>
                <a:lnTo>
                  <a:pt x="368543" y="600175"/>
                </a:lnTo>
                <a:lnTo>
                  <a:pt x="379599" y="644450"/>
                </a:lnTo>
                <a:lnTo>
                  <a:pt x="423824" y="644450"/>
                </a:lnTo>
                <a:lnTo>
                  <a:pt x="369771" y="442752"/>
                </a:lnTo>
                <a:lnTo>
                  <a:pt x="314490" y="442752"/>
                </a:lnTo>
                <a:close/>
                <a:moveTo>
                  <a:pt x="671976" y="439062"/>
                </a:moveTo>
                <a:lnTo>
                  <a:pt x="659691" y="440292"/>
                </a:lnTo>
                <a:lnTo>
                  <a:pt x="648635" y="441522"/>
                </a:lnTo>
                <a:lnTo>
                  <a:pt x="640036" y="443982"/>
                </a:lnTo>
                <a:lnTo>
                  <a:pt x="631436" y="447671"/>
                </a:lnTo>
                <a:lnTo>
                  <a:pt x="625294" y="452591"/>
                </a:lnTo>
                <a:lnTo>
                  <a:pt x="619152" y="458740"/>
                </a:lnTo>
                <a:lnTo>
                  <a:pt x="614238" y="464889"/>
                </a:lnTo>
                <a:lnTo>
                  <a:pt x="610552" y="471039"/>
                </a:lnTo>
                <a:lnTo>
                  <a:pt x="608095" y="479648"/>
                </a:lnTo>
                <a:lnTo>
                  <a:pt x="605638" y="487027"/>
                </a:lnTo>
                <a:lnTo>
                  <a:pt x="603182" y="504245"/>
                </a:lnTo>
                <a:lnTo>
                  <a:pt x="601953" y="523923"/>
                </a:lnTo>
                <a:lnTo>
                  <a:pt x="601953" y="543601"/>
                </a:lnTo>
                <a:lnTo>
                  <a:pt x="601953" y="563278"/>
                </a:lnTo>
                <a:lnTo>
                  <a:pt x="603182" y="581726"/>
                </a:lnTo>
                <a:lnTo>
                  <a:pt x="605638" y="600174"/>
                </a:lnTo>
                <a:lnTo>
                  <a:pt x="608095" y="607554"/>
                </a:lnTo>
                <a:lnTo>
                  <a:pt x="610552" y="614933"/>
                </a:lnTo>
                <a:lnTo>
                  <a:pt x="614238" y="622312"/>
                </a:lnTo>
                <a:lnTo>
                  <a:pt x="619152" y="628461"/>
                </a:lnTo>
                <a:lnTo>
                  <a:pt x="625294" y="634611"/>
                </a:lnTo>
                <a:lnTo>
                  <a:pt x="631436" y="638300"/>
                </a:lnTo>
                <a:lnTo>
                  <a:pt x="640036" y="641990"/>
                </a:lnTo>
                <a:lnTo>
                  <a:pt x="648635" y="645679"/>
                </a:lnTo>
                <a:lnTo>
                  <a:pt x="659691" y="646909"/>
                </a:lnTo>
                <a:lnTo>
                  <a:pt x="671976" y="648139"/>
                </a:lnTo>
                <a:lnTo>
                  <a:pt x="685489" y="646909"/>
                </a:lnTo>
                <a:lnTo>
                  <a:pt x="697774" y="644450"/>
                </a:lnTo>
                <a:lnTo>
                  <a:pt x="707602" y="639530"/>
                </a:lnTo>
                <a:lnTo>
                  <a:pt x="712515" y="635840"/>
                </a:lnTo>
                <a:lnTo>
                  <a:pt x="717429" y="632151"/>
                </a:lnTo>
                <a:lnTo>
                  <a:pt x="719886" y="627231"/>
                </a:lnTo>
                <a:lnTo>
                  <a:pt x="723572" y="622312"/>
                </a:lnTo>
                <a:lnTo>
                  <a:pt x="728486" y="610013"/>
                </a:lnTo>
                <a:lnTo>
                  <a:pt x="730943" y="595255"/>
                </a:lnTo>
                <a:lnTo>
                  <a:pt x="732171" y="576807"/>
                </a:lnTo>
                <a:lnTo>
                  <a:pt x="690403" y="576807"/>
                </a:lnTo>
                <a:lnTo>
                  <a:pt x="690403" y="589106"/>
                </a:lnTo>
                <a:lnTo>
                  <a:pt x="689175" y="596485"/>
                </a:lnTo>
                <a:lnTo>
                  <a:pt x="687946" y="602634"/>
                </a:lnTo>
                <a:lnTo>
                  <a:pt x="686718" y="608783"/>
                </a:lnTo>
                <a:lnTo>
                  <a:pt x="683032" y="613703"/>
                </a:lnTo>
                <a:lnTo>
                  <a:pt x="678118" y="616163"/>
                </a:lnTo>
                <a:lnTo>
                  <a:pt x="671976" y="617393"/>
                </a:lnTo>
                <a:lnTo>
                  <a:pt x="663377" y="616163"/>
                </a:lnTo>
                <a:lnTo>
                  <a:pt x="657234" y="613703"/>
                </a:lnTo>
                <a:lnTo>
                  <a:pt x="652320" y="607554"/>
                </a:lnTo>
                <a:lnTo>
                  <a:pt x="649863" y="600174"/>
                </a:lnTo>
                <a:lnTo>
                  <a:pt x="647406" y="589106"/>
                </a:lnTo>
                <a:lnTo>
                  <a:pt x="646178" y="576807"/>
                </a:lnTo>
                <a:lnTo>
                  <a:pt x="644950" y="543601"/>
                </a:lnTo>
                <a:lnTo>
                  <a:pt x="646178" y="510394"/>
                </a:lnTo>
                <a:lnTo>
                  <a:pt x="647406" y="496866"/>
                </a:lnTo>
                <a:lnTo>
                  <a:pt x="649863" y="487027"/>
                </a:lnTo>
                <a:lnTo>
                  <a:pt x="652320" y="479648"/>
                </a:lnTo>
                <a:lnTo>
                  <a:pt x="657234" y="473498"/>
                </a:lnTo>
                <a:lnTo>
                  <a:pt x="663377" y="471039"/>
                </a:lnTo>
                <a:lnTo>
                  <a:pt x="671976" y="469809"/>
                </a:lnTo>
                <a:lnTo>
                  <a:pt x="675661" y="469809"/>
                </a:lnTo>
                <a:lnTo>
                  <a:pt x="679347" y="471039"/>
                </a:lnTo>
                <a:lnTo>
                  <a:pt x="683032" y="474728"/>
                </a:lnTo>
                <a:lnTo>
                  <a:pt x="685489" y="478418"/>
                </a:lnTo>
                <a:lnTo>
                  <a:pt x="686718" y="483337"/>
                </a:lnTo>
                <a:lnTo>
                  <a:pt x="687946" y="489487"/>
                </a:lnTo>
                <a:lnTo>
                  <a:pt x="689175" y="506705"/>
                </a:lnTo>
                <a:lnTo>
                  <a:pt x="729714" y="506705"/>
                </a:lnTo>
                <a:lnTo>
                  <a:pt x="729714" y="490716"/>
                </a:lnTo>
                <a:lnTo>
                  <a:pt x="727257" y="477188"/>
                </a:lnTo>
                <a:lnTo>
                  <a:pt x="723572" y="466119"/>
                </a:lnTo>
                <a:lnTo>
                  <a:pt x="717429" y="456280"/>
                </a:lnTo>
                <a:lnTo>
                  <a:pt x="713744" y="452591"/>
                </a:lnTo>
                <a:lnTo>
                  <a:pt x="710059" y="448901"/>
                </a:lnTo>
                <a:lnTo>
                  <a:pt x="699002" y="443982"/>
                </a:lnTo>
                <a:lnTo>
                  <a:pt x="686718" y="440292"/>
                </a:lnTo>
                <a:lnTo>
                  <a:pt x="671976" y="439062"/>
                </a:lnTo>
                <a:close/>
                <a:moveTo>
                  <a:pt x="515959" y="0"/>
                </a:moveTo>
                <a:lnTo>
                  <a:pt x="542986" y="0"/>
                </a:lnTo>
                <a:lnTo>
                  <a:pt x="571241" y="0"/>
                </a:lnTo>
                <a:lnTo>
                  <a:pt x="599496" y="2460"/>
                </a:lnTo>
                <a:lnTo>
                  <a:pt x="626522" y="6149"/>
                </a:lnTo>
                <a:lnTo>
                  <a:pt x="653549" y="11069"/>
                </a:lnTo>
                <a:lnTo>
                  <a:pt x="679346" y="17218"/>
                </a:lnTo>
                <a:lnTo>
                  <a:pt x="705144" y="24597"/>
                </a:lnTo>
                <a:lnTo>
                  <a:pt x="729714" y="33206"/>
                </a:lnTo>
                <a:lnTo>
                  <a:pt x="755512" y="43045"/>
                </a:lnTo>
                <a:lnTo>
                  <a:pt x="778853" y="52884"/>
                </a:lnTo>
                <a:lnTo>
                  <a:pt x="802194" y="65183"/>
                </a:lnTo>
                <a:lnTo>
                  <a:pt x="825535" y="78711"/>
                </a:lnTo>
                <a:lnTo>
                  <a:pt x="847648" y="92240"/>
                </a:lnTo>
                <a:lnTo>
                  <a:pt x="868532" y="108228"/>
                </a:lnTo>
                <a:lnTo>
                  <a:pt x="889416" y="124216"/>
                </a:lnTo>
                <a:lnTo>
                  <a:pt x="909071" y="141434"/>
                </a:lnTo>
                <a:lnTo>
                  <a:pt x="927498" y="158653"/>
                </a:lnTo>
                <a:lnTo>
                  <a:pt x="945926" y="178330"/>
                </a:lnTo>
                <a:lnTo>
                  <a:pt x="963124" y="198008"/>
                </a:lnTo>
                <a:lnTo>
                  <a:pt x="979094" y="217686"/>
                </a:lnTo>
                <a:lnTo>
                  <a:pt x="993836" y="239824"/>
                </a:lnTo>
                <a:lnTo>
                  <a:pt x="1008578" y="261961"/>
                </a:lnTo>
                <a:lnTo>
                  <a:pt x="1020862" y="284099"/>
                </a:lnTo>
                <a:lnTo>
                  <a:pt x="1033147" y="307466"/>
                </a:lnTo>
                <a:lnTo>
                  <a:pt x="1044204" y="332063"/>
                </a:lnTo>
                <a:lnTo>
                  <a:pt x="1054031" y="356661"/>
                </a:lnTo>
                <a:lnTo>
                  <a:pt x="1062631" y="382488"/>
                </a:lnTo>
                <a:lnTo>
                  <a:pt x="1070001" y="407085"/>
                </a:lnTo>
                <a:lnTo>
                  <a:pt x="1076144" y="434142"/>
                </a:lnTo>
                <a:lnTo>
                  <a:pt x="1079829" y="461199"/>
                </a:lnTo>
                <a:lnTo>
                  <a:pt x="1083515" y="488256"/>
                </a:lnTo>
                <a:lnTo>
                  <a:pt x="1085972" y="515313"/>
                </a:lnTo>
                <a:lnTo>
                  <a:pt x="1087200" y="543600"/>
                </a:lnTo>
                <a:lnTo>
                  <a:pt x="1085972" y="571887"/>
                </a:lnTo>
                <a:lnTo>
                  <a:pt x="1083515" y="598944"/>
                </a:lnTo>
                <a:lnTo>
                  <a:pt x="1079829" y="626001"/>
                </a:lnTo>
                <a:lnTo>
                  <a:pt x="1076144" y="653058"/>
                </a:lnTo>
                <a:lnTo>
                  <a:pt x="1070001" y="678885"/>
                </a:lnTo>
                <a:lnTo>
                  <a:pt x="1062631" y="704712"/>
                </a:lnTo>
                <a:lnTo>
                  <a:pt x="1054031" y="730540"/>
                </a:lnTo>
                <a:lnTo>
                  <a:pt x="1044204" y="755137"/>
                </a:lnTo>
                <a:lnTo>
                  <a:pt x="1033147" y="779734"/>
                </a:lnTo>
                <a:lnTo>
                  <a:pt x="1020862" y="803102"/>
                </a:lnTo>
                <a:lnTo>
                  <a:pt x="1008578" y="825239"/>
                </a:lnTo>
                <a:lnTo>
                  <a:pt x="993836" y="847377"/>
                </a:lnTo>
                <a:lnTo>
                  <a:pt x="979094" y="868284"/>
                </a:lnTo>
                <a:lnTo>
                  <a:pt x="963124" y="889192"/>
                </a:lnTo>
                <a:lnTo>
                  <a:pt x="945926" y="908870"/>
                </a:lnTo>
                <a:lnTo>
                  <a:pt x="927498" y="928548"/>
                </a:lnTo>
                <a:lnTo>
                  <a:pt x="909071" y="945766"/>
                </a:lnTo>
                <a:lnTo>
                  <a:pt x="889416" y="962984"/>
                </a:lnTo>
                <a:lnTo>
                  <a:pt x="868532" y="978972"/>
                </a:lnTo>
                <a:lnTo>
                  <a:pt x="847648" y="994960"/>
                </a:lnTo>
                <a:lnTo>
                  <a:pt x="825535" y="1008489"/>
                </a:lnTo>
                <a:lnTo>
                  <a:pt x="802194" y="1022017"/>
                </a:lnTo>
                <a:lnTo>
                  <a:pt x="778853" y="1033086"/>
                </a:lnTo>
                <a:lnTo>
                  <a:pt x="755512" y="1044155"/>
                </a:lnTo>
                <a:lnTo>
                  <a:pt x="729714" y="1053994"/>
                </a:lnTo>
                <a:lnTo>
                  <a:pt x="705144" y="1062603"/>
                </a:lnTo>
                <a:lnTo>
                  <a:pt x="679346" y="1069982"/>
                </a:lnTo>
                <a:lnTo>
                  <a:pt x="653549" y="1076131"/>
                </a:lnTo>
                <a:lnTo>
                  <a:pt x="626522" y="1081051"/>
                </a:lnTo>
                <a:lnTo>
                  <a:pt x="599496" y="1084740"/>
                </a:lnTo>
                <a:lnTo>
                  <a:pt x="571241" y="1085970"/>
                </a:lnTo>
                <a:lnTo>
                  <a:pt x="542986" y="1087200"/>
                </a:lnTo>
                <a:lnTo>
                  <a:pt x="515959" y="1085970"/>
                </a:lnTo>
                <a:lnTo>
                  <a:pt x="487704" y="1084740"/>
                </a:lnTo>
                <a:lnTo>
                  <a:pt x="460678" y="1081051"/>
                </a:lnTo>
                <a:lnTo>
                  <a:pt x="433652" y="1076131"/>
                </a:lnTo>
                <a:lnTo>
                  <a:pt x="407854" y="1069982"/>
                </a:lnTo>
                <a:lnTo>
                  <a:pt x="382056" y="1062603"/>
                </a:lnTo>
                <a:lnTo>
                  <a:pt x="356258" y="1053994"/>
                </a:lnTo>
                <a:lnTo>
                  <a:pt x="331688" y="1044155"/>
                </a:lnTo>
                <a:lnTo>
                  <a:pt x="308347" y="1033086"/>
                </a:lnTo>
                <a:lnTo>
                  <a:pt x="285006" y="1022017"/>
                </a:lnTo>
                <a:lnTo>
                  <a:pt x="261665" y="1008489"/>
                </a:lnTo>
                <a:lnTo>
                  <a:pt x="239553" y="994960"/>
                </a:lnTo>
                <a:lnTo>
                  <a:pt x="218669" y="978972"/>
                </a:lnTo>
                <a:lnTo>
                  <a:pt x="197784" y="962984"/>
                </a:lnTo>
                <a:lnTo>
                  <a:pt x="178129" y="945766"/>
                </a:lnTo>
                <a:lnTo>
                  <a:pt x="159702" y="928548"/>
                </a:lnTo>
                <a:lnTo>
                  <a:pt x="141275" y="908870"/>
                </a:lnTo>
                <a:lnTo>
                  <a:pt x="124076" y="889192"/>
                </a:lnTo>
                <a:lnTo>
                  <a:pt x="108106" y="868284"/>
                </a:lnTo>
                <a:lnTo>
                  <a:pt x="93364" y="847377"/>
                </a:lnTo>
                <a:lnTo>
                  <a:pt x="78622" y="825239"/>
                </a:lnTo>
                <a:lnTo>
                  <a:pt x="66338" y="803102"/>
                </a:lnTo>
                <a:lnTo>
                  <a:pt x="54053" y="779734"/>
                </a:lnTo>
                <a:lnTo>
                  <a:pt x="42997" y="755137"/>
                </a:lnTo>
                <a:lnTo>
                  <a:pt x="33169" y="730540"/>
                </a:lnTo>
                <a:lnTo>
                  <a:pt x="24570" y="704712"/>
                </a:lnTo>
                <a:lnTo>
                  <a:pt x="17199" y="678885"/>
                </a:lnTo>
                <a:lnTo>
                  <a:pt x="11056" y="653058"/>
                </a:lnTo>
                <a:lnTo>
                  <a:pt x="7371" y="626001"/>
                </a:lnTo>
                <a:lnTo>
                  <a:pt x="3685" y="598944"/>
                </a:lnTo>
                <a:lnTo>
                  <a:pt x="1228" y="571887"/>
                </a:lnTo>
                <a:lnTo>
                  <a:pt x="0" y="543600"/>
                </a:lnTo>
                <a:lnTo>
                  <a:pt x="1228" y="515313"/>
                </a:lnTo>
                <a:lnTo>
                  <a:pt x="3685" y="488256"/>
                </a:lnTo>
                <a:lnTo>
                  <a:pt x="7371" y="461199"/>
                </a:lnTo>
                <a:lnTo>
                  <a:pt x="11056" y="434142"/>
                </a:lnTo>
                <a:lnTo>
                  <a:pt x="17199" y="407085"/>
                </a:lnTo>
                <a:lnTo>
                  <a:pt x="24570" y="382488"/>
                </a:lnTo>
                <a:lnTo>
                  <a:pt x="33169" y="356661"/>
                </a:lnTo>
                <a:lnTo>
                  <a:pt x="42997" y="332063"/>
                </a:lnTo>
                <a:lnTo>
                  <a:pt x="54053" y="307466"/>
                </a:lnTo>
                <a:lnTo>
                  <a:pt x="66338" y="284099"/>
                </a:lnTo>
                <a:lnTo>
                  <a:pt x="78622" y="261961"/>
                </a:lnTo>
                <a:lnTo>
                  <a:pt x="93364" y="239824"/>
                </a:lnTo>
                <a:lnTo>
                  <a:pt x="108106" y="217686"/>
                </a:lnTo>
                <a:lnTo>
                  <a:pt x="124076" y="198008"/>
                </a:lnTo>
                <a:lnTo>
                  <a:pt x="141275" y="178330"/>
                </a:lnTo>
                <a:lnTo>
                  <a:pt x="159702" y="158653"/>
                </a:lnTo>
                <a:lnTo>
                  <a:pt x="178129" y="141434"/>
                </a:lnTo>
                <a:lnTo>
                  <a:pt x="197784" y="124216"/>
                </a:lnTo>
                <a:lnTo>
                  <a:pt x="218669" y="108228"/>
                </a:lnTo>
                <a:lnTo>
                  <a:pt x="239553" y="92240"/>
                </a:lnTo>
                <a:lnTo>
                  <a:pt x="261665" y="78711"/>
                </a:lnTo>
                <a:lnTo>
                  <a:pt x="285006" y="65183"/>
                </a:lnTo>
                <a:lnTo>
                  <a:pt x="308347" y="52884"/>
                </a:lnTo>
                <a:lnTo>
                  <a:pt x="331688" y="43045"/>
                </a:lnTo>
                <a:lnTo>
                  <a:pt x="356258" y="33206"/>
                </a:lnTo>
                <a:lnTo>
                  <a:pt x="382056" y="24597"/>
                </a:lnTo>
                <a:lnTo>
                  <a:pt x="407854" y="17218"/>
                </a:lnTo>
                <a:lnTo>
                  <a:pt x="433652" y="11069"/>
                </a:lnTo>
                <a:lnTo>
                  <a:pt x="460678" y="6149"/>
                </a:lnTo>
                <a:lnTo>
                  <a:pt x="487704" y="2460"/>
                </a:lnTo>
                <a:lnTo>
                  <a:pt x="51595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/>
        </p:spPr>
        <p:txBody>
          <a:bodyPr/>
          <a:lstStyle/>
          <a:p>
            <a:endParaRPr lang="en-GB"/>
          </a:p>
        </p:txBody>
      </p:sp>
      <p:pic>
        <p:nvPicPr>
          <p:cNvPr id="68" name="Picture 148" descr="S:\DCM Sales\Central Sales Tools\Business Development\Case Studies &amp; Photos\PHOTOS\Good Cinema Photos\Exteriors\PH Hackney night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2197" y="1791460"/>
            <a:ext cx="5361546" cy="3279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" name="Text Placeholder 75"/>
          <p:cNvSpPr>
            <a:spLocks noGrp="1"/>
          </p:cNvSpPr>
          <p:nvPr>
            <p:ph type="body" sz="quarter" idx="20"/>
          </p:nvPr>
        </p:nvSpPr>
        <p:spPr>
          <a:xfrm>
            <a:off x="4567209" y="5321346"/>
            <a:ext cx="5236129" cy="709063"/>
          </a:xfrm>
        </p:spPr>
        <p:txBody>
          <a:bodyPr/>
          <a:lstStyle/>
          <a:p>
            <a:pPr algn="ctr"/>
            <a:r>
              <a:rPr lang="en-GB" sz="1600" dirty="0" smtClean="0"/>
              <a:t>A seasonal sponsorship opportunity </a:t>
            </a:r>
            <a:br>
              <a:rPr lang="en-GB" sz="1600" dirty="0" smtClean="0"/>
            </a:br>
            <a:r>
              <a:rPr lang="en-GB" sz="1600" dirty="0" smtClean="0"/>
              <a:t>at a top boutique cinema chain.</a:t>
            </a:r>
          </a:p>
        </p:txBody>
      </p:sp>
      <p:pic>
        <p:nvPicPr>
          <p:cNvPr id="43" name="Picture 42" descr="CHRISTMAS HAT_blue tone.psd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9" r="4496"/>
          <a:stretch/>
        </p:blipFill>
        <p:spPr>
          <a:xfrm rot="248518">
            <a:off x="8834206" y="1120885"/>
            <a:ext cx="1249310" cy="1794026"/>
          </a:xfrm>
          <a:prstGeom prst="rect">
            <a:avLst/>
          </a:prstGeom>
        </p:spPr>
      </p:pic>
      <p:sp>
        <p:nvSpPr>
          <p:cNvPr id="22" name="Freeform 25"/>
          <p:cNvSpPr>
            <a:spLocks/>
          </p:cNvSpPr>
          <p:nvPr/>
        </p:nvSpPr>
        <p:spPr bwMode="auto">
          <a:xfrm>
            <a:off x="2441221" y="1102355"/>
            <a:ext cx="457653" cy="456127"/>
          </a:xfrm>
          <a:custGeom>
            <a:avLst/>
            <a:gdLst>
              <a:gd name="T0" fmla="*/ 562579 w 1087200"/>
              <a:gd name="T1" fmla="*/ 643649 h 1087200"/>
              <a:gd name="T2" fmla="*/ 562579 w 1087200"/>
              <a:gd name="T3" fmla="*/ 708751 h 1087200"/>
              <a:gd name="T4" fmla="*/ 621538 w 1087200"/>
              <a:gd name="T5" fmla="*/ 732089 h 1087200"/>
              <a:gd name="T6" fmla="*/ 666987 w 1087200"/>
              <a:gd name="T7" fmla="*/ 687869 h 1087200"/>
              <a:gd name="T8" fmla="*/ 642420 w 1087200"/>
              <a:gd name="T9" fmla="*/ 627681 h 1087200"/>
              <a:gd name="T10" fmla="*/ 452027 w 1087200"/>
              <a:gd name="T11" fmla="*/ 622768 h 1087200"/>
              <a:gd name="T12" fmla="*/ 416405 w 1087200"/>
              <a:gd name="T13" fmla="*/ 675586 h 1087200"/>
              <a:gd name="T14" fmla="*/ 452027 w 1087200"/>
              <a:gd name="T15" fmla="*/ 729633 h 1087200"/>
              <a:gd name="T16" fmla="*/ 514672 w 1087200"/>
              <a:gd name="T17" fmla="*/ 717349 h 1087200"/>
              <a:gd name="T18" fmla="*/ 526956 w 1087200"/>
              <a:gd name="T19" fmla="*/ 653476 h 1087200"/>
              <a:gd name="T20" fmla="*/ 474137 w 1087200"/>
              <a:gd name="T21" fmla="*/ 617854 h 1087200"/>
              <a:gd name="T22" fmla="*/ 659616 w 1087200"/>
              <a:gd name="T23" fmla="*/ 605570 h 1087200"/>
              <a:gd name="T24" fmla="*/ 695238 w 1087200"/>
              <a:gd name="T25" fmla="*/ 663301 h 1087200"/>
              <a:gd name="T26" fmla="*/ 724718 w 1087200"/>
              <a:gd name="T27" fmla="*/ 664530 h 1087200"/>
              <a:gd name="T28" fmla="*/ 781222 w 1087200"/>
              <a:gd name="T29" fmla="*/ 668215 h 1087200"/>
              <a:gd name="T30" fmla="*/ 835269 w 1087200"/>
              <a:gd name="T31" fmla="*/ 641192 h 1087200"/>
              <a:gd name="T32" fmla="*/ 832812 w 1087200"/>
              <a:gd name="T33" fmla="*/ 566263 h 1087200"/>
              <a:gd name="T34" fmla="*/ 781222 w 1087200"/>
              <a:gd name="T35" fmla="*/ 539240 h 1087200"/>
              <a:gd name="T36" fmla="*/ 724718 w 1087200"/>
              <a:gd name="T37" fmla="*/ 544153 h 1087200"/>
              <a:gd name="T38" fmla="*/ 372185 w 1087200"/>
              <a:gd name="T39" fmla="*/ 538012 h 1087200"/>
              <a:gd name="T40" fmla="*/ 310769 w 1087200"/>
              <a:gd name="T41" fmla="*/ 542925 h 1087200"/>
              <a:gd name="T42" fmla="*/ 275147 w 1087200"/>
              <a:gd name="T43" fmla="*/ 555209 h 1087200"/>
              <a:gd name="T44" fmla="*/ 224785 w 1087200"/>
              <a:gd name="T45" fmla="*/ 630137 h 1087200"/>
              <a:gd name="T46" fmla="*/ 298485 w 1087200"/>
              <a:gd name="T47" fmla="*/ 671900 h 1087200"/>
              <a:gd name="T48" fmla="*/ 350075 w 1087200"/>
              <a:gd name="T49" fmla="*/ 660845 h 1087200"/>
              <a:gd name="T50" fmla="*/ 388153 w 1087200"/>
              <a:gd name="T51" fmla="*/ 675585 h 1087200"/>
              <a:gd name="T52" fmla="*/ 416405 w 1087200"/>
              <a:gd name="T53" fmla="*/ 611711 h 1087200"/>
              <a:gd name="T54" fmla="*/ 386925 w 1087200"/>
              <a:gd name="T55" fmla="*/ 524500 h 1087200"/>
              <a:gd name="T56" fmla="*/ 499932 w 1087200"/>
              <a:gd name="T57" fmla="*/ 536784 h 1087200"/>
              <a:gd name="T58" fmla="*/ 499932 w 1087200"/>
              <a:gd name="T59" fmla="*/ 594516 h 1087200"/>
              <a:gd name="T60" fmla="*/ 552751 w 1087200"/>
              <a:gd name="T61" fmla="*/ 615397 h 1087200"/>
              <a:gd name="T62" fmla="*/ 592058 w 1087200"/>
              <a:gd name="T63" fmla="*/ 576090 h 1087200"/>
              <a:gd name="T64" fmla="*/ 571177 w 1087200"/>
              <a:gd name="T65" fmla="*/ 523271 h 1087200"/>
              <a:gd name="T66" fmla="*/ 514673 w 1087200"/>
              <a:gd name="T67" fmla="*/ 286203 h 1087200"/>
              <a:gd name="T68" fmla="*/ 467996 w 1087200"/>
              <a:gd name="T69" fmla="*/ 356218 h 1087200"/>
              <a:gd name="T70" fmla="*/ 482736 w 1087200"/>
              <a:gd name="T71" fmla="*/ 393068 h 1087200"/>
              <a:gd name="T72" fmla="*/ 477822 w 1087200"/>
              <a:gd name="T73" fmla="*/ 450800 h 1087200"/>
              <a:gd name="T74" fmla="*/ 604342 w 1087200"/>
              <a:gd name="T75" fmla="*/ 453256 h 1087200"/>
              <a:gd name="T76" fmla="*/ 605570 w 1087200"/>
              <a:gd name="T77" fmla="*/ 404123 h 1087200"/>
              <a:gd name="T78" fmla="*/ 612940 w 1087200"/>
              <a:gd name="T79" fmla="*/ 362359 h 1087200"/>
              <a:gd name="T80" fmla="*/ 583460 w 1087200"/>
              <a:gd name="T81" fmla="*/ 311998 h 1087200"/>
              <a:gd name="T82" fmla="*/ 571177 w 1087200"/>
              <a:gd name="T83" fmla="*/ 0 h 1087200"/>
              <a:gd name="T84" fmla="*/ 729633 w 1087200"/>
              <a:gd name="T85" fmla="*/ 33165 h 1087200"/>
              <a:gd name="T86" fmla="*/ 868434 w 1087200"/>
              <a:gd name="T87" fmla="*/ 108094 h 1087200"/>
              <a:gd name="T88" fmla="*/ 977756 w 1087200"/>
              <a:gd name="T89" fmla="*/ 217416 h 1087200"/>
              <a:gd name="T90" fmla="*/ 1052685 w 1087200"/>
              <a:gd name="T91" fmla="*/ 356218 h 1087200"/>
              <a:gd name="T92" fmla="*/ 1085850 w 1087200"/>
              <a:gd name="T93" fmla="*/ 514673 h 1087200"/>
              <a:gd name="T94" fmla="*/ 1068653 w 1087200"/>
              <a:gd name="T95" fmla="*/ 678042 h 1087200"/>
              <a:gd name="T96" fmla="*/ 1007237 w 1087200"/>
              <a:gd name="T97" fmla="*/ 824214 h 1087200"/>
              <a:gd name="T98" fmla="*/ 907741 w 1087200"/>
              <a:gd name="T99" fmla="*/ 944592 h 1087200"/>
              <a:gd name="T100" fmla="*/ 778766 w 1087200"/>
              <a:gd name="T101" fmla="*/ 1031803 h 1087200"/>
              <a:gd name="T102" fmla="*/ 625224 w 1087200"/>
              <a:gd name="T103" fmla="*/ 1079709 h 1087200"/>
              <a:gd name="T104" fmla="*/ 460626 w 1087200"/>
              <a:gd name="T105" fmla="*/ 1079709 h 1087200"/>
              <a:gd name="T106" fmla="*/ 307084 w 1087200"/>
              <a:gd name="T107" fmla="*/ 1031803 h 1087200"/>
              <a:gd name="T108" fmla="*/ 178109 w 1087200"/>
              <a:gd name="T109" fmla="*/ 944592 h 1087200"/>
              <a:gd name="T110" fmla="*/ 78613 w 1087200"/>
              <a:gd name="T111" fmla="*/ 824214 h 1087200"/>
              <a:gd name="T112" fmla="*/ 17197 w 1087200"/>
              <a:gd name="T113" fmla="*/ 678042 h 1087200"/>
              <a:gd name="T114" fmla="*/ 1228 w 1087200"/>
              <a:gd name="T115" fmla="*/ 514673 h 1087200"/>
              <a:gd name="T116" fmla="*/ 33165 w 1087200"/>
              <a:gd name="T117" fmla="*/ 356218 h 1087200"/>
              <a:gd name="T118" fmla="*/ 108094 w 1087200"/>
              <a:gd name="T119" fmla="*/ 217416 h 1087200"/>
              <a:gd name="T120" fmla="*/ 218644 w 1087200"/>
              <a:gd name="T121" fmla="*/ 108094 h 1087200"/>
              <a:gd name="T122" fmla="*/ 356218 w 1087200"/>
              <a:gd name="T123" fmla="*/ 33165 h 1087200"/>
              <a:gd name="T124" fmla="*/ 514673 w 1087200"/>
              <a:gd name="T125" fmla="*/ 0 h 108720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087200" h="1087200">
                <a:moveTo>
                  <a:pt x="611243" y="618622"/>
                </a:moveTo>
                <a:lnTo>
                  <a:pt x="598944" y="619852"/>
                </a:lnTo>
                <a:lnTo>
                  <a:pt x="589105" y="623542"/>
                </a:lnTo>
                <a:lnTo>
                  <a:pt x="579266" y="628461"/>
                </a:lnTo>
                <a:lnTo>
                  <a:pt x="570657" y="635840"/>
                </a:lnTo>
                <a:lnTo>
                  <a:pt x="563278" y="644449"/>
                </a:lnTo>
                <a:lnTo>
                  <a:pt x="558359" y="654288"/>
                </a:lnTo>
                <a:lnTo>
                  <a:pt x="554669" y="665357"/>
                </a:lnTo>
                <a:lnTo>
                  <a:pt x="553439" y="676426"/>
                </a:lnTo>
                <a:lnTo>
                  <a:pt x="554669" y="688724"/>
                </a:lnTo>
                <a:lnTo>
                  <a:pt x="558359" y="699793"/>
                </a:lnTo>
                <a:lnTo>
                  <a:pt x="563278" y="709632"/>
                </a:lnTo>
                <a:lnTo>
                  <a:pt x="570657" y="718241"/>
                </a:lnTo>
                <a:lnTo>
                  <a:pt x="579266" y="724390"/>
                </a:lnTo>
                <a:lnTo>
                  <a:pt x="589105" y="730540"/>
                </a:lnTo>
                <a:lnTo>
                  <a:pt x="598944" y="732999"/>
                </a:lnTo>
                <a:lnTo>
                  <a:pt x="611243" y="734229"/>
                </a:lnTo>
                <a:lnTo>
                  <a:pt x="622311" y="732999"/>
                </a:lnTo>
                <a:lnTo>
                  <a:pt x="633380" y="730540"/>
                </a:lnTo>
                <a:lnTo>
                  <a:pt x="643219" y="724390"/>
                </a:lnTo>
                <a:lnTo>
                  <a:pt x="651828" y="718241"/>
                </a:lnTo>
                <a:lnTo>
                  <a:pt x="659207" y="709632"/>
                </a:lnTo>
                <a:lnTo>
                  <a:pt x="664127" y="699793"/>
                </a:lnTo>
                <a:lnTo>
                  <a:pt x="667816" y="688724"/>
                </a:lnTo>
                <a:lnTo>
                  <a:pt x="669046" y="676426"/>
                </a:lnTo>
                <a:lnTo>
                  <a:pt x="667816" y="665357"/>
                </a:lnTo>
                <a:lnTo>
                  <a:pt x="664127" y="654288"/>
                </a:lnTo>
                <a:lnTo>
                  <a:pt x="659207" y="644449"/>
                </a:lnTo>
                <a:lnTo>
                  <a:pt x="651828" y="635840"/>
                </a:lnTo>
                <a:lnTo>
                  <a:pt x="643219" y="628461"/>
                </a:lnTo>
                <a:lnTo>
                  <a:pt x="633380" y="623542"/>
                </a:lnTo>
                <a:lnTo>
                  <a:pt x="622311" y="619852"/>
                </a:lnTo>
                <a:lnTo>
                  <a:pt x="611243" y="618622"/>
                </a:lnTo>
                <a:close/>
                <a:moveTo>
                  <a:pt x="474726" y="618622"/>
                </a:moveTo>
                <a:lnTo>
                  <a:pt x="463658" y="619852"/>
                </a:lnTo>
                <a:lnTo>
                  <a:pt x="452589" y="623542"/>
                </a:lnTo>
                <a:lnTo>
                  <a:pt x="442750" y="628461"/>
                </a:lnTo>
                <a:lnTo>
                  <a:pt x="434141" y="635840"/>
                </a:lnTo>
                <a:lnTo>
                  <a:pt x="426762" y="644449"/>
                </a:lnTo>
                <a:lnTo>
                  <a:pt x="421842" y="654288"/>
                </a:lnTo>
                <a:lnTo>
                  <a:pt x="418153" y="665357"/>
                </a:lnTo>
                <a:lnTo>
                  <a:pt x="416923" y="676426"/>
                </a:lnTo>
                <a:lnTo>
                  <a:pt x="418153" y="688724"/>
                </a:lnTo>
                <a:lnTo>
                  <a:pt x="421842" y="699793"/>
                </a:lnTo>
                <a:lnTo>
                  <a:pt x="426762" y="709632"/>
                </a:lnTo>
                <a:lnTo>
                  <a:pt x="434141" y="718241"/>
                </a:lnTo>
                <a:lnTo>
                  <a:pt x="442750" y="724390"/>
                </a:lnTo>
                <a:lnTo>
                  <a:pt x="452589" y="730540"/>
                </a:lnTo>
                <a:lnTo>
                  <a:pt x="463658" y="732999"/>
                </a:lnTo>
                <a:lnTo>
                  <a:pt x="474726" y="734229"/>
                </a:lnTo>
                <a:lnTo>
                  <a:pt x="487025" y="732999"/>
                </a:lnTo>
                <a:lnTo>
                  <a:pt x="496864" y="730540"/>
                </a:lnTo>
                <a:lnTo>
                  <a:pt x="506703" y="724390"/>
                </a:lnTo>
                <a:lnTo>
                  <a:pt x="515312" y="718241"/>
                </a:lnTo>
                <a:lnTo>
                  <a:pt x="522691" y="709632"/>
                </a:lnTo>
                <a:lnTo>
                  <a:pt x="527611" y="699793"/>
                </a:lnTo>
                <a:lnTo>
                  <a:pt x="531300" y="688724"/>
                </a:lnTo>
                <a:lnTo>
                  <a:pt x="532530" y="676426"/>
                </a:lnTo>
                <a:lnTo>
                  <a:pt x="531300" y="665357"/>
                </a:lnTo>
                <a:lnTo>
                  <a:pt x="527611" y="654288"/>
                </a:lnTo>
                <a:lnTo>
                  <a:pt x="522691" y="644449"/>
                </a:lnTo>
                <a:lnTo>
                  <a:pt x="515312" y="635840"/>
                </a:lnTo>
                <a:lnTo>
                  <a:pt x="506703" y="628461"/>
                </a:lnTo>
                <a:lnTo>
                  <a:pt x="496864" y="623542"/>
                </a:lnTo>
                <a:lnTo>
                  <a:pt x="487025" y="619852"/>
                </a:lnTo>
                <a:lnTo>
                  <a:pt x="474726" y="618622"/>
                </a:lnTo>
                <a:close/>
                <a:moveTo>
                  <a:pt x="699792" y="525152"/>
                </a:moveTo>
                <a:lnTo>
                  <a:pt x="688723" y="543600"/>
                </a:lnTo>
                <a:lnTo>
                  <a:pt x="676424" y="564508"/>
                </a:lnTo>
                <a:lnTo>
                  <a:pt x="662896" y="584185"/>
                </a:lnTo>
                <a:lnTo>
                  <a:pt x="650597" y="600174"/>
                </a:lnTo>
                <a:lnTo>
                  <a:pt x="660436" y="606323"/>
                </a:lnTo>
                <a:lnTo>
                  <a:pt x="669045" y="613702"/>
                </a:lnTo>
                <a:lnTo>
                  <a:pt x="677654" y="622311"/>
                </a:lnTo>
                <a:lnTo>
                  <a:pt x="683803" y="630920"/>
                </a:lnTo>
                <a:lnTo>
                  <a:pt x="689953" y="641989"/>
                </a:lnTo>
                <a:lnTo>
                  <a:pt x="693642" y="653058"/>
                </a:lnTo>
                <a:lnTo>
                  <a:pt x="696102" y="664126"/>
                </a:lnTo>
                <a:lnTo>
                  <a:pt x="697332" y="676425"/>
                </a:lnTo>
                <a:lnTo>
                  <a:pt x="697332" y="678885"/>
                </a:lnTo>
                <a:lnTo>
                  <a:pt x="699792" y="683804"/>
                </a:lnTo>
                <a:lnTo>
                  <a:pt x="705941" y="676425"/>
                </a:lnTo>
                <a:lnTo>
                  <a:pt x="715780" y="670276"/>
                </a:lnTo>
                <a:lnTo>
                  <a:pt x="725619" y="665356"/>
                </a:lnTo>
                <a:lnTo>
                  <a:pt x="737918" y="661667"/>
                </a:lnTo>
                <a:lnTo>
                  <a:pt x="750216" y="660437"/>
                </a:lnTo>
                <a:lnTo>
                  <a:pt x="762515" y="660437"/>
                </a:lnTo>
                <a:lnTo>
                  <a:pt x="769894" y="662897"/>
                </a:lnTo>
                <a:lnTo>
                  <a:pt x="776043" y="665356"/>
                </a:lnTo>
                <a:lnTo>
                  <a:pt x="782193" y="669046"/>
                </a:lnTo>
                <a:lnTo>
                  <a:pt x="788342" y="672735"/>
                </a:lnTo>
                <a:lnTo>
                  <a:pt x="790802" y="669046"/>
                </a:lnTo>
                <a:lnTo>
                  <a:pt x="795721" y="664126"/>
                </a:lnTo>
                <a:lnTo>
                  <a:pt x="803100" y="659207"/>
                </a:lnTo>
                <a:lnTo>
                  <a:pt x="812939" y="653058"/>
                </a:lnTo>
                <a:lnTo>
                  <a:pt x="836307" y="641989"/>
                </a:lnTo>
                <a:lnTo>
                  <a:pt x="862134" y="630920"/>
                </a:lnTo>
                <a:lnTo>
                  <a:pt x="910099" y="613702"/>
                </a:lnTo>
                <a:lnTo>
                  <a:pt x="932236" y="606323"/>
                </a:lnTo>
                <a:lnTo>
                  <a:pt x="907639" y="596484"/>
                </a:lnTo>
                <a:lnTo>
                  <a:pt x="859674" y="578036"/>
                </a:lnTo>
                <a:lnTo>
                  <a:pt x="833847" y="566967"/>
                </a:lnTo>
                <a:lnTo>
                  <a:pt x="811709" y="555899"/>
                </a:lnTo>
                <a:lnTo>
                  <a:pt x="803100" y="549749"/>
                </a:lnTo>
                <a:lnTo>
                  <a:pt x="795721" y="544830"/>
                </a:lnTo>
                <a:lnTo>
                  <a:pt x="790802" y="539910"/>
                </a:lnTo>
                <a:lnTo>
                  <a:pt x="788342" y="536221"/>
                </a:lnTo>
                <a:lnTo>
                  <a:pt x="782193" y="539910"/>
                </a:lnTo>
                <a:lnTo>
                  <a:pt x="776043" y="543600"/>
                </a:lnTo>
                <a:lnTo>
                  <a:pt x="768664" y="546060"/>
                </a:lnTo>
                <a:lnTo>
                  <a:pt x="762515" y="548519"/>
                </a:lnTo>
                <a:lnTo>
                  <a:pt x="750216" y="549749"/>
                </a:lnTo>
                <a:lnTo>
                  <a:pt x="736688" y="547290"/>
                </a:lnTo>
                <a:lnTo>
                  <a:pt x="725619" y="544830"/>
                </a:lnTo>
                <a:lnTo>
                  <a:pt x="714550" y="538681"/>
                </a:lnTo>
                <a:lnTo>
                  <a:pt x="705941" y="532531"/>
                </a:lnTo>
                <a:lnTo>
                  <a:pt x="699792" y="525152"/>
                </a:lnTo>
                <a:close/>
                <a:moveTo>
                  <a:pt x="387406" y="525152"/>
                </a:moveTo>
                <a:lnTo>
                  <a:pt x="381257" y="532531"/>
                </a:lnTo>
                <a:lnTo>
                  <a:pt x="372648" y="538681"/>
                </a:lnTo>
                <a:lnTo>
                  <a:pt x="361579" y="544830"/>
                </a:lnTo>
                <a:lnTo>
                  <a:pt x="350510" y="547290"/>
                </a:lnTo>
                <a:lnTo>
                  <a:pt x="336982" y="549749"/>
                </a:lnTo>
                <a:lnTo>
                  <a:pt x="324683" y="548519"/>
                </a:lnTo>
                <a:lnTo>
                  <a:pt x="318534" y="546060"/>
                </a:lnTo>
                <a:lnTo>
                  <a:pt x="311155" y="543600"/>
                </a:lnTo>
                <a:lnTo>
                  <a:pt x="305005" y="539910"/>
                </a:lnTo>
                <a:lnTo>
                  <a:pt x="298856" y="536221"/>
                </a:lnTo>
                <a:lnTo>
                  <a:pt x="296396" y="539910"/>
                </a:lnTo>
                <a:lnTo>
                  <a:pt x="291477" y="544830"/>
                </a:lnTo>
                <a:lnTo>
                  <a:pt x="284098" y="549749"/>
                </a:lnTo>
                <a:lnTo>
                  <a:pt x="275489" y="555899"/>
                </a:lnTo>
                <a:lnTo>
                  <a:pt x="253351" y="566967"/>
                </a:lnTo>
                <a:lnTo>
                  <a:pt x="227524" y="578036"/>
                </a:lnTo>
                <a:lnTo>
                  <a:pt x="180789" y="596484"/>
                </a:lnTo>
                <a:lnTo>
                  <a:pt x="154962" y="606323"/>
                </a:lnTo>
                <a:lnTo>
                  <a:pt x="177099" y="613702"/>
                </a:lnTo>
                <a:lnTo>
                  <a:pt x="225064" y="630920"/>
                </a:lnTo>
                <a:lnTo>
                  <a:pt x="250891" y="641989"/>
                </a:lnTo>
                <a:lnTo>
                  <a:pt x="274259" y="653058"/>
                </a:lnTo>
                <a:lnTo>
                  <a:pt x="284098" y="659207"/>
                </a:lnTo>
                <a:lnTo>
                  <a:pt x="291477" y="664126"/>
                </a:lnTo>
                <a:lnTo>
                  <a:pt x="296396" y="669046"/>
                </a:lnTo>
                <a:lnTo>
                  <a:pt x="298856" y="672735"/>
                </a:lnTo>
                <a:lnTo>
                  <a:pt x="305005" y="669046"/>
                </a:lnTo>
                <a:lnTo>
                  <a:pt x="311155" y="665356"/>
                </a:lnTo>
                <a:lnTo>
                  <a:pt x="318534" y="662897"/>
                </a:lnTo>
                <a:lnTo>
                  <a:pt x="324683" y="660437"/>
                </a:lnTo>
                <a:lnTo>
                  <a:pt x="336982" y="660437"/>
                </a:lnTo>
                <a:lnTo>
                  <a:pt x="350510" y="661667"/>
                </a:lnTo>
                <a:lnTo>
                  <a:pt x="361579" y="665356"/>
                </a:lnTo>
                <a:lnTo>
                  <a:pt x="372648" y="670276"/>
                </a:lnTo>
                <a:lnTo>
                  <a:pt x="381257" y="676425"/>
                </a:lnTo>
                <a:lnTo>
                  <a:pt x="387406" y="683804"/>
                </a:lnTo>
                <a:lnTo>
                  <a:pt x="388636" y="681344"/>
                </a:lnTo>
                <a:lnTo>
                  <a:pt x="388636" y="676425"/>
                </a:lnTo>
                <a:lnTo>
                  <a:pt x="389866" y="664126"/>
                </a:lnTo>
                <a:lnTo>
                  <a:pt x="392326" y="651828"/>
                </a:lnTo>
                <a:lnTo>
                  <a:pt x="396015" y="640759"/>
                </a:lnTo>
                <a:lnTo>
                  <a:pt x="402165" y="630920"/>
                </a:lnTo>
                <a:lnTo>
                  <a:pt x="409544" y="621081"/>
                </a:lnTo>
                <a:lnTo>
                  <a:pt x="416923" y="612472"/>
                </a:lnTo>
                <a:lnTo>
                  <a:pt x="426762" y="605093"/>
                </a:lnTo>
                <a:lnTo>
                  <a:pt x="436601" y="598944"/>
                </a:lnTo>
                <a:lnTo>
                  <a:pt x="424302" y="582956"/>
                </a:lnTo>
                <a:lnTo>
                  <a:pt x="410774" y="563278"/>
                </a:lnTo>
                <a:lnTo>
                  <a:pt x="398475" y="543600"/>
                </a:lnTo>
                <a:lnTo>
                  <a:pt x="387406" y="525152"/>
                </a:lnTo>
                <a:close/>
                <a:moveTo>
                  <a:pt x="542370" y="515313"/>
                </a:moveTo>
                <a:lnTo>
                  <a:pt x="532531" y="516543"/>
                </a:lnTo>
                <a:lnTo>
                  <a:pt x="522692" y="519003"/>
                </a:lnTo>
                <a:lnTo>
                  <a:pt x="514083" y="523922"/>
                </a:lnTo>
                <a:lnTo>
                  <a:pt x="506704" y="530072"/>
                </a:lnTo>
                <a:lnTo>
                  <a:pt x="500554" y="537451"/>
                </a:lnTo>
                <a:lnTo>
                  <a:pt x="495635" y="546060"/>
                </a:lnTo>
                <a:lnTo>
                  <a:pt x="493175" y="555899"/>
                </a:lnTo>
                <a:lnTo>
                  <a:pt x="491945" y="565738"/>
                </a:lnTo>
                <a:lnTo>
                  <a:pt x="493175" y="576806"/>
                </a:lnTo>
                <a:lnTo>
                  <a:pt x="495635" y="586645"/>
                </a:lnTo>
                <a:lnTo>
                  <a:pt x="500554" y="595255"/>
                </a:lnTo>
                <a:lnTo>
                  <a:pt x="506704" y="602634"/>
                </a:lnTo>
                <a:lnTo>
                  <a:pt x="514083" y="608783"/>
                </a:lnTo>
                <a:lnTo>
                  <a:pt x="522692" y="613703"/>
                </a:lnTo>
                <a:lnTo>
                  <a:pt x="532531" y="616162"/>
                </a:lnTo>
                <a:lnTo>
                  <a:pt x="542370" y="617392"/>
                </a:lnTo>
                <a:lnTo>
                  <a:pt x="553438" y="616162"/>
                </a:lnTo>
                <a:lnTo>
                  <a:pt x="562048" y="613703"/>
                </a:lnTo>
                <a:lnTo>
                  <a:pt x="571887" y="608783"/>
                </a:lnTo>
                <a:lnTo>
                  <a:pt x="579266" y="602634"/>
                </a:lnTo>
                <a:lnTo>
                  <a:pt x="585415" y="595255"/>
                </a:lnTo>
                <a:lnTo>
                  <a:pt x="590335" y="586645"/>
                </a:lnTo>
                <a:lnTo>
                  <a:pt x="592794" y="576806"/>
                </a:lnTo>
                <a:lnTo>
                  <a:pt x="594024" y="565738"/>
                </a:lnTo>
                <a:lnTo>
                  <a:pt x="592794" y="555899"/>
                </a:lnTo>
                <a:lnTo>
                  <a:pt x="590335" y="546060"/>
                </a:lnTo>
                <a:lnTo>
                  <a:pt x="585415" y="537451"/>
                </a:lnTo>
                <a:lnTo>
                  <a:pt x="579266" y="530072"/>
                </a:lnTo>
                <a:lnTo>
                  <a:pt x="571887" y="523922"/>
                </a:lnTo>
                <a:lnTo>
                  <a:pt x="562048" y="519003"/>
                </a:lnTo>
                <a:lnTo>
                  <a:pt x="553438" y="516543"/>
                </a:lnTo>
                <a:lnTo>
                  <a:pt x="542370" y="515313"/>
                </a:lnTo>
                <a:close/>
                <a:moveTo>
                  <a:pt x="543600" y="220146"/>
                </a:moveTo>
                <a:lnTo>
                  <a:pt x="534991" y="241054"/>
                </a:lnTo>
                <a:lnTo>
                  <a:pt x="515313" y="286559"/>
                </a:lnTo>
                <a:lnTo>
                  <a:pt x="503014" y="312386"/>
                </a:lnTo>
                <a:lnTo>
                  <a:pt x="490715" y="334523"/>
                </a:lnTo>
                <a:lnTo>
                  <a:pt x="484566" y="343132"/>
                </a:lnTo>
                <a:lnTo>
                  <a:pt x="478416" y="350511"/>
                </a:lnTo>
                <a:lnTo>
                  <a:pt x="473497" y="355431"/>
                </a:lnTo>
                <a:lnTo>
                  <a:pt x="468578" y="356661"/>
                </a:lnTo>
                <a:lnTo>
                  <a:pt x="473497" y="362810"/>
                </a:lnTo>
                <a:lnTo>
                  <a:pt x="477187" y="368959"/>
                </a:lnTo>
                <a:lnTo>
                  <a:pt x="479646" y="375109"/>
                </a:lnTo>
                <a:lnTo>
                  <a:pt x="482106" y="381258"/>
                </a:lnTo>
                <a:lnTo>
                  <a:pt x="482106" y="387407"/>
                </a:lnTo>
                <a:lnTo>
                  <a:pt x="483336" y="393557"/>
                </a:lnTo>
                <a:lnTo>
                  <a:pt x="480876" y="404625"/>
                </a:lnTo>
                <a:lnTo>
                  <a:pt x="477187" y="415694"/>
                </a:lnTo>
                <a:lnTo>
                  <a:pt x="471037" y="425533"/>
                </a:lnTo>
                <a:lnTo>
                  <a:pt x="463658" y="434142"/>
                </a:lnTo>
                <a:lnTo>
                  <a:pt x="456279" y="440291"/>
                </a:lnTo>
                <a:lnTo>
                  <a:pt x="478416" y="451360"/>
                </a:lnTo>
                <a:lnTo>
                  <a:pt x="504244" y="464889"/>
                </a:lnTo>
                <a:lnTo>
                  <a:pt x="527611" y="479647"/>
                </a:lnTo>
                <a:lnTo>
                  <a:pt x="536220" y="485796"/>
                </a:lnTo>
                <a:lnTo>
                  <a:pt x="543600" y="490716"/>
                </a:lnTo>
                <a:lnTo>
                  <a:pt x="575576" y="469808"/>
                </a:lnTo>
                <a:lnTo>
                  <a:pt x="605093" y="453820"/>
                </a:lnTo>
                <a:lnTo>
                  <a:pt x="618621" y="446441"/>
                </a:lnTo>
                <a:lnTo>
                  <a:pt x="630920" y="440291"/>
                </a:lnTo>
                <a:lnTo>
                  <a:pt x="623541" y="434142"/>
                </a:lnTo>
                <a:lnTo>
                  <a:pt x="616162" y="425533"/>
                </a:lnTo>
                <a:lnTo>
                  <a:pt x="610012" y="415694"/>
                </a:lnTo>
                <a:lnTo>
                  <a:pt x="606323" y="404625"/>
                </a:lnTo>
                <a:lnTo>
                  <a:pt x="603863" y="393557"/>
                </a:lnTo>
                <a:lnTo>
                  <a:pt x="605093" y="387407"/>
                </a:lnTo>
                <a:lnTo>
                  <a:pt x="606323" y="381258"/>
                </a:lnTo>
                <a:lnTo>
                  <a:pt x="607553" y="375109"/>
                </a:lnTo>
                <a:lnTo>
                  <a:pt x="610012" y="368959"/>
                </a:lnTo>
                <a:lnTo>
                  <a:pt x="613702" y="362810"/>
                </a:lnTo>
                <a:lnTo>
                  <a:pt x="618621" y="356661"/>
                </a:lnTo>
                <a:lnTo>
                  <a:pt x="613702" y="355431"/>
                </a:lnTo>
                <a:lnTo>
                  <a:pt x="608783" y="350511"/>
                </a:lnTo>
                <a:lnTo>
                  <a:pt x="602633" y="343132"/>
                </a:lnTo>
                <a:lnTo>
                  <a:pt x="596484" y="334523"/>
                </a:lnTo>
                <a:lnTo>
                  <a:pt x="584185" y="312386"/>
                </a:lnTo>
                <a:lnTo>
                  <a:pt x="571887" y="286559"/>
                </a:lnTo>
                <a:lnTo>
                  <a:pt x="552209" y="241054"/>
                </a:lnTo>
                <a:lnTo>
                  <a:pt x="543600" y="220146"/>
                </a:lnTo>
                <a:close/>
                <a:moveTo>
                  <a:pt x="515313" y="0"/>
                </a:moveTo>
                <a:lnTo>
                  <a:pt x="543600" y="0"/>
                </a:lnTo>
                <a:lnTo>
                  <a:pt x="571887" y="0"/>
                </a:lnTo>
                <a:lnTo>
                  <a:pt x="598944" y="2460"/>
                </a:lnTo>
                <a:lnTo>
                  <a:pt x="626001" y="6149"/>
                </a:lnTo>
                <a:lnTo>
                  <a:pt x="653058" y="11069"/>
                </a:lnTo>
                <a:lnTo>
                  <a:pt x="680115" y="17218"/>
                </a:lnTo>
                <a:lnTo>
                  <a:pt x="704712" y="24597"/>
                </a:lnTo>
                <a:lnTo>
                  <a:pt x="730540" y="33206"/>
                </a:lnTo>
                <a:lnTo>
                  <a:pt x="755137" y="43045"/>
                </a:lnTo>
                <a:lnTo>
                  <a:pt x="779734" y="54114"/>
                </a:lnTo>
                <a:lnTo>
                  <a:pt x="803102" y="65183"/>
                </a:lnTo>
                <a:lnTo>
                  <a:pt x="825239" y="78711"/>
                </a:lnTo>
                <a:lnTo>
                  <a:pt x="847377" y="92240"/>
                </a:lnTo>
                <a:lnTo>
                  <a:pt x="869514" y="108228"/>
                </a:lnTo>
                <a:lnTo>
                  <a:pt x="889192" y="124216"/>
                </a:lnTo>
                <a:lnTo>
                  <a:pt x="908870" y="141434"/>
                </a:lnTo>
                <a:lnTo>
                  <a:pt x="928548" y="158653"/>
                </a:lnTo>
                <a:lnTo>
                  <a:pt x="945766" y="178330"/>
                </a:lnTo>
                <a:lnTo>
                  <a:pt x="962984" y="198008"/>
                </a:lnTo>
                <a:lnTo>
                  <a:pt x="978972" y="217686"/>
                </a:lnTo>
                <a:lnTo>
                  <a:pt x="994960" y="239824"/>
                </a:lnTo>
                <a:lnTo>
                  <a:pt x="1008489" y="261961"/>
                </a:lnTo>
                <a:lnTo>
                  <a:pt x="1022017" y="284099"/>
                </a:lnTo>
                <a:lnTo>
                  <a:pt x="1034316" y="307466"/>
                </a:lnTo>
                <a:lnTo>
                  <a:pt x="1044155" y="332063"/>
                </a:lnTo>
                <a:lnTo>
                  <a:pt x="1053994" y="356661"/>
                </a:lnTo>
                <a:lnTo>
                  <a:pt x="1062603" y="382488"/>
                </a:lnTo>
                <a:lnTo>
                  <a:pt x="1069982" y="407085"/>
                </a:lnTo>
                <a:lnTo>
                  <a:pt x="1076131" y="434142"/>
                </a:lnTo>
                <a:lnTo>
                  <a:pt x="1081051" y="461199"/>
                </a:lnTo>
                <a:lnTo>
                  <a:pt x="1084740" y="488256"/>
                </a:lnTo>
                <a:lnTo>
                  <a:pt x="1087200" y="515313"/>
                </a:lnTo>
                <a:lnTo>
                  <a:pt x="1087200" y="543600"/>
                </a:lnTo>
                <a:lnTo>
                  <a:pt x="1087200" y="571887"/>
                </a:lnTo>
                <a:lnTo>
                  <a:pt x="1084740" y="598944"/>
                </a:lnTo>
                <a:lnTo>
                  <a:pt x="1081051" y="626001"/>
                </a:lnTo>
                <a:lnTo>
                  <a:pt x="1076131" y="653058"/>
                </a:lnTo>
                <a:lnTo>
                  <a:pt x="1069982" y="678885"/>
                </a:lnTo>
                <a:lnTo>
                  <a:pt x="1062603" y="704712"/>
                </a:lnTo>
                <a:lnTo>
                  <a:pt x="1053994" y="730540"/>
                </a:lnTo>
                <a:lnTo>
                  <a:pt x="1044155" y="755137"/>
                </a:lnTo>
                <a:lnTo>
                  <a:pt x="1034316" y="779734"/>
                </a:lnTo>
                <a:lnTo>
                  <a:pt x="1022017" y="803102"/>
                </a:lnTo>
                <a:lnTo>
                  <a:pt x="1008489" y="825239"/>
                </a:lnTo>
                <a:lnTo>
                  <a:pt x="994960" y="847377"/>
                </a:lnTo>
                <a:lnTo>
                  <a:pt x="978972" y="868284"/>
                </a:lnTo>
                <a:lnTo>
                  <a:pt x="962984" y="889192"/>
                </a:lnTo>
                <a:lnTo>
                  <a:pt x="945766" y="908870"/>
                </a:lnTo>
                <a:lnTo>
                  <a:pt x="928548" y="928548"/>
                </a:lnTo>
                <a:lnTo>
                  <a:pt x="908870" y="945766"/>
                </a:lnTo>
                <a:lnTo>
                  <a:pt x="889192" y="962984"/>
                </a:lnTo>
                <a:lnTo>
                  <a:pt x="869514" y="978972"/>
                </a:lnTo>
                <a:lnTo>
                  <a:pt x="847377" y="994960"/>
                </a:lnTo>
                <a:lnTo>
                  <a:pt x="825239" y="1008489"/>
                </a:lnTo>
                <a:lnTo>
                  <a:pt x="803102" y="1022017"/>
                </a:lnTo>
                <a:lnTo>
                  <a:pt x="779734" y="1033086"/>
                </a:lnTo>
                <a:lnTo>
                  <a:pt x="755137" y="1044155"/>
                </a:lnTo>
                <a:lnTo>
                  <a:pt x="730540" y="1053994"/>
                </a:lnTo>
                <a:lnTo>
                  <a:pt x="704712" y="1062603"/>
                </a:lnTo>
                <a:lnTo>
                  <a:pt x="680115" y="1069982"/>
                </a:lnTo>
                <a:lnTo>
                  <a:pt x="653058" y="1076131"/>
                </a:lnTo>
                <a:lnTo>
                  <a:pt x="626001" y="1081051"/>
                </a:lnTo>
                <a:lnTo>
                  <a:pt x="598944" y="1084740"/>
                </a:lnTo>
                <a:lnTo>
                  <a:pt x="571887" y="1085970"/>
                </a:lnTo>
                <a:lnTo>
                  <a:pt x="543600" y="1087200"/>
                </a:lnTo>
                <a:lnTo>
                  <a:pt x="515313" y="1085970"/>
                </a:lnTo>
                <a:lnTo>
                  <a:pt x="488256" y="1084740"/>
                </a:lnTo>
                <a:lnTo>
                  <a:pt x="461199" y="1081051"/>
                </a:lnTo>
                <a:lnTo>
                  <a:pt x="434142" y="1076131"/>
                </a:lnTo>
                <a:lnTo>
                  <a:pt x="408315" y="1069982"/>
                </a:lnTo>
                <a:lnTo>
                  <a:pt x="382488" y="1062603"/>
                </a:lnTo>
                <a:lnTo>
                  <a:pt x="356661" y="1053994"/>
                </a:lnTo>
                <a:lnTo>
                  <a:pt x="332063" y="1044155"/>
                </a:lnTo>
                <a:lnTo>
                  <a:pt x="307466" y="1033086"/>
                </a:lnTo>
                <a:lnTo>
                  <a:pt x="284099" y="1022017"/>
                </a:lnTo>
                <a:lnTo>
                  <a:pt x="261961" y="1008489"/>
                </a:lnTo>
                <a:lnTo>
                  <a:pt x="239824" y="994960"/>
                </a:lnTo>
                <a:lnTo>
                  <a:pt x="218916" y="978972"/>
                </a:lnTo>
                <a:lnTo>
                  <a:pt x="198008" y="962984"/>
                </a:lnTo>
                <a:lnTo>
                  <a:pt x="178330" y="945766"/>
                </a:lnTo>
                <a:lnTo>
                  <a:pt x="158653" y="928548"/>
                </a:lnTo>
                <a:lnTo>
                  <a:pt x="141435" y="908870"/>
                </a:lnTo>
                <a:lnTo>
                  <a:pt x="124216" y="889192"/>
                </a:lnTo>
                <a:lnTo>
                  <a:pt x="108228" y="868284"/>
                </a:lnTo>
                <a:lnTo>
                  <a:pt x="92240" y="847377"/>
                </a:lnTo>
                <a:lnTo>
                  <a:pt x="78711" y="825239"/>
                </a:lnTo>
                <a:lnTo>
                  <a:pt x="65183" y="803102"/>
                </a:lnTo>
                <a:lnTo>
                  <a:pt x="54114" y="779734"/>
                </a:lnTo>
                <a:lnTo>
                  <a:pt x="43045" y="755137"/>
                </a:lnTo>
                <a:lnTo>
                  <a:pt x="33206" y="730540"/>
                </a:lnTo>
                <a:lnTo>
                  <a:pt x="24597" y="704712"/>
                </a:lnTo>
                <a:lnTo>
                  <a:pt x="17218" y="678885"/>
                </a:lnTo>
                <a:lnTo>
                  <a:pt x="11069" y="653058"/>
                </a:lnTo>
                <a:lnTo>
                  <a:pt x="6149" y="626001"/>
                </a:lnTo>
                <a:lnTo>
                  <a:pt x="2460" y="598944"/>
                </a:lnTo>
                <a:lnTo>
                  <a:pt x="1230" y="571887"/>
                </a:lnTo>
                <a:lnTo>
                  <a:pt x="0" y="543600"/>
                </a:lnTo>
                <a:lnTo>
                  <a:pt x="1230" y="515313"/>
                </a:lnTo>
                <a:lnTo>
                  <a:pt x="2460" y="488256"/>
                </a:lnTo>
                <a:lnTo>
                  <a:pt x="6149" y="461199"/>
                </a:lnTo>
                <a:lnTo>
                  <a:pt x="11069" y="434142"/>
                </a:lnTo>
                <a:lnTo>
                  <a:pt x="17218" y="407085"/>
                </a:lnTo>
                <a:lnTo>
                  <a:pt x="24597" y="382488"/>
                </a:lnTo>
                <a:lnTo>
                  <a:pt x="33206" y="356661"/>
                </a:lnTo>
                <a:lnTo>
                  <a:pt x="43045" y="332063"/>
                </a:lnTo>
                <a:lnTo>
                  <a:pt x="54114" y="307466"/>
                </a:lnTo>
                <a:lnTo>
                  <a:pt x="65183" y="284099"/>
                </a:lnTo>
                <a:lnTo>
                  <a:pt x="78711" y="261961"/>
                </a:lnTo>
                <a:lnTo>
                  <a:pt x="92240" y="239824"/>
                </a:lnTo>
                <a:lnTo>
                  <a:pt x="108228" y="217686"/>
                </a:lnTo>
                <a:lnTo>
                  <a:pt x="124216" y="198008"/>
                </a:lnTo>
                <a:lnTo>
                  <a:pt x="141435" y="178330"/>
                </a:lnTo>
                <a:lnTo>
                  <a:pt x="158653" y="158653"/>
                </a:lnTo>
                <a:lnTo>
                  <a:pt x="178330" y="141434"/>
                </a:lnTo>
                <a:lnTo>
                  <a:pt x="198008" y="124216"/>
                </a:lnTo>
                <a:lnTo>
                  <a:pt x="218916" y="108228"/>
                </a:lnTo>
                <a:lnTo>
                  <a:pt x="239824" y="92240"/>
                </a:lnTo>
                <a:lnTo>
                  <a:pt x="261961" y="78711"/>
                </a:lnTo>
                <a:lnTo>
                  <a:pt x="284099" y="65183"/>
                </a:lnTo>
                <a:lnTo>
                  <a:pt x="307466" y="54114"/>
                </a:lnTo>
                <a:lnTo>
                  <a:pt x="332063" y="43045"/>
                </a:lnTo>
                <a:lnTo>
                  <a:pt x="356661" y="33206"/>
                </a:lnTo>
                <a:lnTo>
                  <a:pt x="382488" y="24597"/>
                </a:lnTo>
                <a:lnTo>
                  <a:pt x="408315" y="17218"/>
                </a:lnTo>
                <a:lnTo>
                  <a:pt x="434142" y="11069"/>
                </a:lnTo>
                <a:lnTo>
                  <a:pt x="461199" y="6149"/>
                </a:lnTo>
                <a:lnTo>
                  <a:pt x="488256" y="2460"/>
                </a:lnTo>
                <a:lnTo>
                  <a:pt x="515313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608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5594530" y="1391932"/>
            <a:ext cx="4331523" cy="4891018"/>
          </a:xfrm>
          <a:prstGeom prst="rect">
            <a:avLst/>
          </a:prstGeom>
          <a:solidFill>
            <a:srgbClr val="AC162C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dirty="0" smtClean="0">
              <a:solidFill>
                <a:srgbClr val="00BFD6"/>
              </a:solidFill>
            </a:endParaRP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Christmas at </a:t>
            </a:r>
            <a:r>
              <a:rPr lang="en-US" dirty="0" err="1" smtClean="0"/>
              <a:t>picturehouse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50825" y="771652"/>
            <a:ext cx="9328120" cy="271240"/>
          </a:xfrm>
        </p:spPr>
        <p:txBody>
          <a:bodyPr/>
          <a:lstStyle/>
          <a:p>
            <a:r>
              <a:rPr lang="en-US" dirty="0" smtClean="0"/>
              <a:t>Seasonal brand association with upmarket independent cinema</a:t>
            </a:r>
            <a:endParaRPr lang="en-US" dirty="0"/>
          </a:p>
        </p:txBody>
      </p:sp>
      <p:sp>
        <p:nvSpPr>
          <p:cNvPr id="30" name="Text Placeholder 22"/>
          <p:cNvSpPr>
            <a:spLocks noGrp="1"/>
          </p:cNvSpPr>
          <p:nvPr>
            <p:ph type="body" sz="quarter" idx="18"/>
          </p:nvPr>
        </p:nvSpPr>
        <p:spPr>
          <a:xfrm>
            <a:off x="197592" y="2348518"/>
            <a:ext cx="4079261" cy="344487"/>
          </a:xfrm>
        </p:spPr>
        <p:txBody>
          <a:bodyPr/>
          <a:lstStyle/>
          <a:p>
            <a:r>
              <a:rPr lang="en-US" dirty="0" smtClean="0"/>
              <a:t>Investment – Five weeks</a:t>
            </a:r>
            <a:endParaRPr lang="en-US" dirty="0"/>
          </a:p>
        </p:txBody>
      </p:sp>
      <p:sp>
        <p:nvSpPr>
          <p:cNvPr id="20" name="Text Placeholder 22"/>
          <p:cNvSpPr>
            <a:spLocks noGrp="1"/>
          </p:cNvSpPr>
          <p:nvPr>
            <p:ph type="body" sz="quarter" idx="18"/>
          </p:nvPr>
        </p:nvSpPr>
        <p:spPr>
          <a:xfrm>
            <a:off x="3958569" y="5993542"/>
            <a:ext cx="1431086" cy="344487"/>
          </a:xfrm>
        </p:spPr>
        <p:txBody>
          <a:bodyPr/>
          <a:lstStyle/>
          <a:p>
            <a:r>
              <a:rPr lang="en-US" sz="1200" dirty="0" smtClean="0">
                <a:solidFill>
                  <a:srgbClr val="AC162C"/>
                </a:solidFill>
              </a:rPr>
              <a:t>£80,000 gross</a:t>
            </a:r>
            <a:endParaRPr lang="en-US" sz="1200" dirty="0">
              <a:solidFill>
                <a:srgbClr val="AC162C"/>
              </a:solidFill>
            </a:endParaRPr>
          </a:p>
        </p:txBody>
      </p:sp>
      <p:pic>
        <p:nvPicPr>
          <p:cNvPr id="775170" name="Picture 2" descr="http://www.ropewalksliverpool.com/images/made/uploads/images/Picturehouse_logo_1024_597_90_s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1464" y="6930578"/>
            <a:ext cx="663601" cy="386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275575" y="5982755"/>
            <a:ext cx="314770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AC162C"/>
                </a:solidFill>
              </a:rPr>
              <a:t>Five week package investment (promotional price):</a:t>
            </a:r>
            <a:endParaRPr lang="en-GB" sz="1600" dirty="0">
              <a:solidFill>
                <a:srgbClr val="AC162C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13178" y="5085773"/>
            <a:ext cx="359926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dirty="0" smtClean="0">
                <a:solidFill>
                  <a:srgbClr val="FFFFFF"/>
                </a:solidFill>
                <a:latin typeface="Arial"/>
                <a:ea typeface="KaiTi" pitchFamily="49" charset="-122"/>
                <a:cs typeface="Arial" pitchFamily="34" charset="0"/>
              </a:rPr>
              <a:t>Christmas Period</a:t>
            </a:r>
            <a:endParaRPr lang="en-GB" sz="1100" b="1" dirty="0">
              <a:solidFill>
                <a:srgbClr val="FFFFFF"/>
              </a:solidFill>
              <a:latin typeface="Arial"/>
              <a:ea typeface="KaiTi" pitchFamily="49" charset="-122"/>
              <a:cs typeface="Arial" pitchFamily="34" charset="0"/>
            </a:endParaRPr>
          </a:p>
          <a:p>
            <a:r>
              <a:rPr lang="en-GB" sz="900" dirty="0">
                <a:solidFill>
                  <a:srgbClr val="FFFFFF"/>
                </a:solidFill>
              </a:rPr>
              <a:t>Boxing Day is an incredibly popular day for </a:t>
            </a:r>
            <a:r>
              <a:rPr lang="en-GB" sz="900" dirty="0" smtClean="0">
                <a:solidFill>
                  <a:srgbClr val="FFFFFF"/>
                </a:solidFill>
              </a:rPr>
              <a:t>cinema and </a:t>
            </a:r>
            <a:r>
              <a:rPr lang="en-GB" sz="900" dirty="0">
                <a:solidFill>
                  <a:srgbClr val="FFFFFF"/>
                </a:solidFill>
              </a:rPr>
              <a:t>this year it falls on a Saturday, which is normally our busiest, highest volume day of the week. The week between Christmas and New Year tends to be even stronger, with </a:t>
            </a:r>
            <a:r>
              <a:rPr lang="en-GB" sz="900" dirty="0" smtClean="0">
                <a:solidFill>
                  <a:srgbClr val="FFFFFF"/>
                </a:solidFill>
              </a:rPr>
              <a:t>23% </a:t>
            </a:r>
            <a:r>
              <a:rPr lang="en-GB" sz="900" dirty="0">
                <a:solidFill>
                  <a:srgbClr val="FFFFFF"/>
                </a:solidFill>
              </a:rPr>
              <a:t>more Admissions than the Christmas week </a:t>
            </a:r>
            <a:r>
              <a:rPr lang="en-GB" sz="900" dirty="0" smtClean="0">
                <a:solidFill>
                  <a:srgbClr val="FFFFFF"/>
                </a:solidFill>
              </a:rPr>
              <a:t>itself</a:t>
            </a:r>
            <a:r>
              <a:rPr lang="en-GB" sz="1000" baseline="30000" dirty="0">
                <a:solidFill>
                  <a:schemeClr val="bg1"/>
                </a:solidFill>
              </a:rPr>
              <a:t>3</a:t>
            </a:r>
            <a:r>
              <a:rPr lang="en-GB" sz="900" dirty="0" smtClean="0">
                <a:solidFill>
                  <a:srgbClr val="FFFFFF"/>
                </a:solidFill>
              </a:rPr>
              <a:t>.</a:t>
            </a:r>
            <a:endParaRPr lang="en-GB" sz="900" dirty="0">
              <a:solidFill>
                <a:srgbClr val="FFFFFF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478779" y="6841201"/>
            <a:ext cx="4455272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700" dirty="0" smtClean="0">
                <a:solidFill>
                  <a:schemeClr val="bg1"/>
                </a:solidFill>
                <a:ea typeface="KaiTi" pitchFamily="49" charset="-122"/>
                <a:cs typeface="Arial" pitchFamily="34" charset="0"/>
              </a:rPr>
              <a:t/>
            </a:r>
            <a:br>
              <a:rPr lang="en-GB" sz="700" dirty="0" smtClean="0">
                <a:solidFill>
                  <a:schemeClr val="bg1"/>
                </a:solidFill>
                <a:ea typeface="KaiTi" pitchFamily="49" charset="-122"/>
                <a:cs typeface="Arial" pitchFamily="34" charset="0"/>
              </a:rPr>
            </a:br>
            <a:r>
              <a:rPr lang="en-GB" sz="700" dirty="0">
                <a:solidFill>
                  <a:schemeClr val="bg1"/>
                </a:solidFill>
                <a:ea typeface="KaiTi" pitchFamily="49" charset="-122"/>
                <a:cs typeface="Arial" pitchFamily="34" charset="0"/>
              </a:rPr>
              <a:t>Source: 1. CAA FAME Q4 2014. Base: 11+. Target: All respondents who have been to a </a:t>
            </a:r>
            <a:r>
              <a:rPr lang="en-GB" sz="700" dirty="0" err="1">
                <a:solidFill>
                  <a:schemeClr val="bg1"/>
                </a:solidFill>
                <a:ea typeface="KaiTi" pitchFamily="49" charset="-122"/>
                <a:cs typeface="Arial" pitchFamily="34" charset="0"/>
              </a:rPr>
              <a:t>Picturehouse</a:t>
            </a:r>
            <a:r>
              <a:rPr lang="en-GB" sz="700" dirty="0">
                <a:solidFill>
                  <a:schemeClr val="bg1"/>
                </a:solidFill>
                <a:ea typeface="KaiTi" pitchFamily="49" charset="-122"/>
                <a:cs typeface="Arial" pitchFamily="34" charset="0"/>
              </a:rPr>
              <a:t> cinema in the last six months. 2. GB TGI Q3 2015. Base: All respondents. Target ABC1</a:t>
            </a:r>
            <a:r>
              <a:rPr lang="en-GB" sz="700" dirty="0" smtClean="0">
                <a:solidFill>
                  <a:schemeClr val="bg1"/>
                </a:solidFill>
                <a:ea typeface="KaiTi" pitchFamily="49" charset="-122"/>
                <a:cs typeface="Arial" pitchFamily="34" charset="0"/>
              </a:rPr>
              <a:t>. 3. DCM warehouse admissions 2013, 2014, 2015.</a:t>
            </a:r>
          </a:p>
          <a:p>
            <a:pPr algn="r"/>
            <a:r>
              <a:rPr lang="en-GB" sz="700" dirty="0" smtClean="0">
                <a:solidFill>
                  <a:schemeClr val="bg1"/>
                </a:solidFill>
                <a:ea typeface="KaiTi" pitchFamily="49" charset="-122"/>
                <a:cs typeface="Arial" pitchFamily="34" charset="0"/>
              </a:rPr>
              <a:t>* </a:t>
            </a:r>
            <a:r>
              <a:rPr lang="en-GB" sz="700" dirty="0">
                <a:solidFill>
                  <a:schemeClr val="bg1"/>
                </a:solidFill>
                <a:ea typeface="KaiTi" pitchFamily="49" charset="-122"/>
                <a:cs typeface="Arial" pitchFamily="34" charset="0"/>
              </a:rPr>
              <a:t>All assets creative subject to cinema approval and restricted by </a:t>
            </a:r>
            <a:r>
              <a:rPr lang="en-GB" sz="700" dirty="0" smtClean="0">
                <a:solidFill>
                  <a:schemeClr val="bg1"/>
                </a:solidFill>
                <a:ea typeface="KaiTi" pitchFamily="49" charset="-122"/>
                <a:cs typeface="Arial" pitchFamily="34" charset="0"/>
              </a:rPr>
              <a:t>availability.</a:t>
            </a:r>
            <a:endParaRPr lang="en-GB" sz="700" dirty="0">
              <a:solidFill>
                <a:schemeClr val="bg1"/>
              </a:solidFill>
            </a:endParaRPr>
          </a:p>
        </p:txBody>
      </p:sp>
      <p:sp>
        <p:nvSpPr>
          <p:cNvPr id="40" name="Freeform 253"/>
          <p:cNvSpPr>
            <a:spLocks noEditPoints="1"/>
          </p:cNvSpPr>
          <p:nvPr/>
        </p:nvSpPr>
        <p:spPr bwMode="auto">
          <a:xfrm>
            <a:off x="5738768" y="1583814"/>
            <a:ext cx="539997" cy="558871"/>
          </a:xfrm>
          <a:custGeom>
            <a:avLst/>
            <a:gdLst>
              <a:gd name="T0" fmla="*/ 256 w 726"/>
              <a:gd name="T1" fmla="*/ 16 h 726"/>
              <a:gd name="T2" fmla="*/ 106 w 726"/>
              <a:gd name="T3" fmla="*/ 106 h 726"/>
              <a:gd name="T4" fmla="*/ 16 w 726"/>
              <a:gd name="T5" fmla="*/ 254 h 726"/>
              <a:gd name="T6" fmla="*/ 2 w 726"/>
              <a:gd name="T7" fmla="*/ 400 h 726"/>
              <a:gd name="T8" fmla="*/ 62 w 726"/>
              <a:gd name="T9" fmla="*/ 566 h 726"/>
              <a:gd name="T10" fmla="*/ 190 w 726"/>
              <a:gd name="T11" fmla="*/ 682 h 726"/>
              <a:gd name="T12" fmla="*/ 364 w 726"/>
              <a:gd name="T13" fmla="*/ 726 h 726"/>
              <a:gd name="T14" fmla="*/ 504 w 726"/>
              <a:gd name="T15" fmla="*/ 698 h 726"/>
              <a:gd name="T16" fmla="*/ 644 w 726"/>
              <a:gd name="T17" fmla="*/ 594 h 726"/>
              <a:gd name="T18" fmla="*/ 718 w 726"/>
              <a:gd name="T19" fmla="*/ 436 h 726"/>
              <a:gd name="T20" fmla="*/ 718 w 726"/>
              <a:gd name="T21" fmla="*/ 290 h 726"/>
              <a:gd name="T22" fmla="*/ 644 w 726"/>
              <a:gd name="T23" fmla="*/ 132 h 726"/>
              <a:gd name="T24" fmla="*/ 504 w 726"/>
              <a:gd name="T25" fmla="*/ 28 h 726"/>
              <a:gd name="T26" fmla="*/ 558 w 726"/>
              <a:gd name="T27" fmla="*/ 206 h 726"/>
              <a:gd name="T28" fmla="*/ 566 w 726"/>
              <a:gd name="T29" fmla="*/ 234 h 726"/>
              <a:gd name="T30" fmla="*/ 576 w 726"/>
              <a:gd name="T31" fmla="*/ 244 h 726"/>
              <a:gd name="T32" fmla="*/ 590 w 726"/>
              <a:gd name="T33" fmla="*/ 278 h 726"/>
              <a:gd name="T34" fmla="*/ 564 w 726"/>
              <a:gd name="T35" fmla="*/ 268 h 726"/>
              <a:gd name="T36" fmla="*/ 532 w 726"/>
              <a:gd name="T37" fmla="*/ 220 h 726"/>
              <a:gd name="T38" fmla="*/ 124 w 726"/>
              <a:gd name="T39" fmla="*/ 206 h 726"/>
              <a:gd name="T40" fmla="*/ 150 w 726"/>
              <a:gd name="T41" fmla="*/ 224 h 726"/>
              <a:gd name="T42" fmla="*/ 124 w 726"/>
              <a:gd name="T43" fmla="*/ 238 h 726"/>
              <a:gd name="T44" fmla="*/ 124 w 726"/>
              <a:gd name="T45" fmla="*/ 252 h 726"/>
              <a:gd name="T46" fmla="*/ 160 w 726"/>
              <a:gd name="T47" fmla="*/ 234 h 726"/>
              <a:gd name="T48" fmla="*/ 196 w 726"/>
              <a:gd name="T49" fmla="*/ 206 h 726"/>
              <a:gd name="T50" fmla="*/ 192 w 726"/>
              <a:gd name="T51" fmla="*/ 234 h 726"/>
              <a:gd name="T52" fmla="*/ 150 w 726"/>
              <a:gd name="T53" fmla="*/ 274 h 726"/>
              <a:gd name="T54" fmla="*/ 604 w 726"/>
              <a:gd name="T55" fmla="*/ 428 h 726"/>
              <a:gd name="T56" fmla="*/ 578 w 726"/>
              <a:gd name="T57" fmla="*/ 336 h 726"/>
              <a:gd name="T58" fmla="*/ 576 w 726"/>
              <a:gd name="T59" fmla="*/ 370 h 726"/>
              <a:gd name="T60" fmla="*/ 586 w 726"/>
              <a:gd name="T61" fmla="*/ 414 h 726"/>
              <a:gd name="T62" fmla="*/ 604 w 726"/>
              <a:gd name="T63" fmla="*/ 502 h 726"/>
              <a:gd name="T64" fmla="*/ 576 w 726"/>
              <a:gd name="T65" fmla="*/ 464 h 726"/>
              <a:gd name="T66" fmla="*/ 550 w 726"/>
              <a:gd name="T67" fmla="*/ 366 h 726"/>
              <a:gd name="T68" fmla="*/ 562 w 726"/>
              <a:gd name="T69" fmla="*/ 470 h 726"/>
              <a:gd name="T70" fmla="*/ 134 w 726"/>
              <a:gd name="T71" fmla="*/ 520 h 726"/>
              <a:gd name="T72" fmla="*/ 164 w 726"/>
              <a:gd name="T73" fmla="*/ 470 h 726"/>
              <a:gd name="T74" fmla="*/ 178 w 726"/>
              <a:gd name="T75" fmla="*/ 366 h 726"/>
              <a:gd name="T76" fmla="*/ 150 w 726"/>
              <a:gd name="T77" fmla="*/ 464 h 726"/>
              <a:gd name="T78" fmla="*/ 124 w 726"/>
              <a:gd name="T79" fmla="*/ 456 h 726"/>
              <a:gd name="T80" fmla="*/ 150 w 726"/>
              <a:gd name="T81" fmla="*/ 370 h 726"/>
              <a:gd name="T82" fmla="*/ 150 w 726"/>
              <a:gd name="T83" fmla="*/ 336 h 726"/>
              <a:gd name="T84" fmla="*/ 124 w 726"/>
              <a:gd name="T85" fmla="*/ 428 h 726"/>
              <a:gd name="T86" fmla="*/ 148 w 726"/>
              <a:gd name="T87" fmla="*/ 290 h 726"/>
              <a:gd name="T88" fmla="*/ 150 w 726"/>
              <a:gd name="T89" fmla="*/ 290 h 726"/>
              <a:gd name="T90" fmla="*/ 184 w 726"/>
              <a:gd name="T91" fmla="*/ 268 h 726"/>
              <a:gd name="T92" fmla="*/ 210 w 726"/>
              <a:gd name="T93" fmla="*/ 220 h 726"/>
              <a:gd name="T94" fmla="*/ 238 w 726"/>
              <a:gd name="T95" fmla="*/ 206 h 726"/>
              <a:gd name="T96" fmla="*/ 516 w 726"/>
              <a:gd name="T97" fmla="*/ 206 h 726"/>
              <a:gd name="T98" fmla="*/ 526 w 726"/>
              <a:gd name="T99" fmla="*/ 246 h 726"/>
              <a:gd name="T100" fmla="*/ 562 w 726"/>
              <a:gd name="T101" fmla="*/ 282 h 726"/>
              <a:gd name="T102" fmla="*/ 576 w 726"/>
              <a:gd name="T103" fmla="*/ 290 h 726"/>
              <a:gd name="T104" fmla="*/ 588 w 726"/>
              <a:gd name="T105" fmla="*/ 292 h 726"/>
              <a:gd name="T106" fmla="*/ 604 w 726"/>
              <a:gd name="T107" fmla="*/ 320 h 726"/>
              <a:gd name="T108" fmla="*/ 592 w 726"/>
              <a:gd name="T109" fmla="*/ 236 h 726"/>
              <a:gd name="T110" fmla="*/ 572 w 726"/>
              <a:gd name="T111" fmla="*/ 212 h 726"/>
              <a:gd name="T112" fmla="*/ 540 w 726"/>
              <a:gd name="T113" fmla="*/ 302 h 726"/>
              <a:gd name="T114" fmla="*/ 234 w 726"/>
              <a:gd name="T115" fmla="*/ 234 h 726"/>
              <a:gd name="T116" fmla="*/ 186 w 726"/>
              <a:gd name="T117" fmla="*/ 302 h 726"/>
              <a:gd name="T118" fmla="*/ 206 w 726"/>
              <a:gd name="T119" fmla="*/ 394 h 726"/>
              <a:gd name="T120" fmla="*/ 184 w 726"/>
              <a:gd name="T121" fmla="*/ 492 h 726"/>
              <a:gd name="T122" fmla="*/ 522 w 726"/>
              <a:gd name="T123" fmla="*/ 420 h 726"/>
              <a:gd name="T124" fmla="*/ 532 w 726"/>
              <a:gd name="T125" fmla="*/ 324 h 72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726" h="726">
                <a:moveTo>
                  <a:pt x="364" y="0"/>
                </a:moveTo>
                <a:lnTo>
                  <a:pt x="364" y="0"/>
                </a:lnTo>
                <a:lnTo>
                  <a:pt x="326" y="2"/>
                </a:lnTo>
                <a:lnTo>
                  <a:pt x="290" y="8"/>
                </a:lnTo>
                <a:lnTo>
                  <a:pt x="256" y="16"/>
                </a:lnTo>
                <a:lnTo>
                  <a:pt x="222" y="28"/>
                </a:lnTo>
                <a:lnTo>
                  <a:pt x="190" y="44"/>
                </a:lnTo>
                <a:lnTo>
                  <a:pt x="160" y="62"/>
                </a:lnTo>
                <a:lnTo>
                  <a:pt x="132" y="82"/>
                </a:lnTo>
                <a:lnTo>
                  <a:pt x="106" y="106"/>
                </a:lnTo>
                <a:lnTo>
                  <a:pt x="84" y="132"/>
                </a:lnTo>
                <a:lnTo>
                  <a:pt x="62" y="160"/>
                </a:lnTo>
                <a:lnTo>
                  <a:pt x="44" y="190"/>
                </a:lnTo>
                <a:lnTo>
                  <a:pt x="30" y="222"/>
                </a:lnTo>
                <a:lnTo>
                  <a:pt x="16" y="254"/>
                </a:lnTo>
                <a:lnTo>
                  <a:pt x="8" y="290"/>
                </a:lnTo>
                <a:lnTo>
                  <a:pt x="2" y="326"/>
                </a:lnTo>
                <a:lnTo>
                  <a:pt x="0" y="362"/>
                </a:lnTo>
                <a:lnTo>
                  <a:pt x="2" y="400"/>
                </a:lnTo>
                <a:lnTo>
                  <a:pt x="8" y="436"/>
                </a:lnTo>
                <a:lnTo>
                  <a:pt x="16" y="470"/>
                </a:lnTo>
                <a:lnTo>
                  <a:pt x="30" y="504"/>
                </a:lnTo>
                <a:lnTo>
                  <a:pt x="44" y="536"/>
                </a:lnTo>
                <a:lnTo>
                  <a:pt x="62" y="566"/>
                </a:lnTo>
                <a:lnTo>
                  <a:pt x="84" y="594"/>
                </a:lnTo>
                <a:lnTo>
                  <a:pt x="106" y="620"/>
                </a:lnTo>
                <a:lnTo>
                  <a:pt x="132" y="642"/>
                </a:lnTo>
                <a:lnTo>
                  <a:pt x="160" y="664"/>
                </a:lnTo>
                <a:lnTo>
                  <a:pt x="190" y="682"/>
                </a:lnTo>
                <a:lnTo>
                  <a:pt x="222" y="698"/>
                </a:lnTo>
                <a:lnTo>
                  <a:pt x="256" y="710"/>
                </a:lnTo>
                <a:lnTo>
                  <a:pt x="290" y="718"/>
                </a:lnTo>
                <a:lnTo>
                  <a:pt x="326" y="724"/>
                </a:lnTo>
                <a:lnTo>
                  <a:pt x="364" y="726"/>
                </a:lnTo>
                <a:lnTo>
                  <a:pt x="400" y="724"/>
                </a:lnTo>
                <a:lnTo>
                  <a:pt x="436" y="718"/>
                </a:lnTo>
                <a:lnTo>
                  <a:pt x="472" y="710"/>
                </a:lnTo>
                <a:lnTo>
                  <a:pt x="504" y="698"/>
                </a:lnTo>
                <a:lnTo>
                  <a:pt x="536" y="682"/>
                </a:lnTo>
                <a:lnTo>
                  <a:pt x="566" y="664"/>
                </a:lnTo>
                <a:lnTo>
                  <a:pt x="594" y="642"/>
                </a:lnTo>
                <a:lnTo>
                  <a:pt x="620" y="620"/>
                </a:lnTo>
                <a:lnTo>
                  <a:pt x="644" y="594"/>
                </a:lnTo>
                <a:lnTo>
                  <a:pt x="664" y="566"/>
                </a:lnTo>
                <a:lnTo>
                  <a:pt x="682" y="536"/>
                </a:lnTo>
                <a:lnTo>
                  <a:pt x="698" y="504"/>
                </a:lnTo>
                <a:lnTo>
                  <a:pt x="710" y="470"/>
                </a:lnTo>
                <a:lnTo>
                  <a:pt x="718" y="436"/>
                </a:lnTo>
                <a:lnTo>
                  <a:pt x="724" y="400"/>
                </a:lnTo>
                <a:lnTo>
                  <a:pt x="726" y="362"/>
                </a:lnTo>
                <a:lnTo>
                  <a:pt x="724" y="326"/>
                </a:lnTo>
                <a:lnTo>
                  <a:pt x="718" y="290"/>
                </a:lnTo>
                <a:lnTo>
                  <a:pt x="710" y="254"/>
                </a:lnTo>
                <a:lnTo>
                  <a:pt x="698" y="222"/>
                </a:lnTo>
                <a:lnTo>
                  <a:pt x="682" y="190"/>
                </a:lnTo>
                <a:lnTo>
                  <a:pt x="664" y="160"/>
                </a:lnTo>
                <a:lnTo>
                  <a:pt x="644" y="132"/>
                </a:lnTo>
                <a:lnTo>
                  <a:pt x="620" y="106"/>
                </a:lnTo>
                <a:lnTo>
                  <a:pt x="594" y="82"/>
                </a:lnTo>
                <a:lnTo>
                  <a:pt x="566" y="62"/>
                </a:lnTo>
                <a:lnTo>
                  <a:pt x="536" y="44"/>
                </a:lnTo>
                <a:lnTo>
                  <a:pt x="504" y="28"/>
                </a:lnTo>
                <a:lnTo>
                  <a:pt x="472" y="16"/>
                </a:lnTo>
                <a:lnTo>
                  <a:pt x="436" y="8"/>
                </a:lnTo>
                <a:lnTo>
                  <a:pt x="400" y="2"/>
                </a:lnTo>
                <a:lnTo>
                  <a:pt x="364" y="0"/>
                </a:lnTo>
                <a:close/>
                <a:moveTo>
                  <a:pt x="558" y="206"/>
                </a:moveTo>
                <a:lnTo>
                  <a:pt x="558" y="206"/>
                </a:lnTo>
                <a:lnTo>
                  <a:pt x="560" y="220"/>
                </a:lnTo>
                <a:lnTo>
                  <a:pt x="566" y="234"/>
                </a:lnTo>
                <a:lnTo>
                  <a:pt x="572" y="238"/>
                </a:lnTo>
                <a:lnTo>
                  <a:pt x="576" y="244"/>
                </a:lnTo>
                <a:lnTo>
                  <a:pt x="590" y="250"/>
                </a:lnTo>
                <a:lnTo>
                  <a:pt x="604" y="252"/>
                </a:lnTo>
                <a:lnTo>
                  <a:pt x="604" y="280"/>
                </a:lnTo>
                <a:lnTo>
                  <a:pt x="590" y="278"/>
                </a:lnTo>
                <a:lnTo>
                  <a:pt x="576" y="274"/>
                </a:lnTo>
                <a:lnTo>
                  <a:pt x="564" y="268"/>
                </a:lnTo>
                <a:lnTo>
                  <a:pt x="552" y="258"/>
                </a:lnTo>
                <a:lnTo>
                  <a:pt x="542" y="246"/>
                </a:lnTo>
                <a:lnTo>
                  <a:pt x="536" y="234"/>
                </a:lnTo>
                <a:lnTo>
                  <a:pt x="532" y="220"/>
                </a:lnTo>
                <a:lnTo>
                  <a:pt x="530" y="206"/>
                </a:lnTo>
                <a:lnTo>
                  <a:pt x="558" y="206"/>
                </a:lnTo>
                <a:close/>
                <a:moveTo>
                  <a:pt x="124" y="206"/>
                </a:moveTo>
                <a:lnTo>
                  <a:pt x="156" y="206"/>
                </a:lnTo>
                <a:lnTo>
                  <a:pt x="156" y="212"/>
                </a:lnTo>
                <a:lnTo>
                  <a:pt x="154" y="218"/>
                </a:lnTo>
                <a:lnTo>
                  <a:pt x="150" y="224"/>
                </a:lnTo>
                <a:lnTo>
                  <a:pt x="146" y="230"/>
                </a:lnTo>
                <a:lnTo>
                  <a:pt x="142" y="234"/>
                </a:lnTo>
                <a:lnTo>
                  <a:pt x="136" y="236"/>
                </a:lnTo>
                <a:lnTo>
                  <a:pt x="130" y="238"/>
                </a:lnTo>
                <a:lnTo>
                  <a:pt x="124" y="238"/>
                </a:lnTo>
                <a:lnTo>
                  <a:pt x="124" y="206"/>
                </a:lnTo>
                <a:close/>
                <a:moveTo>
                  <a:pt x="124" y="252"/>
                </a:moveTo>
                <a:lnTo>
                  <a:pt x="124" y="252"/>
                </a:lnTo>
                <a:lnTo>
                  <a:pt x="138" y="250"/>
                </a:lnTo>
                <a:lnTo>
                  <a:pt x="150" y="244"/>
                </a:lnTo>
                <a:lnTo>
                  <a:pt x="156" y="238"/>
                </a:lnTo>
                <a:lnTo>
                  <a:pt x="160" y="234"/>
                </a:lnTo>
                <a:lnTo>
                  <a:pt x="168" y="220"/>
                </a:lnTo>
                <a:lnTo>
                  <a:pt x="170" y="206"/>
                </a:lnTo>
                <a:lnTo>
                  <a:pt x="196" y="206"/>
                </a:lnTo>
                <a:lnTo>
                  <a:pt x="196" y="220"/>
                </a:lnTo>
                <a:lnTo>
                  <a:pt x="192" y="234"/>
                </a:lnTo>
                <a:lnTo>
                  <a:pt x="184" y="246"/>
                </a:lnTo>
                <a:lnTo>
                  <a:pt x="174" y="258"/>
                </a:lnTo>
                <a:lnTo>
                  <a:pt x="164" y="268"/>
                </a:lnTo>
                <a:lnTo>
                  <a:pt x="150" y="274"/>
                </a:lnTo>
                <a:lnTo>
                  <a:pt x="138" y="278"/>
                </a:lnTo>
                <a:lnTo>
                  <a:pt x="124" y="280"/>
                </a:lnTo>
                <a:lnTo>
                  <a:pt x="124" y="252"/>
                </a:lnTo>
                <a:close/>
                <a:moveTo>
                  <a:pt x="604" y="428"/>
                </a:moveTo>
                <a:lnTo>
                  <a:pt x="604" y="428"/>
                </a:lnTo>
                <a:lnTo>
                  <a:pt x="594" y="406"/>
                </a:lnTo>
                <a:lnTo>
                  <a:pt x="586" y="382"/>
                </a:lnTo>
                <a:lnTo>
                  <a:pt x="580" y="360"/>
                </a:lnTo>
                <a:lnTo>
                  <a:pt x="578" y="336"/>
                </a:lnTo>
                <a:lnTo>
                  <a:pt x="576" y="344"/>
                </a:lnTo>
                <a:lnTo>
                  <a:pt x="576" y="370"/>
                </a:lnTo>
                <a:lnTo>
                  <a:pt x="580" y="392"/>
                </a:lnTo>
                <a:lnTo>
                  <a:pt x="586" y="414"/>
                </a:lnTo>
                <a:lnTo>
                  <a:pt x="594" y="436"/>
                </a:lnTo>
                <a:lnTo>
                  <a:pt x="604" y="456"/>
                </a:lnTo>
                <a:lnTo>
                  <a:pt x="604" y="502"/>
                </a:lnTo>
                <a:lnTo>
                  <a:pt x="590" y="484"/>
                </a:lnTo>
                <a:lnTo>
                  <a:pt x="576" y="464"/>
                </a:lnTo>
                <a:lnTo>
                  <a:pt x="566" y="440"/>
                </a:lnTo>
                <a:lnTo>
                  <a:pt x="558" y="416"/>
                </a:lnTo>
                <a:lnTo>
                  <a:pt x="552" y="392"/>
                </a:lnTo>
                <a:lnTo>
                  <a:pt x="550" y="366"/>
                </a:lnTo>
                <a:lnTo>
                  <a:pt x="548" y="394"/>
                </a:lnTo>
                <a:lnTo>
                  <a:pt x="550" y="420"/>
                </a:lnTo>
                <a:lnTo>
                  <a:pt x="554" y="444"/>
                </a:lnTo>
                <a:lnTo>
                  <a:pt x="562" y="470"/>
                </a:lnTo>
                <a:lnTo>
                  <a:pt x="574" y="492"/>
                </a:lnTo>
                <a:lnTo>
                  <a:pt x="582" y="506"/>
                </a:lnTo>
                <a:lnTo>
                  <a:pt x="592" y="520"/>
                </a:lnTo>
                <a:lnTo>
                  <a:pt x="134" y="520"/>
                </a:lnTo>
                <a:lnTo>
                  <a:pt x="144" y="506"/>
                </a:lnTo>
                <a:lnTo>
                  <a:pt x="154" y="492"/>
                </a:lnTo>
                <a:lnTo>
                  <a:pt x="164" y="470"/>
                </a:lnTo>
                <a:lnTo>
                  <a:pt x="172" y="444"/>
                </a:lnTo>
                <a:lnTo>
                  <a:pt x="178" y="420"/>
                </a:lnTo>
                <a:lnTo>
                  <a:pt x="180" y="394"/>
                </a:lnTo>
                <a:lnTo>
                  <a:pt x="178" y="366"/>
                </a:lnTo>
                <a:lnTo>
                  <a:pt x="174" y="392"/>
                </a:lnTo>
                <a:lnTo>
                  <a:pt x="170" y="416"/>
                </a:lnTo>
                <a:lnTo>
                  <a:pt x="162" y="440"/>
                </a:lnTo>
                <a:lnTo>
                  <a:pt x="150" y="464"/>
                </a:lnTo>
                <a:lnTo>
                  <a:pt x="138" y="484"/>
                </a:lnTo>
                <a:lnTo>
                  <a:pt x="124" y="502"/>
                </a:lnTo>
                <a:lnTo>
                  <a:pt x="124" y="456"/>
                </a:lnTo>
                <a:lnTo>
                  <a:pt x="134" y="436"/>
                </a:lnTo>
                <a:lnTo>
                  <a:pt x="142" y="414"/>
                </a:lnTo>
                <a:lnTo>
                  <a:pt x="148" y="392"/>
                </a:lnTo>
                <a:lnTo>
                  <a:pt x="150" y="370"/>
                </a:lnTo>
                <a:lnTo>
                  <a:pt x="150" y="356"/>
                </a:lnTo>
                <a:lnTo>
                  <a:pt x="150" y="344"/>
                </a:lnTo>
                <a:lnTo>
                  <a:pt x="150" y="336"/>
                </a:lnTo>
                <a:lnTo>
                  <a:pt x="146" y="360"/>
                </a:lnTo>
                <a:lnTo>
                  <a:pt x="142" y="382"/>
                </a:lnTo>
                <a:lnTo>
                  <a:pt x="134" y="406"/>
                </a:lnTo>
                <a:lnTo>
                  <a:pt x="124" y="428"/>
                </a:lnTo>
                <a:lnTo>
                  <a:pt x="124" y="294"/>
                </a:lnTo>
                <a:lnTo>
                  <a:pt x="140" y="292"/>
                </a:lnTo>
                <a:lnTo>
                  <a:pt x="148" y="290"/>
                </a:lnTo>
                <a:lnTo>
                  <a:pt x="150" y="290"/>
                </a:lnTo>
                <a:lnTo>
                  <a:pt x="166" y="282"/>
                </a:lnTo>
                <a:lnTo>
                  <a:pt x="174" y="278"/>
                </a:lnTo>
                <a:lnTo>
                  <a:pt x="184" y="268"/>
                </a:lnTo>
                <a:lnTo>
                  <a:pt x="194" y="258"/>
                </a:lnTo>
                <a:lnTo>
                  <a:pt x="200" y="246"/>
                </a:lnTo>
                <a:lnTo>
                  <a:pt x="206" y="234"/>
                </a:lnTo>
                <a:lnTo>
                  <a:pt x="210" y="220"/>
                </a:lnTo>
                <a:lnTo>
                  <a:pt x="210" y="206"/>
                </a:lnTo>
                <a:lnTo>
                  <a:pt x="238" y="206"/>
                </a:lnTo>
                <a:lnTo>
                  <a:pt x="490" y="206"/>
                </a:lnTo>
                <a:lnTo>
                  <a:pt x="516" y="206"/>
                </a:lnTo>
                <a:lnTo>
                  <a:pt x="518" y="220"/>
                </a:lnTo>
                <a:lnTo>
                  <a:pt x="520" y="234"/>
                </a:lnTo>
                <a:lnTo>
                  <a:pt x="526" y="246"/>
                </a:lnTo>
                <a:lnTo>
                  <a:pt x="534" y="258"/>
                </a:lnTo>
                <a:lnTo>
                  <a:pt x="542" y="268"/>
                </a:lnTo>
                <a:lnTo>
                  <a:pt x="554" y="278"/>
                </a:lnTo>
                <a:lnTo>
                  <a:pt x="562" y="282"/>
                </a:lnTo>
                <a:lnTo>
                  <a:pt x="576" y="290"/>
                </a:lnTo>
                <a:lnTo>
                  <a:pt x="578" y="290"/>
                </a:lnTo>
                <a:lnTo>
                  <a:pt x="580" y="290"/>
                </a:lnTo>
                <a:lnTo>
                  <a:pt x="588" y="292"/>
                </a:lnTo>
                <a:lnTo>
                  <a:pt x="604" y="294"/>
                </a:lnTo>
                <a:lnTo>
                  <a:pt x="604" y="320"/>
                </a:lnTo>
                <a:lnTo>
                  <a:pt x="604" y="428"/>
                </a:lnTo>
                <a:close/>
                <a:moveTo>
                  <a:pt x="604" y="238"/>
                </a:moveTo>
                <a:lnTo>
                  <a:pt x="604" y="238"/>
                </a:lnTo>
                <a:lnTo>
                  <a:pt x="598" y="238"/>
                </a:lnTo>
                <a:lnTo>
                  <a:pt x="592" y="236"/>
                </a:lnTo>
                <a:lnTo>
                  <a:pt x="586" y="234"/>
                </a:lnTo>
                <a:lnTo>
                  <a:pt x="580" y="230"/>
                </a:lnTo>
                <a:lnTo>
                  <a:pt x="576" y="224"/>
                </a:lnTo>
                <a:lnTo>
                  <a:pt x="574" y="218"/>
                </a:lnTo>
                <a:lnTo>
                  <a:pt x="572" y="212"/>
                </a:lnTo>
                <a:lnTo>
                  <a:pt x="572" y="206"/>
                </a:lnTo>
                <a:lnTo>
                  <a:pt x="604" y="206"/>
                </a:lnTo>
                <a:lnTo>
                  <a:pt x="604" y="238"/>
                </a:lnTo>
                <a:close/>
                <a:moveTo>
                  <a:pt x="540" y="302"/>
                </a:moveTo>
                <a:lnTo>
                  <a:pt x="540" y="302"/>
                </a:lnTo>
                <a:lnTo>
                  <a:pt x="524" y="288"/>
                </a:lnTo>
                <a:lnTo>
                  <a:pt x="510" y="272"/>
                </a:lnTo>
                <a:lnTo>
                  <a:pt x="500" y="254"/>
                </a:lnTo>
                <a:lnTo>
                  <a:pt x="492" y="234"/>
                </a:lnTo>
                <a:lnTo>
                  <a:pt x="234" y="234"/>
                </a:lnTo>
                <a:lnTo>
                  <a:pt x="228" y="254"/>
                </a:lnTo>
                <a:lnTo>
                  <a:pt x="216" y="272"/>
                </a:lnTo>
                <a:lnTo>
                  <a:pt x="202" y="288"/>
                </a:lnTo>
                <a:lnTo>
                  <a:pt x="186" y="302"/>
                </a:lnTo>
                <a:lnTo>
                  <a:pt x="196" y="324"/>
                </a:lnTo>
                <a:lnTo>
                  <a:pt x="202" y="348"/>
                </a:lnTo>
                <a:lnTo>
                  <a:pt x="206" y="370"/>
                </a:lnTo>
                <a:lnTo>
                  <a:pt x="206" y="394"/>
                </a:lnTo>
                <a:lnTo>
                  <a:pt x="206" y="420"/>
                </a:lnTo>
                <a:lnTo>
                  <a:pt x="200" y="444"/>
                </a:lnTo>
                <a:lnTo>
                  <a:pt x="194" y="468"/>
                </a:lnTo>
                <a:lnTo>
                  <a:pt x="184" y="492"/>
                </a:lnTo>
                <a:lnTo>
                  <a:pt x="544" y="492"/>
                </a:lnTo>
                <a:lnTo>
                  <a:pt x="534" y="468"/>
                </a:lnTo>
                <a:lnTo>
                  <a:pt x="526" y="444"/>
                </a:lnTo>
                <a:lnTo>
                  <a:pt x="522" y="420"/>
                </a:lnTo>
                <a:lnTo>
                  <a:pt x="520" y="394"/>
                </a:lnTo>
                <a:lnTo>
                  <a:pt x="522" y="370"/>
                </a:lnTo>
                <a:lnTo>
                  <a:pt x="526" y="348"/>
                </a:lnTo>
                <a:lnTo>
                  <a:pt x="532" y="324"/>
                </a:lnTo>
                <a:lnTo>
                  <a:pt x="540" y="30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/>
        </p:spPr>
        <p:txBody>
          <a:bodyPr/>
          <a:lstStyle/>
          <a:p>
            <a:endParaRPr lang="en-GB"/>
          </a:p>
        </p:txBody>
      </p:sp>
      <p:sp>
        <p:nvSpPr>
          <p:cNvPr id="41" name="Freeform 163"/>
          <p:cNvSpPr>
            <a:spLocks noEditPoints="1"/>
          </p:cNvSpPr>
          <p:nvPr/>
        </p:nvSpPr>
        <p:spPr bwMode="auto">
          <a:xfrm>
            <a:off x="5738767" y="2497970"/>
            <a:ext cx="539997" cy="558871"/>
          </a:xfrm>
          <a:custGeom>
            <a:avLst/>
            <a:gdLst>
              <a:gd name="T0" fmla="*/ 364 w 726"/>
              <a:gd name="T1" fmla="*/ 0 h 726"/>
              <a:gd name="T2" fmla="*/ 290 w 726"/>
              <a:gd name="T3" fmla="*/ 8 h 726"/>
              <a:gd name="T4" fmla="*/ 222 w 726"/>
              <a:gd name="T5" fmla="*/ 28 h 726"/>
              <a:gd name="T6" fmla="*/ 160 w 726"/>
              <a:gd name="T7" fmla="*/ 62 h 726"/>
              <a:gd name="T8" fmla="*/ 108 w 726"/>
              <a:gd name="T9" fmla="*/ 106 h 726"/>
              <a:gd name="T10" fmla="*/ 62 w 726"/>
              <a:gd name="T11" fmla="*/ 160 h 726"/>
              <a:gd name="T12" fmla="*/ 30 w 726"/>
              <a:gd name="T13" fmla="*/ 222 h 726"/>
              <a:gd name="T14" fmla="*/ 8 w 726"/>
              <a:gd name="T15" fmla="*/ 290 h 726"/>
              <a:gd name="T16" fmla="*/ 0 w 726"/>
              <a:gd name="T17" fmla="*/ 362 h 726"/>
              <a:gd name="T18" fmla="*/ 2 w 726"/>
              <a:gd name="T19" fmla="*/ 400 h 726"/>
              <a:gd name="T20" fmla="*/ 18 w 726"/>
              <a:gd name="T21" fmla="*/ 470 h 726"/>
              <a:gd name="T22" fmla="*/ 44 w 726"/>
              <a:gd name="T23" fmla="*/ 536 h 726"/>
              <a:gd name="T24" fmla="*/ 84 w 726"/>
              <a:gd name="T25" fmla="*/ 594 h 726"/>
              <a:gd name="T26" fmla="*/ 132 w 726"/>
              <a:gd name="T27" fmla="*/ 642 h 726"/>
              <a:gd name="T28" fmla="*/ 190 w 726"/>
              <a:gd name="T29" fmla="*/ 682 h 726"/>
              <a:gd name="T30" fmla="*/ 256 w 726"/>
              <a:gd name="T31" fmla="*/ 710 h 726"/>
              <a:gd name="T32" fmla="*/ 326 w 726"/>
              <a:gd name="T33" fmla="*/ 724 h 726"/>
              <a:gd name="T34" fmla="*/ 364 w 726"/>
              <a:gd name="T35" fmla="*/ 726 h 726"/>
              <a:gd name="T36" fmla="*/ 436 w 726"/>
              <a:gd name="T37" fmla="*/ 718 h 726"/>
              <a:gd name="T38" fmla="*/ 504 w 726"/>
              <a:gd name="T39" fmla="*/ 698 h 726"/>
              <a:gd name="T40" fmla="*/ 566 w 726"/>
              <a:gd name="T41" fmla="*/ 664 h 726"/>
              <a:gd name="T42" fmla="*/ 620 w 726"/>
              <a:gd name="T43" fmla="*/ 620 h 726"/>
              <a:gd name="T44" fmla="*/ 664 w 726"/>
              <a:gd name="T45" fmla="*/ 566 h 726"/>
              <a:gd name="T46" fmla="*/ 698 w 726"/>
              <a:gd name="T47" fmla="*/ 504 h 726"/>
              <a:gd name="T48" fmla="*/ 720 w 726"/>
              <a:gd name="T49" fmla="*/ 436 h 726"/>
              <a:gd name="T50" fmla="*/ 726 w 726"/>
              <a:gd name="T51" fmla="*/ 362 h 726"/>
              <a:gd name="T52" fmla="*/ 724 w 726"/>
              <a:gd name="T53" fmla="*/ 326 h 726"/>
              <a:gd name="T54" fmla="*/ 710 w 726"/>
              <a:gd name="T55" fmla="*/ 254 h 726"/>
              <a:gd name="T56" fmla="*/ 682 w 726"/>
              <a:gd name="T57" fmla="*/ 190 h 726"/>
              <a:gd name="T58" fmla="*/ 644 w 726"/>
              <a:gd name="T59" fmla="*/ 132 h 726"/>
              <a:gd name="T60" fmla="*/ 594 w 726"/>
              <a:gd name="T61" fmla="*/ 82 h 726"/>
              <a:gd name="T62" fmla="*/ 536 w 726"/>
              <a:gd name="T63" fmla="*/ 44 h 726"/>
              <a:gd name="T64" fmla="*/ 472 w 726"/>
              <a:gd name="T65" fmla="*/ 16 h 726"/>
              <a:gd name="T66" fmla="*/ 400 w 726"/>
              <a:gd name="T67" fmla="*/ 2 h 726"/>
              <a:gd name="T68" fmla="*/ 462 w 726"/>
              <a:gd name="T69" fmla="*/ 532 h 726"/>
              <a:gd name="T70" fmla="*/ 348 w 726"/>
              <a:gd name="T71" fmla="*/ 426 h 726"/>
              <a:gd name="T72" fmla="*/ 268 w 726"/>
              <a:gd name="T73" fmla="*/ 172 h 726"/>
              <a:gd name="T74" fmla="*/ 404 w 726"/>
              <a:gd name="T75" fmla="*/ 402 h 72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726" h="726">
                <a:moveTo>
                  <a:pt x="364" y="0"/>
                </a:moveTo>
                <a:lnTo>
                  <a:pt x="364" y="0"/>
                </a:lnTo>
                <a:lnTo>
                  <a:pt x="326" y="2"/>
                </a:lnTo>
                <a:lnTo>
                  <a:pt x="290" y="8"/>
                </a:lnTo>
                <a:lnTo>
                  <a:pt x="256" y="16"/>
                </a:lnTo>
                <a:lnTo>
                  <a:pt x="222" y="28"/>
                </a:lnTo>
                <a:lnTo>
                  <a:pt x="190" y="44"/>
                </a:lnTo>
                <a:lnTo>
                  <a:pt x="160" y="62"/>
                </a:lnTo>
                <a:lnTo>
                  <a:pt x="132" y="82"/>
                </a:lnTo>
                <a:lnTo>
                  <a:pt x="108" y="106"/>
                </a:lnTo>
                <a:lnTo>
                  <a:pt x="84" y="132"/>
                </a:lnTo>
                <a:lnTo>
                  <a:pt x="62" y="160"/>
                </a:lnTo>
                <a:lnTo>
                  <a:pt x="44" y="190"/>
                </a:lnTo>
                <a:lnTo>
                  <a:pt x="30" y="222"/>
                </a:lnTo>
                <a:lnTo>
                  <a:pt x="18" y="254"/>
                </a:lnTo>
                <a:lnTo>
                  <a:pt x="8" y="290"/>
                </a:lnTo>
                <a:lnTo>
                  <a:pt x="2" y="326"/>
                </a:lnTo>
                <a:lnTo>
                  <a:pt x="0" y="362"/>
                </a:lnTo>
                <a:lnTo>
                  <a:pt x="2" y="400"/>
                </a:lnTo>
                <a:lnTo>
                  <a:pt x="8" y="436"/>
                </a:lnTo>
                <a:lnTo>
                  <a:pt x="18" y="470"/>
                </a:lnTo>
                <a:lnTo>
                  <a:pt x="30" y="504"/>
                </a:lnTo>
                <a:lnTo>
                  <a:pt x="44" y="536"/>
                </a:lnTo>
                <a:lnTo>
                  <a:pt x="62" y="566"/>
                </a:lnTo>
                <a:lnTo>
                  <a:pt x="84" y="594"/>
                </a:lnTo>
                <a:lnTo>
                  <a:pt x="108" y="620"/>
                </a:lnTo>
                <a:lnTo>
                  <a:pt x="132" y="642"/>
                </a:lnTo>
                <a:lnTo>
                  <a:pt x="160" y="664"/>
                </a:lnTo>
                <a:lnTo>
                  <a:pt x="190" y="682"/>
                </a:lnTo>
                <a:lnTo>
                  <a:pt x="222" y="698"/>
                </a:lnTo>
                <a:lnTo>
                  <a:pt x="256" y="710"/>
                </a:lnTo>
                <a:lnTo>
                  <a:pt x="290" y="718"/>
                </a:lnTo>
                <a:lnTo>
                  <a:pt x="326" y="724"/>
                </a:lnTo>
                <a:lnTo>
                  <a:pt x="364" y="726"/>
                </a:lnTo>
                <a:lnTo>
                  <a:pt x="400" y="724"/>
                </a:lnTo>
                <a:lnTo>
                  <a:pt x="436" y="718"/>
                </a:lnTo>
                <a:lnTo>
                  <a:pt x="472" y="710"/>
                </a:lnTo>
                <a:lnTo>
                  <a:pt x="504" y="698"/>
                </a:lnTo>
                <a:lnTo>
                  <a:pt x="536" y="682"/>
                </a:lnTo>
                <a:lnTo>
                  <a:pt x="566" y="664"/>
                </a:lnTo>
                <a:lnTo>
                  <a:pt x="594" y="642"/>
                </a:lnTo>
                <a:lnTo>
                  <a:pt x="620" y="620"/>
                </a:lnTo>
                <a:lnTo>
                  <a:pt x="644" y="594"/>
                </a:lnTo>
                <a:lnTo>
                  <a:pt x="664" y="566"/>
                </a:lnTo>
                <a:lnTo>
                  <a:pt x="682" y="536"/>
                </a:lnTo>
                <a:lnTo>
                  <a:pt x="698" y="504"/>
                </a:lnTo>
                <a:lnTo>
                  <a:pt x="710" y="470"/>
                </a:lnTo>
                <a:lnTo>
                  <a:pt x="720" y="436"/>
                </a:lnTo>
                <a:lnTo>
                  <a:pt x="724" y="400"/>
                </a:lnTo>
                <a:lnTo>
                  <a:pt x="726" y="362"/>
                </a:lnTo>
                <a:lnTo>
                  <a:pt x="724" y="326"/>
                </a:lnTo>
                <a:lnTo>
                  <a:pt x="720" y="290"/>
                </a:lnTo>
                <a:lnTo>
                  <a:pt x="710" y="254"/>
                </a:lnTo>
                <a:lnTo>
                  <a:pt x="698" y="222"/>
                </a:lnTo>
                <a:lnTo>
                  <a:pt x="682" y="190"/>
                </a:lnTo>
                <a:lnTo>
                  <a:pt x="664" y="160"/>
                </a:lnTo>
                <a:lnTo>
                  <a:pt x="644" y="132"/>
                </a:lnTo>
                <a:lnTo>
                  <a:pt x="620" y="106"/>
                </a:lnTo>
                <a:lnTo>
                  <a:pt x="594" y="82"/>
                </a:lnTo>
                <a:lnTo>
                  <a:pt x="566" y="62"/>
                </a:lnTo>
                <a:lnTo>
                  <a:pt x="536" y="44"/>
                </a:lnTo>
                <a:lnTo>
                  <a:pt x="504" y="28"/>
                </a:lnTo>
                <a:lnTo>
                  <a:pt x="472" y="16"/>
                </a:lnTo>
                <a:lnTo>
                  <a:pt x="436" y="8"/>
                </a:lnTo>
                <a:lnTo>
                  <a:pt x="400" y="2"/>
                </a:lnTo>
                <a:lnTo>
                  <a:pt x="364" y="0"/>
                </a:lnTo>
                <a:close/>
                <a:moveTo>
                  <a:pt x="462" y="532"/>
                </a:moveTo>
                <a:lnTo>
                  <a:pt x="406" y="558"/>
                </a:lnTo>
                <a:lnTo>
                  <a:pt x="348" y="426"/>
                </a:lnTo>
                <a:lnTo>
                  <a:pt x="266" y="496"/>
                </a:lnTo>
                <a:lnTo>
                  <a:pt x="268" y="172"/>
                </a:lnTo>
                <a:lnTo>
                  <a:pt x="512" y="388"/>
                </a:lnTo>
                <a:lnTo>
                  <a:pt x="404" y="402"/>
                </a:lnTo>
                <a:lnTo>
                  <a:pt x="462" y="53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/>
        </p:spPr>
        <p:txBody>
          <a:bodyPr/>
          <a:lstStyle/>
          <a:p>
            <a:endParaRPr lang="en-GB"/>
          </a:p>
        </p:txBody>
      </p:sp>
      <p:sp>
        <p:nvSpPr>
          <p:cNvPr id="42" name="Freeform 382"/>
          <p:cNvSpPr>
            <a:spLocks noEditPoints="1"/>
          </p:cNvSpPr>
          <p:nvPr/>
        </p:nvSpPr>
        <p:spPr bwMode="auto">
          <a:xfrm>
            <a:off x="5738768" y="3365325"/>
            <a:ext cx="539996" cy="558871"/>
          </a:xfrm>
          <a:custGeom>
            <a:avLst/>
            <a:gdLst>
              <a:gd name="T0" fmla="*/ 326 w 726"/>
              <a:gd name="T1" fmla="*/ 2 h 726"/>
              <a:gd name="T2" fmla="*/ 222 w 726"/>
              <a:gd name="T3" fmla="*/ 28 h 726"/>
              <a:gd name="T4" fmla="*/ 132 w 726"/>
              <a:gd name="T5" fmla="*/ 82 h 726"/>
              <a:gd name="T6" fmla="*/ 62 w 726"/>
              <a:gd name="T7" fmla="*/ 160 h 726"/>
              <a:gd name="T8" fmla="*/ 16 w 726"/>
              <a:gd name="T9" fmla="*/ 254 h 726"/>
              <a:gd name="T10" fmla="*/ 0 w 726"/>
              <a:gd name="T11" fmla="*/ 362 h 726"/>
              <a:gd name="T12" fmla="*/ 6 w 726"/>
              <a:gd name="T13" fmla="*/ 436 h 726"/>
              <a:gd name="T14" fmla="*/ 44 w 726"/>
              <a:gd name="T15" fmla="*/ 536 h 726"/>
              <a:gd name="T16" fmla="*/ 106 w 726"/>
              <a:gd name="T17" fmla="*/ 620 h 726"/>
              <a:gd name="T18" fmla="*/ 190 w 726"/>
              <a:gd name="T19" fmla="*/ 682 h 726"/>
              <a:gd name="T20" fmla="*/ 290 w 726"/>
              <a:gd name="T21" fmla="*/ 718 h 726"/>
              <a:gd name="T22" fmla="*/ 362 w 726"/>
              <a:gd name="T23" fmla="*/ 726 h 726"/>
              <a:gd name="T24" fmla="*/ 470 w 726"/>
              <a:gd name="T25" fmla="*/ 710 h 726"/>
              <a:gd name="T26" fmla="*/ 566 w 726"/>
              <a:gd name="T27" fmla="*/ 664 h 726"/>
              <a:gd name="T28" fmla="*/ 618 w 726"/>
              <a:gd name="T29" fmla="*/ 620 h 726"/>
              <a:gd name="T30" fmla="*/ 682 w 726"/>
              <a:gd name="T31" fmla="*/ 536 h 726"/>
              <a:gd name="T32" fmla="*/ 718 w 726"/>
              <a:gd name="T33" fmla="*/ 436 h 726"/>
              <a:gd name="T34" fmla="*/ 726 w 726"/>
              <a:gd name="T35" fmla="*/ 362 h 726"/>
              <a:gd name="T36" fmla="*/ 708 w 726"/>
              <a:gd name="T37" fmla="*/ 254 h 726"/>
              <a:gd name="T38" fmla="*/ 664 w 726"/>
              <a:gd name="T39" fmla="*/ 160 h 726"/>
              <a:gd name="T40" fmla="*/ 594 w 726"/>
              <a:gd name="T41" fmla="*/ 82 h 726"/>
              <a:gd name="T42" fmla="*/ 504 w 726"/>
              <a:gd name="T43" fmla="*/ 28 h 726"/>
              <a:gd name="T44" fmla="*/ 400 w 726"/>
              <a:gd name="T45" fmla="*/ 2 h 726"/>
              <a:gd name="T46" fmla="*/ 350 w 726"/>
              <a:gd name="T47" fmla="*/ 502 h 726"/>
              <a:gd name="T48" fmla="*/ 290 w 726"/>
              <a:gd name="T49" fmla="*/ 490 h 726"/>
              <a:gd name="T50" fmla="*/ 242 w 726"/>
              <a:gd name="T51" fmla="*/ 492 h 726"/>
              <a:gd name="T52" fmla="*/ 166 w 726"/>
              <a:gd name="T53" fmla="*/ 510 h 726"/>
              <a:gd name="T54" fmla="*/ 162 w 726"/>
              <a:gd name="T55" fmla="*/ 510 h 726"/>
              <a:gd name="T56" fmla="*/ 150 w 726"/>
              <a:gd name="T57" fmla="*/ 504 h 726"/>
              <a:gd name="T58" fmla="*/ 150 w 726"/>
              <a:gd name="T59" fmla="*/ 248 h 726"/>
              <a:gd name="T60" fmla="*/ 156 w 726"/>
              <a:gd name="T61" fmla="*/ 236 h 726"/>
              <a:gd name="T62" fmla="*/ 238 w 726"/>
              <a:gd name="T63" fmla="*/ 216 h 726"/>
              <a:gd name="T64" fmla="*/ 290 w 726"/>
              <a:gd name="T65" fmla="*/ 216 h 726"/>
              <a:gd name="T66" fmla="*/ 350 w 726"/>
              <a:gd name="T67" fmla="*/ 226 h 726"/>
              <a:gd name="T68" fmla="*/ 576 w 726"/>
              <a:gd name="T69" fmla="*/ 498 h 726"/>
              <a:gd name="T70" fmla="*/ 570 w 726"/>
              <a:gd name="T71" fmla="*/ 508 h 726"/>
              <a:gd name="T72" fmla="*/ 558 w 726"/>
              <a:gd name="T73" fmla="*/ 510 h 726"/>
              <a:gd name="T74" fmla="*/ 510 w 726"/>
              <a:gd name="T75" fmla="*/ 496 h 726"/>
              <a:gd name="T76" fmla="*/ 456 w 726"/>
              <a:gd name="T77" fmla="*/ 490 h 726"/>
              <a:gd name="T78" fmla="*/ 394 w 726"/>
              <a:gd name="T79" fmla="*/ 498 h 726"/>
              <a:gd name="T80" fmla="*/ 374 w 726"/>
              <a:gd name="T81" fmla="*/ 226 h 726"/>
              <a:gd name="T82" fmla="*/ 436 w 726"/>
              <a:gd name="T83" fmla="*/ 216 h 726"/>
              <a:gd name="T84" fmla="*/ 486 w 726"/>
              <a:gd name="T85" fmla="*/ 216 h 726"/>
              <a:gd name="T86" fmla="*/ 568 w 726"/>
              <a:gd name="T87" fmla="*/ 236 h 726"/>
              <a:gd name="T88" fmla="*/ 576 w 726"/>
              <a:gd name="T89" fmla="*/ 248 h 72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726" h="726">
                <a:moveTo>
                  <a:pt x="362" y="0"/>
                </a:moveTo>
                <a:lnTo>
                  <a:pt x="362" y="0"/>
                </a:lnTo>
                <a:lnTo>
                  <a:pt x="326" y="2"/>
                </a:lnTo>
                <a:lnTo>
                  <a:pt x="290" y="8"/>
                </a:lnTo>
                <a:lnTo>
                  <a:pt x="254" y="16"/>
                </a:lnTo>
                <a:lnTo>
                  <a:pt x="222" y="28"/>
                </a:lnTo>
                <a:lnTo>
                  <a:pt x="190" y="44"/>
                </a:lnTo>
                <a:lnTo>
                  <a:pt x="160" y="62"/>
                </a:lnTo>
                <a:lnTo>
                  <a:pt x="132" y="82"/>
                </a:lnTo>
                <a:lnTo>
                  <a:pt x="106" y="106"/>
                </a:lnTo>
                <a:lnTo>
                  <a:pt x="82" y="132"/>
                </a:lnTo>
                <a:lnTo>
                  <a:pt x="62" y="160"/>
                </a:lnTo>
                <a:lnTo>
                  <a:pt x="44" y="190"/>
                </a:lnTo>
                <a:lnTo>
                  <a:pt x="28" y="222"/>
                </a:lnTo>
                <a:lnTo>
                  <a:pt x="16" y="254"/>
                </a:lnTo>
                <a:lnTo>
                  <a:pt x="6" y="290"/>
                </a:lnTo>
                <a:lnTo>
                  <a:pt x="2" y="326"/>
                </a:lnTo>
                <a:lnTo>
                  <a:pt x="0" y="362"/>
                </a:lnTo>
                <a:lnTo>
                  <a:pt x="2" y="400"/>
                </a:lnTo>
                <a:lnTo>
                  <a:pt x="6" y="436"/>
                </a:lnTo>
                <a:lnTo>
                  <a:pt x="16" y="470"/>
                </a:lnTo>
                <a:lnTo>
                  <a:pt x="28" y="504"/>
                </a:lnTo>
                <a:lnTo>
                  <a:pt x="44" y="536"/>
                </a:lnTo>
                <a:lnTo>
                  <a:pt x="62" y="566"/>
                </a:lnTo>
                <a:lnTo>
                  <a:pt x="82" y="594"/>
                </a:lnTo>
                <a:lnTo>
                  <a:pt x="106" y="620"/>
                </a:lnTo>
                <a:lnTo>
                  <a:pt x="132" y="642"/>
                </a:lnTo>
                <a:lnTo>
                  <a:pt x="160" y="664"/>
                </a:lnTo>
                <a:lnTo>
                  <a:pt x="190" y="682"/>
                </a:lnTo>
                <a:lnTo>
                  <a:pt x="222" y="698"/>
                </a:lnTo>
                <a:lnTo>
                  <a:pt x="254" y="710"/>
                </a:lnTo>
                <a:lnTo>
                  <a:pt x="290" y="718"/>
                </a:lnTo>
                <a:lnTo>
                  <a:pt x="326" y="724"/>
                </a:lnTo>
                <a:lnTo>
                  <a:pt x="362" y="726"/>
                </a:lnTo>
                <a:lnTo>
                  <a:pt x="400" y="724"/>
                </a:lnTo>
                <a:lnTo>
                  <a:pt x="436" y="718"/>
                </a:lnTo>
                <a:lnTo>
                  <a:pt x="470" y="710"/>
                </a:lnTo>
                <a:lnTo>
                  <a:pt x="504" y="698"/>
                </a:lnTo>
                <a:lnTo>
                  <a:pt x="536" y="682"/>
                </a:lnTo>
                <a:lnTo>
                  <a:pt x="566" y="664"/>
                </a:lnTo>
                <a:lnTo>
                  <a:pt x="594" y="642"/>
                </a:lnTo>
                <a:lnTo>
                  <a:pt x="618" y="620"/>
                </a:lnTo>
                <a:lnTo>
                  <a:pt x="642" y="594"/>
                </a:lnTo>
                <a:lnTo>
                  <a:pt x="664" y="566"/>
                </a:lnTo>
                <a:lnTo>
                  <a:pt x="682" y="536"/>
                </a:lnTo>
                <a:lnTo>
                  <a:pt x="696" y="504"/>
                </a:lnTo>
                <a:lnTo>
                  <a:pt x="708" y="470"/>
                </a:lnTo>
                <a:lnTo>
                  <a:pt x="718" y="436"/>
                </a:lnTo>
                <a:lnTo>
                  <a:pt x="724" y="400"/>
                </a:lnTo>
                <a:lnTo>
                  <a:pt x="726" y="362"/>
                </a:lnTo>
                <a:lnTo>
                  <a:pt x="724" y="326"/>
                </a:lnTo>
                <a:lnTo>
                  <a:pt x="718" y="290"/>
                </a:lnTo>
                <a:lnTo>
                  <a:pt x="708" y="254"/>
                </a:lnTo>
                <a:lnTo>
                  <a:pt x="696" y="222"/>
                </a:lnTo>
                <a:lnTo>
                  <a:pt x="682" y="190"/>
                </a:lnTo>
                <a:lnTo>
                  <a:pt x="664" y="160"/>
                </a:lnTo>
                <a:lnTo>
                  <a:pt x="642" y="132"/>
                </a:lnTo>
                <a:lnTo>
                  <a:pt x="618" y="106"/>
                </a:lnTo>
                <a:lnTo>
                  <a:pt x="594" y="82"/>
                </a:lnTo>
                <a:lnTo>
                  <a:pt x="566" y="62"/>
                </a:lnTo>
                <a:lnTo>
                  <a:pt x="536" y="44"/>
                </a:lnTo>
                <a:lnTo>
                  <a:pt x="504" y="28"/>
                </a:lnTo>
                <a:lnTo>
                  <a:pt x="470" y="16"/>
                </a:lnTo>
                <a:lnTo>
                  <a:pt x="436" y="8"/>
                </a:lnTo>
                <a:lnTo>
                  <a:pt x="400" y="2"/>
                </a:lnTo>
                <a:lnTo>
                  <a:pt x="362" y="0"/>
                </a:lnTo>
                <a:close/>
                <a:moveTo>
                  <a:pt x="350" y="502"/>
                </a:moveTo>
                <a:lnTo>
                  <a:pt x="350" y="502"/>
                </a:lnTo>
                <a:lnTo>
                  <a:pt x="330" y="498"/>
                </a:lnTo>
                <a:lnTo>
                  <a:pt x="310" y="494"/>
                </a:lnTo>
                <a:lnTo>
                  <a:pt x="290" y="490"/>
                </a:lnTo>
                <a:lnTo>
                  <a:pt x="268" y="490"/>
                </a:lnTo>
                <a:lnTo>
                  <a:pt x="242" y="492"/>
                </a:lnTo>
                <a:lnTo>
                  <a:pt x="216" y="496"/>
                </a:lnTo>
                <a:lnTo>
                  <a:pt x="190" y="502"/>
                </a:lnTo>
                <a:lnTo>
                  <a:pt x="166" y="510"/>
                </a:lnTo>
                <a:lnTo>
                  <a:pt x="162" y="510"/>
                </a:lnTo>
                <a:lnTo>
                  <a:pt x="154" y="508"/>
                </a:lnTo>
                <a:lnTo>
                  <a:pt x="150" y="504"/>
                </a:lnTo>
                <a:lnTo>
                  <a:pt x="150" y="498"/>
                </a:lnTo>
                <a:lnTo>
                  <a:pt x="150" y="248"/>
                </a:lnTo>
                <a:lnTo>
                  <a:pt x="152" y="242"/>
                </a:lnTo>
                <a:lnTo>
                  <a:pt x="156" y="236"/>
                </a:lnTo>
                <a:lnTo>
                  <a:pt x="184" y="228"/>
                </a:lnTo>
                <a:lnTo>
                  <a:pt x="210" y="220"/>
                </a:lnTo>
                <a:lnTo>
                  <a:pt x="238" y="216"/>
                </a:lnTo>
                <a:lnTo>
                  <a:pt x="268" y="216"/>
                </a:lnTo>
                <a:lnTo>
                  <a:pt x="290" y="216"/>
                </a:lnTo>
                <a:lnTo>
                  <a:pt x="310" y="218"/>
                </a:lnTo>
                <a:lnTo>
                  <a:pt x="330" y="222"/>
                </a:lnTo>
                <a:lnTo>
                  <a:pt x="350" y="226"/>
                </a:lnTo>
                <a:lnTo>
                  <a:pt x="350" y="502"/>
                </a:lnTo>
                <a:close/>
                <a:moveTo>
                  <a:pt x="576" y="498"/>
                </a:moveTo>
                <a:lnTo>
                  <a:pt x="576" y="498"/>
                </a:lnTo>
                <a:lnTo>
                  <a:pt x="574" y="504"/>
                </a:lnTo>
                <a:lnTo>
                  <a:pt x="570" y="508"/>
                </a:lnTo>
                <a:lnTo>
                  <a:pt x="564" y="510"/>
                </a:lnTo>
                <a:lnTo>
                  <a:pt x="558" y="510"/>
                </a:lnTo>
                <a:lnTo>
                  <a:pt x="534" y="502"/>
                </a:lnTo>
                <a:lnTo>
                  <a:pt x="510" y="496"/>
                </a:lnTo>
                <a:lnTo>
                  <a:pt x="484" y="492"/>
                </a:lnTo>
                <a:lnTo>
                  <a:pt x="456" y="490"/>
                </a:lnTo>
                <a:lnTo>
                  <a:pt x="436" y="490"/>
                </a:lnTo>
                <a:lnTo>
                  <a:pt x="414" y="494"/>
                </a:lnTo>
                <a:lnTo>
                  <a:pt x="394" y="498"/>
                </a:lnTo>
                <a:lnTo>
                  <a:pt x="374" y="502"/>
                </a:lnTo>
                <a:lnTo>
                  <a:pt x="374" y="226"/>
                </a:lnTo>
                <a:lnTo>
                  <a:pt x="394" y="222"/>
                </a:lnTo>
                <a:lnTo>
                  <a:pt x="414" y="218"/>
                </a:lnTo>
                <a:lnTo>
                  <a:pt x="436" y="216"/>
                </a:lnTo>
                <a:lnTo>
                  <a:pt x="456" y="216"/>
                </a:lnTo>
                <a:lnTo>
                  <a:pt x="486" y="216"/>
                </a:lnTo>
                <a:lnTo>
                  <a:pt x="514" y="220"/>
                </a:lnTo>
                <a:lnTo>
                  <a:pt x="542" y="228"/>
                </a:lnTo>
                <a:lnTo>
                  <a:pt x="568" y="236"/>
                </a:lnTo>
                <a:lnTo>
                  <a:pt x="574" y="242"/>
                </a:lnTo>
                <a:lnTo>
                  <a:pt x="576" y="248"/>
                </a:lnTo>
                <a:lnTo>
                  <a:pt x="576" y="49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/>
        </p:spPr>
        <p:txBody>
          <a:bodyPr/>
          <a:lstStyle/>
          <a:p>
            <a:endParaRPr lang="en-GB"/>
          </a:p>
        </p:txBody>
      </p:sp>
      <p:sp>
        <p:nvSpPr>
          <p:cNvPr id="43" name="Freeform 261"/>
          <p:cNvSpPr>
            <a:spLocks noEditPoints="1"/>
          </p:cNvSpPr>
          <p:nvPr/>
        </p:nvSpPr>
        <p:spPr bwMode="auto">
          <a:xfrm>
            <a:off x="5738767" y="4269635"/>
            <a:ext cx="539996" cy="558871"/>
          </a:xfrm>
          <a:custGeom>
            <a:avLst/>
            <a:gdLst>
              <a:gd name="T0" fmla="*/ 364 w 726"/>
              <a:gd name="T1" fmla="*/ 0 h 726"/>
              <a:gd name="T2" fmla="*/ 290 w 726"/>
              <a:gd name="T3" fmla="*/ 8 h 726"/>
              <a:gd name="T4" fmla="*/ 222 w 726"/>
              <a:gd name="T5" fmla="*/ 28 h 726"/>
              <a:gd name="T6" fmla="*/ 160 w 726"/>
              <a:gd name="T7" fmla="*/ 62 h 726"/>
              <a:gd name="T8" fmla="*/ 108 w 726"/>
              <a:gd name="T9" fmla="*/ 106 h 726"/>
              <a:gd name="T10" fmla="*/ 62 w 726"/>
              <a:gd name="T11" fmla="*/ 160 h 726"/>
              <a:gd name="T12" fmla="*/ 30 w 726"/>
              <a:gd name="T13" fmla="*/ 222 h 726"/>
              <a:gd name="T14" fmla="*/ 8 w 726"/>
              <a:gd name="T15" fmla="*/ 290 h 726"/>
              <a:gd name="T16" fmla="*/ 0 w 726"/>
              <a:gd name="T17" fmla="*/ 362 h 726"/>
              <a:gd name="T18" fmla="*/ 2 w 726"/>
              <a:gd name="T19" fmla="*/ 400 h 726"/>
              <a:gd name="T20" fmla="*/ 18 w 726"/>
              <a:gd name="T21" fmla="*/ 470 h 726"/>
              <a:gd name="T22" fmla="*/ 44 w 726"/>
              <a:gd name="T23" fmla="*/ 536 h 726"/>
              <a:gd name="T24" fmla="*/ 84 w 726"/>
              <a:gd name="T25" fmla="*/ 594 h 726"/>
              <a:gd name="T26" fmla="*/ 134 w 726"/>
              <a:gd name="T27" fmla="*/ 642 h 726"/>
              <a:gd name="T28" fmla="*/ 190 w 726"/>
              <a:gd name="T29" fmla="*/ 682 h 726"/>
              <a:gd name="T30" fmla="*/ 256 w 726"/>
              <a:gd name="T31" fmla="*/ 710 h 726"/>
              <a:gd name="T32" fmla="*/ 326 w 726"/>
              <a:gd name="T33" fmla="*/ 724 h 726"/>
              <a:gd name="T34" fmla="*/ 364 w 726"/>
              <a:gd name="T35" fmla="*/ 726 h 726"/>
              <a:gd name="T36" fmla="*/ 436 w 726"/>
              <a:gd name="T37" fmla="*/ 718 h 726"/>
              <a:gd name="T38" fmla="*/ 506 w 726"/>
              <a:gd name="T39" fmla="*/ 698 h 726"/>
              <a:gd name="T40" fmla="*/ 566 w 726"/>
              <a:gd name="T41" fmla="*/ 664 h 726"/>
              <a:gd name="T42" fmla="*/ 620 w 726"/>
              <a:gd name="T43" fmla="*/ 620 h 726"/>
              <a:gd name="T44" fmla="*/ 664 w 726"/>
              <a:gd name="T45" fmla="*/ 566 h 726"/>
              <a:gd name="T46" fmla="*/ 698 w 726"/>
              <a:gd name="T47" fmla="*/ 504 h 726"/>
              <a:gd name="T48" fmla="*/ 720 w 726"/>
              <a:gd name="T49" fmla="*/ 436 h 726"/>
              <a:gd name="T50" fmla="*/ 726 w 726"/>
              <a:gd name="T51" fmla="*/ 362 h 726"/>
              <a:gd name="T52" fmla="*/ 724 w 726"/>
              <a:gd name="T53" fmla="*/ 326 h 726"/>
              <a:gd name="T54" fmla="*/ 710 w 726"/>
              <a:gd name="T55" fmla="*/ 254 h 726"/>
              <a:gd name="T56" fmla="*/ 682 w 726"/>
              <a:gd name="T57" fmla="*/ 190 h 726"/>
              <a:gd name="T58" fmla="*/ 644 w 726"/>
              <a:gd name="T59" fmla="*/ 132 h 726"/>
              <a:gd name="T60" fmla="*/ 594 w 726"/>
              <a:gd name="T61" fmla="*/ 82 h 726"/>
              <a:gd name="T62" fmla="*/ 536 w 726"/>
              <a:gd name="T63" fmla="*/ 44 h 726"/>
              <a:gd name="T64" fmla="*/ 472 w 726"/>
              <a:gd name="T65" fmla="*/ 16 h 726"/>
              <a:gd name="T66" fmla="*/ 400 w 726"/>
              <a:gd name="T67" fmla="*/ 2 h 726"/>
              <a:gd name="T68" fmla="*/ 482 w 726"/>
              <a:gd name="T69" fmla="*/ 586 h 726"/>
              <a:gd name="T70" fmla="*/ 480 w 726"/>
              <a:gd name="T71" fmla="*/ 590 h 726"/>
              <a:gd name="T72" fmla="*/ 252 w 726"/>
              <a:gd name="T73" fmla="*/ 592 h 726"/>
              <a:gd name="T74" fmla="*/ 248 w 726"/>
              <a:gd name="T75" fmla="*/ 590 h 726"/>
              <a:gd name="T76" fmla="*/ 246 w 726"/>
              <a:gd name="T77" fmla="*/ 530 h 726"/>
              <a:gd name="T78" fmla="*/ 248 w 726"/>
              <a:gd name="T79" fmla="*/ 526 h 726"/>
              <a:gd name="T80" fmla="*/ 476 w 726"/>
              <a:gd name="T81" fmla="*/ 524 h 726"/>
              <a:gd name="T82" fmla="*/ 480 w 726"/>
              <a:gd name="T83" fmla="*/ 526 h 726"/>
              <a:gd name="T84" fmla="*/ 482 w 726"/>
              <a:gd name="T85" fmla="*/ 586 h 726"/>
              <a:gd name="T86" fmla="*/ 504 w 726"/>
              <a:gd name="T87" fmla="*/ 486 h 726"/>
              <a:gd name="T88" fmla="*/ 500 w 726"/>
              <a:gd name="T89" fmla="*/ 500 h 726"/>
              <a:gd name="T90" fmla="*/ 486 w 726"/>
              <a:gd name="T91" fmla="*/ 504 h 726"/>
              <a:gd name="T92" fmla="*/ 242 w 726"/>
              <a:gd name="T93" fmla="*/ 504 h 726"/>
              <a:gd name="T94" fmla="*/ 228 w 726"/>
              <a:gd name="T95" fmla="*/ 500 h 726"/>
              <a:gd name="T96" fmla="*/ 224 w 726"/>
              <a:gd name="T97" fmla="*/ 486 h 726"/>
              <a:gd name="T98" fmla="*/ 224 w 726"/>
              <a:gd name="T99" fmla="*/ 146 h 726"/>
              <a:gd name="T100" fmla="*/ 228 w 726"/>
              <a:gd name="T101" fmla="*/ 134 h 726"/>
              <a:gd name="T102" fmla="*/ 242 w 726"/>
              <a:gd name="T103" fmla="*/ 128 h 726"/>
              <a:gd name="T104" fmla="*/ 486 w 726"/>
              <a:gd name="T105" fmla="*/ 128 h 726"/>
              <a:gd name="T106" fmla="*/ 500 w 726"/>
              <a:gd name="T107" fmla="*/ 134 h 726"/>
              <a:gd name="T108" fmla="*/ 504 w 726"/>
              <a:gd name="T109" fmla="*/ 146 h 726"/>
              <a:gd name="T110" fmla="*/ 260 w 726"/>
              <a:gd name="T111" fmla="*/ 468 h 726"/>
              <a:gd name="T112" fmla="*/ 468 w 726"/>
              <a:gd name="T113" fmla="*/ 166 h 726"/>
              <a:gd name="T114" fmla="*/ 260 w 726"/>
              <a:gd name="T115" fmla="*/ 468 h 72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726" h="726">
                <a:moveTo>
                  <a:pt x="364" y="0"/>
                </a:moveTo>
                <a:lnTo>
                  <a:pt x="364" y="0"/>
                </a:lnTo>
                <a:lnTo>
                  <a:pt x="326" y="2"/>
                </a:lnTo>
                <a:lnTo>
                  <a:pt x="290" y="8"/>
                </a:lnTo>
                <a:lnTo>
                  <a:pt x="256" y="16"/>
                </a:lnTo>
                <a:lnTo>
                  <a:pt x="222" y="28"/>
                </a:lnTo>
                <a:lnTo>
                  <a:pt x="190" y="44"/>
                </a:lnTo>
                <a:lnTo>
                  <a:pt x="160" y="62"/>
                </a:lnTo>
                <a:lnTo>
                  <a:pt x="134" y="82"/>
                </a:lnTo>
                <a:lnTo>
                  <a:pt x="108" y="106"/>
                </a:lnTo>
                <a:lnTo>
                  <a:pt x="84" y="132"/>
                </a:lnTo>
                <a:lnTo>
                  <a:pt x="62" y="160"/>
                </a:lnTo>
                <a:lnTo>
                  <a:pt x="44" y="190"/>
                </a:lnTo>
                <a:lnTo>
                  <a:pt x="30" y="222"/>
                </a:lnTo>
                <a:lnTo>
                  <a:pt x="18" y="254"/>
                </a:lnTo>
                <a:lnTo>
                  <a:pt x="8" y="290"/>
                </a:lnTo>
                <a:lnTo>
                  <a:pt x="2" y="326"/>
                </a:lnTo>
                <a:lnTo>
                  <a:pt x="0" y="362"/>
                </a:lnTo>
                <a:lnTo>
                  <a:pt x="2" y="400"/>
                </a:lnTo>
                <a:lnTo>
                  <a:pt x="8" y="436"/>
                </a:lnTo>
                <a:lnTo>
                  <a:pt x="18" y="470"/>
                </a:lnTo>
                <a:lnTo>
                  <a:pt x="30" y="504"/>
                </a:lnTo>
                <a:lnTo>
                  <a:pt x="44" y="536"/>
                </a:lnTo>
                <a:lnTo>
                  <a:pt x="62" y="566"/>
                </a:lnTo>
                <a:lnTo>
                  <a:pt x="84" y="594"/>
                </a:lnTo>
                <a:lnTo>
                  <a:pt x="108" y="620"/>
                </a:lnTo>
                <a:lnTo>
                  <a:pt x="134" y="642"/>
                </a:lnTo>
                <a:lnTo>
                  <a:pt x="160" y="664"/>
                </a:lnTo>
                <a:lnTo>
                  <a:pt x="190" y="682"/>
                </a:lnTo>
                <a:lnTo>
                  <a:pt x="222" y="698"/>
                </a:lnTo>
                <a:lnTo>
                  <a:pt x="256" y="710"/>
                </a:lnTo>
                <a:lnTo>
                  <a:pt x="290" y="718"/>
                </a:lnTo>
                <a:lnTo>
                  <a:pt x="326" y="724"/>
                </a:lnTo>
                <a:lnTo>
                  <a:pt x="364" y="726"/>
                </a:lnTo>
                <a:lnTo>
                  <a:pt x="400" y="724"/>
                </a:lnTo>
                <a:lnTo>
                  <a:pt x="436" y="718"/>
                </a:lnTo>
                <a:lnTo>
                  <a:pt x="472" y="710"/>
                </a:lnTo>
                <a:lnTo>
                  <a:pt x="506" y="698"/>
                </a:lnTo>
                <a:lnTo>
                  <a:pt x="536" y="682"/>
                </a:lnTo>
                <a:lnTo>
                  <a:pt x="566" y="664"/>
                </a:lnTo>
                <a:lnTo>
                  <a:pt x="594" y="642"/>
                </a:lnTo>
                <a:lnTo>
                  <a:pt x="620" y="620"/>
                </a:lnTo>
                <a:lnTo>
                  <a:pt x="644" y="594"/>
                </a:lnTo>
                <a:lnTo>
                  <a:pt x="664" y="566"/>
                </a:lnTo>
                <a:lnTo>
                  <a:pt x="682" y="536"/>
                </a:lnTo>
                <a:lnTo>
                  <a:pt x="698" y="504"/>
                </a:lnTo>
                <a:lnTo>
                  <a:pt x="710" y="470"/>
                </a:lnTo>
                <a:lnTo>
                  <a:pt x="720" y="436"/>
                </a:lnTo>
                <a:lnTo>
                  <a:pt x="724" y="400"/>
                </a:lnTo>
                <a:lnTo>
                  <a:pt x="726" y="362"/>
                </a:lnTo>
                <a:lnTo>
                  <a:pt x="724" y="326"/>
                </a:lnTo>
                <a:lnTo>
                  <a:pt x="720" y="290"/>
                </a:lnTo>
                <a:lnTo>
                  <a:pt x="710" y="254"/>
                </a:lnTo>
                <a:lnTo>
                  <a:pt x="698" y="222"/>
                </a:lnTo>
                <a:lnTo>
                  <a:pt x="682" y="190"/>
                </a:lnTo>
                <a:lnTo>
                  <a:pt x="664" y="160"/>
                </a:lnTo>
                <a:lnTo>
                  <a:pt x="644" y="132"/>
                </a:lnTo>
                <a:lnTo>
                  <a:pt x="620" y="106"/>
                </a:lnTo>
                <a:lnTo>
                  <a:pt x="594" y="82"/>
                </a:lnTo>
                <a:lnTo>
                  <a:pt x="566" y="62"/>
                </a:lnTo>
                <a:lnTo>
                  <a:pt x="536" y="44"/>
                </a:lnTo>
                <a:lnTo>
                  <a:pt x="506" y="28"/>
                </a:lnTo>
                <a:lnTo>
                  <a:pt x="472" y="16"/>
                </a:lnTo>
                <a:lnTo>
                  <a:pt x="436" y="8"/>
                </a:lnTo>
                <a:lnTo>
                  <a:pt x="400" y="2"/>
                </a:lnTo>
                <a:lnTo>
                  <a:pt x="364" y="0"/>
                </a:lnTo>
                <a:close/>
                <a:moveTo>
                  <a:pt x="482" y="586"/>
                </a:moveTo>
                <a:lnTo>
                  <a:pt x="482" y="586"/>
                </a:lnTo>
                <a:lnTo>
                  <a:pt x="480" y="590"/>
                </a:lnTo>
                <a:lnTo>
                  <a:pt x="476" y="592"/>
                </a:lnTo>
                <a:lnTo>
                  <a:pt x="252" y="592"/>
                </a:lnTo>
                <a:lnTo>
                  <a:pt x="248" y="590"/>
                </a:lnTo>
                <a:lnTo>
                  <a:pt x="246" y="586"/>
                </a:lnTo>
                <a:lnTo>
                  <a:pt x="246" y="530"/>
                </a:lnTo>
                <a:lnTo>
                  <a:pt x="248" y="526"/>
                </a:lnTo>
                <a:lnTo>
                  <a:pt x="252" y="524"/>
                </a:lnTo>
                <a:lnTo>
                  <a:pt x="476" y="524"/>
                </a:lnTo>
                <a:lnTo>
                  <a:pt x="480" y="526"/>
                </a:lnTo>
                <a:lnTo>
                  <a:pt x="482" y="530"/>
                </a:lnTo>
                <a:lnTo>
                  <a:pt x="482" y="586"/>
                </a:lnTo>
                <a:close/>
                <a:moveTo>
                  <a:pt x="504" y="486"/>
                </a:moveTo>
                <a:lnTo>
                  <a:pt x="504" y="486"/>
                </a:lnTo>
                <a:lnTo>
                  <a:pt x="504" y="494"/>
                </a:lnTo>
                <a:lnTo>
                  <a:pt x="500" y="500"/>
                </a:lnTo>
                <a:lnTo>
                  <a:pt x="494" y="504"/>
                </a:lnTo>
                <a:lnTo>
                  <a:pt x="486" y="504"/>
                </a:lnTo>
                <a:lnTo>
                  <a:pt x="242" y="504"/>
                </a:lnTo>
                <a:lnTo>
                  <a:pt x="234" y="504"/>
                </a:lnTo>
                <a:lnTo>
                  <a:pt x="228" y="500"/>
                </a:lnTo>
                <a:lnTo>
                  <a:pt x="224" y="494"/>
                </a:lnTo>
                <a:lnTo>
                  <a:pt x="224" y="486"/>
                </a:lnTo>
                <a:lnTo>
                  <a:pt x="224" y="146"/>
                </a:lnTo>
                <a:lnTo>
                  <a:pt x="224" y="140"/>
                </a:lnTo>
                <a:lnTo>
                  <a:pt x="228" y="134"/>
                </a:lnTo>
                <a:lnTo>
                  <a:pt x="234" y="130"/>
                </a:lnTo>
                <a:lnTo>
                  <a:pt x="242" y="128"/>
                </a:lnTo>
                <a:lnTo>
                  <a:pt x="486" y="128"/>
                </a:lnTo>
                <a:lnTo>
                  <a:pt x="494" y="130"/>
                </a:lnTo>
                <a:lnTo>
                  <a:pt x="500" y="134"/>
                </a:lnTo>
                <a:lnTo>
                  <a:pt x="504" y="140"/>
                </a:lnTo>
                <a:lnTo>
                  <a:pt x="504" y="146"/>
                </a:lnTo>
                <a:lnTo>
                  <a:pt x="504" y="486"/>
                </a:lnTo>
                <a:close/>
                <a:moveTo>
                  <a:pt x="260" y="468"/>
                </a:moveTo>
                <a:lnTo>
                  <a:pt x="468" y="468"/>
                </a:lnTo>
                <a:lnTo>
                  <a:pt x="468" y="166"/>
                </a:lnTo>
                <a:lnTo>
                  <a:pt x="260" y="166"/>
                </a:lnTo>
                <a:lnTo>
                  <a:pt x="260" y="46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/>
        </p:spPr>
        <p:txBody>
          <a:bodyPr/>
          <a:lstStyle/>
          <a:p>
            <a:endParaRPr lang="en-GB"/>
          </a:p>
        </p:txBody>
      </p:sp>
      <p:sp>
        <p:nvSpPr>
          <p:cNvPr id="46" name="Text Placeholder 66"/>
          <p:cNvSpPr>
            <a:spLocks noGrp="1"/>
          </p:cNvSpPr>
          <p:nvPr>
            <p:ph type="body" sz="quarter" idx="16"/>
          </p:nvPr>
        </p:nvSpPr>
        <p:spPr>
          <a:xfrm>
            <a:off x="6338706" y="1544329"/>
            <a:ext cx="3538783" cy="622106"/>
          </a:xfrm>
        </p:spPr>
        <p:txBody>
          <a:bodyPr/>
          <a:lstStyle/>
          <a:p>
            <a:pPr defTabSz="914400">
              <a:lnSpc>
                <a:spcPct val="90000"/>
              </a:lnSpc>
              <a:spcBef>
                <a:spcPts val="600"/>
              </a:spcBef>
            </a:pPr>
            <a:r>
              <a:rPr lang="en-GB" sz="1100" b="1" dirty="0" smtClean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On Screen</a:t>
            </a:r>
            <a:br>
              <a:rPr lang="en-GB" sz="1100" b="1" dirty="0" smtClean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</a:br>
            <a:r>
              <a:rPr lang="en-GB" sz="900" dirty="0" smtClean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The sponsor will introduce and close the sizzle reel with 5” co-branded idents. The brand will also receive a 30” ad in all films at Picturehouse across the Christmas period.</a:t>
            </a:r>
            <a:endParaRPr lang="en-GB" sz="900" i="1" dirty="0">
              <a:solidFill>
                <a:srgbClr val="FFFFFF"/>
              </a:solidFill>
            </a:endParaRPr>
          </a:p>
        </p:txBody>
      </p:sp>
      <p:sp>
        <p:nvSpPr>
          <p:cNvPr id="47" name="Text Placeholder 66"/>
          <p:cNvSpPr>
            <a:spLocks noGrp="1"/>
          </p:cNvSpPr>
          <p:nvPr>
            <p:ph type="body" sz="quarter" idx="16"/>
          </p:nvPr>
        </p:nvSpPr>
        <p:spPr>
          <a:xfrm>
            <a:off x="6337186" y="2486467"/>
            <a:ext cx="3540303" cy="64735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1100" b="1" dirty="0" smtClean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Online</a:t>
            </a:r>
          </a:p>
          <a:p>
            <a:pPr>
              <a:lnSpc>
                <a:spcPct val="90000"/>
              </a:lnSpc>
            </a:pPr>
            <a:r>
              <a:rPr lang="en-GB" sz="900" dirty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Joint branded logo on all Picturehouse </a:t>
            </a:r>
            <a:r>
              <a:rPr lang="en-GB" sz="900" dirty="0" smtClean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cinema homepages, </a:t>
            </a:r>
            <a:r>
              <a:rPr lang="en-GB" sz="900" dirty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and in the weekly e-newsletters sent to all Picturehouse members.</a:t>
            </a:r>
            <a:endParaRPr lang="en-GB" sz="900" dirty="0">
              <a:solidFill>
                <a:srgbClr val="FFFFFF"/>
              </a:solidFill>
            </a:endParaRPr>
          </a:p>
        </p:txBody>
      </p:sp>
      <p:sp>
        <p:nvSpPr>
          <p:cNvPr id="48" name="Text Placeholder 66"/>
          <p:cNvSpPr>
            <a:spLocks noGrp="1"/>
          </p:cNvSpPr>
          <p:nvPr>
            <p:ph type="body" sz="quarter" idx="16"/>
          </p:nvPr>
        </p:nvSpPr>
        <p:spPr>
          <a:xfrm>
            <a:off x="6337186" y="4239496"/>
            <a:ext cx="3528922" cy="6649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1100" b="1" dirty="0" smtClean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Extras</a:t>
            </a:r>
          </a:p>
          <a:p>
            <a:pPr>
              <a:lnSpc>
                <a:spcPct val="90000"/>
              </a:lnSpc>
            </a:pPr>
            <a:r>
              <a:rPr lang="en-GB" sz="900" dirty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Foyer POS </a:t>
            </a:r>
            <a:r>
              <a:rPr lang="en-GB" sz="900" dirty="0" smtClean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will </a:t>
            </a:r>
            <a:r>
              <a:rPr lang="en-GB" sz="900" dirty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highlight the sponsorship. Picturehouse will promote </a:t>
            </a:r>
            <a:r>
              <a:rPr lang="en-GB" sz="900" dirty="0" smtClean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the </a:t>
            </a:r>
            <a:r>
              <a:rPr lang="en-GB" sz="900" dirty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sponsorship through </a:t>
            </a:r>
            <a:r>
              <a:rPr lang="en-GB" sz="900" dirty="0" smtClean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its </a:t>
            </a:r>
            <a:r>
              <a:rPr lang="en-GB" sz="900" dirty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social media </a:t>
            </a:r>
            <a:r>
              <a:rPr lang="en-GB" sz="900" dirty="0" smtClean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channels</a:t>
            </a:r>
            <a:r>
              <a:rPr lang="en-GB" sz="900" dirty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.</a:t>
            </a:r>
            <a:endParaRPr lang="en-GB" sz="900" dirty="0">
              <a:solidFill>
                <a:srgbClr val="FFFFFF"/>
              </a:solidFill>
            </a:endParaRPr>
          </a:p>
        </p:txBody>
      </p:sp>
      <p:sp>
        <p:nvSpPr>
          <p:cNvPr id="49" name="Text Placeholder 66"/>
          <p:cNvSpPr>
            <a:spLocks noGrp="1"/>
          </p:cNvSpPr>
          <p:nvPr>
            <p:ph type="body" sz="quarter" idx="16"/>
          </p:nvPr>
        </p:nvSpPr>
        <p:spPr>
          <a:xfrm>
            <a:off x="6337186" y="3328965"/>
            <a:ext cx="3540304" cy="7560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1100" b="1" dirty="0" smtClean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Magazine</a:t>
            </a:r>
          </a:p>
          <a:p>
            <a:pPr>
              <a:lnSpc>
                <a:spcPct val="90000"/>
              </a:lnSpc>
            </a:pPr>
            <a:r>
              <a:rPr lang="en-GB" sz="900" dirty="0" smtClean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Co-branded presence in the Recommends magazine, one issue of which will come out during the campaign timeline. With a circulation of 410,000 per quarter it is distributed in both physical and digital formats and is a must have for any discerning film fan. </a:t>
            </a:r>
            <a:endParaRPr lang="en-GB" sz="900" dirty="0">
              <a:solidFill>
                <a:srgbClr val="FFFFFF"/>
              </a:solidFill>
              <a:ea typeface="KaiTi" pitchFamily="49" charset="-122"/>
              <a:cs typeface="Arial" pitchFamily="34" charset="0"/>
            </a:endParaRPr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125202"/>
              </p:ext>
            </p:extLst>
          </p:nvPr>
        </p:nvGraphicFramePr>
        <p:xfrm>
          <a:off x="297347" y="2695213"/>
          <a:ext cx="4742965" cy="31720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88318"/>
                <a:gridCol w="1108886"/>
                <a:gridCol w="845761"/>
              </a:tblGrid>
              <a:tr h="349837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rgbClr val="000000"/>
                          </a:solidFill>
                        </a:rPr>
                        <a:t>Asset</a:t>
                      </a:r>
                      <a:endParaRPr lang="en-US" sz="10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rgbClr val="000000"/>
                          </a:solidFill>
                        </a:rPr>
                        <a:t>Est. Impacts</a:t>
                      </a:r>
                      <a:endParaRPr lang="en-US" sz="1000" b="1" dirty="0">
                        <a:solidFill>
                          <a:srgbClr val="000000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rgbClr val="000000"/>
                          </a:solidFill>
                        </a:rPr>
                        <a:t>Value (£)</a:t>
                      </a:r>
                      <a:endParaRPr lang="en-US" sz="1000" b="1" dirty="0">
                        <a:solidFill>
                          <a:srgbClr val="000000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</a:tr>
              <a:tr h="306022">
                <a:tc>
                  <a:txBody>
                    <a:bodyPr/>
                    <a:lstStyle/>
                    <a:p>
                      <a:r>
                        <a:rPr lang="en-US" sz="900" baseline="0" dirty="0" smtClean="0">
                          <a:solidFill>
                            <a:schemeClr val="bg1"/>
                          </a:solidFill>
                        </a:rPr>
                        <a:t>5” co-branded idents either side of the sizzle reel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411,550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£5,000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7950">
                <a:tc>
                  <a:txBody>
                    <a:bodyPr/>
                    <a:lstStyle/>
                    <a:p>
                      <a:r>
                        <a:rPr lang="en-US" sz="900" baseline="0" dirty="0" smtClean="0">
                          <a:solidFill>
                            <a:schemeClr val="bg1"/>
                          </a:solidFill>
                        </a:rPr>
                        <a:t>30” ad in all films at </a:t>
                      </a:r>
                      <a:r>
                        <a:rPr lang="en-US" sz="900" baseline="0" dirty="0" err="1" smtClean="0">
                          <a:solidFill>
                            <a:schemeClr val="bg1"/>
                          </a:solidFill>
                        </a:rPr>
                        <a:t>Picturehouse</a:t>
                      </a:r>
                      <a:r>
                        <a:rPr lang="en-US" sz="900" baseline="0" dirty="0" smtClean="0">
                          <a:solidFill>
                            <a:schemeClr val="bg1"/>
                          </a:solidFill>
                        </a:rPr>
                        <a:t> (PH) across five weeks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411,550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£28,808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7950">
                <a:tc>
                  <a:txBody>
                    <a:bodyPr/>
                    <a:lstStyle/>
                    <a:p>
                      <a:r>
                        <a:rPr lang="en-US" sz="900" baseline="0" dirty="0" smtClean="0">
                          <a:solidFill>
                            <a:schemeClr val="bg1"/>
                          </a:solidFill>
                        </a:rPr>
                        <a:t>30” ad in the reel before all Christmas screenings </a:t>
                      </a:r>
                      <a:br>
                        <a:rPr lang="en-US" sz="900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900" baseline="0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US" sz="900" baseline="0" dirty="0" err="1" smtClean="0">
                          <a:solidFill>
                            <a:schemeClr val="bg1"/>
                          </a:solidFill>
                        </a:rPr>
                        <a:t>ie</a:t>
                      </a:r>
                      <a:r>
                        <a:rPr lang="en-US" sz="900" baseline="0" dirty="0" smtClean="0">
                          <a:solidFill>
                            <a:schemeClr val="bg1"/>
                          </a:solidFill>
                        </a:rPr>
                        <a:t>. those featured in the sizzle reel)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16,800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£2,000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795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Foyer: 1x quad poster in all PH foyers throughout the campaign</a:t>
                      </a:r>
                      <a:endParaRPr lang="en-US" sz="900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411,550 +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£15,200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865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Online: co-branded MPU on all</a:t>
                      </a:r>
                      <a:r>
                        <a:rPr lang="en-US" sz="900" baseline="0" dirty="0" smtClean="0">
                          <a:solidFill>
                            <a:schemeClr val="bg1"/>
                          </a:solidFill>
                        </a:rPr>
                        <a:t> PH cinema homepages during campaign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bg1"/>
                          </a:solidFill>
                        </a:rPr>
                        <a:t>221,154</a:t>
                      </a:r>
                      <a:endParaRPr lang="en-US" sz="900" b="0" dirty="0">
                        <a:solidFill>
                          <a:schemeClr val="bg1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£20,000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8535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Online: Branded presence on two PH weekly</a:t>
                      </a:r>
                      <a:br>
                        <a:rPr lang="en-US" sz="9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e-newsletters during campaign (</a:t>
                      </a:r>
                      <a:r>
                        <a:rPr lang="en-US" sz="900" dirty="0" err="1" smtClean="0">
                          <a:solidFill>
                            <a:schemeClr val="bg1"/>
                          </a:solidFill>
                        </a:rPr>
                        <a:t>incl</a:t>
                      </a:r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 one </a:t>
                      </a:r>
                      <a:r>
                        <a:rPr lang="en-US" sz="900" dirty="0" err="1" smtClean="0">
                          <a:solidFill>
                            <a:schemeClr val="bg1"/>
                          </a:solidFill>
                        </a:rPr>
                        <a:t>solus</a:t>
                      </a:r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1,000,000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£25,000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1813"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rgbClr val="000000"/>
                          </a:solidFill>
                        </a:rPr>
                        <a:t>Total</a:t>
                      </a:r>
                      <a:r>
                        <a:rPr lang="en-GB" sz="1000" b="1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endParaRPr lang="en-GB" sz="1000" b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C8C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rgbClr val="000000"/>
                          </a:solidFill>
                        </a:rPr>
                        <a:t>2,472,604</a:t>
                      </a:r>
                      <a:r>
                        <a:rPr lang="en-US" sz="1000" b="1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endParaRPr lang="en-US" sz="1000" b="1" dirty="0">
                        <a:solidFill>
                          <a:srgbClr val="000000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C8C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rgbClr val="000000"/>
                          </a:solidFill>
                        </a:rPr>
                        <a:t>£96,008</a:t>
                      </a:r>
                      <a:endParaRPr lang="en-US" sz="1000" b="1" dirty="0">
                        <a:solidFill>
                          <a:srgbClr val="000000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C8C8"/>
                    </a:solidFill>
                  </a:tcPr>
                </a:tc>
              </a:tr>
              <a:tr h="262690">
                <a:tc>
                  <a:txBody>
                    <a:bodyPr/>
                    <a:lstStyle/>
                    <a:p>
                      <a:r>
                        <a:rPr lang="en-GB" sz="900" i="1" dirty="0" smtClean="0">
                          <a:solidFill>
                            <a:schemeClr val="bg1"/>
                          </a:solidFill>
                        </a:rPr>
                        <a:t>Production &amp; Delivery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i="1" dirty="0" smtClean="0">
                          <a:solidFill>
                            <a:srgbClr val="000000"/>
                          </a:solidFill>
                        </a:rPr>
                        <a:t>n/a</a:t>
                      </a:r>
                      <a:endParaRPr lang="en-US" sz="900" i="1" dirty="0">
                        <a:solidFill>
                          <a:srgbClr val="000000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i="1" dirty="0" smtClean="0">
                          <a:solidFill>
                            <a:srgbClr val="000000"/>
                          </a:solidFill>
                        </a:rPr>
                        <a:t>£8,237 net</a:t>
                      </a:r>
                      <a:endParaRPr lang="en-US" sz="900" i="1" dirty="0">
                        <a:solidFill>
                          <a:srgbClr val="000000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6" name="Freeform 25"/>
          <p:cNvSpPr>
            <a:spLocks/>
          </p:cNvSpPr>
          <p:nvPr/>
        </p:nvSpPr>
        <p:spPr bwMode="auto">
          <a:xfrm>
            <a:off x="5717220" y="5181617"/>
            <a:ext cx="559999" cy="589321"/>
          </a:xfrm>
          <a:custGeom>
            <a:avLst/>
            <a:gdLst>
              <a:gd name="T0" fmla="*/ 563278 w 1087200"/>
              <a:gd name="T1" fmla="*/ 644449 h 1087200"/>
              <a:gd name="T2" fmla="*/ 563278 w 1087200"/>
              <a:gd name="T3" fmla="*/ 709632 h 1087200"/>
              <a:gd name="T4" fmla="*/ 622311 w 1087200"/>
              <a:gd name="T5" fmla="*/ 732999 h 1087200"/>
              <a:gd name="T6" fmla="*/ 667816 w 1087200"/>
              <a:gd name="T7" fmla="*/ 688724 h 1087200"/>
              <a:gd name="T8" fmla="*/ 643219 w 1087200"/>
              <a:gd name="T9" fmla="*/ 628461 h 1087200"/>
              <a:gd name="T10" fmla="*/ 452589 w 1087200"/>
              <a:gd name="T11" fmla="*/ 623542 h 1087200"/>
              <a:gd name="T12" fmla="*/ 416923 w 1087200"/>
              <a:gd name="T13" fmla="*/ 676426 h 1087200"/>
              <a:gd name="T14" fmla="*/ 452589 w 1087200"/>
              <a:gd name="T15" fmla="*/ 730540 h 1087200"/>
              <a:gd name="T16" fmla="*/ 515312 w 1087200"/>
              <a:gd name="T17" fmla="*/ 718241 h 1087200"/>
              <a:gd name="T18" fmla="*/ 527611 w 1087200"/>
              <a:gd name="T19" fmla="*/ 654288 h 1087200"/>
              <a:gd name="T20" fmla="*/ 474726 w 1087200"/>
              <a:gd name="T21" fmla="*/ 618622 h 1087200"/>
              <a:gd name="T22" fmla="*/ 660436 w 1087200"/>
              <a:gd name="T23" fmla="*/ 606323 h 1087200"/>
              <a:gd name="T24" fmla="*/ 696102 w 1087200"/>
              <a:gd name="T25" fmla="*/ 664126 h 1087200"/>
              <a:gd name="T26" fmla="*/ 725619 w 1087200"/>
              <a:gd name="T27" fmla="*/ 665356 h 1087200"/>
              <a:gd name="T28" fmla="*/ 782193 w 1087200"/>
              <a:gd name="T29" fmla="*/ 669046 h 1087200"/>
              <a:gd name="T30" fmla="*/ 836307 w 1087200"/>
              <a:gd name="T31" fmla="*/ 641989 h 1087200"/>
              <a:gd name="T32" fmla="*/ 833847 w 1087200"/>
              <a:gd name="T33" fmla="*/ 566967 h 1087200"/>
              <a:gd name="T34" fmla="*/ 782193 w 1087200"/>
              <a:gd name="T35" fmla="*/ 539910 h 1087200"/>
              <a:gd name="T36" fmla="*/ 725619 w 1087200"/>
              <a:gd name="T37" fmla="*/ 544830 h 1087200"/>
              <a:gd name="T38" fmla="*/ 372648 w 1087200"/>
              <a:gd name="T39" fmla="*/ 538681 h 1087200"/>
              <a:gd name="T40" fmla="*/ 311155 w 1087200"/>
              <a:gd name="T41" fmla="*/ 543600 h 1087200"/>
              <a:gd name="T42" fmla="*/ 275489 w 1087200"/>
              <a:gd name="T43" fmla="*/ 555899 h 1087200"/>
              <a:gd name="T44" fmla="*/ 225064 w 1087200"/>
              <a:gd name="T45" fmla="*/ 630920 h 1087200"/>
              <a:gd name="T46" fmla="*/ 298856 w 1087200"/>
              <a:gd name="T47" fmla="*/ 672735 h 1087200"/>
              <a:gd name="T48" fmla="*/ 350510 w 1087200"/>
              <a:gd name="T49" fmla="*/ 661667 h 1087200"/>
              <a:gd name="T50" fmla="*/ 388636 w 1087200"/>
              <a:gd name="T51" fmla="*/ 676425 h 1087200"/>
              <a:gd name="T52" fmla="*/ 416923 w 1087200"/>
              <a:gd name="T53" fmla="*/ 612472 h 1087200"/>
              <a:gd name="T54" fmla="*/ 387406 w 1087200"/>
              <a:gd name="T55" fmla="*/ 525152 h 1087200"/>
              <a:gd name="T56" fmla="*/ 500554 w 1087200"/>
              <a:gd name="T57" fmla="*/ 537451 h 1087200"/>
              <a:gd name="T58" fmla="*/ 500554 w 1087200"/>
              <a:gd name="T59" fmla="*/ 595255 h 1087200"/>
              <a:gd name="T60" fmla="*/ 553438 w 1087200"/>
              <a:gd name="T61" fmla="*/ 616162 h 1087200"/>
              <a:gd name="T62" fmla="*/ 592794 w 1087200"/>
              <a:gd name="T63" fmla="*/ 576806 h 1087200"/>
              <a:gd name="T64" fmla="*/ 571887 w 1087200"/>
              <a:gd name="T65" fmla="*/ 523922 h 1087200"/>
              <a:gd name="T66" fmla="*/ 515313 w 1087200"/>
              <a:gd name="T67" fmla="*/ 286559 h 1087200"/>
              <a:gd name="T68" fmla="*/ 468578 w 1087200"/>
              <a:gd name="T69" fmla="*/ 356661 h 1087200"/>
              <a:gd name="T70" fmla="*/ 483336 w 1087200"/>
              <a:gd name="T71" fmla="*/ 393557 h 1087200"/>
              <a:gd name="T72" fmla="*/ 478416 w 1087200"/>
              <a:gd name="T73" fmla="*/ 451360 h 1087200"/>
              <a:gd name="T74" fmla="*/ 605093 w 1087200"/>
              <a:gd name="T75" fmla="*/ 453820 h 1087200"/>
              <a:gd name="T76" fmla="*/ 606323 w 1087200"/>
              <a:gd name="T77" fmla="*/ 404625 h 1087200"/>
              <a:gd name="T78" fmla="*/ 613702 w 1087200"/>
              <a:gd name="T79" fmla="*/ 362810 h 1087200"/>
              <a:gd name="T80" fmla="*/ 584185 w 1087200"/>
              <a:gd name="T81" fmla="*/ 312386 h 1087200"/>
              <a:gd name="T82" fmla="*/ 571887 w 1087200"/>
              <a:gd name="T83" fmla="*/ 0 h 1087200"/>
              <a:gd name="T84" fmla="*/ 730540 w 1087200"/>
              <a:gd name="T85" fmla="*/ 33206 h 1087200"/>
              <a:gd name="T86" fmla="*/ 869514 w 1087200"/>
              <a:gd name="T87" fmla="*/ 108228 h 1087200"/>
              <a:gd name="T88" fmla="*/ 978972 w 1087200"/>
              <a:gd name="T89" fmla="*/ 217686 h 1087200"/>
              <a:gd name="T90" fmla="*/ 1053994 w 1087200"/>
              <a:gd name="T91" fmla="*/ 356661 h 1087200"/>
              <a:gd name="T92" fmla="*/ 1087200 w 1087200"/>
              <a:gd name="T93" fmla="*/ 515313 h 1087200"/>
              <a:gd name="T94" fmla="*/ 1069982 w 1087200"/>
              <a:gd name="T95" fmla="*/ 678885 h 1087200"/>
              <a:gd name="T96" fmla="*/ 1008489 w 1087200"/>
              <a:gd name="T97" fmla="*/ 825239 h 1087200"/>
              <a:gd name="T98" fmla="*/ 908870 w 1087200"/>
              <a:gd name="T99" fmla="*/ 945766 h 1087200"/>
              <a:gd name="T100" fmla="*/ 779734 w 1087200"/>
              <a:gd name="T101" fmla="*/ 1033086 h 1087200"/>
              <a:gd name="T102" fmla="*/ 626001 w 1087200"/>
              <a:gd name="T103" fmla="*/ 1081051 h 1087200"/>
              <a:gd name="T104" fmla="*/ 461199 w 1087200"/>
              <a:gd name="T105" fmla="*/ 1081051 h 1087200"/>
              <a:gd name="T106" fmla="*/ 307466 w 1087200"/>
              <a:gd name="T107" fmla="*/ 1033086 h 1087200"/>
              <a:gd name="T108" fmla="*/ 178330 w 1087200"/>
              <a:gd name="T109" fmla="*/ 945766 h 1087200"/>
              <a:gd name="T110" fmla="*/ 78711 w 1087200"/>
              <a:gd name="T111" fmla="*/ 825239 h 1087200"/>
              <a:gd name="T112" fmla="*/ 17218 w 1087200"/>
              <a:gd name="T113" fmla="*/ 678885 h 1087200"/>
              <a:gd name="T114" fmla="*/ 1230 w 1087200"/>
              <a:gd name="T115" fmla="*/ 515313 h 1087200"/>
              <a:gd name="T116" fmla="*/ 33206 w 1087200"/>
              <a:gd name="T117" fmla="*/ 356661 h 1087200"/>
              <a:gd name="T118" fmla="*/ 108228 w 1087200"/>
              <a:gd name="T119" fmla="*/ 217686 h 1087200"/>
              <a:gd name="T120" fmla="*/ 218916 w 1087200"/>
              <a:gd name="T121" fmla="*/ 108228 h 1087200"/>
              <a:gd name="T122" fmla="*/ 356661 w 1087200"/>
              <a:gd name="T123" fmla="*/ 33206 h 1087200"/>
              <a:gd name="T124" fmla="*/ 515313 w 1087200"/>
              <a:gd name="T125" fmla="*/ 0 h 1087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87200" h="1087200">
                <a:moveTo>
                  <a:pt x="611243" y="618622"/>
                </a:moveTo>
                <a:lnTo>
                  <a:pt x="598944" y="619852"/>
                </a:lnTo>
                <a:lnTo>
                  <a:pt x="589105" y="623542"/>
                </a:lnTo>
                <a:lnTo>
                  <a:pt x="579266" y="628461"/>
                </a:lnTo>
                <a:lnTo>
                  <a:pt x="570657" y="635840"/>
                </a:lnTo>
                <a:lnTo>
                  <a:pt x="563278" y="644449"/>
                </a:lnTo>
                <a:lnTo>
                  <a:pt x="558359" y="654288"/>
                </a:lnTo>
                <a:lnTo>
                  <a:pt x="554669" y="665357"/>
                </a:lnTo>
                <a:lnTo>
                  <a:pt x="553439" y="676426"/>
                </a:lnTo>
                <a:lnTo>
                  <a:pt x="554669" y="688724"/>
                </a:lnTo>
                <a:lnTo>
                  <a:pt x="558359" y="699793"/>
                </a:lnTo>
                <a:lnTo>
                  <a:pt x="563278" y="709632"/>
                </a:lnTo>
                <a:lnTo>
                  <a:pt x="570657" y="718241"/>
                </a:lnTo>
                <a:lnTo>
                  <a:pt x="579266" y="724390"/>
                </a:lnTo>
                <a:lnTo>
                  <a:pt x="589105" y="730540"/>
                </a:lnTo>
                <a:lnTo>
                  <a:pt x="598944" y="732999"/>
                </a:lnTo>
                <a:lnTo>
                  <a:pt x="611243" y="734229"/>
                </a:lnTo>
                <a:lnTo>
                  <a:pt x="622311" y="732999"/>
                </a:lnTo>
                <a:lnTo>
                  <a:pt x="633380" y="730540"/>
                </a:lnTo>
                <a:lnTo>
                  <a:pt x="643219" y="724390"/>
                </a:lnTo>
                <a:lnTo>
                  <a:pt x="651828" y="718241"/>
                </a:lnTo>
                <a:lnTo>
                  <a:pt x="659207" y="709632"/>
                </a:lnTo>
                <a:lnTo>
                  <a:pt x="664127" y="699793"/>
                </a:lnTo>
                <a:lnTo>
                  <a:pt x="667816" y="688724"/>
                </a:lnTo>
                <a:lnTo>
                  <a:pt x="669046" y="676426"/>
                </a:lnTo>
                <a:lnTo>
                  <a:pt x="667816" y="665357"/>
                </a:lnTo>
                <a:lnTo>
                  <a:pt x="664127" y="654288"/>
                </a:lnTo>
                <a:lnTo>
                  <a:pt x="659207" y="644449"/>
                </a:lnTo>
                <a:lnTo>
                  <a:pt x="651828" y="635840"/>
                </a:lnTo>
                <a:lnTo>
                  <a:pt x="643219" y="628461"/>
                </a:lnTo>
                <a:lnTo>
                  <a:pt x="633380" y="623542"/>
                </a:lnTo>
                <a:lnTo>
                  <a:pt x="622311" y="619852"/>
                </a:lnTo>
                <a:lnTo>
                  <a:pt x="611243" y="618622"/>
                </a:lnTo>
                <a:close/>
                <a:moveTo>
                  <a:pt x="474726" y="618622"/>
                </a:moveTo>
                <a:lnTo>
                  <a:pt x="463658" y="619852"/>
                </a:lnTo>
                <a:lnTo>
                  <a:pt x="452589" y="623542"/>
                </a:lnTo>
                <a:lnTo>
                  <a:pt x="442750" y="628461"/>
                </a:lnTo>
                <a:lnTo>
                  <a:pt x="434141" y="635840"/>
                </a:lnTo>
                <a:lnTo>
                  <a:pt x="426762" y="644449"/>
                </a:lnTo>
                <a:lnTo>
                  <a:pt x="421842" y="654288"/>
                </a:lnTo>
                <a:lnTo>
                  <a:pt x="418153" y="665357"/>
                </a:lnTo>
                <a:lnTo>
                  <a:pt x="416923" y="676426"/>
                </a:lnTo>
                <a:lnTo>
                  <a:pt x="418153" y="688724"/>
                </a:lnTo>
                <a:lnTo>
                  <a:pt x="421842" y="699793"/>
                </a:lnTo>
                <a:lnTo>
                  <a:pt x="426762" y="709632"/>
                </a:lnTo>
                <a:lnTo>
                  <a:pt x="434141" y="718241"/>
                </a:lnTo>
                <a:lnTo>
                  <a:pt x="442750" y="724390"/>
                </a:lnTo>
                <a:lnTo>
                  <a:pt x="452589" y="730540"/>
                </a:lnTo>
                <a:lnTo>
                  <a:pt x="463658" y="732999"/>
                </a:lnTo>
                <a:lnTo>
                  <a:pt x="474726" y="734229"/>
                </a:lnTo>
                <a:lnTo>
                  <a:pt x="487025" y="732999"/>
                </a:lnTo>
                <a:lnTo>
                  <a:pt x="496864" y="730540"/>
                </a:lnTo>
                <a:lnTo>
                  <a:pt x="506703" y="724390"/>
                </a:lnTo>
                <a:lnTo>
                  <a:pt x="515312" y="718241"/>
                </a:lnTo>
                <a:lnTo>
                  <a:pt x="522691" y="709632"/>
                </a:lnTo>
                <a:lnTo>
                  <a:pt x="527611" y="699793"/>
                </a:lnTo>
                <a:lnTo>
                  <a:pt x="531300" y="688724"/>
                </a:lnTo>
                <a:lnTo>
                  <a:pt x="532530" y="676426"/>
                </a:lnTo>
                <a:lnTo>
                  <a:pt x="531300" y="665357"/>
                </a:lnTo>
                <a:lnTo>
                  <a:pt x="527611" y="654288"/>
                </a:lnTo>
                <a:lnTo>
                  <a:pt x="522691" y="644449"/>
                </a:lnTo>
                <a:lnTo>
                  <a:pt x="515312" y="635840"/>
                </a:lnTo>
                <a:lnTo>
                  <a:pt x="506703" y="628461"/>
                </a:lnTo>
                <a:lnTo>
                  <a:pt x="496864" y="623542"/>
                </a:lnTo>
                <a:lnTo>
                  <a:pt x="487025" y="619852"/>
                </a:lnTo>
                <a:lnTo>
                  <a:pt x="474726" y="618622"/>
                </a:lnTo>
                <a:close/>
                <a:moveTo>
                  <a:pt x="699792" y="525152"/>
                </a:moveTo>
                <a:lnTo>
                  <a:pt x="688723" y="543600"/>
                </a:lnTo>
                <a:lnTo>
                  <a:pt x="676424" y="564508"/>
                </a:lnTo>
                <a:lnTo>
                  <a:pt x="662896" y="584185"/>
                </a:lnTo>
                <a:lnTo>
                  <a:pt x="650597" y="600174"/>
                </a:lnTo>
                <a:lnTo>
                  <a:pt x="660436" y="606323"/>
                </a:lnTo>
                <a:lnTo>
                  <a:pt x="669045" y="613702"/>
                </a:lnTo>
                <a:lnTo>
                  <a:pt x="677654" y="622311"/>
                </a:lnTo>
                <a:lnTo>
                  <a:pt x="683803" y="630920"/>
                </a:lnTo>
                <a:lnTo>
                  <a:pt x="689953" y="641989"/>
                </a:lnTo>
                <a:lnTo>
                  <a:pt x="693642" y="653058"/>
                </a:lnTo>
                <a:lnTo>
                  <a:pt x="696102" y="664126"/>
                </a:lnTo>
                <a:lnTo>
                  <a:pt x="697332" y="676425"/>
                </a:lnTo>
                <a:lnTo>
                  <a:pt x="697332" y="678885"/>
                </a:lnTo>
                <a:lnTo>
                  <a:pt x="699792" y="683804"/>
                </a:lnTo>
                <a:lnTo>
                  <a:pt x="705941" y="676425"/>
                </a:lnTo>
                <a:lnTo>
                  <a:pt x="715780" y="670276"/>
                </a:lnTo>
                <a:lnTo>
                  <a:pt x="725619" y="665356"/>
                </a:lnTo>
                <a:lnTo>
                  <a:pt x="737918" y="661667"/>
                </a:lnTo>
                <a:lnTo>
                  <a:pt x="750216" y="660437"/>
                </a:lnTo>
                <a:lnTo>
                  <a:pt x="762515" y="660437"/>
                </a:lnTo>
                <a:lnTo>
                  <a:pt x="769894" y="662897"/>
                </a:lnTo>
                <a:lnTo>
                  <a:pt x="776043" y="665356"/>
                </a:lnTo>
                <a:lnTo>
                  <a:pt x="782193" y="669046"/>
                </a:lnTo>
                <a:lnTo>
                  <a:pt x="788342" y="672735"/>
                </a:lnTo>
                <a:lnTo>
                  <a:pt x="790802" y="669046"/>
                </a:lnTo>
                <a:lnTo>
                  <a:pt x="795721" y="664126"/>
                </a:lnTo>
                <a:lnTo>
                  <a:pt x="803100" y="659207"/>
                </a:lnTo>
                <a:lnTo>
                  <a:pt x="812939" y="653058"/>
                </a:lnTo>
                <a:lnTo>
                  <a:pt x="836307" y="641989"/>
                </a:lnTo>
                <a:lnTo>
                  <a:pt x="862134" y="630920"/>
                </a:lnTo>
                <a:lnTo>
                  <a:pt x="910099" y="613702"/>
                </a:lnTo>
                <a:lnTo>
                  <a:pt x="932236" y="606323"/>
                </a:lnTo>
                <a:lnTo>
                  <a:pt x="907639" y="596484"/>
                </a:lnTo>
                <a:lnTo>
                  <a:pt x="859674" y="578036"/>
                </a:lnTo>
                <a:lnTo>
                  <a:pt x="833847" y="566967"/>
                </a:lnTo>
                <a:lnTo>
                  <a:pt x="811709" y="555899"/>
                </a:lnTo>
                <a:lnTo>
                  <a:pt x="803100" y="549749"/>
                </a:lnTo>
                <a:lnTo>
                  <a:pt x="795721" y="544830"/>
                </a:lnTo>
                <a:lnTo>
                  <a:pt x="790802" y="539910"/>
                </a:lnTo>
                <a:lnTo>
                  <a:pt x="788342" y="536221"/>
                </a:lnTo>
                <a:lnTo>
                  <a:pt x="782193" y="539910"/>
                </a:lnTo>
                <a:lnTo>
                  <a:pt x="776043" y="543600"/>
                </a:lnTo>
                <a:lnTo>
                  <a:pt x="768664" y="546060"/>
                </a:lnTo>
                <a:lnTo>
                  <a:pt x="762515" y="548519"/>
                </a:lnTo>
                <a:lnTo>
                  <a:pt x="750216" y="549749"/>
                </a:lnTo>
                <a:lnTo>
                  <a:pt x="736688" y="547290"/>
                </a:lnTo>
                <a:lnTo>
                  <a:pt x="725619" y="544830"/>
                </a:lnTo>
                <a:lnTo>
                  <a:pt x="714550" y="538681"/>
                </a:lnTo>
                <a:lnTo>
                  <a:pt x="705941" y="532531"/>
                </a:lnTo>
                <a:lnTo>
                  <a:pt x="699792" y="525152"/>
                </a:lnTo>
                <a:close/>
                <a:moveTo>
                  <a:pt x="387406" y="525152"/>
                </a:moveTo>
                <a:lnTo>
                  <a:pt x="381257" y="532531"/>
                </a:lnTo>
                <a:lnTo>
                  <a:pt x="372648" y="538681"/>
                </a:lnTo>
                <a:lnTo>
                  <a:pt x="361579" y="544830"/>
                </a:lnTo>
                <a:lnTo>
                  <a:pt x="350510" y="547290"/>
                </a:lnTo>
                <a:lnTo>
                  <a:pt x="336982" y="549749"/>
                </a:lnTo>
                <a:lnTo>
                  <a:pt x="324683" y="548519"/>
                </a:lnTo>
                <a:lnTo>
                  <a:pt x="318534" y="546060"/>
                </a:lnTo>
                <a:lnTo>
                  <a:pt x="311155" y="543600"/>
                </a:lnTo>
                <a:lnTo>
                  <a:pt x="305005" y="539910"/>
                </a:lnTo>
                <a:lnTo>
                  <a:pt x="298856" y="536221"/>
                </a:lnTo>
                <a:lnTo>
                  <a:pt x="296396" y="539910"/>
                </a:lnTo>
                <a:lnTo>
                  <a:pt x="291477" y="544830"/>
                </a:lnTo>
                <a:lnTo>
                  <a:pt x="284098" y="549749"/>
                </a:lnTo>
                <a:lnTo>
                  <a:pt x="275489" y="555899"/>
                </a:lnTo>
                <a:lnTo>
                  <a:pt x="253351" y="566967"/>
                </a:lnTo>
                <a:lnTo>
                  <a:pt x="227524" y="578036"/>
                </a:lnTo>
                <a:lnTo>
                  <a:pt x="180789" y="596484"/>
                </a:lnTo>
                <a:lnTo>
                  <a:pt x="154962" y="606323"/>
                </a:lnTo>
                <a:lnTo>
                  <a:pt x="177099" y="613702"/>
                </a:lnTo>
                <a:lnTo>
                  <a:pt x="225064" y="630920"/>
                </a:lnTo>
                <a:lnTo>
                  <a:pt x="250891" y="641989"/>
                </a:lnTo>
                <a:lnTo>
                  <a:pt x="274259" y="653058"/>
                </a:lnTo>
                <a:lnTo>
                  <a:pt x="284098" y="659207"/>
                </a:lnTo>
                <a:lnTo>
                  <a:pt x="291477" y="664126"/>
                </a:lnTo>
                <a:lnTo>
                  <a:pt x="296396" y="669046"/>
                </a:lnTo>
                <a:lnTo>
                  <a:pt x="298856" y="672735"/>
                </a:lnTo>
                <a:lnTo>
                  <a:pt x="305005" y="669046"/>
                </a:lnTo>
                <a:lnTo>
                  <a:pt x="311155" y="665356"/>
                </a:lnTo>
                <a:lnTo>
                  <a:pt x="318534" y="662897"/>
                </a:lnTo>
                <a:lnTo>
                  <a:pt x="324683" y="660437"/>
                </a:lnTo>
                <a:lnTo>
                  <a:pt x="336982" y="660437"/>
                </a:lnTo>
                <a:lnTo>
                  <a:pt x="350510" y="661667"/>
                </a:lnTo>
                <a:lnTo>
                  <a:pt x="361579" y="665356"/>
                </a:lnTo>
                <a:lnTo>
                  <a:pt x="372648" y="670276"/>
                </a:lnTo>
                <a:lnTo>
                  <a:pt x="381257" y="676425"/>
                </a:lnTo>
                <a:lnTo>
                  <a:pt x="387406" y="683804"/>
                </a:lnTo>
                <a:lnTo>
                  <a:pt x="388636" y="681344"/>
                </a:lnTo>
                <a:lnTo>
                  <a:pt x="388636" y="676425"/>
                </a:lnTo>
                <a:lnTo>
                  <a:pt x="389866" y="664126"/>
                </a:lnTo>
                <a:lnTo>
                  <a:pt x="392326" y="651828"/>
                </a:lnTo>
                <a:lnTo>
                  <a:pt x="396015" y="640759"/>
                </a:lnTo>
                <a:lnTo>
                  <a:pt x="402165" y="630920"/>
                </a:lnTo>
                <a:lnTo>
                  <a:pt x="409544" y="621081"/>
                </a:lnTo>
                <a:lnTo>
                  <a:pt x="416923" y="612472"/>
                </a:lnTo>
                <a:lnTo>
                  <a:pt x="426762" y="605093"/>
                </a:lnTo>
                <a:lnTo>
                  <a:pt x="436601" y="598944"/>
                </a:lnTo>
                <a:lnTo>
                  <a:pt x="424302" y="582956"/>
                </a:lnTo>
                <a:lnTo>
                  <a:pt x="410774" y="563278"/>
                </a:lnTo>
                <a:lnTo>
                  <a:pt x="398475" y="543600"/>
                </a:lnTo>
                <a:lnTo>
                  <a:pt x="387406" y="525152"/>
                </a:lnTo>
                <a:close/>
                <a:moveTo>
                  <a:pt x="542370" y="515313"/>
                </a:moveTo>
                <a:lnTo>
                  <a:pt x="532531" y="516543"/>
                </a:lnTo>
                <a:lnTo>
                  <a:pt x="522692" y="519003"/>
                </a:lnTo>
                <a:lnTo>
                  <a:pt x="514083" y="523922"/>
                </a:lnTo>
                <a:lnTo>
                  <a:pt x="506704" y="530072"/>
                </a:lnTo>
                <a:lnTo>
                  <a:pt x="500554" y="537451"/>
                </a:lnTo>
                <a:lnTo>
                  <a:pt x="495635" y="546060"/>
                </a:lnTo>
                <a:lnTo>
                  <a:pt x="493175" y="555899"/>
                </a:lnTo>
                <a:lnTo>
                  <a:pt x="491945" y="565738"/>
                </a:lnTo>
                <a:lnTo>
                  <a:pt x="493175" y="576806"/>
                </a:lnTo>
                <a:lnTo>
                  <a:pt x="495635" y="586645"/>
                </a:lnTo>
                <a:lnTo>
                  <a:pt x="500554" y="595255"/>
                </a:lnTo>
                <a:lnTo>
                  <a:pt x="506704" y="602634"/>
                </a:lnTo>
                <a:lnTo>
                  <a:pt x="514083" y="608783"/>
                </a:lnTo>
                <a:lnTo>
                  <a:pt x="522692" y="613703"/>
                </a:lnTo>
                <a:lnTo>
                  <a:pt x="532531" y="616162"/>
                </a:lnTo>
                <a:lnTo>
                  <a:pt x="542370" y="617392"/>
                </a:lnTo>
                <a:lnTo>
                  <a:pt x="553438" y="616162"/>
                </a:lnTo>
                <a:lnTo>
                  <a:pt x="562048" y="613703"/>
                </a:lnTo>
                <a:lnTo>
                  <a:pt x="571887" y="608783"/>
                </a:lnTo>
                <a:lnTo>
                  <a:pt x="579266" y="602634"/>
                </a:lnTo>
                <a:lnTo>
                  <a:pt x="585415" y="595255"/>
                </a:lnTo>
                <a:lnTo>
                  <a:pt x="590335" y="586645"/>
                </a:lnTo>
                <a:lnTo>
                  <a:pt x="592794" y="576806"/>
                </a:lnTo>
                <a:lnTo>
                  <a:pt x="594024" y="565738"/>
                </a:lnTo>
                <a:lnTo>
                  <a:pt x="592794" y="555899"/>
                </a:lnTo>
                <a:lnTo>
                  <a:pt x="590335" y="546060"/>
                </a:lnTo>
                <a:lnTo>
                  <a:pt x="585415" y="537451"/>
                </a:lnTo>
                <a:lnTo>
                  <a:pt x="579266" y="530072"/>
                </a:lnTo>
                <a:lnTo>
                  <a:pt x="571887" y="523922"/>
                </a:lnTo>
                <a:lnTo>
                  <a:pt x="562048" y="519003"/>
                </a:lnTo>
                <a:lnTo>
                  <a:pt x="553438" y="516543"/>
                </a:lnTo>
                <a:lnTo>
                  <a:pt x="542370" y="515313"/>
                </a:lnTo>
                <a:close/>
                <a:moveTo>
                  <a:pt x="543600" y="220146"/>
                </a:moveTo>
                <a:lnTo>
                  <a:pt x="534991" y="241054"/>
                </a:lnTo>
                <a:lnTo>
                  <a:pt x="515313" y="286559"/>
                </a:lnTo>
                <a:lnTo>
                  <a:pt x="503014" y="312386"/>
                </a:lnTo>
                <a:lnTo>
                  <a:pt x="490715" y="334523"/>
                </a:lnTo>
                <a:lnTo>
                  <a:pt x="484566" y="343132"/>
                </a:lnTo>
                <a:lnTo>
                  <a:pt x="478416" y="350511"/>
                </a:lnTo>
                <a:lnTo>
                  <a:pt x="473497" y="355431"/>
                </a:lnTo>
                <a:lnTo>
                  <a:pt x="468578" y="356661"/>
                </a:lnTo>
                <a:lnTo>
                  <a:pt x="473497" y="362810"/>
                </a:lnTo>
                <a:lnTo>
                  <a:pt x="477187" y="368959"/>
                </a:lnTo>
                <a:lnTo>
                  <a:pt x="479646" y="375109"/>
                </a:lnTo>
                <a:lnTo>
                  <a:pt x="482106" y="381258"/>
                </a:lnTo>
                <a:lnTo>
                  <a:pt x="482106" y="387407"/>
                </a:lnTo>
                <a:lnTo>
                  <a:pt x="483336" y="393557"/>
                </a:lnTo>
                <a:lnTo>
                  <a:pt x="480876" y="404625"/>
                </a:lnTo>
                <a:lnTo>
                  <a:pt x="477187" y="415694"/>
                </a:lnTo>
                <a:lnTo>
                  <a:pt x="471037" y="425533"/>
                </a:lnTo>
                <a:lnTo>
                  <a:pt x="463658" y="434142"/>
                </a:lnTo>
                <a:lnTo>
                  <a:pt x="456279" y="440291"/>
                </a:lnTo>
                <a:lnTo>
                  <a:pt x="478416" y="451360"/>
                </a:lnTo>
                <a:lnTo>
                  <a:pt x="504244" y="464889"/>
                </a:lnTo>
                <a:lnTo>
                  <a:pt x="527611" y="479647"/>
                </a:lnTo>
                <a:lnTo>
                  <a:pt x="536220" y="485796"/>
                </a:lnTo>
                <a:lnTo>
                  <a:pt x="543600" y="490716"/>
                </a:lnTo>
                <a:lnTo>
                  <a:pt x="575576" y="469808"/>
                </a:lnTo>
                <a:lnTo>
                  <a:pt x="605093" y="453820"/>
                </a:lnTo>
                <a:lnTo>
                  <a:pt x="618621" y="446441"/>
                </a:lnTo>
                <a:lnTo>
                  <a:pt x="630920" y="440291"/>
                </a:lnTo>
                <a:lnTo>
                  <a:pt x="623541" y="434142"/>
                </a:lnTo>
                <a:lnTo>
                  <a:pt x="616162" y="425533"/>
                </a:lnTo>
                <a:lnTo>
                  <a:pt x="610012" y="415694"/>
                </a:lnTo>
                <a:lnTo>
                  <a:pt x="606323" y="404625"/>
                </a:lnTo>
                <a:lnTo>
                  <a:pt x="603863" y="393557"/>
                </a:lnTo>
                <a:lnTo>
                  <a:pt x="605093" y="387407"/>
                </a:lnTo>
                <a:lnTo>
                  <a:pt x="606323" y="381258"/>
                </a:lnTo>
                <a:lnTo>
                  <a:pt x="607553" y="375109"/>
                </a:lnTo>
                <a:lnTo>
                  <a:pt x="610012" y="368959"/>
                </a:lnTo>
                <a:lnTo>
                  <a:pt x="613702" y="362810"/>
                </a:lnTo>
                <a:lnTo>
                  <a:pt x="618621" y="356661"/>
                </a:lnTo>
                <a:lnTo>
                  <a:pt x="613702" y="355431"/>
                </a:lnTo>
                <a:lnTo>
                  <a:pt x="608783" y="350511"/>
                </a:lnTo>
                <a:lnTo>
                  <a:pt x="602633" y="343132"/>
                </a:lnTo>
                <a:lnTo>
                  <a:pt x="596484" y="334523"/>
                </a:lnTo>
                <a:lnTo>
                  <a:pt x="584185" y="312386"/>
                </a:lnTo>
                <a:lnTo>
                  <a:pt x="571887" y="286559"/>
                </a:lnTo>
                <a:lnTo>
                  <a:pt x="552209" y="241054"/>
                </a:lnTo>
                <a:lnTo>
                  <a:pt x="543600" y="220146"/>
                </a:lnTo>
                <a:close/>
                <a:moveTo>
                  <a:pt x="515313" y="0"/>
                </a:moveTo>
                <a:lnTo>
                  <a:pt x="543600" y="0"/>
                </a:lnTo>
                <a:lnTo>
                  <a:pt x="571887" y="0"/>
                </a:lnTo>
                <a:lnTo>
                  <a:pt x="598944" y="2460"/>
                </a:lnTo>
                <a:lnTo>
                  <a:pt x="626001" y="6149"/>
                </a:lnTo>
                <a:lnTo>
                  <a:pt x="653058" y="11069"/>
                </a:lnTo>
                <a:lnTo>
                  <a:pt x="680115" y="17218"/>
                </a:lnTo>
                <a:lnTo>
                  <a:pt x="704712" y="24597"/>
                </a:lnTo>
                <a:lnTo>
                  <a:pt x="730540" y="33206"/>
                </a:lnTo>
                <a:lnTo>
                  <a:pt x="755137" y="43045"/>
                </a:lnTo>
                <a:lnTo>
                  <a:pt x="779734" y="54114"/>
                </a:lnTo>
                <a:lnTo>
                  <a:pt x="803102" y="65183"/>
                </a:lnTo>
                <a:lnTo>
                  <a:pt x="825239" y="78711"/>
                </a:lnTo>
                <a:lnTo>
                  <a:pt x="847377" y="92240"/>
                </a:lnTo>
                <a:lnTo>
                  <a:pt x="869514" y="108228"/>
                </a:lnTo>
                <a:lnTo>
                  <a:pt x="889192" y="124216"/>
                </a:lnTo>
                <a:lnTo>
                  <a:pt x="908870" y="141434"/>
                </a:lnTo>
                <a:lnTo>
                  <a:pt x="928548" y="158653"/>
                </a:lnTo>
                <a:lnTo>
                  <a:pt x="945766" y="178330"/>
                </a:lnTo>
                <a:lnTo>
                  <a:pt x="962984" y="198008"/>
                </a:lnTo>
                <a:lnTo>
                  <a:pt x="978972" y="217686"/>
                </a:lnTo>
                <a:lnTo>
                  <a:pt x="994960" y="239824"/>
                </a:lnTo>
                <a:lnTo>
                  <a:pt x="1008489" y="261961"/>
                </a:lnTo>
                <a:lnTo>
                  <a:pt x="1022017" y="284099"/>
                </a:lnTo>
                <a:lnTo>
                  <a:pt x="1034316" y="307466"/>
                </a:lnTo>
                <a:lnTo>
                  <a:pt x="1044155" y="332063"/>
                </a:lnTo>
                <a:lnTo>
                  <a:pt x="1053994" y="356661"/>
                </a:lnTo>
                <a:lnTo>
                  <a:pt x="1062603" y="382488"/>
                </a:lnTo>
                <a:lnTo>
                  <a:pt x="1069982" y="407085"/>
                </a:lnTo>
                <a:lnTo>
                  <a:pt x="1076131" y="434142"/>
                </a:lnTo>
                <a:lnTo>
                  <a:pt x="1081051" y="461199"/>
                </a:lnTo>
                <a:lnTo>
                  <a:pt x="1084740" y="488256"/>
                </a:lnTo>
                <a:lnTo>
                  <a:pt x="1087200" y="515313"/>
                </a:lnTo>
                <a:lnTo>
                  <a:pt x="1087200" y="543600"/>
                </a:lnTo>
                <a:lnTo>
                  <a:pt x="1087200" y="571887"/>
                </a:lnTo>
                <a:lnTo>
                  <a:pt x="1084740" y="598944"/>
                </a:lnTo>
                <a:lnTo>
                  <a:pt x="1081051" y="626001"/>
                </a:lnTo>
                <a:lnTo>
                  <a:pt x="1076131" y="653058"/>
                </a:lnTo>
                <a:lnTo>
                  <a:pt x="1069982" y="678885"/>
                </a:lnTo>
                <a:lnTo>
                  <a:pt x="1062603" y="704712"/>
                </a:lnTo>
                <a:lnTo>
                  <a:pt x="1053994" y="730540"/>
                </a:lnTo>
                <a:lnTo>
                  <a:pt x="1044155" y="755137"/>
                </a:lnTo>
                <a:lnTo>
                  <a:pt x="1034316" y="779734"/>
                </a:lnTo>
                <a:lnTo>
                  <a:pt x="1022017" y="803102"/>
                </a:lnTo>
                <a:lnTo>
                  <a:pt x="1008489" y="825239"/>
                </a:lnTo>
                <a:lnTo>
                  <a:pt x="994960" y="847377"/>
                </a:lnTo>
                <a:lnTo>
                  <a:pt x="978972" y="868284"/>
                </a:lnTo>
                <a:lnTo>
                  <a:pt x="962984" y="889192"/>
                </a:lnTo>
                <a:lnTo>
                  <a:pt x="945766" y="908870"/>
                </a:lnTo>
                <a:lnTo>
                  <a:pt x="928548" y="928548"/>
                </a:lnTo>
                <a:lnTo>
                  <a:pt x="908870" y="945766"/>
                </a:lnTo>
                <a:lnTo>
                  <a:pt x="889192" y="962984"/>
                </a:lnTo>
                <a:lnTo>
                  <a:pt x="869514" y="978972"/>
                </a:lnTo>
                <a:lnTo>
                  <a:pt x="847377" y="994960"/>
                </a:lnTo>
                <a:lnTo>
                  <a:pt x="825239" y="1008489"/>
                </a:lnTo>
                <a:lnTo>
                  <a:pt x="803102" y="1022017"/>
                </a:lnTo>
                <a:lnTo>
                  <a:pt x="779734" y="1033086"/>
                </a:lnTo>
                <a:lnTo>
                  <a:pt x="755137" y="1044155"/>
                </a:lnTo>
                <a:lnTo>
                  <a:pt x="730540" y="1053994"/>
                </a:lnTo>
                <a:lnTo>
                  <a:pt x="704712" y="1062603"/>
                </a:lnTo>
                <a:lnTo>
                  <a:pt x="680115" y="1069982"/>
                </a:lnTo>
                <a:lnTo>
                  <a:pt x="653058" y="1076131"/>
                </a:lnTo>
                <a:lnTo>
                  <a:pt x="626001" y="1081051"/>
                </a:lnTo>
                <a:lnTo>
                  <a:pt x="598944" y="1084740"/>
                </a:lnTo>
                <a:lnTo>
                  <a:pt x="571887" y="1085970"/>
                </a:lnTo>
                <a:lnTo>
                  <a:pt x="543600" y="1087200"/>
                </a:lnTo>
                <a:lnTo>
                  <a:pt x="515313" y="1085970"/>
                </a:lnTo>
                <a:lnTo>
                  <a:pt x="488256" y="1084740"/>
                </a:lnTo>
                <a:lnTo>
                  <a:pt x="461199" y="1081051"/>
                </a:lnTo>
                <a:lnTo>
                  <a:pt x="434142" y="1076131"/>
                </a:lnTo>
                <a:lnTo>
                  <a:pt x="408315" y="1069982"/>
                </a:lnTo>
                <a:lnTo>
                  <a:pt x="382488" y="1062603"/>
                </a:lnTo>
                <a:lnTo>
                  <a:pt x="356661" y="1053994"/>
                </a:lnTo>
                <a:lnTo>
                  <a:pt x="332063" y="1044155"/>
                </a:lnTo>
                <a:lnTo>
                  <a:pt x="307466" y="1033086"/>
                </a:lnTo>
                <a:lnTo>
                  <a:pt x="284099" y="1022017"/>
                </a:lnTo>
                <a:lnTo>
                  <a:pt x="261961" y="1008489"/>
                </a:lnTo>
                <a:lnTo>
                  <a:pt x="239824" y="994960"/>
                </a:lnTo>
                <a:lnTo>
                  <a:pt x="218916" y="978972"/>
                </a:lnTo>
                <a:lnTo>
                  <a:pt x="198008" y="962984"/>
                </a:lnTo>
                <a:lnTo>
                  <a:pt x="178330" y="945766"/>
                </a:lnTo>
                <a:lnTo>
                  <a:pt x="158653" y="928548"/>
                </a:lnTo>
                <a:lnTo>
                  <a:pt x="141435" y="908870"/>
                </a:lnTo>
                <a:lnTo>
                  <a:pt x="124216" y="889192"/>
                </a:lnTo>
                <a:lnTo>
                  <a:pt x="108228" y="868284"/>
                </a:lnTo>
                <a:lnTo>
                  <a:pt x="92240" y="847377"/>
                </a:lnTo>
                <a:lnTo>
                  <a:pt x="78711" y="825239"/>
                </a:lnTo>
                <a:lnTo>
                  <a:pt x="65183" y="803102"/>
                </a:lnTo>
                <a:lnTo>
                  <a:pt x="54114" y="779734"/>
                </a:lnTo>
                <a:lnTo>
                  <a:pt x="43045" y="755137"/>
                </a:lnTo>
                <a:lnTo>
                  <a:pt x="33206" y="730540"/>
                </a:lnTo>
                <a:lnTo>
                  <a:pt x="24597" y="704712"/>
                </a:lnTo>
                <a:lnTo>
                  <a:pt x="17218" y="678885"/>
                </a:lnTo>
                <a:lnTo>
                  <a:pt x="11069" y="653058"/>
                </a:lnTo>
                <a:lnTo>
                  <a:pt x="6149" y="626001"/>
                </a:lnTo>
                <a:lnTo>
                  <a:pt x="2460" y="598944"/>
                </a:lnTo>
                <a:lnTo>
                  <a:pt x="1230" y="571887"/>
                </a:lnTo>
                <a:lnTo>
                  <a:pt x="0" y="543600"/>
                </a:lnTo>
                <a:lnTo>
                  <a:pt x="1230" y="515313"/>
                </a:lnTo>
                <a:lnTo>
                  <a:pt x="2460" y="488256"/>
                </a:lnTo>
                <a:lnTo>
                  <a:pt x="6149" y="461199"/>
                </a:lnTo>
                <a:lnTo>
                  <a:pt x="11069" y="434142"/>
                </a:lnTo>
                <a:lnTo>
                  <a:pt x="17218" y="407085"/>
                </a:lnTo>
                <a:lnTo>
                  <a:pt x="24597" y="382488"/>
                </a:lnTo>
                <a:lnTo>
                  <a:pt x="33206" y="356661"/>
                </a:lnTo>
                <a:lnTo>
                  <a:pt x="43045" y="332063"/>
                </a:lnTo>
                <a:lnTo>
                  <a:pt x="54114" y="307466"/>
                </a:lnTo>
                <a:lnTo>
                  <a:pt x="65183" y="284099"/>
                </a:lnTo>
                <a:lnTo>
                  <a:pt x="78711" y="261961"/>
                </a:lnTo>
                <a:lnTo>
                  <a:pt x="92240" y="239824"/>
                </a:lnTo>
                <a:lnTo>
                  <a:pt x="108228" y="217686"/>
                </a:lnTo>
                <a:lnTo>
                  <a:pt x="124216" y="198008"/>
                </a:lnTo>
                <a:lnTo>
                  <a:pt x="141435" y="178330"/>
                </a:lnTo>
                <a:lnTo>
                  <a:pt x="158653" y="158653"/>
                </a:lnTo>
                <a:lnTo>
                  <a:pt x="178330" y="141434"/>
                </a:lnTo>
                <a:lnTo>
                  <a:pt x="198008" y="124216"/>
                </a:lnTo>
                <a:lnTo>
                  <a:pt x="218916" y="108228"/>
                </a:lnTo>
                <a:lnTo>
                  <a:pt x="239824" y="92240"/>
                </a:lnTo>
                <a:lnTo>
                  <a:pt x="261961" y="78711"/>
                </a:lnTo>
                <a:lnTo>
                  <a:pt x="284099" y="65183"/>
                </a:lnTo>
                <a:lnTo>
                  <a:pt x="307466" y="54114"/>
                </a:lnTo>
                <a:lnTo>
                  <a:pt x="332063" y="43045"/>
                </a:lnTo>
                <a:lnTo>
                  <a:pt x="356661" y="33206"/>
                </a:lnTo>
                <a:lnTo>
                  <a:pt x="382488" y="24597"/>
                </a:lnTo>
                <a:lnTo>
                  <a:pt x="408315" y="17218"/>
                </a:lnTo>
                <a:lnTo>
                  <a:pt x="434142" y="11069"/>
                </a:lnTo>
                <a:lnTo>
                  <a:pt x="461199" y="6149"/>
                </a:lnTo>
                <a:lnTo>
                  <a:pt x="488256" y="2460"/>
                </a:lnTo>
                <a:lnTo>
                  <a:pt x="51531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1010829" y="1273841"/>
            <a:ext cx="1196762" cy="97227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b="1" dirty="0" smtClean="0"/>
              <a:t>72%</a:t>
            </a:r>
            <a:r>
              <a:rPr lang="en-US" sz="1000" baseline="30000" dirty="0" smtClean="0"/>
              <a:t>1</a:t>
            </a:r>
            <a:r>
              <a:rPr lang="en-US" sz="1000" dirty="0" smtClean="0">
                <a:solidFill>
                  <a:srgbClr val="000000"/>
                </a:solidFill>
              </a:rPr>
              <a:t> </a:t>
            </a:r>
            <a:r>
              <a:rPr lang="en-US" sz="1000" dirty="0">
                <a:solidFill>
                  <a:srgbClr val="000000"/>
                </a:solidFill>
              </a:rPr>
              <a:t>of PH audience are ABC1 vs UK average of 54%</a:t>
            </a:r>
            <a:r>
              <a:rPr lang="en-US" sz="1000" baseline="30000" dirty="0"/>
              <a:t>2</a:t>
            </a:r>
            <a:r>
              <a:rPr lang="en-US" sz="1000" dirty="0" smtClean="0">
                <a:solidFill>
                  <a:srgbClr val="000000"/>
                </a:solidFill>
              </a:rPr>
              <a:t>.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31" name="Freeform 6"/>
          <p:cNvSpPr>
            <a:spLocks/>
          </p:cNvSpPr>
          <p:nvPr/>
        </p:nvSpPr>
        <p:spPr bwMode="auto">
          <a:xfrm>
            <a:off x="291726" y="1381749"/>
            <a:ext cx="718876" cy="725575"/>
          </a:xfrm>
          <a:custGeom>
            <a:avLst/>
            <a:gdLst>
              <a:gd name="T0" fmla="*/ 529472 w 1087200"/>
              <a:gd name="T1" fmla="*/ 560819 h 1087200"/>
              <a:gd name="T2" fmla="*/ 539300 w 1087200"/>
              <a:gd name="T3" fmla="*/ 585416 h 1087200"/>
              <a:gd name="T4" fmla="*/ 523330 w 1087200"/>
              <a:gd name="T5" fmla="*/ 611243 h 1087200"/>
              <a:gd name="T6" fmla="*/ 339060 w 1087200"/>
              <a:gd name="T7" fmla="*/ 482107 h 1087200"/>
              <a:gd name="T8" fmla="*/ 512274 w 1087200"/>
              <a:gd name="T9" fmla="*/ 473498 h 1087200"/>
              <a:gd name="T10" fmla="*/ 533158 w 1087200"/>
              <a:gd name="T11" fmla="*/ 484567 h 1087200"/>
              <a:gd name="T12" fmla="*/ 534386 w 1087200"/>
              <a:gd name="T13" fmla="*/ 511624 h 1087200"/>
              <a:gd name="T14" fmla="*/ 514731 w 1087200"/>
              <a:gd name="T15" fmla="*/ 525152 h 1087200"/>
              <a:gd name="T16" fmla="*/ 773940 w 1087200"/>
              <a:gd name="T17" fmla="*/ 466119 h 1087200"/>
              <a:gd name="T18" fmla="*/ 786224 w 1087200"/>
              <a:gd name="T19" fmla="*/ 494406 h 1087200"/>
              <a:gd name="T20" fmla="*/ 444708 w 1087200"/>
              <a:gd name="T21" fmla="*/ 442752 h 1087200"/>
              <a:gd name="T22" fmla="*/ 546672 w 1087200"/>
              <a:gd name="T23" fmla="*/ 640761 h 1087200"/>
              <a:gd name="T24" fmla="*/ 573698 w 1087200"/>
              <a:gd name="T25" fmla="*/ 621083 h 1087200"/>
              <a:gd name="T26" fmla="*/ 581069 w 1087200"/>
              <a:gd name="T27" fmla="*/ 580497 h 1087200"/>
              <a:gd name="T28" fmla="*/ 561413 w 1087200"/>
              <a:gd name="T29" fmla="*/ 546061 h 1087200"/>
              <a:gd name="T30" fmla="*/ 563870 w 1087200"/>
              <a:gd name="T31" fmla="*/ 530073 h 1087200"/>
              <a:gd name="T32" fmla="*/ 577384 w 1087200"/>
              <a:gd name="T33" fmla="*/ 494406 h 1087200"/>
              <a:gd name="T34" fmla="*/ 551586 w 1087200"/>
              <a:gd name="T35" fmla="*/ 447672 h 1087200"/>
              <a:gd name="T36" fmla="*/ 314490 w 1087200"/>
              <a:gd name="T37" fmla="*/ 442752 h 1087200"/>
              <a:gd name="T38" fmla="*/ 379599 w 1087200"/>
              <a:gd name="T39" fmla="*/ 644450 h 1087200"/>
              <a:gd name="T40" fmla="*/ 659691 w 1087200"/>
              <a:gd name="T41" fmla="*/ 440292 h 1087200"/>
              <a:gd name="T42" fmla="*/ 619152 w 1087200"/>
              <a:gd name="T43" fmla="*/ 458740 h 1087200"/>
              <a:gd name="T44" fmla="*/ 603182 w 1087200"/>
              <a:gd name="T45" fmla="*/ 504245 h 1087200"/>
              <a:gd name="T46" fmla="*/ 605638 w 1087200"/>
              <a:gd name="T47" fmla="*/ 600174 h 1087200"/>
              <a:gd name="T48" fmla="*/ 625294 w 1087200"/>
              <a:gd name="T49" fmla="*/ 634611 h 1087200"/>
              <a:gd name="T50" fmla="*/ 671976 w 1087200"/>
              <a:gd name="T51" fmla="*/ 648139 h 1087200"/>
              <a:gd name="T52" fmla="*/ 717429 w 1087200"/>
              <a:gd name="T53" fmla="*/ 632151 h 1087200"/>
              <a:gd name="T54" fmla="*/ 732171 w 1087200"/>
              <a:gd name="T55" fmla="*/ 576807 h 1087200"/>
              <a:gd name="T56" fmla="*/ 686718 w 1087200"/>
              <a:gd name="T57" fmla="*/ 608783 h 1087200"/>
              <a:gd name="T58" fmla="*/ 657234 w 1087200"/>
              <a:gd name="T59" fmla="*/ 613703 h 1087200"/>
              <a:gd name="T60" fmla="*/ 644950 w 1087200"/>
              <a:gd name="T61" fmla="*/ 543601 h 1087200"/>
              <a:gd name="T62" fmla="*/ 657234 w 1087200"/>
              <a:gd name="T63" fmla="*/ 473498 h 1087200"/>
              <a:gd name="T64" fmla="*/ 683032 w 1087200"/>
              <a:gd name="T65" fmla="*/ 474728 h 1087200"/>
              <a:gd name="T66" fmla="*/ 729714 w 1087200"/>
              <a:gd name="T67" fmla="*/ 506705 h 1087200"/>
              <a:gd name="T68" fmla="*/ 713744 w 1087200"/>
              <a:gd name="T69" fmla="*/ 452591 h 1087200"/>
              <a:gd name="T70" fmla="*/ 515959 w 1087200"/>
              <a:gd name="T71" fmla="*/ 0 h 1087200"/>
              <a:gd name="T72" fmla="*/ 653549 w 1087200"/>
              <a:gd name="T73" fmla="*/ 11069 h 1087200"/>
              <a:gd name="T74" fmla="*/ 778853 w 1087200"/>
              <a:gd name="T75" fmla="*/ 52884 h 1087200"/>
              <a:gd name="T76" fmla="*/ 889416 w 1087200"/>
              <a:gd name="T77" fmla="*/ 124216 h 1087200"/>
              <a:gd name="T78" fmla="*/ 979094 w 1087200"/>
              <a:gd name="T79" fmla="*/ 217686 h 1087200"/>
              <a:gd name="T80" fmla="*/ 1044204 w 1087200"/>
              <a:gd name="T81" fmla="*/ 332063 h 1087200"/>
              <a:gd name="T82" fmla="*/ 1079829 w 1087200"/>
              <a:gd name="T83" fmla="*/ 461199 h 1087200"/>
              <a:gd name="T84" fmla="*/ 1083515 w 1087200"/>
              <a:gd name="T85" fmla="*/ 598944 h 1087200"/>
              <a:gd name="T86" fmla="*/ 1054031 w 1087200"/>
              <a:gd name="T87" fmla="*/ 730540 h 1087200"/>
              <a:gd name="T88" fmla="*/ 993836 w 1087200"/>
              <a:gd name="T89" fmla="*/ 847377 h 1087200"/>
              <a:gd name="T90" fmla="*/ 909071 w 1087200"/>
              <a:gd name="T91" fmla="*/ 945766 h 1087200"/>
              <a:gd name="T92" fmla="*/ 802194 w 1087200"/>
              <a:gd name="T93" fmla="*/ 1022017 h 1087200"/>
              <a:gd name="T94" fmla="*/ 679346 w 1087200"/>
              <a:gd name="T95" fmla="*/ 1069982 h 1087200"/>
              <a:gd name="T96" fmla="*/ 542986 w 1087200"/>
              <a:gd name="T97" fmla="*/ 1087200 h 1087200"/>
              <a:gd name="T98" fmla="*/ 407854 w 1087200"/>
              <a:gd name="T99" fmla="*/ 1069982 h 1087200"/>
              <a:gd name="T100" fmla="*/ 285006 w 1087200"/>
              <a:gd name="T101" fmla="*/ 1022017 h 1087200"/>
              <a:gd name="T102" fmla="*/ 178129 w 1087200"/>
              <a:gd name="T103" fmla="*/ 945766 h 1087200"/>
              <a:gd name="T104" fmla="*/ 93364 w 1087200"/>
              <a:gd name="T105" fmla="*/ 847377 h 1087200"/>
              <a:gd name="T106" fmla="*/ 33169 w 1087200"/>
              <a:gd name="T107" fmla="*/ 730540 h 1087200"/>
              <a:gd name="T108" fmla="*/ 3685 w 1087200"/>
              <a:gd name="T109" fmla="*/ 598944 h 1087200"/>
              <a:gd name="T110" fmla="*/ 7371 w 1087200"/>
              <a:gd name="T111" fmla="*/ 461199 h 1087200"/>
              <a:gd name="T112" fmla="*/ 42997 w 1087200"/>
              <a:gd name="T113" fmla="*/ 332063 h 1087200"/>
              <a:gd name="T114" fmla="*/ 108106 w 1087200"/>
              <a:gd name="T115" fmla="*/ 217686 h 1087200"/>
              <a:gd name="T116" fmla="*/ 197784 w 1087200"/>
              <a:gd name="T117" fmla="*/ 124216 h 1087200"/>
              <a:gd name="T118" fmla="*/ 308347 w 1087200"/>
              <a:gd name="T119" fmla="*/ 52884 h 1087200"/>
              <a:gd name="T120" fmla="*/ 433652 w 1087200"/>
              <a:gd name="T121" fmla="*/ 11069 h 1087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087200" h="1087200">
                <a:moveTo>
                  <a:pt x="486476" y="555899"/>
                </a:moveTo>
                <a:lnTo>
                  <a:pt x="511045" y="555899"/>
                </a:lnTo>
                <a:lnTo>
                  <a:pt x="518416" y="557129"/>
                </a:lnTo>
                <a:lnTo>
                  <a:pt x="524558" y="558359"/>
                </a:lnTo>
                <a:lnTo>
                  <a:pt x="529472" y="560819"/>
                </a:lnTo>
                <a:lnTo>
                  <a:pt x="533158" y="563278"/>
                </a:lnTo>
                <a:lnTo>
                  <a:pt x="535615" y="568198"/>
                </a:lnTo>
                <a:lnTo>
                  <a:pt x="536843" y="573117"/>
                </a:lnTo>
                <a:lnTo>
                  <a:pt x="538072" y="578037"/>
                </a:lnTo>
                <a:lnTo>
                  <a:pt x="539300" y="585416"/>
                </a:lnTo>
                <a:lnTo>
                  <a:pt x="538072" y="594025"/>
                </a:lnTo>
                <a:lnTo>
                  <a:pt x="535615" y="601404"/>
                </a:lnTo>
                <a:lnTo>
                  <a:pt x="531929" y="606324"/>
                </a:lnTo>
                <a:lnTo>
                  <a:pt x="528244" y="610014"/>
                </a:lnTo>
                <a:lnTo>
                  <a:pt x="523330" y="611243"/>
                </a:lnTo>
                <a:lnTo>
                  <a:pt x="518416" y="612473"/>
                </a:lnTo>
                <a:lnTo>
                  <a:pt x="509817" y="613703"/>
                </a:lnTo>
                <a:lnTo>
                  <a:pt x="486476" y="613703"/>
                </a:lnTo>
                <a:lnTo>
                  <a:pt x="486476" y="555899"/>
                </a:lnTo>
                <a:close/>
                <a:moveTo>
                  <a:pt x="339060" y="482107"/>
                </a:moveTo>
                <a:lnTo>
                  <a:pt x="359944" y="568198"/>
                </a:lnTo>
                <a:lnTo>
                  <a:pt x="319404" y="568198"/>
                </a:lnTo>
                <a:lnTo>
                  <a:pt x="339060" y="482107"/>
                </a:lnTo>
                <a:close/>
                <a:moveTo>
                  <a:pt x="486476" y="473498"/>
                </a:moveTo>
                <a:lnTo>
                  <a:pt x="512274" y="473498"/>
                </a:lnTo>
                <a:lnTo>
                  <a:pt x="517188" y="474728"/>
                </a:lnTo>
                <a:lnTo>
                  <a:pt x="522101" y="475958"/>
                </a:lnTo>
                <a:lnTo>
                  <a:pt x="525787" y="478418"/>
                </a:lnTo>
                <a:lnTo>
                  <a:pt x="529472" y="480877"/>
                </a:lnTo>
                <a:lnTo>
                  <a:pt x="533158" y="484567"/>
                </a:lnTo>
                <a:lnTo>
                  <a:pt x="534386" y="489486"/>
                </a:lnTo>
                <a:lnTo>
                  <a:pt x="535615" y="494406"/>
                </a:lnTo>
                <a:lnTo>
                  <a:pt x="536843" y="499325"/>
                </a:lnTo>
                <a:lnTo>
                  <a:pt x="535615" y="506704"/>
                </a:lnTo>
                <a:lnTo>
                  <a:pt x="534386" y="511624"/>
                </a:lnTo>
                <a:lnTo>
                  <a:pt x="531929" y="516543"/>
                </a:lnTo>
                <a:lnTo>
                  <a:pt x="529472" y="520233"/>
                </a:lnTo>
                <a:lnTo>
                  <a:pt x="525787" y="522692"/>
                </a:lnTo>
                <a:lnTo>
                  <a:pt x="522101" y="523922"/>
                </a:lnTo>
                <a:lnTo>
                  <a:pt x="514731" y="525152"/>
                </a:lnTo>
                <a:lnTo>
                  <a:pt x="486476" y="525152"/>
                </a:lnTo>
                <a:lnTo>
                  <a:pt x="486476" y="473498"/>
                </a:lnTo>
                <a:close/>
                <a:moveTo>
                  <a:pt x="791138" y="450131"/>
                </a:moveTo>
                <a:lnTo>
                  <a:pt x="783767" y="458740"/>
                </a:lnTo>
                <a:lnTo>
                  <a:pt x="773940" y="466119"/>
                </a:lnTo>
                <a:lnTo>
                  <a:pt x="764112" y="473499"/>
                </a:lnTo>
                <a:lnTo>
                  <a:pt x="754284" y="479648"/>
                </a:lnTo>
                <a:lnTo>
                  <a:pt x="754284" y="516544"/>
                </a:lnTo>
                <a:lnTo>
                  <a:pt x="771483" y="506705"/>
                </a:lnTo>
                <a:lnTo>
                  <a:pt x="786224" y="494406"/>
                </a:lnTo>
                <a:lnTo>
                  <a:pt x="786224" y="644450"/>
                </a:lnTo>
                <a:lnTo>
                  <a:pt x="829221" y="644450"/>
                </a:lnTo>
                <a:lnTo>
                  <a:pt x="829221" y="450131"/>
                </a:lnTo>
                <a:lnTo>
                  <a:pt x="791138" y="450131"/>
                </a:lnTo>
                <a:close/>
                <a:moveTo>
                  <a:pt x="444708" y="442752"/>
                </a:moveTo>
                <a:lnTo>
                  <a:pt x="444708" y="644450"/>
                </a:lnTo>
                <a:lnTo>
                  <a:pt x="518417" y="644450"/>
                </a:lnTo>
                <a:lnTo>
                  <a:pt x="527016" y="644450"/>
                </a:lnTo>
                <a:lnTo>
                  <a:pt x="535615" y="643220"/>
                </a:lnTo>
                <a:lnTo>
                  <a:pt x="546672" y="640761"/>
                </a:lnTo>
                <a:lnTo>
                  <a:pt x="556499" y="637071"/>
                </a:lnTo>
                <a:lnTo>
                  <a:pt x="561413" y="633381"/>
                </a:lnTo>
                <a:lnTo>
                  <a:pt x="566327" y="629692"/>
                </a:lnTo>
                <a:lnTo>
                  <a:pt x="570013" y="626002"/>
                </a:lnTo>
                <a:lnTo>
                  <a:pt x="573698" y="621083"/>
                </a:lnTo>
                <a:lnTo>
                  <a:pt x="576155" y="614933"/>
                </a:lnTo>
                <a:lnTo>
                  <a:pt x="578612" y="607554"/>
                </a:lnTo>
                <a:lnTo>
                  <a:pt x="579841" y="600175"/>
                </a:lnTo>
                <a:lnTo>
                  <a:pt x="581069" y="591566"/>
                </a:lnTo>
                <a:lnTo>
                  <a:pt x="581069" y="580497"/>
                </a:lnTo>
                <a:lnTo>
                  <a:pt x="578612" y="571888"/>
                </a:lnTo>
                <a:lnTo>
                  <a:pt x="577384" y="563279"/>
                </a:lnTo>
                <a:lnTo>
                  <a:pt x="573698" y="557130"/>
                </a:lnTo>
                <a:lnTo>
                  <a:pt x="568784" y="550980"/>
                </a:lnTo>
                <a:lnTo>
                  <a:pt x="561413" y="546061"/>
                </a:lnTo>
                <a:lnTo>
                  <a:pt x="554043" y="542371"/>
                </a:lnTo>
                <a:lnTo>
                  <a:pt x="542986" y="539912"/>
                </a:lnTo>
                <a:lnTo>
                  <a:pt x="551586" y="537452"/>
                </a:lnTo>
                <a:lnTo>
                  <a:pt x="557728" y="533762"/>
                </a:lnTo>
                <a:lnTo>
                  <a:pt x="563870" y="530073"/>
                </a:lnTo>
                <a:lnTo>
                  <a:pt x="568784" y="523923"/>
                </a:lnTo>
                <a:lnTo>
                  <a:pt x="572470" y="517774"/>
                </a:lnTo>
                <a:lnTo>
                  <a:pt x="574927" y="511625"/>
                </a:lnTo>
                <a:lnTo>
                  <a:pt x="577384" y="503016"/>
                </a:lnTo>
                <a:lnTo>
                  <a:pt x="577384" y="494406"/>
                </a:lnTo>
                <a:lnTo>
                  <a:pt x="576155" y="480878"/>
                </a:lnTo>
                <a:lnTo>
                  <a:pt x="572470" y="468579"/>
                </a:lnTo>
                <a:lnTo>
                  <a:pt x="567556" y="459970"/>
                </a:lnTo>
                <a:lnTo>
                  <a:pt x="560185" y="452591"/>
                </a:lnTo>
                <a:lnTo>
                  <a:pt x="551586" y="447672"/>
                </a:lnTo>
                <a:lnTo>
                  <a:pt x="541758" y="445212"/>
                </a:lnTo>
                <a:lnTo>
                  <a:pt x="530701" y="442752"/>
                </a:lnTo>
                <a:lnTo>
                  <a:pt x="519645" y="442752"/>
                </a:lnTo>
                <a:lnTo>
                  <a:pt x="444708" y="442752"/>
                </a:lnTo>
                <a:close/>
                <a:moveTo>
                  <a:pt x="314490" y="442752"/>
                </a:moveTo>
                <a:lnTo>
                  <a:pt x="257980" y="644450"/>
                </a:lnTo>
                <a:lnTo>
                  <a:pt x="299748" y="644450"/>
                </a:lnTo>
                <a:lnTo>
                  <a:pt x="310804" y="600175"/>
                </a:lnTo>
                <a:lnTo>
                  <a:pt x="368543" y="600175"/>
                </a:lnTo>
                <a:lnTo>
                  <a:pt x="379599" y="644450"/>
                </a:lnTo>
                <a:lnTo>
                  <a:pt x="423824" y="644450"/>
                </a:lnTo>
                <a:lnTo>
                  <a:pt x="369771" y="442752"/>
                </a:lnTo>
                <a:lnTo>
                  <a:pt x="314490" y="442752"/>
                </a:lnTo>
                <a:close/>
                <a:moveTo>
                  <a:pt x="671976" y="439062"/>
                </a:moveTo>
                <a:lnTo>
                  <a:pt x="659691" y="440292"/>
                </a:lnTo>
                <a:lnTo>
                  <a:pt x="648635" y="441522"/>
                </a:lnTo>
                <a:lnTo>
                  <a:pt x="640036" y="443982"/>
                </a:lnTo>
                <a:lnTo>
                  <a:pt x="631436" y="447671"/>
                </a:lnTo>
                <a:lnTo>
                  <a:pt x="625294" y="452591"/>
                </a:lnTo>
                <a:lnTo>
                  <a:pt x="619152" y="458740"/>
                </a:lnTo>
                <a:lnTo>
                  <a:pt x="614238" y="464889"/>
                </a:lnTo>
                <a:lnTo>
                  <a:pt x="610552" y="471039"/>
                </a:lnTo>
                <a:lnTo>
                  <a:pt x="608095" y="479648"/>
                </a:lnTo>
                <a:lnTo>
                  <a:pt x="605638" y="487027"/>
                </a:lnTo>
                <a:lnTo>
                  <a:pt x="603182" y="504245"/>
                </a:lnTo>
                <a:lnTo>
                  <a:pt x="601953" y="523923"/>
                </a:lnTo>
                <a:lnTo>
                  <a:pt x="601953" y="543601"/>
                </a:lnTo>
                <a:lnTo>
                  <a:pt x="601953" y="563278"/>
                </a:lnTo>
                <a:lnTo>
                  <a:pt x="603182" y="581726"/>
                </a:lnTo>
                <a:lnTo>
                  <a:pt x="605638" y="600174"/>
                </a:lnTo>
                <a:lnTo>
                  <a:pt x="608095" y="607554"/>
                </a:lnTo>
                <a:lnTo>
                  <a:pt x="610552" y="614933"/>
                </a:lnTo>
                <a:lnTo>
                  <a:pt x="614238" y="622312"/>
                </a:lnTo>
                <a:lnTo>
                  <a:pt x="619152" y="628461"/>
                </a:lnTo>
                <a:lnTo>
                  <a:pt x="625294" y="634611"/>
                </a:lnTo>
                <a:lnTo>
                  <a:pt x="631436" y="638300"/>
                </a:lnTo>
                <a:lnTo>
                  <a:pt x="640036" y="641990"/>
                </a:lnTo>
                <a:lnTo>
                  <a:pt x="648635" y="645679"/>
                </a:lnTo>
                <a:lnTo>
                  <a:pt x="659691" y="646909"/>
                </a:lnTo>
                <a:lnTo>
                  <a:pt x="671976" y="648139"/>
                </a:lnTo>
                <a:lnTo>
                  <a:pt x="685489" y="646909"/>
                </a:lnTo>
                <a:lnTo>
                  <a:pt x="697774" y="644450"/>
                </a:lnTo>
                <a:lnTo>
                  <a:pt x="707602" y="639530"/>
                </a:lnTo>
                <a:lnTo>
                  <a:pt x="712515" y="635840"/>
                </a:lnTo>
                <a:lnTo>
                  <a:pt x="717429" y="632151"/>
                </a:lnTo>
                <a:lnTo>
                  <a:pt x="719886" y="627231"/>
                </a:lnTo>
                <a:lnTo>
                  <a:pt x="723572" y="622312"/>
                </a:lnTo>
                <a:lnTo>
                  <a:pt x="728486" y="610013"/>
                </a:lnTo>
                <a:lnTo>
                  <a:pt x="730943" y="595255"/>
                </a:lnTo>
                <a:lnTo>
                  <a:pt x="732171" y="576807"/>
                </a:lnTo>
                <a:lnTo>
                  <a:pt x="690403" y="576807"/>
                </a:lnTo>
                <a:lnTo>
                  <a:pt x="690403" y="589106"/>
                </a:lnTo>
                <a:lnTo>
                  <a:pt x="689175" y="596485"/>
                </a:lnTo>
                <a:lnTo>
                  <a:pt x="687946" y="602634"/>
                </a:lnTo>
                <a:lnTo>
                  <a:pt x="686718" y="608783"/>
                </a:lnTo>
                <a:lnTo>
                  <a:pt x="683032" y="613703"/>
                </a:lnTo>
                <a:lnTo>
                  <a:pt x="678118" y="616163"/>
                </a:lnTo>
                <a:lnTo>
                  <a:pt x="671976" y="617393"/>
                </a:lnTo>
                <a:lnTo>
                  <a:pt x="663377" y="616163"/>
                </a:lnTo>
                <a:lnTo>
                  <a:pt x="657234" y="613703"/>
                </a:lnTo>
                <a:lnTo>
                  <a:pt x="652320" y="607554"/>
                </a:lnTo>
                <a:lnTo>
                  <a:pt x="649863" y="600174"/>
                </a:lnTo>
                <a:lnTo>
                  <a:pt x="647406" y="589106"/>
                </a:lnTo>
                <a:lnTo>
                  <a:pt x="646178" y="576807"/>
                </a:lnTo>
                <a:lnTo>
                  <a:pt x="644950" y="543601"/>
                </a:lnTo>
                <a:lnTo>
                  <a:pt x="646178" y="510394"/>
                </a:lnTo>
                <a:lnTo>
                  <a:pt x="647406" y="496866"/>
                </a:lnTo>
                <a:lnTo>
                  <a:pt x="649863" y="487027"/>
                </a:lnTo>
                <a:lnTo>
                  <a:pt x="652320" y="479648"/>
                </a:lnTo>
                <a:lnTo>
                  <a:pt x="657234" y="473498"/>
                </a:lnTo>
                <a:lnTo>
                  <a:pt x="663377" y="471039"/>
                </a:lnTo>
                <a:lnTo>
                  <a:pt x="671976" y="469809"/>
                </a:lnTo>
                <a:lnTo>
                  <a:pt x="675661" y="469809"/>
                </a:lnTo>
                <a:lnTo>
                  <a:pt x="679347" y="471039"/>
                </a:lnTo>
                <a:lnTo>
                  <a:pt x="683032" y="474728"/>
                </a:lnTo>
                <a:lnTo>
                  <a:pt x="685489" y="478418"/>
                </a:lnTo>
                <a:lnTo>
                  <a:pt x="686718" y="483337"/>
                </a:lnTo>
                <a:lnTo>
                  <a:pt x="687946" y="489487"/>
                </a:lnTo>
                <a:lnTo>
                  <a:pt x="689175" y="506705"/>
                </a:lnTo>
                <a:lnTo>
                  <a:pt x="729714" y="506705"/>
                </a:lnTo>
                <a:lnTo>
                  <a:pt x="729714" y="490716"/>
                </a:lnTo>
                <a:lnTo>
                  <a:pt x="727257" y="477188"/>
                </a:lnTo>
                <a:lnTo>
                  <a:pt x="723572" y="466119"/>
                </a:lnTo>
                <a:lnTo>
                  <a:pt x="717429" y="456280"/>
                </a:lnTo>
                <a:lnTo>
                  <a:pt x="713744" y="452591"/>
                </a:lnTo>
                <a:lnTo>
                  <a:pt x="710059" y="448901"/>
                </a:lnTo>
                <a:lnTo>
                  <a:pt x="699002" y="443982"/>
                </a:lnTo>
                <a:lnTo>
                  <a:pt x="686718" y="440292"/>
                </a:lnTo>
                <a:lnTo>
                  <a:pt x="671976" y="439062"/>
                </a:lnTo>
                <a:close/>
                <a:moveTo>
                  <a:pt x="515959" y="0"/>
                </a:moveTo>
                <a:lnTo>
                  <a:pt x="542986" y="0"/>
                </a:lnTo>
                <a:lnTo>
                  <a:pt x="571241" y="0"/>
                </a:lnTo>
                <a:lnTo>
                  <a:pt x="599496" y="2460"/>
                </a:lnTo>
                <a:lnTo>
                  <a:pt x="626522" y="6149"/>
                </a:lnTo>
                <a:lnTo>
                  <a:pt x="653549" y="11069"/>
                </a:lnTo>
                <a:lnTo>
                  <a:pt x="679346" y="17218"/>
                </a:lnTo>
                <a:lnTo>
                  <a:pt x="705144" y="24597"/>
                </a:lnTo>
                <a:lnTo>
                  <a:pt x="729714" y="33206"/>
                </a:lnTo>
                <a:lnTo>
                  <a:pt x="755512" y="43045"/>
                </a:lnTo>
                <a:lnTo>
                  <a:pt x="778853" y="52884"/>
                </a:lnTo>
                <a:lnTo>
                  <a:pt x="802194" y="65183"/>
                </a:lnTo>
                <a:lnTo>
                  <a:pt x="825535" y="78711"/>
                </a:lnTo>
                <a:lnTo>
                  <a:pt x="847648" y="92240"/>
                </a:lnTo>
                <a:lnTo>
                  <a:pt x="868532" y="108228"/>
                </a:lnTo>
                <a:lnTo>
                  <a:pt x="889416" y="124216"/>
                </a:lnTo>
                <a:lnTo>
                  <a:pt x="909071" y="141434"/>
                </a:lnTo>
                <a:lnTo>
                  <a:pt x="927498" y="158653"/>
                </a:lnTo>
                <a:lnTo>
                  <a:pt x="945926" y="178330"/>
                </a:lnTo>
                <a:lnTo>
                  <a:pt x="963124" y="198008"/>
                </a:lnTo>
                <a:lnTo>
                  <a:pt x="979094" y="217686"/>
                </a:lnTo>
                <a:lnTo>
                  <a:pt x="993836" y="239824"/>
                </a:lnTo>
                <a:lnTo>
                  <a:pt x="1008578" y="261961"/>
                </a:lnTo>
                <a:lnTo>
                  <a:pt x="1020862" y="284099"/>
                </a:lnTo>
                <a:lnTo>
                  <a:pt x="1033147" y="307466"/>
                </a:lnTo>
                <a:lnTo>
                  <a:pt x="1044204" y="332063"/>
                </a:lnTo>
                <a:lnTo>
                  <a:pt x="1054031" y="356661"/>
                </a:lnTo>
                <a:lnTo>
                  <a:pt x="1062631" y="382488"/>
                </a:lnTo>
                <a:lnTo>
                  <a:pt x="1070001" y="407085"/>
                </a:lnTo>
                <a:lnTo>
                  <a:pt x="1076144" y="434142"/>
                </a:lnTo>
                <a:lnTo>
                  <a:pt x="1079829" y="461199"/>
                </a:lnTo>
                <a:lnTo>
                  <a:pt x="1083515" y="488256"/>
                </a:lnTo>
                <a:lnTo>
                  <a:pt x="1085972" y="515313"/>
                </a:lnTo>
                <a:lnTo>
                  <a:pt x="1087200" y="543600"/>
                </a:lnTo>
                <a:lnTo>
                  <a:pt x="1085972" y="571887"/>
                </a:lnTo>
                <a:lnTo>
                  <a:pt x="1083515" y="598944"/>
                </a:lnTo>
                <a:lnTo>
                  <a:pt x="1079829" y="626001"/>
                </a:lnTo>
                <a:lnTo>
                  <a:pt x="1076144" y="653058"/>
                </a:lnTo>
                <a:lnTo>
                  <a:pt x="1070001" y="678885"/>
                </a:lnTo>
                <a:lnTo>
                  <a:pt x="1062631" y="704712"/>
                </a:lnTo>
                <a:lnTo>
                  <a:pt x="1054031" y="730540"/>
                </a:lnTo>
                <a:lnTo>
                  <a:pt x="1044204" y="755137"/>
                </a:lnTo>
                <a:lnTo>
                  <a:pt x="1033147" y="779734"/>
                </a:lnTo>
                <a:lnTo>
                  <a:pt x="1020862" y="803102"/>
                </a:lnTo>
                <a:lnTo>
                  <a:pt x="1008578" y="825239"/>
                </a:lnTo>
                <a:lnTo>
                  <a:pt x="993836" y="847377"/>
                </a:lnTo>
                <a:lnTo>
                  <a:pt x="979094" y="868284"/>
                </a:lnTo>
                <a:lnTo>
                  <a:pt x="963124" y="889192"/>
                </a:lnTo>
                <a:lnTo>
                  <a:pt x="945926" y="908870"/>
                </a:lnTo>
                <a:lnTo>
                  <a:pt x="927498" y="928548"/>
                </a:lnTo>
                <a:lnTo>
                  <a:pt x="909071" y="945766"/>
                </a:lnTo>
                <a:lnTo>
                  <a:pt x="889416" y="962984"/>
                </a:lnTo>
                <a:lnTo>
                  <a:pt x="868532" y="978972"/>
                </a:lnTo>
                <a:lnTo>
                  <a:pt x="847648" y="994960"/>
                </a:lnTo>
                <a:lnTo>
                  <a:pt x="825535" y="1008489"/>
                </a:lnTo>
                <a:lnTo>
                  <a:pt x="802194" y="1022017"/>
                </a:lnTo>
                <a:lnTo>
                  <a:pt x="778853" y="1033086"/>
                </a:lnTo>
                <a:lnTo>
                  <a:pt x="755512" y="1044155"/>
                </a:lnTo>
                <a:lnTo>
                  <a:pt x="729714" y="1053994"/>
                </a:lnTo>
                <a:lnTo>
                  <a:pt x="705144" y="1062603"/>
                </a:lnTo>
                <a:lnTo>
                  <a:pt x="679346" y="1069982"/>
                </a:lnTo>
                <a:lnTo>
                  <a:pt x="653549" y="1076131"/>
                </a:lnTo>
                <a:lnTo>
                  <a:pt x="626522" y="1081051"/>
                </a:lnTo>
                <a:lnTo>
                  <a:pt x="599496" y="1084740"/>
                </a:lnTo>
                <a:lnTo>
                  <a:pt x="571241" y="1085970"/>
                </a:lnTo>
                <a:lnTo>
                  <a:pt x="542986" y="1087200"/>
                </a:lnTo>
                <a:lnTo>
                  <a:pt x="515959" y="1085970"/>
                </a:lnTo>
                <a:lnTo>
                  <a:pt x="487704" y="1084740"/>
                </a:lnTo>
                <a:lnTo>
                  <a:pt x="460678" y="1081051"/>
                </a:lnTo>
                <a:lnTo>
                  <a:pt x="433652" y="1076131"/>
                </a:lnTo>
                <a:lnTo>
                  <a:pt x="407854" y="1069982"/>
                </a:lnTo>
                <a:lnTo>
                  <a:pt x="382056" y="1062603"/>
                </a:lnTo>
                <a:lnTo>
                  <a:pt x="356258" y="1053994"/>
                </a:lnTo>
                <a:lnTo>
                  <a:pt x="331688" y="1044155"/>
                </a:lnTo>
                <a:lnTo>
                  <a:pt x="308347" y="1033086"/>
                </a:lnTo>
                <a:lnTo>
                  <a:pt x="285006" y="1022017"/>
                </a:lnTo>
                <a:lnTo>
                  <a:pt x="261665" y="1008489"/>
                </a:lnTo>
                <a:lnTo>
                  <a:pt x="239553" y="994960"/>
                </a:lnTo>
                <a:lnTo>
                  <a:pt x="218669" y="978972"/>
                </a:lnTo>
                <a:lnTo>
                  <a:pt x="197784" y="962984"/>
                </a:lnTo>
                <a:lnTo>
                  <a:pt x="178129" y="945766"/>
                </a:lnTo>
                <a:lnTo>
                  <a:pt x="159702" y="928548"/>
                </a:lnTo>
                <a:lnTo>
                  <a:pt x="141275" y="908870"/>
                </a:lnTo>
                <a:lnTo>
                  <a:pt x="124076" y="889192"/>
                </a:lnTo>
                <a:lnTo>
                  <a:pt x="108106" y="868284"/>
                </a:lnTo>
                <a:lnTo>
                  <a:pt x="93364" y="847377"/>
                </a:lnTo>
                <a:lnTo>
                  <a:pt x="78622" y="825239"/>
                </a:lnTo>
                <a:lnTo>
                  <a:pt x="66338" y="803102"/>
                </a:lnTo>
                <a:lnTo>
                  <a:pt x="54053" y="779734"/>
                </a:lnTo>
                <a:lnTo>
                  <a:pt x="42997" y="755137"/>
                </a:lnTo>
                <a:lnTo>
                  <a:pt x="33169" y="730540"/>
                </a:lnTo>
                <a:lnTo>
                  <a:pt x="24570" y="704712"/>
                </a:lnTo>
                <a:lnTo>
                  <a:pt x="17199" y="678885"/>
                </a:lnTo>
                <a:lnTo>
                  <a:pt x="11056" y="653058"/>
                </a:lnTo>
                <a:lnTo>
                  <a:pt x="7371" y="626001"/>
                </a:lnTo>
                <a:lnTo>
                  <a:pt x="3685" y="598944"/>
                </a:lnTo>
                <a:lnTo>
                  <a:pt x="1228" y="571887"/>
                </a:lnTo>
                <a:lnTo>
                  <a:pt x="0" y="543600"/>
                </a:lnTo>
                <a:lnTo>
                  <a:pt x="1228" y="515313"/>
                </a:lnTo>
                <a:lnTo>
                  <a:pt x="3685" y="488256"/>
                </a:lnTo>
                <a:lnTo>
                  <a:pt x="7371" y="461199"/>
                </a:lnTo>
                <a:lnTo>
                  <a:pt x="11056" y="434142"/>
                </a:lnTo>
                <a:lnTo>
                  <a:pt x="17199" y="407085"/>
                </a:lnTo>
                <a:lnTo>
                  <a:pt x="24570" y="382488"/>
                </a:lnTo>
                <a:lnTo>
                  <a:pt x="33169" y="356661"/>
                </a:lnTo>
                <a:lnTo>
                  <a:pt x="42997" y="332063"/>
                </a:lnTo>
                <a:lnTo>
                  <a:pt x="54053" y="307466"/>
                </a:lnTo>
                <a:lnTo>
                  <a:pt x="66338" y="284099"/>
                </a:lnTo>
                <a:lnTo>
                  <a:pt x="78622" y="261961"/>
                </a:lnTo>
                <a:lnTo>
                  <a:pt x="93364" y="239824"/>
                </a:lnTo>
                <a:lnTo>
                  <a:pt x="108106" y="217686"/>
                </a:lnTo>
                <a:lnTo>
                  <a:pt x="124076" y="198008"/>
                </a:lnTo>
                <a:lnTo>
                  <a:pt x="141275" y="178330"/>
                </a:lnTo>
                <a:lnTo>
                  <a:pt x="159702" y="158653"/>
                </a:lnTo>
                <a:lnTo>
                  <a:pt x="178129" y="141434"/>
                </a:lnTo>
                <a:lnTo>
                  <a:pt x="197784" y="124216"/>
                </a:lnTo>
                <a:lnTo>
                  <a:pt x="218669" y="108228"/>
                </a:lnTo>
                <a:lnTo>
                  <a:pt x="239553" y="92240"/>
                </a:lnTo>
                <a:lnTo>
                  <a:pt x="261665" y="78711"/>
                </a:lnTo>
                <a:lnTo>
                  <a:pt x="285006" y="65183"/>
                </a:lnTo>
                <a:lnTo>
                  <a:pt x="308347" y="52884"/>
                </a:lnTo>
                <a:lnTo>
                  <a:pt x="331688" y="43045"/>
                </a:lnTo>
                <a:lnTo>
                  <a:pt x="356258" y="33206"/>
                </a:lnTo>
                <a:lnTo>
                  <a:pt x="382056" y="24597"/>
                </a:lnTo>
                <a:lnTo>
                  <a:pt x="407854" y="17218"/>
                </a:lnTo>
                <a:lnTo>
                  <a:pt x="433652" y="11069"/>
                </a:lnTo>
                <a:lnTo>
                  <a:pt x="460678" y="6149"/>
                </a:lnTo>
                <a:lnTo>
                  <a:pt x="487704" y="2460"/>
                </a:lnTo>
                <a:lnTo>
                  <a:pt x="51595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" name="Text Placeholder 1"/>
          <p:cNvSpPr>
            <a:spLocks noGrp="1"/>
          </p:cNvSpPr>
          <p:nvPr>
            <p:ph type="body" sz="quarter" idx="20"/>
          </p:nvPr>
        </p:nvSpPr>
        <p:spPr>
          <a:xfrm>
            <a:off x="3104106" y="1300169"/>
            <a:ext cx="1505537" cy="817963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en-US" sz="1400" b="1" dirty="0">
                <a:solidFill>
                  <a:srgbClr val="000000"/>
                </a:solidFill>
              </a:rPr>
              <a:t>19</a:t>
            </a:r>
            <a:r>
              <a:rPr lang="en-US" sz="1400" b="1" dirty="0" smtClean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en-US" sz="1000" dirty="0">
                <a:solidFill>
                  <a:srgbClr val="000000"/>
                </a:solidFill>
              </a:rPr>
              <a:t>Minutes average dwell time in </a:t>
            </a:r>
            <a:r>
              <a:rPr lang="en-US" sz="1000" dirty="0" smtClean="0">
                <a:solidFill>
                  <a:srgbClr val="000000"/>
                </a:solidFill>
              </a:rPr>
              <a:t>foyer</a:t>
            </a:r>
            <a:r>
              <a:rPr lang="en-US" sz="1000" baseline="30000" dirty="0" smtClean="0">
                <a:solidFill>
                  <a:srgbClr val="000000"/>
                </a:solidFill>
                <a:cs typeface="Arial"/>
              </a:rPr>
              <a:t>1</a:t>
            </a:r>
            <a:r>
              <a:rPr lang="en-US" sz="1000" dirty="0" smtClean="0">
                <a:solidFill>
                  <a:srgbClr val="000000"/>
                </a:solidFill>
              </a:rPr>
              <a:t>.</a:t>
            </a:r>
            <a:endParaRPr lang="en-US" sz="1000" baseline="300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29" name="Freeform 253"/>
          <p:cNvSpPr>
            <a:spLocks noEditPoints="1"/>
          </p:cNvSpPr>
          <p:nvPr/>
        </p:nvSpPr>
        <p:spPr bwMode="auto">
          <a:xfrm>
            <a:off x="2385004" y="1385943"/>
            <a:ext cx="718648" cy="721381"/>
          </a:xfrm>
          <a:custGeom>
            <a:avLst/>
            <a:gdLst>
              <a:gd name="T0" fmla="*/ 256 w 726"/>
              <a:gd name="T1" fmla="*/ 16 h 726"/>
              <a:gd name="T2" fmla="*/ 106 w 726"/>
              <a:gd name="T3" fmla="*/ 106 h 726"/>
              <a:gd name="T4" fmla="*/ 16 w 726"/>
              <a:gd name="T5" fmla="*/ 254 h 726"/>
              <a:gd name="T6" fmla="*/ 2 w 726"/>
              <a:gd name="T7" fmla="*/ 400 h 726"/>
              <a:gd name="T8" fmla="*/ 62 w 726"/>
              <a:gd name="T9" fmla="*/ 566 h 726"/>
              <a:gd name="T10" fmla="*/ 190 w 726"/>
              <a:gd name="T11" fmla="*/ 682 h 726"/>
              <a:gd name="T12" fmla="*/ 364 w 726"/>
              <a:gd name="T13" fmla="*/ 726 h 726"/>
              <a:gd name="T14" fmla="*/ 504 w 726"/>
              <a:gd name="T15" fmla="*/ 698 h 726"/>
              <a:gd name="T16" fmla="*/ 644 w 726"/>
              <a:gd name="T17" fmla="*/ 594 h 726"/>
              <a:gd name="T18" fmla="*/ 718 w 726"/>
              <a:gd name="T19" fmla="*/ 436 h 726"/>
              <a:gd name="T20" fmla="*/ 718 w 726"/>
              <a:gd name="T21" fmla="*/ 290 h 726"/>
              <a:gd name="T22" fmla="*/ 644 w 726"/>
              <a:gd name="T23" fmla="*/ 132 h 726"/>
              <a:gd name="T24" fmla="*/ 504 w 726"/>
              <a:gd name="T25" fmla="*/ 28 h 726"/>
              <a:gd name="T26" fmla="*/ 558 w 726"/>
              <a:gd name="T27" fmla="*/ 206 h 726"/>
              <a:gd name="T28" fmla="*/ 566 w 726"/>
              <a:gd name="T29" fmla="*/ 234 h 726"/>
              <a:gd name="T30" fmla="*/ 576 w 726"/>
              <a:gd name="T31" fmla="*/ 244 h 726"/>
              <a:gd name="T32" fmla="*/ 590 w 726"/>
              <a:gd name="T33" fmla="*/ 278 h 726"/>
              <a:gd name="T34" fmla="*/ 564 w 726"/>
              <a:gd name="T35" fmla="*/ 268 h 726"/>
              <a:gd name="T36" fmla="*/ 532 w 726"/>
              <a:gd name="T37" fmla="*/ 220 h 726"/>
              <a:gd name="T38" fmla="*/ 124 w 726"/>
              <a:gd name="T39" fmla="*/ 206 h 726"/>
              <a:gd name="T40" fmla="*/ 150 w 726"/>
              <a:gd name="T41" fmla="*/ 224 h 726"/>
              <a:gd name="T42" fmla="*/ 124 w 726"/>
              <a:gd name="T43" fmla="*/ 238 h 726"/>
              <a:gd name="T44" fmla="*/ 124 w 726"/>
              <a:gd name="T45" fmla="*/ 252 h 726"/>
              <a:gd name="T46" fmla="*/ 160 w 726"/>
              <a:gd name="T47" fmla="*/ 234 h 726"/>
              <a:gd name="T48" fmla="*/ 196 w 726"/>
              <a:gd name="T49" fmla="*/ 206 h 726"/>
              <a:gd name="T50" fmla="*/ 192 w 726"/>
              <a:gd name="T51" fmla="*/ 234 h 726"/>
              <a:gd name="T52" fmla="*/ 150 w 726"/>
              <a:gd name="T53" fmla="*/ 274 h 726"/>
              <a:gd name="T54" fmla="*/ 604 w 726"/>
              <a:gd name="T55" fmla="*/ 428 h 726"/>
              <a:gd name="T56" fmla="*/ 578 w 726"/>
              <a:gd name="T57" fmla="*/ 336 h 726"/>
              <a:gd name="T58" fmla="*/ 576 w 726"/>
              <a:gd name="T59" fmla="*/ 370 h 726"/>
              <a:gd name="T60" fmla="*/ 586 w 726"/>
              <a:gd name="T61" fmla="*/ 414 h 726"/>
              <a:gd name="T62" fmla="*/ 604 w 726"/>
              <a:gd name="T63" fmla="*/ 502 h 726"/>
              <a:gd name="T64" fmla="*/ 576 w 726"/>
              <a:gd name="T65" fmla="*/ 464 h 726"/>
              <a:gd name="T66" fmla="*/ 550 w 726"/>
              <a:gd name="T67" fmla="*/ 366 h 726"/>
              <a:gd name="T68" fmla="*/ 562 w 726"/>
              <a:gd name="T69" fmla="*/ 470 h 726"/>
              <a:gd name="T70" fmla="*/ 134 w 726"/>
              <a:gd name="T71" fmla="*/ 520 h 726"/>
              <a:gd name="T72" fmla="*/ 164 w 726"/>
              <a:gd name="T73" fmla="*/ 470 h 726"/>
              <a:gd name="T74" fmla="*/ 178 w 726"/>
              <a:gd name="T75" fmla="*/ 366 h 726"/>
              <a:gd name="T76" fmla="*/ 150 w 726"/>
              <a:gd name="T77" fmla="*/ 464 h 726"/>
              <a:gd name="T78" fmla="*/ 124 w 726"/>
              <a:gd name="T79" fmla="*/ 456 h 726"/>
              <a:gd name="T80" fmla="*/ 150 w 726"/>
              <a:gd name="T81" fmla="*/ 370 h 726"/>
              <a:gd name="T82" fmla="*/ 150 w 726"/>
              <a:gd name="T83" fmla="*/ 336 h 726"/>
              <a:gd name="T84" fmla="*/ 124 w 726"/>
              <a:gd name="T85" fmla="*/ 428 h 726"/>
              <a:gd name="T86" fmla="*/ 148 w 726"/>
              <a:gd name="T87" fmla="*/ 290 h 726"/>
              <a:gd name="T88" fmla="*/ 150 w 726"/>
              <a:gd name="T89" fmla="*/ 290 h 726"/>
              <a:gd name="T90" fmla="*/ 184 w 726"/>
              <a:gd name="T91" fmla="*/ 268 h 726"/>
              <a:gd name="T92" fmla="*/ 210 w 726"/>
              <a:gd name="T93" fmla="*/ 220 h 726"/>
              <a:gd name="T94" fmla="*/ 238 w 726"/>
              <a:gd name="T95" fmla="*/ 206 h 726"/>
              <a:gd name="T96" fmla="*/ 516 w 726"/>
              <a:gd name="T97" fmla="*/ 206 h 726"/>
              <a:gd name="T98" fmla="*/ 526 w 726"/>
              <a:gd name="T99" fmla="*/ 246 h 726"/>
              <a:gd name="T100" fmla="*/ 562 w 726"/>
              <a:gd name="T101" fmla="*/ 282 h 726"/>
              <a:gd name="T102" fmla="*/ 576 w 726"/>
              <a:gd name="T103" fmla="*/ 290 h 726"/>
              <a:gd name="T104" fmla="*/ 588 w 726"/>
              <a:gd name="T105" fmla="*/ 292 h 726"/>
              <a:gd name="T106" fmla="*/ 604 w 726"/>
              <a:gd name="T107" fmla="*/ 320 h 726"/>
              <a:gd name="T108" fmla="*/ 592 w 726"/>
              <a:gd name="T109" fmla="*/ 236 h 726"/>
              <a:gd name="T110" fmla="*/ 572 w 726"/>
              <a:gd name="T111" fmla="*/ 212 h 726"/>
              <a:gd name="T112" fmla="*/ 540 w 726"/>
              <a:gd name="T113" fmla="*/ 302 h 726"/>
              <a:gd name="T114" fmla="*/ 234 w 726"/>
              <a:gd name="T115" fmla="*/ 234 h 726"/>
              <a:gd name="T116" fmla="*/ 186 w 726"/>
              <a:gd name="T117" fmla="*/ 302 h 726"/>
              <a:gd name="T118" fmla="*/ 206 w 726"/>
              <a:gd name="T119" fmla="*/ 394 h 726"/>
              <a:gd name="T120" fmla="*/ 184 w 726"/>
              <a:gd name="T121" fmla="*/ 492 h 726"/>
              <a:gd name="T122" fmla="*/ 522 w 726"/>
              <a:gd name="T123" fmla="*/ 420 h 726"/>
              <a:gd name="T124" fmla="*/ 532 w 726"/>
              <a:gd name="T125" fmla="*/ 324 h 72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726" h="726">
                <a:moveTo>
                  <a:pt x="364" y="0"/>
                </a:moveTo>
                <a:lnTo>
                  <a:pt x="364" y="0"/>
                </a:lnTo>
                <a:lnTo>
                  <a:pt x="326" y="2"/>
                </a:lnTo>
                <a:lnTo>
                  <a:pt x="290" y="8"/>
                </a:lnTo>
                <a:lnTo>
                  <a:pt x="256" y="16"/>
                </a:lnTo>
                <a:lnTo>
                  <a:pt x="222" y="28"/>
                </a:lnTo>
                <a:lnTo>
                  <a:pt x="190" y="44"/>
                </a:lnTo>
                <a:lnTo>
                  <a:pt x="160" y="62"/>
                </a:lnTo>
                <a:lnTo>
                  <a:pt x="132" y="82"/>
                </a:lnTo>
                <a:lnTo>
                  <a:pt x="106" y="106"/>
                </a:lnTo>
                <a:lnTo>
                  <a:pt x="84" y="132"/>
                </a:lnTo>
                <a:lnTo>
                  <a:pt x="62" y="160"/>
                </a:lnTo>
                <a:lnTo>
                  <a:pt x="44" y="190"/>
                </a:lnTo>
                <a:lnTo>
                  <a:pt x="30" y="222"/>
                </a:lnTo>
                <a:lnTo>
                  <a:pt x="16" y="254"/>
                </a:lnTo>
                <a:lnTo>
                  <a:pt x="8" y="290"/>
                </a:lnTo>
                <a:lnTo>
                  <a:pt x="2" y="326"/>
                </a:lnTo>
                <a:lnTo>
                  <a:pt x="0" y="362"/>
                </a:lnTo>
                <a:lnTo>
                  <a:pt x="2" y="400"/>
                </a:lnTo>
                <a:lnTo>
                  <a:pt x="8" y="436"/>
                </a:lnTo>
                <a:lnTo>
                  <a:pt x="16" y="470"/>
                </a:lnTo>
                <a:lnTo>
                  <a:pt x="30" y="504"/>
                </a:lnTo>
                <a:lnTo>
                  <a:pt x="44" y="536"/>
                </a:lnTo>
                <a:lnTo>
                  <a:pt x="62" y="566"/>
                </a:lnTo>
                <a:lnTo>
                  <a:pt x="84" y="594"/>
                </a:lnTo>
                <a:lnTo>
                  <a:pt x="106" y="620"/>
                </a:lnTo>
                <a:lnTo>
                  <a:pt x="132" y="642"/>
                </a:lnTo>
                <a:lnTo>
                  <a:pt x="160" y="664"/>
                </a:lnTo>
                <a:lnTo>
                  <a:pt x="190" y="682"/>
                </a:lnTo>
                <a:lnTo>
                  <a:pt x="222" y="698"/>
                </a:lnTo>
                <a:lnTo>
                  <a:pt x="256" y="710"/>
                </a:lnTo>
                <a:lnTo>
                  <a:pt x="290" y="718"/>
                </a:lnTo>
                <a:lnTo>
                  <a:pt x="326" y="724"/>
                </a:lnTo>
                <a:lnTo>
                  <a:pt x="364" y="726"/>
                </a:lnTo>
                <a:lnTo>
                  <a:pt x="400" y="724"/>
                </a:lnTo>
                <a:lnTo>
                  <a:pt x="436" y="718"/>
                </a:lnTo>
                <a:lnTo>
                  <a:pt x="472" y="710"/>
                </a:lnTo>
                <a:lnTo>
                  <a:pt x="504" y="698"/>
                </a:lnTo>
                <a:lnTo>
                  <a:pt x="536" y="682"/>
                </a:lnTo>
                <a:lnTo>
                  <a:pt x="566" y="664"/>
                </a:lnTo>
                <a:lnTo>
                  <a:pt x="594" y="642"/>
                </a:lnTo>
                <a:lnTo>
                  <a:pt x="620" y="620"/>
                </a:lnTo>
                <a:lnTo>
                  <a:pt x="644" y="594"/>
                </a:lnTo>
                <a:lnTo>
                  <a:pt x="664" y="566"/>
                </a:lnTo>
                <a:lnTo>
                  <a:pt x="682" y="536"/>
                </a:lnTo>
                <a:lnTo>
                  <a:pt x="698" y="504"/>
                </a:lnTo>
                <a:lnTo>
                  <a:pt x="710" y="470"/>
                </a:lnTo>
                <a:lnTo>
                  <a:pt x="718" y="436"/>
                </a:lnTo>
                <a:lnTo>
                  <a:pt x="724" y="400"/>
                </a:lnTo>
                <a:lnTo>
                  <a:pt x="726" y="362"/>
                </a:lnTo>
                <a:lnTo>
                  <a:pt x="724" y="326"/>
                </a:lnTo>
                <a:lnTo>
                  <a:pt x="718" y="290"/>
                </a:lnTo>
                <a:lnTo>
                  <a:pt x="710" y="254"/>
                </a:lnTo>
                <a:lnTo>
                  <a:pt x="698" y="222"/>
                </a:lnTo>
                <a:lnTo>
                  <a:pt x="682" y="190"/>
                </a:lnTo>
                <a:lnTo>
                  <a:pt x="664" y="160"/>
                </a:lnTo>
                <a:lnTo>
                  <a:pt x="644" y="132"/>
                </a:lnTo>
                <a:lnTo>
                  <a:pt x="620" y="106"/>
                </a:lnTo>
                <a:lnTo>
                  <a:pt x="594" y="82"/>
                </a:lnTo>
                <a:lnTo>
                  <a:pt x="566" y="62"/>
                </a:lnTo>
                <a:lnTo>
                  <a:pt x="536" y="44"/>
                </a:lnTo>
                <a:lnTo>
                  <a:pt x="504" y="28"/>
                </a:lnTo>
                <a:lnTo>
                  <a:pt x="472" y="16"/>
                </a:lnTo>
                <a:lnTo>
                  <a:pt x="436" y="8"/>
                </a:lnTo>
                <a:lnTo>
                  <a:pt x="400" y="2"/>
                </a:lnTo>
                <a:lnTo>
                  <a:pt x="364" y="0"/>
                </a:lnTo>
                <a:close/>
                <a:moveTo>
                  <a:pt x="558" y="206"/>
                </a:moveTo>
                <a:lnTo>
                  <a:pt x="558" y="206"/>
                </a:lnTo>
                <a:lnTo>
                  <a:pt x="560" y="220"/>
                </a:lnTo>
                <a:lnTo>
                  <a:pt x="566" y="234"/>
                </a:lnTo>
                <a:lnTo>
                  <a:pt x="572" y="238"/>
                </a:lnTo>
                <a:lnTo>
                  <a:pt x="576" y="244"/>
                </a:lnTo>
                <a:lnTo>
                  <a:pt x="590" y="250"/>
                </a:lnTo>
                <a:lnTo>
                  <a:pt x="604" y="252"/>
                </a:lnTo>
                <a:lnTo>
                  <a:pt x="604" y="280"/>
                </a:lnTo>
                <a:lnTo>
                  <a:pt x="590" y="278"/>
                </a:lnTo>
                <a:lnTo>
                  <a:pt x="576" y="274"/>
                </a:lnTo>
                <a:lnTo>
                  <a:pt x="564" y="268"/>
                </a:lnTo>
                <a:lnTo>
                  <a:pt x="552" y="258"/>
                </a:lnTo>
                <a:lnTo>
                  <a:pt x="542" y="246"/>
                </a:lnTo>
                <a:lnTo>
                  <a:pt x="536" y="234"/>
                </a:lnTo>
                <a:lnTo>
                  <a:pt x="532" y="220"/>
                </a:lnTo>
                <a:lnTo>
                  <a:pt x="530" y="206"/>
                </a:lnTo>
                <a:lnTo>
                  <a:pt x="558" y="206"/>
                </a:lnTo>
                <a:close/>
                <a:moveTo>
                  <a:pt x="124" y="206"/>
                </a:moveTo>
                <a:lnTo>
                  <a:pt x="156" y="206"/>
                </a:lnTo>
                <a:lnTo>
                  <a:pt x="156" y="212"/>
                </a:lnTo>
                <a:lnTo>
                  <a:pt x="154" y="218"/>
                </a:lnTo>
                <a:lnTo>
                  <a:pt x="150" y="224"/>
                </a:lnTo>
                <a:lnTo>
                  <a:pt x="146" y="230"/>
                </a:lnTo>
                <a:lnTo>
                  <a:pt x="142" y="234"/>
                </a:lnTo>
                <a:lnTo>
                  <a:pt x="136" y="236"/>
                </a:lnTo>
                <a:lnTo>
                  <a:pt x="130" y="238"/>
                </a:lnTo>
                <a:lnTo>
                  <a:pt x="124" y="238"/>
                </a:lnTo>
                <a:lnTo>
                  <a:pt x="124" y="206"/>
                </a:lnTo>
                <a:close/>
                <a:moveTo>
                  <a:pt x="124" y="252"/>
                </a:moveTo>
                <a:lnTo>
                  <a:pt x="124" y="252"/>
                </a:lnTo>
                <a:lnTo>
                  <a:pt x="138" y="250"/>
                </a:lnTo>
                <a:lnTo>
                  <a:pt x="150" y="244"/>
                </a:lnTo>
                <a:lnTo>
                  <a:pt x="156" y="238"/>
                </a:lnTo>
                <a:lnTo>
                  <a:pt x="160" y="234"/>
                </a:lnTo>
                <a:lnTo>
                  <a:pt x="168" y="220"/>
                </a:lnTo>
                <a:lnTo>
                  <a:pt x="170" y="206"/>
                </a:lnTo>
                <a:lnTo>
                  <a:pt x="196" y="206"/>
                </a:lnTo>
                <a:lnTo>
                  <a:pt x="196" y="220"/>
                </a:lnTo>
                <a:lnTo>
                  <a:pt x="192" y="234"/>
                </a:lnTo>
                <a:lnTo>
                  <a:pt x="184" y="246"/>
                </a:lnTo>
                <a:lnTo>
                  <a:pt x="174" y="258"/>
                </a:lnTo>
                <a:lnTo>
                  <a:pt x="164" y="268"/>
                </a:lnTo>
                <a:lnTo>
                  <a:pt x="150" y="274"/>
                </a:lnTo>
                <a:lnTo>
                  <a:pt x="138" y="278"/>
                </a:lnTo>
                <a:lnTo>
                  <a:pt x="124" y="280"/>
                </a:lnTo>
                <a:lnTo>
                  <a:pt x="124" y="252"/>
                </a:lnTo>
                <a:close/>
                <a:moveTo>
                  <a:pt x="604" y="428"/>
                </a:moveTo>
                <a:lnTo>
                  <a:pt x="604" y="428"/>
                </a:lnTo>
                <a:lnTo>
                  <a:pt x="594" y="406"/>
                </a:lnTo>
                <a:lnTo>
                  <a:pt x="586" y="382"/>
                </a:lnTo>
                <a:lnTo>
                  <a:pt x="580" y="360"/>
                </a:lnTo>
                <a:lnTo>
                  <a:pt x="578" y="336"/>
                </a:lnTo>
                <a:lnTo>
                  <a:pt x="576" y="344"/>
                </a:lnTo>
                <a:lnTo>
                  <a:pt x="576" y="370"/>
                </a:lnTo>
                <a:lnTo>
                  <a:pt x="580" y="392"/>
                </a:lnTo>
                <a:lnTo>
                  <a:pt x="586" y="414"/>
                </a:lnTo>
                <a:lnTo>
                  <a:pt x="594" y="436"/>
                </a:lnTo>
                <a:lnTo>
                  <a:pt x="604" y="456"/>
                </a:lnTo>
                <a:lnTo>
                  <a:pt x="604" y="502"/>
                </a:lnTo>
                <a:lnTo>
                  <a:pt x="590" y="484"/>
                </a:lnTo>
                <a:lnTo>
                  <a:pt x="576" y="464"/>
                </a:lnTo>
                <a:lnTo>
                  <a:pt x="566" y="440"/>
                </a:lnTo>
                <a:lnTo>
                  <a:pt x="558" y="416"/>
                </a:lnTo>
                <a:lnTo>
                  <a:pt x="552" y="392"/>
                </a:lnTo>
                <a:lnTo>
                  <a:pt x="550" y="366"/>
                </a:lnTo>
                <a:lnTo>
                  <a:pt x="548" y="394"/>
                </a:lnTo>
                <a:lnTo>
                  <a:pt x="550" y="420"/>
                </a:lnTo>
                <a:lnTo>
                  <a:pt x="554" y="444"/>
                </a:lnTo>
                <a:lnTo>
                  <a:pt x="562" y="470"/>
                </a:lnTo>
                <a:lnTo>
                  <a:pt x="574" y="492"/>
                </a:lnTo>
                <a:lnTo>
                  <a:pt x="582" y="506"/>
                </a:lnTo>
                <a:lnTo>
                  <a:pt x="592" y="520"/>
                </a:lnTo>
                <a:lnTo>
                  <a:pt x="134" y="520"/>
                </a:lnTo>
                <a:lnTo>
                  <a:pt x="144" y="506"/>
                </a:lnTo>
                <a:lnTo>
                  <a:pt x="154" y="492"/>
                </a:lnTo>
                <a:lnTo>
                  <a:pt x="164" y="470"/>
                </a:lnTo>
                <a:lnTo>
                  <a:pt x="172" y="444"/>
                </a:lnTo>
                <a:lnTo>
                  <a:pt x="178" y="420"/>
                </a:lnTo>
                <a:lnTo>
                  <a:pt x="180" y="394"/>
                </a:lnTo>
                <a:lnTo>
                  <a:pt x="178" y="366"/>
                </a:lnTo>
                <a:lnTo>
                  <a:pt x="174" y="392"/>
                </a:lnTo>
                <a:lnTo>
                  <a:pt x="170" y="416"/>
                </a:lnTo>
                <a:lnTo>
                  <a:pt x="162" y="440"/>
                </a:lnTo>
                <a:lnTo>
                  <a:pt x="150" y="464"/>
                </a:lnTo>
                <a:lnTo>
                  <a:pt x="138" y="484"/>
                </a:lnTo>
                <a:lnTo>
                  <a:pt x="124" y="502"/>
                </a:lnTo>
                <a:lnTo>
                  <a:pt x="124" y="456"/>
                </a:lnTo>
                <a:lnTo>
                  <a:pt x="134" y="436"/>
                </a:lnTo>
                <a:lnTo>
                  <a:pt x="142" y="414"/>
                </a:lnTo>
                <a:lnTo>
                  <a:pt x="148" y="392"/>
                </a:lnTo>
                <a:lnTo>
                  <a:pt x="150" y="370"/>
                </a:lnTo>
                <a:lnTo>
                  <a:pt x="150" y="356"/>
                </a:lnTo>
                <a:lnTo>
                  <a:pt x="150" y="344"/>
                </a:lnTo>
                <a:lnTo>
                  <a:pt x="150" y="336"/>
                </a:lnTo>
                <a:lnTo>
                  <a:pt x="146" y="360"/>
                </a:lnTo>
                <a:lnTo>
                  <a:pt x="142" y="382"/>
                </a:lnTo>
                <a:lnTo>
                  <a:pt x="134" y="406"/>
                </a:lnTo>
                <a:lnTo>
                  <a:pt x="124" y="428"/>
                </a:lnTo>
                <a:lnTo>
                  <a:pt x="124" y="294"/>
                </a:lnTo>
                <a:lnTo>
                  <a:pt x="140" y="292"/>
                </a:lnTo>
                <a:lnTo>
                  <a:pt x="148" y="290"/>
                </a:lnTo>
                <a:lnTo>
                  <a:pt x="150" y="290"/>
                </a:lnTo>
                <a:lnTo>
                  <a:pt x="166" y="282"/>
                </a:lnTo>
                <a:lnTo>
                  <a:pt x="174" y="278"/>
                </a:lnTo>
                <a:lnTo>
                  <a:pt x="184" y="268"/>
                </a:lnTo>
                <a:lnTo>
                  <a:pt x="194" y="258"/>
                </a:lnTo>
                <a:lnTo>
                  <a:pt x="200" y="246"/>
                </a:lnTo>
                <a:lnTo>
                  <a:pt x="206" y="234"/>
                </a:lnTo>
                <a:lnTo>
                  <a:pt x="210" y="220"/>
                </a:lnTo>
                <a:lnTo>
                  <a:pt x="210" y="206"/>
                </a:lnTo>
                <a:lnTo>
                  <a:pt x="238" y="206"/>
                </a:lnTo>
                <a:lnTo>
                  <a:pt x="490" y="206"/>
                </a:lnTo>
                <a:lnTo>
                  <a:pt x="516" y="206"/>
                </a:lnTo>
                <a:lnTo>
                  <a:pt x="518" y="220"/>
                </a:lnTo>
                <a:lnTo>
                  <a:pt x="520" y="234"/>
                </a:lnTo>
                <a:lnTo>
                  <a:pt x="526" y="246"/>
                </a:lnTo>
                <a:lnTo>
                  <a:pt x="534" y="258"/>
                </a:lnTo>
                <a:lnTo>
                  <a:pt x="542" y="268"/>
                </a:lnTo>
                <a:lnTo>
                  <a:pt x="554" y="278"/>
                </a:lnTo>
                <a:lnTo>
                  <a:pt x="562" y="282"/>
                </a:lnTo>
                <a:lnTo>
                  <a:pt x="576" y="290"/>
                </a:lnTo>
                <a:lnTo>
                  <a:pt x="578" y="290"/>
                </a:lnTo>
                <a:lnTo>
                  <a:pt x="580" y="290"/>
                </a:lnTo>
                <a:lnTo>
                  <a:pt x="588" y="292"/>
                </a:lnTo>
                <a:lnTo>
                  <a:pt x="604" y="294"/>
                </a:lnTo>
                <a:lnTo>
                  <a:pt x="604" y="320"/>
                </a:lnTo>
                <a:lnTo>
                  <a:pt x="604" y="428"/>
                </a:lnTo>
                <a:close/>
                <a:moveTo>
                  <a:pt x="604" y="238"/>
                </a:moveTo>
                <a:lnTo>
                  <a:pt x="604" y="238"/>
                </a:lnTo>
                <a:lnTo>
                  <a:pt x="598" y="238"/>
                </a:lnTo>
                <a:lnTo>
                  <a:pt x="592" y="236"/>
                </a:lnTo>
                <a:lnTo>
                  <a:pt x="586" y="234"/>
                </a:lnTo>
                <a:lnTo>
                  <a:pt x="580" y="230"/>
                </a:lnTo>
                <a:lnTo>
                  <a:pt x="576" y="224"/>
                </a:lnTo>
                <a:lnTo>
                  <a:pt x="574" y="218"/>
                </a:lnTo>
                <a:lnTo>
                  <a:pt x="572" y="212"/>
                </a:lnTo>
                <a:lnTo>
                  <a:pt x="572" y="206"/>
                </a:lnTo>
                <a:lnTo>
                  <a:pt x="604" y="206"/>
                </a:lnTo>
                <a:lnTo>
                  <a:pt x="604" y="238"/>
                </a:lnTo>
                <a:close/>
                <a:moveTo>
                  <a:pt x="540" y="302"/>
                </a:moveTo>
                <a:lnTo>
                  <a:pt x="540" y="302"/>
                </a:lnTo>
                <a:lnTo>
                  <a:pt x="524" y="288"/>
                </a:lnTo>
                <a:lnTo>
                  <a:pt x="510" y="272"/>
                </a:lnTo>
                <a:lnTo>
                  <a:pt x="500" y="254"/>
                </a:lnTo>
                <a:lnTo>
                  <a:pt x="492" y="234"/>
                </a:lnTo>
                <a:lnTo>
                  <a:pt x="234" y="234"/>
                </a:lnTo>
                <a:lnTo>
                  <a:pt x="228" y="254"/>
                </a:lnTo>
                <a:lnTo>
                  <a:pt x="216" y="272"/>
                </a:lnTo>
                <a:lnTo>
                  <a:pt x="202" y="288"/>
                </a:lnTo>
                <a:lnTo>
                  <a:pt x="186" y="302"/>
                </a:lnTo>
                <a:lnTo>
                  <a:pt x="196" y="324"/>
                </a:lnTo>
                <a:lnTo>
                  <a:pt x="202" y="348"/>
                </a:lnTo>
                <a:lnTo>
                  <a:pt x="206" y="370"/>
                </a:lnTo>
                <a:lnTo>
                  <a:pt x="206" y="394"/>
                </a:lnTo>
                <a:lnTo>
                  <a:pt x="206" y="420"/>
                </a:lnTo>
                <a:lnTo>
                  <a:pt x="200" y="444"/>
                </a:lnTo>
                <a:lnTo>
                  <a:pt x="194" y="468"/>
                </a:lnTo>
                <a:lnTo>
                  <a:pt x="184" y="492"/>
                </a:lnTo>
                <a:lnTo>
                  <a:pt x="544" y="492"/>
                </a:lnTo>
                <a:lnTo>
                  <a:pt x="534" y="468"/>
                </a:lnTo>
                <a:lnTo>
                  <a:pt x="526" y="444"/>
                </a:lnTo>
                <a:lnTo>
                  <a:pt x="522" y="420"/>
                </a:lnTo>
                <a:lnTo>
                  <a:pt x="520" y="394"/>
                </a:lnTo>
                <a:lnTo>
                  <a:pt x="522" y="370"/>
                </a:lnTo>
                <a:lnTo>
                  <a:pt x="526" y="348"/>
                </a:lnTo>
                <a:lnTo>
                  <a:pt x="532" y="324"/>
                </a:lnTo>
                <a:lnTo>
                  <a:pt x="540" y="30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261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ivider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Watermark design template" id="{9D1F7800-D88B-4456-B4D7-D80839F0DC16}" vid="{48A69CA1-4DF5-4556-B86D-B299B8F349FA}"/>
    </a:ext>
  </a:extLst>
</a:theme>
</file>

<file path=ppt/theme/theme2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179E9E3-37F6-48A1-9F8E-150B0F8195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DCM_Template_130806_2-1</Template>
  <TotalTime>0</TotalTime>
  <Words>532</Words>
  <Application>Microsoft Macintosh PowerPoint</Application>
  <PresentationFormat>Custom</PresentationFormat>
  <Paragraphs>58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Divider Slides</vt:lpstr>
      <vt:lpstr>think-cell Slide</vt:lpstr>
      <vt:lpstr>Christmas at picturehouse</vt:lpstr>
      <vt:lpstr>Christmas at picturehouse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2014-03-31T10:14:06Z</dcterms:created>
  <dcterms:modified xsi:type="dcterms:W3CDTF">2015-09-15T16:03:42Z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</Properties>
</file>