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17" r:id="rId3"/>
  </p:sldMasterIdLst>
  <p:notesMasterIdLst>
    <p:notesMasterId r:id="rId10"/>
  </p:notesMasterIdLst>
  <p:sldIdLst>
    <p:sldId id="2147476416" r:id="rId4"/>
    <p:sldId id="2147476417" r:id="rId5"/>
    <p:sldId id="2147476415" r:id="rId6"/>
    <p:sldId id="2145704411" r:id="rId7"/>
    <p:sldId id="2145704414" r:id="rId8"/>
    <p:sldId id="44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F70FA45-1BFF-4CC7-8215-82B0BFC1F3F0}">
          <p14:sldIdLst>
            <p14:sldId id="2147476416"/>
            <p14:sldId id="2147476417"/>
          </p14:sldIdLst>
        </p14:section>
        <p14:section name="Ident Takeover" id="{440854F8-F893-483F-A864-DF6B9B8A1CA9}">
          <p14:sldIdLst>
            <p14:sldId id="2147476415"/>
            <p14:sldId id="2145704411"/>
          </p14:sldIdLst>
        </p14:section>
        <p14:section name="Blipverts" id="{A3F1EC1A-52A3-4219-8850-AC874E816E6A}">
          <p14:sldIdLst>
            <p14:sldId id="2145704414"/>
            <p14:sldId id="4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3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Meenan" userId="8ff6c46e-ef0d-4733-8481-4d10431d2a83" providerId="ADAL" clId="{C2835877-03F0-4797-90A8-186D0EACB019}"/>
    <pc:docChg chg="modSld">
      <pc:chgData name="Scott Meenan" userId="8ff6c46e-ef0d-4733-8481-4d10431d2a83" providerId="ADAL" clId="{C2835877-03F0-4797-90A8-186D0EACB019}" dt="2025-03-26T15:36:31.615" v="0" actId="20577"/>
      <pc:docMkLst>
        <pc:docMk/>
      </pc:docMkLst>
      <pc:sldChg chg="modSp mod">
        <pc:chgData name="Scott Meenan" userId="8ff6c46e-ef0d-4733-8481-4d10431d2a83" providerId="ADAL" clId="{C2835877-03F0-4797-90A8-186D0EACB019}" dt="2025-03-26T15:36:31.615" v="0" actId="20577"/>
        <pc:sldMkLst>
          <pc:docMk/>
          <pc:sldMk cId="1698168107" sldId="2147476417"/>
        </pc:sldMkLst>
        <pc:spChg chg="mod">
          <ac:chgData name="Scott Meenan" userId="8ff6c46e-ef0d-4733-8481-4d10431d2a83" providerId="ADAL" clId="{C2835877-03F0-4797-90A8-186D0EACB019}" dt="2025-03-26T15:36:31.615" v="0" actId="20577"/>
          <ac:spMkLst>
            <pc:docMk/>
            <pc:sldMk cId="1698168107" sldId="2147476417"/>
            <ac:spMk id="5" creationId="{43B6ABEB-AAB0-4A17-A3AA-E1B74D59D119}"/>
          </ac:spMkLst>
        </pc:spChg>
      </pc:sldChg>
    </pc:docChg>
  </pc:docChgLst>
  <pc:docChgLst>
    <pc:chgData name="Amelia Radford" userId="8f0a28a7-6dc9-4763-89d4-04e71f60afa0" providerId="ADAL" clId="{4D82515C-96C9-4684-B150-C3D83D1E3C47}"/>
    <pc:docChg chg="modSld modSection">
      <pc:chgData name="Amelia Radford" userId="8f0a28a7-6dc9-4763-89d4-04e71f60afa0" providerId="ADAL" clId="{4D82515C-96C9-4684-B150-C3D83D1E3C47}" dt="2025-03-11T16:45:35.695" v="62" actId="17846"/>
      <pc:docMkLst>
        <pc:docMk/>
      </pc:docMkLst>
      <pc:sldChg chg="modSp mod">
        <pc:chgData name="Amelia Radford" userId="8f0a28a7-6dc9-4763-89d4-04e71f60afa0" providerId="ADAL" clId="{4D82515C-96C9-4684-B150-C3D83D1E3C47}" dt="2025-03-11T16:44:09.037" v="16" actId="404"/>
        <pc:sldMkLst>
          <pc:docMk/>
          <pc:sldMk cId="2140031097" sldId="2147476416"/>
        </pc:sldMkLst>
        <pc:spChg chg="mod">
          <ac:chgData name="Amelia Radford" userId="8f0a28a7-6dc9-4763-89d4-04e71f60afa0" providerId="ADAL" clId="{4D82515C-96C9-4684-B150-C3D83D1E3C47}" dt="2025-03-11T16:44:09.037" v="16" actId="404"/>
          <ac:spMkLst>
            <pc:docMk/>
            <pc:sldMk cId="2140031097" sldId="2147476416"/>
            <ac:spMk id="2" creationId="{BFD5F27C-6713-591C-83B5-69545E74095A}"/>
          </ac:spMkLst>
        </pc:spChg>
      </pc:sldChg>
      <pc:sldChg chg="modSp mod">
        <pc:chgData name="Amelia Radford" userId="8f0a28a7-6dc9-4763-89d4-04e71f60afa0" providerId="ADAL" clId="{4D82515C-96C9-4684-B150-C3D83D1E3C47}" dt="2025-03-11T16:45:10.218" v="61" actId="20577"/>
        <pc:sldMkLst>
          <pc:docMk/>
          <pc:sldMk cId="1698168107" sldId="2147476417"/>
        </pc:sldMkLst>
        <pc:spChg chg="mod">
          <ac:chgData name="Amelia Radford" userId="8f0a28a7-6dc9-4763-89d4-04e71f60afa0" providerId="ADAL" clId="{4D82515C-96C9-4684-B150-C3D83D1E3C47}" dt="2025-03-11T16:45:10.218" v="61" actId="20577"/>
          <ac:spMkLst>
            <pc:docMk/>
            <pc:sldMk cId="1698168107" sldId="2147476417"/>
            <ac:spMk id="5" creationId="{43B6ABEB-AAB0-4A17-A3AA-E1B74D59D11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12737881449001E-2"/>
          <c:y val="0.18185702512318999"/>
          <c:w val="0.95117440923918595"/>
          <c:h val="0.61630838684011802"/>
        </c:manualLayout>
      </c:layout>
      <c:barChart>
        <c:barDir val="col"/>
        <c:grouping val="clustered"/>
        <c:varyColors val="0"/>
        <c:ser>
          <c:idx val="0"/>
          <c:order val="0"/>
          <c:tx>
            <c:strRef>
              <c:f>Sheet1!$B$1</c:f>
              <c:strCache>
                <c:ptCount val="1"/>
                <c:pt idx="0">
                  <c:v>Better Impression</c:v>
                </c:pt>
              </c:strCache>
            </c:strRef>
          </c:tx>
          <c:spPr>
            <a:solidFill>
              <a:srgbClr val="D5D5D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7B72-B342-B478-00D1EB922252}"/>
              </c:ext>
            </c:extLst>
          </c:dPt>
          <c:dPt>
            <c:idx val="1"/>
            <c:invertIfNegative val="0"/>
            <c:bubble3D val="0"/>
            <c:spPr>
              <a:solidFill>
                <a:srgbClr val="FB3449"/>
              </a:solidFill>
              <a:ln>
                <a:noFill/>
              </a:ln>
              <a:effectLst/>
            </c:spPr>
            <c:extLst>
              <c:ext xmlns:c16="http://schemas.microsoft.com/office/drawing/2014/chart" uri="{C3380CC4-5D6E-409C-BE32-E72D297353CC}">
                <c16:uniqueId val="{00000003-7B72-B342-B478-00D1EB922252}"/>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7B72-B342-B478-00D1EB922252}"/>
              </c:ext>
            </c:extLst>
          </c:dPt>
          <c:cat>
            <c:strRef>
              <c:f>Sheet1!$A$2:$A$4</c:f>
              <c:strCache>
                <c:ptCount val="3"/>
                <c:pt idx="0">
                  <c:v>Not exposed to cinema</c:v>
                </c:pt>
                <c:pt idx="1">
                  <c:v>Exposed to cinema</c:v>
                </c:pt>
                <c:pt idx="2">
                  <c:v>Contextual/Bespoke exposed</c:v>
                </c:pt>
              </c:strCache>
            </c:strRef>
          </c:cat>
          <c:val>
            <c:numRef>
              <c:f>Sheet1!$B$2:$B$4</c:f>
              <c:numCache>
                <c:formatCode>0.00%</c:formatCode>
                <c:ptCount val="3"/>
                <c:pt idx="0">
                  <c:v>0.28999999999999998</c:v>
                </c:pt>
                <c:pt idx="1">
                  <c:v>0.4</c:v>
                </c:pt>
                <c:pt idx="2" formatCode="0%">
                  <c:v>0.45</c:v>
                </c:pt>
              </c:numCache>
            </c:numRef>
          </c:val>
          <c:extLst>
            <c:ext xmlns:c16="http://schemas.microsoft.com/office/drawing/2014/chart" uri="{C3380CC4-5D6E-409C-BE32-E72D297353CC}">
              <c16:uniqueId val="{00000006-7B72-B342-B478-00D1EB922252}"/>
            </c:ext>
          </c:extLst>
        </c:ser>
        <c:dLbls>
          <c:showLegendKey val="0"/>
          <c:showVal val="0"/>
          <c:showCatName val="0"/>
          <c:showSerName val="0"/>
          <c:showPercent val="0"/>
          <c:showBubbleSize val="0"/>
        </c:dLbls>
        <c:gapWidth val="219"/>
        <c:overlap val="-27"/>
        <c:axId val="-1168373888"/>
        <c:axId val="-1168371136"/>
      </c:barChart>
      <c:catAx>
        <c:axId val="-11683738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rgbClr val="FFFFFF"/>
                </a:solidFill>
                <a:latin typeface="Arial" charset="0"/>
                <a:ea typeface="Arial" charset="0"/>
                <a:cs typeface="Arial" charset="0"/>
              </a:defRPr>
            </a:pPr>
            <a:endParaRPr lang="en-US"/>
          </a:p>
        </c:txPr>
        <c:crossAx val="-1168371136"/>
        <c:crosses val="autoZero"/>
        <c:auto val="1"/>
        <c:lblAlgn val="ctr"/>
        <c:lblOffset val="100"/>
        <c:noMultiLvlLbl val="0"/>
      </c:catAx>
      <c:valAx>
        <c:axId val="-1168371136"/>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116837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6477457598723E-2"/>
          <c:y val="0.1818570191424087"/>
          <c:w val="0.98235358324828825"/>
          <c:h val="0.61630838684011802"/>
        </c:manualLayout>
      </c:layout>
      <c:barChart>
        <c:barDir val="col"/>
        <c:grouping val="clustered"/>
        <c:varyColors val="0"/>
        <c:ser>
          <c:idx val="0"/>
          <c:order val="0"/>
          <c:tx>
            <c:strRef>
              <c:f>Sheet1!$B$1</c:f>
              <c:strCache>
                <c:ptCount val="1"/>
                <c:pt idx="0">
                  <c:v>Better Impression</c:v>
                </c:pt>
              </c:strCache>
            </c:strRef>
          </c:tx>
          <c:spPr>
            <a:solidFill>
              <a:srgbClr val="D5D5D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5AC8-0045-85A0-2B56D76204F5}"/>
              </c:ext>
            </c:extLst>
          </c:dPt>
          <c:dPt>
            <c:idx val="1"/>
            <c:invertIfNegative val="0"/>
            <c:bubble3D val="0"/>
            <c:spPr>
              <a:solidFill>
                <a:srgbClr val="FB3449"/>
              </a:solidFill>
              <a:ln>
                <a:noFill/>
              </a:ln>
              <a:effectLst/>
            </c:spPr>
            <c:extLst>
              <c:ext xmlns:c16="http://schemas.microsoft.com/office/drawing/2014/chart" uri="{C3380CC4-5D6E-409C-BE32-E72D297353CC}">
                <c16:uniqueId val="{00000003-5AC8-0045-85A0-2B56D76204F5}"/>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5-5AC8-0045-85A0-2B56D76204F5}"/>
              </c:ext>
            </c:extLst>
          </c:dPt>
          <c:cat>
            <c:strRef>
              <c:f>Sheet1!$A$2:$A$4</c:f>
              <c:strCache>
                <c:ptCount val="3"/>
                <c:pt idx="0">
                  <c:v>Not exposed to cinema</c:v>
                </c:pt>
                <c:pt idx="1">
                  <c:v>Exposed to cinema</c:v>
                </c:pt>
                <c:pt idx="2">
                  <c:v>Bespoke/Contextual exposed</c:v>
                </c:pt>
              </c:strCache>
            </c:strRef>
          </c:cat>
          <c:val>
            <c:numRef>
              <c:f>Sheet1!$B$2:$B$4</c:f>
              <c:numCache>
                <c:formatCode>0.00%</c:formatCode>
                <c:ptCount val="3"/>
                <c:pt idx="0">
                  <c:v>0.49</c:v>
                </c:pt>
                <c:pt idx="1">
                  <c:v>0.59</c:v>
                </c:pt>
                <c:pt idx="2" formatCode="0%">
                  <c:v>0.65</c:v>
                </c:pt>
              </c:numCache>
            </c:numRef>
          </c:val>
          <c:extLst>
            <c:ext xmlns:c16="http://schemas.microsoft.com/office/drawing/2014/chart" uri="{C3380CC4-5D6E-409C-BE32-E72D297353CC}">
              <c16:uniqueId val="{00000006-5AC8-0045-85A0-2B56D76204F5}"/>
            </c:ext>
          </c:extLst>
        </c:ser>
        <c:dLbls>
          <c:showLegendKey val="0"/>
          <c:showVal val="0"/>
          <c:showCatName val="0"/>
          <c:showSerName val="0"/>
          <c:showPercent val="0"/>
          <c:showBubbleSize val="0"/>
        </c:dLbls>
        <c:gapWidth val="219"/>
        <c:overlap val="-27"/>
        <c:axId val="-1168357552"/>
        <c:axId val="-1168354800"/>
      </c:barChart>
      <c:catAx>
        <c:axId val="-1168357552"/>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rgbClr val="FFFFFF"/>
                </a:solidFill>
                <a:latin typeface="Arial" charset="0"/>
                <a:ea typeface="Arial" charset="0"/>
                <a:cs typeface="Arial" charset="0"/>
              </a:defRPr>
            </a:pPr>
            <a:endParaRPr lang="en-US"/>
          </a:p>
        </c:txPr>
        <c:crossAx val="-1168354800"/>
        <c:crosses val="autoZero"/>
        <c:auto val="1"/>
        <c:lblAlgn val="ctr"/>
        <c:lblOffset val="100"/>
        <c:noMultiLvlLbl val="0"/>
      </c:catAx>
      <c:valAx>
        <c:axId val="-1168354800"/>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116835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Recall</c:v>
                </c:pt>
              </c:strCache>
            </c:strRef>
          </c:tx>
          <c:spPr>
            <a:solidFill>
              <a:srgbClr val="FB3449"/>
            </a:solidFill>
            <a:ln>
              <a:noFill/>
            </a:ln>
          </c:spPr>
          <c:dPt>
            <c:idx val="0"/>
            <c:bubble3D val="0"/>
            <c:spPr>
              <a:solidFill>
                <a:srgbClr val="FB3449"/>
              </a:solidFill>
              <a:ln w="19050">
                <a:noFill/>
              </a:ln>
              <a:effectLst/>
            </c:spPr>
            <c:extLst>
              <c:ext xmlns:c16="http://schemas.microsoft.com/office/drawing/2014/chart" uri="{C3380CC4-5D6E-409C-BE32-E72D297353CC}">
                <c16:uniqueId val="{00000001-EE5C-497B-A52E-2A288AE96975}"/>
              </c:ext>
            </c:extLst>
          </c:dPt>
          <c:dPt>
            <c:idx val="1"/>
            <c:bubble3D val="0"/>
            <c:spPr>
              <a:solidFill>
                <a:srgbClr val="FFFFFF"/>
              </a:solidFill>
              <a:ln w="19050">
                <a:noFill/>
              </a:ln>
              <a:effectLst/>
            </c:spPr>
            <c:extLst>
              <c:ext xmlns:c16="http://schemas.microsoft.com/office/drawing/2014/chart" uri="{C3380CC4-5D6E-409C-BE32-E72D297353CC}">
                <c16:uniqueId val="{00000003-EE5C-497B-A52E-2A288AE96975}"/>
              </c:ext>
            </c:extLst>
          </c:dPt>
          <c:dPt>
            <c:idx val="2"/>
            <c:bubble3D val="0"/>
            <c:spPr>
              <a:solidFill>
                <a:srgbClr val="FB3449"/>
              </a:solidFill>
              <a:ln w="19050">
                <a:noFill/>
              </a:ln>
              <a:effectLst/>
            </c:spPr>
            <c:extLst>
              <c:ext xmlns:c16="http://schemas.microsoft.com/office/drawing/2014/chart" uri="{C3380CC4-5D6E-409C-BE32-E72D297353CC}">
                <c16:uniqueId val="{00000005-EE5C-497B-A52E-2A288AE96975}"/>
              </c:ext>
            </c:extLst>
          </c:dPt>
          <c:dLbls>
            <c:delete val="1"/>
          </c:dLbls>
          <c:cat>
            <c:strRef>
              <c:f>Sheet1!$A$2:$A$3</c:f>
              <c:strCache>
                <c:ptCount val="2"/>
                <c:pt idx="0">
                  <c:v>Yes</c:v>
                </c:pt>
                <c:pt idx="1">
                  <c:v>No</c:v>
                </c:pt>
              </c:strCache>
            </c:strRef>
          </c:cat>
          <c:val>
            <c:numRef>
              <c:f>Sheet1!$B$2:$B$3</c:f>
              <c:numCache>
                <c:formatCode>0%</c:formatCode>
                <c:ptCount val="2"/>
                <c:pt idx="0">
                  <c:v>0.68</c:v>
                </c:pt>
                <c:pt idx="1">
                  <c:v>0.31999999999999995</c:v>
                </c:pt>
              </c:numCache>
            </c:numRef>
          </c:val>
          <c:extLst>
            <c:ext xmlns:c16="http://schemas.microsoft.com/office/drawing/2014/chart" uri="{C3380CC4-5D6E-409C-BE32-E72D297353CC}">
              <c16:uniqueId val="{00000006-EE5C-497B-A52E-2A288AE96975}"/>
            </c:ext>
          </c:extLst>
        </c:ser>
        <c:dLbls>
          <c:showLegendKey val="0"/>
          <c:showVal val="1"/>
          <c:showCatName val="0"/>
          <c:showSerName val="0"/>
          <c:showPercent val="0"/>
          <c:showBubbleSize val="0"/>
          <c:showLeaderLines val="1"/>
        </c:dLbls>
        <c:firstSliceAng val="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FFFFFF"/>
          </a:solidFill>
          <a:latin typeface="Garamond" panose="02020404030301010803"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Recall</c:v>
                </c:pt>
              </c:strCache>
            </c:strRef>
          </c:tx>
          <c:spPr>
            <a:ln>
              <a:noFill/>
            </a:ln>
          </c:spPr>
          <c:dPt>
            <c:idx val="0"/>
            <c:bubble3D val="0"/>
            <c:spPr>
              <a:solidFill>
                <a:srgbClr val="FB3449"/>
              </a:solidFill>
              <a:ln w="19050">
                <a:noFill/>
              </a:ln>
              <a:effectLst/>
            </c:spPr>
            <c:extLst>
              <c:ext xmlns:c16="http://schemas.microsoft.com/office/drawing/2014/chart" uri="{C3380CC4-5D6E-409C-BE32-E72D297353CC}">
                <c16:uniqueId val="{00000001-2804-4DD2-9596-254817F3175B}"/>
              </c:ext>
            </c:extLst>
          </c:dPt>
          <c:dPt>
            <c:idx val="1"/>
            <c:bubble3D val="0"/>
            <c:spPr>
              <a:solidFill>
                <a:srgbClr val="EAEAEA"/>
              </a:solidFill>
              <a:ln w="19050">
                <a:noFill/>
              </a:ln>
              <a:effectLst/>
            </c:spPr>
            <c:extLst>
              <c:ext xmlns:c16="http://schemas.microsoft.com/office/drawing/2014/chart" uri="{C3380CC4-5D6E-409C-BE32-E72D297353CC}">
                <c16:uniqueId val="{00000003-2804-4DD2-9596-254817F3175B}"/>
              </c:ext>
            </c:extLst>
          </c:dPt>
          <c:dPt>
            <c:idx val="2"/>
            <c:bubble3D val="0"/>
            <c:spPr>
              <a:solidFill>
                <a:schemeClr val="accent6"/>
              </a:solidFill>
              <a:ln w="19050">
                <a:noFill/>
              </a:ln>
              <a:effectLst/>
            </c:spPr>
            <c:extLst>
              <c:ext xmlns:c16="http://schemas.microsoft.com/office/drawing/2014/chart" uri="{C3380CC4-5D6E-409C-BE32-E72D297353CC}">
                <c16:uniqueId val="{00000005-2804-4DD2-9596-254817F3175B}"/>
              </c:ext>
            </c:extLst>
          </c:dPt>
          <c:dLbls>
            <c:delete val="1"/>
          </c:dLbls>
          <c:cat>
            <c:strRef>
              <c:f>Sheet1!$A$2:$A$3</c:f>
              <c:strCache>
                <c:ptCount val="2"/>
                <c:pt idx="0">
                  <c:v>Yes</c:v>
                </c:pt>
                <c:pt idx="1">
                  <c:v>No</c:v>
                </c:pt>
              </c:strCache>
            </c:strRef>
          </c:cat>
          <c:val>
            <c:numRef>
              <c:f>Sheet1!$B$2:$B$3</c:f>
              <c:numCache>
                <c:formatCode>0%</c:formatCode>
                <c:ptCount val="2"/>
                <c:pt idx="0">
                  <c:v>0.73</c:v>
                </c:pt>
                <c:pt idx="1">
                  <c:v>0.27</c:v>
                </c:pt>
              </c:numCache>
            </c:numRef>
          </c:val>
          <c:extLst>
            <c:ext xmlns:c16="http://schemas.microsoft.com/office/drawing/2014/chart" uri="{C3380CC4-5D6E-409C-BE32-E72D297353CC}">
              <c16:uniqueId val="{00000006-2804-4DD2-9596-254817F3175B}"/>
            </c:ext>
          </c:extLst>
        </c:ser>
        <c:dLbls>
          <c:showLegendKey val="0"/>
          <c:showVal val="1"/>
          <c:showCatName val="0"/>
          <c:showSerName val="0"/>
          <c:showPercent val="0"/>
          <c:showBubbleSize val="0"/>
          <c:showLeaderLines val="1"/>
        </c:dLbls>
        <c:firstSliceAng val="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FFFFFF"/>
          </a:solidFill>
          <a:latin typeface="Garamond" panose="02020404030301010803"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Recall</c:v>
                </c:pt>
              </c:strCache>
            </c:strRef>
          </c:tx>
          <c:spPr>
            <a:ln>
              <a:noFill/>
            </a:ln>
          </c:spPr>
          <c:dPt>
            <c:idx val="0"/>
            <c:bubble3D val="0"/>
            <c:spPr>
              <a:solidFill>
                <a:srgbClr val="FB3449"/>
              </a:solidFill>
              <a:ln w="19050">
                <a:noFill/>
              </a:ln>
              <a:effectLst/>
            </c:spPr>
            <c:extLst>
              <c:ext xmlns:c16="http://schemas.microsoft.com/office/drawing/2014/chart" uri="{C3380CC4-5D6E-409C-BE32-E72D297353CC}">
                <c16:uniqueId val="{00000001-A628-4C5A-B4EB-150936904393}"/>
              </c:ext>
            </c:extLst>
          </c:dPt>
          <c:dPt>
            <c:idx val="1"/>
            <c:bubble3D val="0"/>
            <c:spPr>
              <a:solidFill>
                <a:srgbClr val="EAEAEA"/>
              </a:solidFill>
              <a:ln w="19050">
                <a:noFill/>
              </a:ln>
              <a:effectLst/>
            </c:spPr>
            <c:extLst>
              <c:ext xmlns:c16="http://schemas.microsoft.com/office/drawing/2014/chart" uri="{C3380CC4-5D6E-409C-BE32-E72D297353CC}">
                <c16:uniqueId val="{00000003-A628-4C5A-B4EB-150936904393}"/>
              </c:ext>
            </c:extLst>
          </c:dPt>
          <c:dPt>
            <c:idx val="2"/>
            <c:bubble3D val="0"/>
            <c:spPr>
              <a:solidFill>
                <a:schemeClr val="accent6"/>
              </a:solidFill>
              <a:ln w="19050">
                <a:noFill/>
              </a:ln>
              <a:effectLst/>
            </c:spPr>
            <c:extLst>
              <c:ext xmlns:c16="http://schemas.microsoft.com/office/drawing/2014/chart" uri="{C3380CC4-5D6E-409C-BE32-E72D297353CC}">
                <c16:uniqueId val="{00000005-A628-4C5A-B4EB-150936904393}"/>
              </c:ext>
            </c:extLst>
          </c:dPt>
          <c:dLbls>
            <c:delete val="1"/>
          </c:dLbls>
          <c:cat>
            <c:strRef>
              <c:f>Sheet1!$A$2:$A$3</c:f>
              <c:strCache>
                <c:ptCount val="2"/>
                <c:pt idx="0">
                  <c:v>Yes</c:v>
                </c:pt>
                <c:pt idx="1">
                  <c:v>No</c:v>
                </c:pt>
              </c:strCache>
            </c:strRef>
          </c:cat>
          <c:val>
            <c:numRef>
              <c:f>Sheet1!$B$2:$B$3</c:f>
              <c:numCache>
                <c:formatCode>0%</c:formatCode>
                <c:ptCount val="2"/>
                <c:pt idx="0">
                  <c:v>0.67</c:v>
                </c:pt>
                <c:pt idx="1">
                  <c:v>0.32999999999999996</c:v>
                </c:pt>
              </c:numCache>
            </c:numRef>
          </c:val>
          <c:extLst>
            <c:ext xmlns:c16="http://schemas.microsoft.com/office/drawing/2014/chart" uri="{C3380CC4-5D6E-409C-BE32-E72D297353CC}">
              <c16:uniqueId val="{00000006-A628-4C5A-B4EB-150936904393}"/>
            </c:ext>
          </c:extLst>
        </c:ser>
        <c:dLbls>
          <c:showLegendKey val="0"/>
          <c:showVal val="1"/>
          <c:showCatName val="0"/>
          <c:showSerName val="0"/>
          <c:showPercent val="0"/>
          <c:showBubbleSize val="0"/>
          <c:showLeaderLines val="1"/>
        </c:dLbls>
        <c:firstSliceAng val="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FFFFFF"/>
          </a:solidFill>
          <a:latin typeface="Garamond" panose="02020404030301010803"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Recall</c:v>
                </c:pt>
              </c:strCache>
            </c:strRef>
          </c:tx>
          <c:spPr>
            <a:ln>
              <a:noFill/>
            </a:ln>
          </c:spPr>
          <c:dPt>
            <c:idx val="0"/>
            <c:bubble3D val="0"/>
            <c:spPr>
              <a:solidFill>
                <a:srgbClr val="FB3449"/>
              </a:solidFill>
              <a:ln w="19050">
                <a:noFill/>
              </a:ln>
              <a:effectLst/>
            </c:spPr>
            <c:extLst>
              <c:ext xmlns:c16="http://schemas.microsoft.com/office/drawing/2014/chart" uri="{C3380CC4-5D6E-409C-BE32-E72D297353CC}">
                <c16:uniqueId val="{00000001-F8EE-4B80-A5F1-F9E1F9FDB96A}"/>
              </c:ext>
            </c:extLst>
          </c:dPt>
          <c:dPt>
            <c:idx val="1"/>
            <c:bubble3D val="0"/>
            <c:spPr>
              <a:solidFill>
                <a:srgbClr val="EAEAEA"/>
              </a:solidFill>
              <a:ln w="19050">
                <a:noFill/>
              </a:ln>
              <a:effectLst/>
            </c:spPr>
            <c:extLst>
              <c:ext xmlns:c16="http://schemas.microsoft.com/office/drawing/2014/chart" uri="{C3380CC4-5D6E-409C-BE32-E72D297353CC}">
                <c16:uniqueId val="{00000003-F8EE-4B80-A5F1-F9E1F9FDB96A}"/>
              </c:ext>
            </c:extLst>
          </c:dPt>
          <c:dPt>
            <c:idx val="2"/>
            <c:bubble3D val="0"/>
            <c:spPr>
              <a:solidFill>
                <a:schemeClr val="accent6"/>
              </a:solidFill>
              <a:ln w="19050">
                <a:noFill/>
              </a:ln>
              <a:effectLst/>
            </c:spPr>
            <c:extLst>
              <c:ext xmlns:c16="http://schemas.microsoft.com/office/drawing/2014/chart" uri="{C3380CC4-5D6E-409C-BE32-E72D297353CC}">
                <c16:uniqueId val="{00000005-F8EE-4B80-A5F1-F9E1F9FDB96A}"/>
              </c:ext>
            </c:extLst>
          </c:dPt>
          <c:dLbls>
            <c:delete val="1"/>
          </c:dLbls>
          <c:cat>
            <c:strRef>
              <c:f>Sheet1!$A$2:$A$3</c:f>
              <c:strCache>
                <c:ptCount val="2"/>
                <c:pt idx="0">
                  <c:v>Yes</c:v>
                </c:pt>
                <c:pt idx="1">
                  <c:v>No</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6-F8EE-4B80-A5F1-F9E1F9FDB96A}"/>
            </c:ext>
          </c:extLst>
        </c:ser>
        <c:dLbls>
          <c:showLegendKey val="0"/>
          <c:showVal val="1"/>
          <c:showCatName val="0"/>
          <c:showSerName val="0"/>
          <c:showPercent val="0"/>
          <c:showBubbleSize val="0"/>
          <c:showLeaderLines val="1"/>
        </c:dLbls>
        <c:firstSliceAng val="0"/>
        <c:holeSize val="6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FFFFFF"/>
          </a:solidFill>
          <a:latin typeface="Garamond" panose="02020404030301010803"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ACB6E-413E-456C-8958-F0C4A1E547AD}" type="datetimeFigureOut">
              <a:rPr lang="en-GB" smtClean="0"/>
              <a:t>26/03/2025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B5BA3-DD10-49C7-B86A-66BCBCC787D1}" type="slidenum">
              <a:rPr lang="en-GB" smtClean="0"/>
              <a:t>‹#›</a:t>
            </a:fld>
            <a:endParaRPr lang="en-GB"/>
          </a:p>
        </p:txBody>
      </p:sp>
    </p:spTree>
    <p:extLst>
      <p:ext uri="{BB962C8B-B14F-4D97-AF65-F5344CB8AC3E}">
        <p14:creationId xmlns:p14="http://schemas.microsoft.com/office/powerpoint/2010/main" val="2582951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38490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63316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72854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1999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8.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153721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15"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6"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19"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20"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70824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799797"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8" name="Text Placeholder 21"/>
          <p:cNvSpPr>
            <a:spLocks noGrp="1"/>
          </p:cNvSpPr>
          <p:nvPr>
            <p:ph type="body" sz="quarter" idx="19" hasCustomPrompt="1"/>
          </p:nvPr>
        </p:nvSpPr>
        <p:spPr>
          <a:xfrm>
            <a:off x="799797"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9" name="Picture Placeholder 7"/>
          <p:cNvSpPr>
            <a:spLocks noGrp="1"/>
          </p:cNvSpPr>
          <p:nvPr>
            <p:ph type="pic" sz="quarter" idx="22"/>
          </p:nvPr>
        </p:nvSpPr>
        <p:spPr>
          <a:xfrm>
            <a:off x="3528172"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Picture Placeholder 7"/>
          <p:cNvSpPr>
            <a:spLocks noGrp="1"/>
          </p:cNvSpPr>
          <p:nvPr>
            <p:ph type="pic" sz="quarter" idx="23"/>
          </p:nvPr>
        </p:nvSpPr>
        <p:spPr>
          <a:xfrm>
            <a:off x="6256548"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1" name="Picture Placeholder 7"/>
          <p:cNvSpPr>
            <a:spLocks noGrp="1"/>
          </p:cNvSpPr>
          <p:nvPr>
            <p:ph type="pic" sz="quarter" idx="24"/>
          </p:nvPr>
        </p:nvSpPr>
        <p:spPr>
          <a:xfrm>
            <a:off x="8984926"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2" name="Text Placeholder 21"/>
          <p:cNvSpPr>
            <a:spLocks noGrp="1"/>
          </p:cNvSpPr>
          <p:nvPr>
            <p:ph type="body" sz="quarter" idx="25" hasCustomPrompt="1"/>
          </p:nvPr>
        </p:nvSpPr>
        <p:spPr>
          <a:xfrm>
            <a:off x="3528171"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3" name="Text Placeholder 21"/>
          <p:cNvSpPr>
            <a:spLocks noGrp="1"/>
          </p:cNvSpPr>
          <p:nvPr>
            <p:ph type="body" sz="quarter" idx="26" hasCustomPrompt="1"/>
          </p:nvPr>
        </p:nvSpPr>
        <p:spPr>
          <a:xfrm>
            <a:off x="6256548"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4" name="Text Placeholder 21"/>
          <p:cNvSpPr>
            <a:spLocks noGrp="1"/>
          </p:cNvSpPr>
          <p:nvPr>
            <p:ph type="body" sz="quarter" idx="27" hasCustomPrompt="1"/>
          </p:nvPr>
        </p:nvSpPr>
        <p:spPr>
          <a:xfrm>
            <a:off x="8984926"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5"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17"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Tree>
    <p:extLst>
      <p:ext uri="{BB962C8B-B14F-4D97-AF65-F5344CB8AC3E}">
        <p14:creationId xmlns:p14="http://schemas.microsoft.com/office/powerpoint/2010/main" val="274589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
        <p:nvSpPr>
          <p:cNvPr id="10" name="Text Placeholder 9"/>
          <p:cNvSpPr>
            <a:spLocks noGrp="1"/>
          </p:cNvSpPr>
          <p:nvPr>
            <p:ph type="body" sz="quarter" idx="10" hasCustomPrompt="1"/>
          </p:nvPr>
        </p:nvSpPr>
        <p:spPr>
          <a:xfrm>
            <a:off x="2334934" y="2258718"/>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ENTER TEXT HERE</a:t>
            </a:r>
          </a:p>
        </p:txBody>
      </p:sp>
      <p:sp>
        <p:nvSpPr>
          <p:cNvPr id="19"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rgbClr val="FFFFFF"/>
                </a:solidFill>
              </a:defRPr>
            </a:lvl1pPr>
          </a:lstStyle>
          <a:p>
            <a:pPr lvl="0"/>
            <a:r>
              <a:rPr lang="en-US"/>
              <a:t>Enter text here</a:t>
            </a:r>
          </a:p>
        </p:txBody>
      </p:sp>
      <p:sp>
        <p:nvSpPr>
          <p:cNvPr id="21" name="Text Placeholder 18"/>
          <p:cNvSpPr>
            <a:spLocks noGrp="1"/>
          </p:cNvSpPr>
          <p:nvPr>
            <p:ph type="body" sz="quarter" idx="12" hasCustomPrompt="1"/>
          </p:nvPr>
        </p:nvSpPr>
        <p:spPr>
          <a:xfrm>
            <a:off x="4063040" y="1974133"/>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a:t>Enter text here</a:t>
            </a:r>
          </a:p>
        </p:txBody>
      </p:sp>
    </p:spTree>
    <p:extLst>
      <p:ext uri="{BB962C8B-B14F-4D97-AF65-F5344CB8AC3E}">
        <p14:creationId xmlns:p14="http://schemas.microsoft.com/office/powerpoint/2010/main" val="415699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1.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131995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2.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365688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3.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325812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4.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271038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Tree>
    <p:extLst>
      <p:ext uri="{BB962C8B-B14F-4D97-AF65-F5344CB8AC3E}">
        <p14:creationId xmlns:p14="http://schemas.microsoft.com/office/powerpoint/2010/main" val="198499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9"/>
            <a:ext cx="11258204" cy="269521"/>
          </a:xfrm>
        </p:spPr>
        <p:txBody>
          <a:bodyPr/>
          <a:lstStyle/>
          <a:p>
            <a:r>
              <a:rPr lang="en-US"/>
              <a:t>HEADER CANNOT RUN OVER MORE THAN ONE LINE</a:t>
            </a:r>
          </a:p>
        </p:txBody>
      </p:sp>
      <p:sp>
        <p:nvSpPr>
          <p:cNvPr id="8" name="Text Placeholder 13"/>
          <p:cNvSpPr>
            <a:spLocks noGrp="1"/>
          </p:cNvSpPr>
          <p:nvPr>
            <p:ph type="body" sz="quarter" idx="16" hasCustomPrompt="1"/>
          </p:nvPr>
        </p:nvSpPr>
        <p:spPr bwMode="gray">
          <a:xfrm>
            <a:off x="244877" y="1244230"/>
            <a:ext cx="6044055" cy="188016"/>
          </a:xfrm>
        </p:spPr>
        <p:txBody>
          <a:bodyPr anchor="t" anchorCtr="0"/>
          <a:lstStyle>
            <a:lvl1pPr>
              <a:lnSpc>
                <a:spcPts val="1359"/>
              </a:lnSpc>
              <a:buNone/>
              <a:defRPr sz="1270" b="1" baseline="0">
                <a:solidFill>
                  <a:schemeClr val="bg1"/>
                </a:solidFill>
              </a:defRPr>
            </a:lvl1pPr>
          </a:lstStyle>
          <a:p>
            <a:pPr lvl="0"/>
            <a:r>
              <a:rPr lang="en-GB"/>
              <a:t>Section Title</a:t>
            </a:r>
          </a:p>
        </p:txBody>
      </p:sp>
      <p:sp>
        <p:nvSpPr>
          <p:cNvPr id="9" name="Text Placeholder 13"/>
          <p:cNvSpPr>
            <a:spLocks noGrp="1"/>
          </p:cNvSpPr>
          <p:nvPr>
            <p:ph type="body" sz="quarter" idx="17" hasCustomPrompt="1"/>
          </p:nvPr>
        </p:nvSpPr>
        <p:spPr bwMode="gray">
          <a:xfrm>
            <a:off x="244877" y="1504436"/>
            <a:ext cx="6044055" cy="225576"/>
          </a:xfrm>
        </p:spPr>
        <p:txBody>
          <a:bodyPr anchor="t" anchorCtr="0"/>
          <a:lstStyle>
            <a:lvl1pPr>
              <a:lnSpc>
                <a:spcPts val="1359"/>
              </a:lnSpc>
              <a:buNone/>
              <a:defRPr sz="1270" b="1" baseline="0">
                <a:solidFill>
                  <a:schemeClr val="accent6"/>
                </a:solidFill>
              </a:defRPr>
            </a:lvl1pPr>
          </a:lstStyle>
          <a:p>
            <a:pPr lvl="0"/>
            <a:r>
              <a:rPr lang="en-GB"/>
              <a:t>Secondary Information</a:t>
            </a:r>
          </a:p>
        </p:txBody>
      </p:sp>
      <p:sp>
        <p:nvSpPr>
          <p:cNvPr id="10" name="Content Placeholder 2"/>
          <p:cNvSpPr>
            <a:spLocks noGrp="1"/>
          </p:cNvSpPr>
          <p:nvPr>
            <p:ph idx="1" hasCustomPrompt="1"/>
          </p:nvPr>
        </p:nvSpPr>
        <p:spPr bwMode="gray">
          <a:xfrm>
            <a:off x="244877" y="1802205"/>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59"/>
              </a:lnSpc>
              <a:defRPr/>
            </a:lvl3pPr>
            <a:lvl4pPr>
              <a:defRPr lang="en-US" sz="1270" b="0" kern="1200" dirty="0" smtClean="0">
                <a:solidFill>
                  <a:srgbClr val="000000"/>
                </a:solidFill>
                <a:latin typeface="+mn-lt"/>
                <a:ea typeface="+mn-ea"/>
                <a:cs typeface="+mn-cs"/>
              </a:defRPr>
            </a:lvl4pPr>
            <a:lvl5pPr>
              <a:defRPr baseline="0"/>
            </a:lvl5pPr>
          </a:lstStyle>
          <a:p>
            <a:pPr lvl="0"/>
            <a:r>
              <a:rPr lang="en-US"/>
              <a:t>Larger Section Title</a:t>
            </a:r>
          </a:p>
          <a:p>
            <a:pPr lvl="1"/>
            <a:r>
              <a:rPr lang="en-US"/>
              <a:t>Larger body copy</a:t>
            </a:r>
          </a:p>
          <a:p>
            <a:pPr lvl="2"/>
            <a:r>
              <a:rPr lang="en-US"/>
              <a:t>Smaller Section Title</a:t>
            </a:r>
          </a:p>
          <a:p>
            <a:pPr marL="0" lvl="3" indent="0" algn="l" defTabSz="872171" rtl="0" eaLnBrk="1" latinLnBrk="0" hangingPunct="1">
              <a:lnSpc>
                <a:spcPts val="1451"/>
              </a:lnSpc>
              <a:spcBef>
                <a:spcPts val="0"/>
              </a:spcBef>
              <a:buClr>
                <a:srgbClr val="FFFFFF"/>
              </a:buClr>
              <a:buSzPct val="100000"/>
              <a:buFont typeface="Arial"/>
              <a:buNone/>
              <a:tabLst/>
            </a:pPr>
            <a:r>
              <a:rPr lang="en-US"/>
              <a:t>Smaller body copy</a:t>
            </a:r>
          </a:p>
          <a:p>
            <a:pPr lvl="4"/>
            <a:r>
              <a:rPr lang="en-US"/>
              <a:t>Reference copy and </a:t>
            </a:r>
            <a:r>
              <a:rPr lang="en-US" err="1"/>
              <a:t>infographic</a:t>
            </a:r>
            <a:r>
              <a:rPr lang="en-US"/>
              <a:t> label</a:t>
            </a:r>
          </a:p>
        </p:txBody>
      </p:sp>
      <p:sp>
        <p:nvSpPr>
          <p:cNvPr id="11" name="Text Placeholder 3"/>
          <p:cNvSpPr>
            <a:spLocks noGrp="1"/>
          </p:cNvSpPr>
          <p:nvPr>
            <p:ph type="body" sz="quarter" idx="11" hasCustomPrompt="1"/>
          </p:nvPr>
        </p:nvSpPr>
        <p:spPr>
          <a:xfrm>
            <a:off x="9234707" y="6539075"/>
            <a:ext cx="2826275" cy="186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59"/>
              </a:lnSpc>
              <a:buNone/>
              <a:defRPr sz="1270" b="1" baseline="0">
                <a:solidFill>
                  <a:schemeClr val="accent6"/>
                </a:solidFill>
              </a:defRPr>
            </a:lvl1pPr>
          </a:lstStyle>
          <a:p>
            <a:pPr lvl="0"/>
            <a:r>
              <a:rPr lang="en-GB"/>
              <a:t>Sub copy line can run to a maximum of two lines</a:t>
            </a:r>
          </a:p>
        </p:txBody>
      </p:sp>
    </p:spTree>
    <p:extLst>
      <p:ext uri="{BB962C8B-B14F-4D97-AF65-F5344CB8AC3E}">
        <p14:creationId xmlns:p14="http://schemas.microsoft.com/office/powerpoint/2010/main" val="7715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6" name="Text Placeholder 18"/>
          <p:cNvSpPr>
            <a:spLocks noGrp="1"/>
          </p:cNvSpPr>
          <p:nvPr>
            <p:ph type="body" sz="quarter" idx="12" hasCustomPrompt="1"/>
          </p:nvPr>
        </p:nvSpPr>
        <p:spPr>
          <a:xfrm>
            <a:off x="6656894" y="974355"/>
            <a:ext cx="5091238"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6656894" y="1502886"/>
            <a:ext cx="5091656"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13"/>
          <p:cNvSpPr>
            <a:spLocks noGrp="1"/>
          </p:cNvSpPr>
          <p:nvPr>
            <p:ph type="pic" sz="quarter" idx="14"/>
          </p:nvPr>
        </p:nvSpPr>
        <p:spPr>
          <a:xfrm>
            <a:off x="1" y="974356"/>
            <a:ext cx="6330394" cy="5016739"/>
          </a:xfrm>
          <a:prstGeom prst="rect">
            <a:avLst/>
          </a:prstGeom>
          <a:solidFill>
            <a:schemeClr val="accent5"/>
          </a:solidFill>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363568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391499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8. Intr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solidFill>
            <a:schemeClr val="accent5"/>
          </a:solidFill>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3" name="Title Placeholder 1"/>
          <p:cNvSpPr>
            <a:spLocks noGrp="1"/>
          </p:cNvSpPr>
          <p:nvPr>
            <p:ph type="title" hasCustomPrompt="1"/>
          </p:nvPr>
        </p:nvSpPr>
        <p:spPr bwMode="gray">
          <a:xfrm>
            <a:off x="212225" y="212236"/>
            <a:ext cx="11258204" cy="384780"/>
          </a:xfrm>
          <a:prstGeom prst="rect">
            <a:avLst/>
          </a:prstGeom>
          <a:ln>
            <a:noFill/>
          </a:ln>
        </p:spPr>
        <p:txBody>
          <a:bodyPr vert="horz" wrap="none" lIns="0" tIns="0" rIns="0" bIns="0" rtlCol="0" anchor="ctr">
            <a:noAutofit/>
          </a:bodyPr>
          <a:lstStyle>
            <a:lvl1pPr>
              <a:defRPr sz="3628" spc="91" baseline="0">
                <a:solidFill>
                  <a:srgbClr val="FFFFFF"/>
                </a:solidFill>
              </a:defRPr>
            </a:lvl1pPr>
          </a:lstStyle>
          <a:p>
            <a:r>
              <a:rPr lang="en-US"/>
              <a:t>ENTER HEADER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
        <p:nvSpPr>
          <p:cNvPr id="13" name="Text Placeholder 12"/>
          <p:cNvSpPr>
            <a:spLocks noGrp="1"/>
          </p:cNvSpPr>
          <p:nvPr>
            <p:ph type="body" sz="quarter" idx="11" hasCustomPrompt="1"/>
          </p:nvPr>
        </p:nvSpPr>
        <p:spPr>
          <a:xfrm>
            <a:off x="212226" y="950691"/>
            <a:ext cx="3865791" cy="1154759"/>
          </a:xfrm>
          <a:prstGeom prst="rect">
            <a:avLst/>
          </a:prstGeom>
        </p:spPr>
        <p:txBody>
          <a:bodyPr lIns="0" tIns="0" rIns="0" bIns="0"/>
          <a:lstStyle>
            <a:lvl1pPr>
              <a:defRPr>
                <a:solidFill>
                  <a:srgbClr val="FFFFFF"/>
                </a:solidFill>
              </a:defRPr>
            </a:lvl1pPr>
          </a:lstStyle>
          <a:p>
            <a:pPr lvl="0"/>
            <a:r>
              <a:rPr lang="en-US"/>
              <a:t>Sub header text</a:t>
            </a:r>
          </a:p>
        </p:txBody>
      </p:sp>
      <p:cxnSp>
        <p:nvCxnSpPr>
          <p:cNvPr id="7" name="Straight Connector 6"/>
          <p:cNvCxnSpPr/>
          <p:nvPr userDrawn="1"/>
        </p:nvCxnSpPr>
        <p:spPr>
          <a:xfrm>
            <a:off x="0" y="775293"/>
            <a:ext cx="394627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27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9"/>
            <a:ext cx="11258204" cy="269521"/>
          </a:xfrm>
        </p:spPr>
        <p:txBody>
          <a:bodyPr/>
          <a:lstStyle/>
          <a:p>
            <a:r>
              <a:rPr lang="en-US"/>
              <a:t>HEADER CANNOT RUN OVER MORE THAN ONE LINE</a:t>
            </a:r>
          </a:p>
        </p:txBody>
      </p:sp>
      <p:sp>
        <p:nvSpPr>
          <p:cNvPr id="7" name="Text Placeholder 13"/>
          <p:cNvSpPr>
            <a:spLocks noGrp="1"/>
          </p:cNvSpPr>
          <p:nvPr>
            <p:ph type="body" sz="quarter" idx="16" hasCustomPrompt="1"/>
          </p:nvPr>
        </p:nvSpPr>
        <p:spPr bwMode="gray">
          <a:xfrm>
            <a:off x="244875" y="1244230"/>
            <a:ext cx="7642158" cy="188016"/>
          </a:xfrm>
        </p:spPr>
        <p:txBody>
          <a:bodyPr anchor="t" anchorCtr="0"/>
          <a:lstStyle>
            <a:lvl1pPr>
              <a:lnSpc>
                <a:spcPts val="1359"/>
              </a:lnSpc>
              <a:buNone/>
              <a:defRPr sz="1270" b="1" baseline="0">
                <a:solidFill>
                  <a:schemeClr val="bg1"/>
                </a:solidFill>
              </a:defRPr>
            </a:lvl1pPr>
          </a:lstStyle>
          <a:p>
            <a:pPr lvl="0"/>
            <a:r>
              <a:rPr lang="en-GB"/>
              <a:t>Section Title</a:t>
            </a:r>
          </a:p>
        </p:txBody>
      </p:sp>
      <p:sp>
        <p:nvSpPr>
          <p:cNvPr id="8" name="Text Placeholder 13"/>
          <p:cNvSpPr>
            <a:spLocks noGrp="1"/>
          </p:cNvSpPr>
          <p:nvPr>
            <p:ph type="body" sz="quarter" idx="17" hasCustomPrompt="1"/>
          </p:nvPr>
        </p:nvSpPr>
        <p:spPr bwMode="gray">
          <a:xfrm>
            <a:off x="244875" y="1504436"/>
            <a:ext cx="7642158" cy="225576"/>
          </a:xfrm>
        </p:spPr>
        <p:txBody>
          <a:bodyPr anchor="t" anchorCtr="0"/>
          <a:lstStyle>
            <a:lvl1pPr>
              <a:lnSpc>
                <a:spcPts val="1359"/>
              </a:lnSpc>
              <a:buNone/>
              <a:defRPr sz="1270" b="1" baseline="0">
                <a:solidFill>
                  <a:schemeClr val="accent6"/>
                </a:solidFill>
              </a:defRPr>
            </a:lvl1pPr>
          </a:lstStyle>
          <a:p>
            <a:pPr lvl="0"/>
            <a:r>
              <a:rPr lang="en-GB"/>
              <a:t>Secondary Information</a:t>
            </a:r>
          </a:p>
        </p:txBody>
      </p:sp>
      <p:sp>
        <p:nvSpPr>
          <p:cNvPr id="3" name="Content Placeholder 2"/>
          <p:cNvSpPr>
            <a:spLocks noGrp="1"/>
          </p:cNvSpPr>
          <p:nvPr>
            <p:ph idx="1" hasCustomPrompt="1"/>
          </p:nvPr>
        </p:nvSpPr>
        <p:spPr bwMode="gray">
          <a:xfrm>
            <a:off x="244875" y="1802205"/>
            <a:ext cx="7642158"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59"/>
              </a:lnSpc>
              <a:defRPr/>
            </a:lvl3pPr>
            <a:lvl4pPr>
              <a:defRPr lang="en-US" sz="1270" b="0" kern="1200" dirty="0" smtClean="0">
                <a:solidFill>
                  <a:srgbClr val="000000"/>
                </a:solidFill>
                <a:latin typeface="+mn-lt"/>
                <a:ea typeface="+mn-ea"/>
                <a:cs typeface="+mn-cs"/>
              </a:defRPr>
            </a:lvl4pPr>
            <a:lvl5pPr>
              <a:defRPr baseline="0"/>
            </a:lvl5pPr>
          </a:lstStyle>
          <a:p>
            <a:pPr lvl="0"/>
            <a:r>
              <a:rPr lang="en-US"/>
              <a:t>Larger Section Title</a:t>
            </a:r>
          </a:p>
          <a:p>
            <a:pPr lvl="1"/>
            <a:r>
              <a:rPr lang="en-US"/>
              <a:t>Larger body copy</a:t>
            </a:r>
          </a:p>
          <a:p>
            <a:pPr lvl="2"/>
            <a:r>
              <a:rPr lang="en-US"/>
              <a:t>Smaller Section Title</a:t>
            </a:r>
          </a:p>
          <a:p>
            <a:pPr marL="0" lvl="3" indent="0" algn="l" defTabSz="872171" rtl="0" eaLnBrk="1" latinLnBrk="0" hangingPunct="1">
              <a:lnSpc>
                <a:spcPts val="1451"/>
              </a:lnSpc>
              <a:spcBef>
                <a:spcPts val="0"/>
              </a:spcBef>
              <a:buClr>
                <a:srgbClr val="FFFFFF"/>
              </a:buClr>
              <a:buSzPct val="100000"/>
              <a:buFont typeface="Arial"/>
              <a:buNone/>
              <a:tabLst/>
            </a:pPr>
            <a:r>
              <a:rPr lang="en-US"/>
              <a:t>Smaller body copy</a:t>
            </a:r>
          </a:p>
          <a:p>
            <a:pPr lvl="4"/>
            <a:r>
              <a:rPr lang="en-US"/>
              <a:t>Reference copy and </a:t>
            </a:r>
            <a:r>
              <a:rPr lang="en-US" err="1"/>
              <a:t>infographic</a:t>
            </a:r>
            <a:r>
              <a:rPr lang="en-US"/>
              <a:t> label</a:t>
            </a:r>
          </a:p>
        </p:txBody>
      </p:sp>
      <p:sp>
        <p:nvSpPr>
          <p:cNvPr id="10" name="Text Placeholder 3"/>
          <p:cNvSpPr>
            <a:spLocks noGrp="1"/>
          </p:cNvSpPr>
          <p:nvPr>
            <p:ph type="body" sz="quarter" idx="11" hasCustomPrompt="1"/>
          </p:nvPr>
        </p:nvSpPr>
        <p:spPr>
          <a:xfrm>
            <a:off x="9234707" y="6539075"/>
            <a:ext cx="2826275" cy="186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a:t>Source: Arial, 8pt</a:t>
            </a:r>
          </a:p>
        </p:txBody>
      </p:sp>
      <p:sp>
        <p:nvSpPr>
          <p:cNvPr id="11"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59"/>
              </a:lnSpc>
              <a:buNone/>
              <a:defRPr sz="1270" b="1" baseline="0">
                <a:solidFill>
                  <a:schemeClr val="accent6"/>
                </a:solidFill>
              </a:defRPr>
            </a:lvl1pPr>
          </a:lstStyle>
          <a:p>
            <a:pPr lvl="0"/>
            <a:r>
              <a:rPr lang="en-GB"/>
              <a:t>Sub copy line can run to a maximum of two lines</a:t>
            </a:r>
          </a:p>
        </p:txBody>
      </p:sp>
    </p:spTree>
    <p:extLst>
      <p:ext uri="{BB962C8B-B14F-4D97-AF65-F5344CB8AC3E}">
        <p14:creationId xmlns:p14="http://schemas.microsoft.com/office/powerpoint/2010/main" val="364052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921" y="1443"/>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 y="1443"/>
                        <a:ext cx="1919" cy="14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9234707" y="6539075"/>
            <a:ext cx="2826275" cy="186915"/>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a:t>Source: Arial, 8pt</a:t>
            </a:r>
          </a:p>
        </p:txBody>
      </p:sp>
      <p:sp>
        <p:nvSpPr>
          <p:cNvPr id="4" name="Title Placeholder 1"/>
          <p:cNvSpPr>
            <a:spLocks noGrp="1"/>
          </p:cNvSpPr>
          <p:nvPr>
            <p:ph type="title"/>
          </p:nvPr>
        </p:nvSpPr>
        <p:spPr bwMode="gray">
          <a:xfrm>
            <a:off x="244875" y="244889"/>
            <a:ext cx="11258204" cy="259023"/>
          </a:xfrm>
          <a:prstGeom prst="rect">
            <a:avLst/>
          </a:prstGeom>
          <a:ln>
            <a:noFill/>
          </a:ln>
        </p:spPr>
        <p:txBody>
          <a:bodyPr vert="horz" wrap="none" lIns="0" tIns="0" rIns="0" bIns="0" rtlCol="0" anchor="ctr">
            <a:noAutofit/>
          </a:bodyPr>
          <a:lstStyle/>
          <a:p>
            <a:r>
              <a:rPr lang="en-US"/>
              <a:t>HEADER CANNOT RUN OVER MORE THAN ONE LINE</a:t>
            </a:r>
          </a:p>
        </p:txBody>
      </p:sp>
      <p:sp>
        <p:nvSpPr>
          <p:cNvPr id="6" name="Text Placeholder 13"/>
          <p:cNvSpPr>
            <a:spLocks noGrp="1"/>
          </p:cNvSpPr>
          <p:nvPr>
            <p:ph type="body" sz="quarter" idx="27" hasCustomPrompt="1"/>
          </p:nvPr>
        </p:nvSpPr>
        <p:spPr bwMode="gray">
          <a:xfrm>
            <a:off x="245441" y="591318"/>
            <a:ext cx="5406836" cy="396000"/>
          </a:xfrm>
          <a:prstGeom prst="rect">
            <a:avLst/>
          </a:prstGeom>
        </p:spPr>
        <p:txBody>
          <a:bodyPr lIns="0" tIns="0" rIns="0" bIns="0" anchor="t" anchorCtr="0"/>
          <a:lstStyle>
            <a:lvl1pPr>
              <a:lnSpc>
                <a:spcPts val="1527"/>
              </a:lnSpc>
              <a:buNone/>
              <a:defRPr lang="en-GB" sz="1270" b="1" kern="1200" baseline="0" dirty="0">
                <a:solidFill>
                  <a:schemeClr val="accent6"/>
                </a:solidFill>
                <a:latin typeface="+mn-lt"/>
                <a:ea typeface="+mn-ea"/>
                <a:cs typeface="+mn-cs"/>
              </a:defRPr>
            </a:lvl1pPr>
          </a:lstStyle>
          <a:p>
            <a:pPr marL="87840" lvl="0" indent="-87840" algn="l" defTabSz="872171" rtl="0" eaLnBrk="1" latinLnBrk="0" hangingPunct="1">
              <a:lnSpc>
                <a:spcPts val="1359"/>
              </a:lnSpc>
              <a:spcBef>
                <a:spcPts val="0"/>
              </a:spcBef>
              <a:buClr>
                <a:srgbClr val="FFFFFF"/>
              </a:buClr>
              <a:buSzPct val="100000"/>
              <a:buFont typeface="Arial"/>
              <a:buNone/>
            </a:pPr>
            <a:r>
              <a:rPr lang="en-GB"/>
              <a:t>Sub copy line can run to a maximum of two lines</a:t>
            </a:r>
          </a:p>
        </p:txBody>
      </p:sp>
    </p:spTree>
    <p:extLst>
      <p:ext uri="{BB962C8B-B14F-4D97-AF65-F5344CB8AC3E}">
        <p14:creationId xmlns:p14="http://schemas.microsoft.com/office/powerpoint/2010/main" val="356044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37871" y="6317075"/>
            <a:ext cx="1516258" cy="328689"/>
          </a:xfrm>
          <a:prstGeom prst="rect">
            <a:avLst/>
          </a:prstGeom>
        </p:spPr>
      </p:pic>
      <p:sp>
        <p:nvSpPr>
          <p:cNvPr id="10" name="Text Placeholder 9"/>
          <p:cNvSpPr>
            <a:spLocks noGrp="1"/>
          </p:cNvSpPr>
          <p:nvPr>
            <p:ph type="body" sz="quarter" idx="10" hasCustomPrompt="1"/>
          </p:nvPr>
        </p:nvSpPr>
        <p:spPr>
          <a:xfrm>
            <a:off x="2334933" y="2258718"/>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Steelfish Rg" panose="020B0608020202040504" pitchFamily="34" charset="0"/>
                <a:ea typeface="Steelfish Rg" panose="020B0608020202040504" pitchFamily="34" charset="0"/>
                <a:cs typeface="Steelfish Rg" panose="020B0608020202040504" pitchFamily="34"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ENTER TEXT HERE</a:t>
            </a:r>
          </a:p>
        </p:txBody>
      </p:sp>
      <p:sp>
        <p:nvSpPr>
          <p:cNvPr id="19"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rgbClr val="FFFFFF"/>
                </a:solidFill>
              </a:defRPr>
            </a:lvl1pPr>
          </a:lstStyle>
          <a:p>
            <a:pPr lvl="0"/>
            <a:r>
              <a:rPr lang="en-US"/>
              <a:t>Enter text here</a:t>
            </a:r>
          </a:p>
        </p:txBody>
      </p:sp>
      <p:sp>
        <p:nvSpPr>
          <p:cNvPr id="21" name="Text Placeholder 18"/>
          <p:cNvSpPr>
            <a:spLocks noGrp="1"/>
          </p:cNvSpPr>
          <p:nvPr>
            <p:ph type="body" sz="quarter" idx="12" hasCustomPrompt="1"/>
          </p:nvPr>
        </p:nvSpPr>
        <p:spPr>
          <a:xfrm>
            <a:off x="4063040" y="1974132"/>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a:t>Enter text here</a:t>
            </a:r>
          </a:p>
        </p:txBody>
      </p:sp>
    </p:spTree>
    <p:extLst>
      <p:ext uri="{BB962C8B-B14F-4D97-AF65-F5344CB8AC3E}">
        <p14:creationId xmlns:p14="http://schemas.microsoft.com/office/powerpoint/2010/main" val="330090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1.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7"/>
            <a:ext cx="1516258" cy="328689"/>
          </a:xfrm>
          <a:prstGeom prst="rect">
            <a:avLst/>
          </a:prstGeom>
        </p:spPr>
      </p:pic>
      <p:sp>
        <p:nvSpPr>
          <p:cNvPr id="5" name="Text Placeholder 9"/>
          <p:cNvSpPr>
            <a:spLocks noGrp="1"/>
          </p:cNvSpPr>
          <p:nvPr>
            <p:ph type="body" sz="quarter" idx="10" hasCustomPrompt="1"/>
          </p:nvPr>
        </p:nvSpPr>
        <p:spPr>
          <a:xfrm>
            <a:off x="2334935" y="2035322"/>
            <a:ext cx="7522135" cy="1249026"/>
          </a:xfrm>
          <a:prstGeom prst="rect">
            <a:avLst/>
          </a:prstGeom>
        </p:spPr>
        <p:txBody>
          <a:bodyPr vert="horz" wrap="none" lIns="0" tIns="0" rIns="0" bIns="0" anchor="t" anchorCtr="0">
            <a:noAutofit/>
          </a:bodyPr>
          <a:lstStyle>
            <a:lvl1pPr algn="ctr">
              <a:lnSpc>
                <a:spcPct val="100000"/>
              </a:lnSpc>
              <a:defRPr sz="9066"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4"/>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201447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2.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7"/>
            <a:ext cx="1516258" cy="328689"/>
          </a:xfrm>
          <a:prstGeom prst="rect">
            <a:avLst/>
          </a:prstGeom>
        </p:spPr>
      </p:pic>
      <p:sp>
        <p:nvSpPr>
          <p:cNvPr id="5" name="Text Placeholder 9"/>
          <p:cNvSpPr>
            <a:spLocks noGrp="1"/>
          </p:cNvSpPr>
          <p:nvPr>
            <p:ph type="body" sz="quarter" idx="10" hasCustomPrompt="1"/>
          </p:nvPr>
        </p:nvSpPr>
        <p:spPr>
          <a:xfrm>
            <a:off x="2334935" y="2035322"/>
            <a:ext cx="7522135" cy="1249026"/>
          </a:xfrm>
          <a:prstGeom prst="rect">
            <a:avLst/>
          </a:prstGeom>
        </p:spPr>
        <p:txBody>
          <a:bodyPr vert="horz" wrap="none" lIns="0" tIns="0" rIns="0" bIns="0" anchor="t" anchorCtr="0">
            <a:noAutofit/>
          </a:bodyPr>
          <a:lstStyle>
            <a:lvl1pPr algn="ctr">
              <a:lnSpc>
                <a:spcPct val="100000"/>
              </a:lnSpc>
              <a:defRPr sz="9066"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4"/>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307901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3.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7"/>
            <a:ext cx="1516258" cy="328689"/>
          </a:xfrm>
          <a:prstGeom prst="rect">
            <a:avLst/>
          </a:prstGeom>
        </p:spPr>
      </p:pic>
      <p:sp>
        <p:nvSpPr>
          <p:cNvPr id="5" name="Text Placeholder 9"/>
          <p:cNvSpPr>
            <a:spLocks noGrp="1"/>
          </p:cNvSpPr>
          <p:nvPr>
            <p:ph type="body" sz="quarter" idx="10" hasCustomPrompt="1"/>
          </p:nvPr>
        </p:nvSpPr>
        <p:spPr>
          <a:xfrm>
            <a:off x="2334935" y="2035322"/>
            <a:ext cx="7522135" cy="1249026"/>
          </a:xfrm>
          <a:prstGeom prst="rect">
            <a:avLst/>
          </a:prstGeom>
        </p:spPr>
        <p:txBody>
          <a:bodyPr vert="horz" wrap="none" lIns="0" tIns="0" rIns="0" bIns="0" anchor="t" anchorCtr="0">
            <a:noAutofit/>
          </a:bodyPr>
          <a:lstStyle>
            <a:lvl1pPr algn="ctr">
              <a:lnSpc>
                <a:spcPct val="100000"/>
              </a:lnSpc>
              <a:defRPr sz="9066"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4"/>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374908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4.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7"/>
            <a:ext cx="1516258" cy="328689"/>
          </a:xfrm>
          <a:prstGeom prst="rect">
            <a:avLst/>
          </a:prstGeom>
        </p:spPr>
      </p:pic>
      <p:sp>
        <p:nvSpPr>
          <p:cNvPr id="5" name="Text Placeholder 9"/>
          <p:cNvSpPr>
            <a:spLocks noGrp="1"/>
          </p:cNvSpPr>
          <p:nvPr>
            <p:ph type="body" sz="quarter" idx="10" hasCustomPrompt="1"/>
          </p:nvPr>
        </p:nvSpPr>
        <p:spPr>
          <a:xfrm>
            <a:off x="2334935" y="2035322"/>
            <a:ext cx="7522135" cy="1249026"/>
          </a:xfrm>
          <a:prstGeom prst="rect">
            <a:avLst/>
          </a:prstGeom>
        </p:spPr>
        <p:txBody>
          <a:bodyPr vert="horz" wrap="none" lIns="0" tIns="0" rIns="0" bIns="0" anchor="t" anchorCtr="0">
            <a:noAutofit/>
          </a:bodyPr>
          <a:lstStyle>
            <a:lvl1pPr algn="ctr">
              <a:lnSpc>
                <a:spcPct val="100000"/>
              </a:lnSpc>
              <a:defRPr sz="9066"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4"/>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121895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5.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5" name="Text Placeholder 9"/>
          <p:cNvSpPr>
            <a:spLocks noGrp="1"/>
          </p:cNvSpPr>
          <p:nvPr>
            <p:ph type="body" sz="quarter" idx="10" hasCustomPrompt="1"/>
          </p:nvPr>
        </p:nvSpPr>
        <p:spPr>
          <a:xfrm>
            <a:off x="2334935" y="2035322"/>
            <a:ext cx="7522135" cy="1249026"/>
          </a:xfrm>
          <a:prstGeom prst="rect">
            <a:avLst/>
          </a:prstGeom>
        </p:spPr>
        <p:txBody>
          <a:bodyPr vert="horz" wrap="none" lIns="0" tIns="0" rIns="0" bIns="0" anchor="t" anchorCtr="0">
            <a:noAutofit/>
          </a:bodyPr>
          <a:lstStyle>
            <a:lvl1pPr algn="ctr">
              <a:lnSpc>
                <a:spcPct val="100000"/>
              </a:lnSpc>
              <a:defRPr sz="9066"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4"/>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7"/>
            <a:ext cx="1516258" cy="328689"/>
          </a:xfrm>
          <a:prstGeom prst="rect">
            <a:avLst/>
          </a:prstGeom>
        </p:spPr>
      </p:pic>
    </p:spTree>
    <p:extLst>
      <p:ext uri="{BB962C8B-B14F-4D97-AF65-F5344CB8AC3E}">
        <p14:creationId xmlns:p14="http://schemas.microsoft.com/office/powerpoint/2010/main" val="169274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334935" y="2035322"/>
            <a:ext cx="7522135" cy="1249026"/>
          </a:xfrm>
          <a:prstGeom prst="rect">
            <a:avLst/>
          </a:prstGeom>
        </p:spPr>
        <p:txBody>
          <a:bodyPr vert="horz" wrap="none" lIns="0" tIns="0" rIns="0" bIns="0" anchor="t" anchorCtr="0">
            <a:noAutofit/>
          </a:bodyPr>
          <a:lstStyle>
            <a:lvl1pPr algn="ctr">
              <a:lnSpc>
                <a:spcPct val="100000"/>
              </a:lnSpc>
              <a:defRPr sz="9066"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4"/>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Tree>
    <p:extLst>
      <p:ext uri="{BB962C8B-B14F-4D97-AF65-F5344CB8AC3E}">
        <p14:creationId xmlns:p14="http://schemas.microsoft.com/office/powerpoint/2010/main" val="25324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66739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a:solidFill>
            <a:schemeClr val="accent5"/>
          </a:solidFill>
        </p:spPr>
        <p:txBody>
          <a:bodyPr/>
          <a:lstStyle>
            <a:lvl1pPr algn="ctr">
              <a:defRPr sz="1088" b="0" i="1" baseline="0">
                <a:solidFill>
                  <a:schemeClr val="accent6"/>
                </a:solidFill>
              </a:defRPr>
            </a:lvl1pPr>
          </a:lstStyle>
          <a:p>
            <a:r>
              <a:rPr lang="en-US"/>
              <a:t>Click the icon in the middle to add picture</a:t>
            </a:r>
          </a:p>
        </p:txBody>
      </p:sp>
      <p:sp>
        <p:nvSpPr>
          <p:cNvPr id="5" name="Text Placeholder 9"/>
          <p:cNvSpPr>
            <a:spLocks noGrp="1"/>
          </p:cNvSpPr>
          <p:nvPr>
            <p:ph type="body" sz="quarter" idx="10" hasCustomPrompt="1"/>
          </p:nvPr>
        </p:nvSpPr>
        <p:spPr>
          <a:xfrm>
            <a:off x="2334935" y="2035322"/>
            <a:ext cx="7522135" cy="1249026"/>
          </a:xfrm>
          <a:prstGeom prst="rect">
            <a:avLst/>
          </a:prstGeom>
        </p:spPr>
        <p:txBody>
          <a:bodyPr vert="horz" wrap="none" lIns="0" tIns="0" rIns="0" bIns="0" anchor="t" anchorCtr="0">
            <a:noAutofit/>
          </a:bodyPr>
          <a:lstStyle>
            <a:lvl1pPr algn="ctr">
              <a:lnSpc>
                <a:spcPct val="100000"/>
              </a:lnSpc>
              <a:defRPr sz="9066"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4"/>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117574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1.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7"/>
            <a:ext cx="1516258" cy="328689"/>
          </a:xfrm>
          <a:prstGeom prst="rect">
            <a:avLst/>
          </a:prstGeom>
        </p:spPr>
      </p:pic>
      <p:sp>
        <p:nvSpPr>
          <p:cNvPr id="10" name="Text Placeholder 9"/>
          <p:cNvSpPr>
            <a:spLocks noGrp="1"/>
          </p:cNvSpPr>
          <p:nvPr>
            <p:ph type="body" sz="quarter" idx="10" hasCustomPrompt="1"/>
          </p:nvPr>
        </p:nvSpPr>
        <p:spPr>
          <a:xfrm>
            <a:off x="2334935" y="2258718"/>
            <a:ext cx="7522135" cy="1249026"/>
          </a:xfrm>
          <a:prstGeom prst="rect">
            <a:avLst/>
          </a:prstGeom>
        </p:spPr>
        <p:txBody>
          <a:bodyPr vert="horz" wrap="none" lIns="0" tIns="0" rIns="0" bIns="0" anchor="t" anchorCtr="0">
            <a:noAutofit/>
          </a:bodyPr>
          <a:lstStyle>
            <a:lvl1pPr algn="ctr">
              <a:lnSpc>
                <a:spcPct val="100000"/>
              </a:lnSpc>
              <a:defRPr sz="9066"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ENTER TEXT HERE</a:t>
            </a:r>
          </a:p>
        </p:txBody>
      </p:sp>
      <p:sp>
        <p:nvSpPr>
          <p:cNvPr id="19"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rgbClr val="FFFFFF"/>
                </a:solidFill>
              </a:defRPr>
            </a:lvl1pPr>
          </a:lstStyle>
          <a:p>
            <a:pPr lvl="0"/>
            <a:r>
              <a:rPr lang="en-US"/>
              <a:t>Enter text here</a:t>
            </a:r>
          </a:p>
        </p:txBody>
      </p:sp>
      <p:sp>
        <p:nvSpPr>
          <p:cNvPr id="21" name="Text Placeholder 18"/>
          <p:cNvSpPr>
            <a:spLocks noGrp="1"/>
          </p:cNvSpPr>
          <p:nvPr>
            <p:ph type="body" sz="quarter" idx="12" hasCustomPrompt="1"/>
          </p:nvPr>
        </p:nvSpPr>
        <p:spPr>
          <a:xfrm>
            <a:off x="4063040" y="1974134"/>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a:t>Enter text here</a:t>
            </a:r>
          </a:p>
        </p:txBody>
      </p:sp>
    </p:spTree>
    <p:extLst>
      <p:ext uri="{BB962C8B-B14F-4D97-AF65-F5344CB8AC3E}">
        <p14:creationId xmlns:p14="http://schemas.microsoft.com/office/powerpoint/2010/main" val="10304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3.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872171" rtl="0" eaLnBrk="1" fontAlgn="auto" latinLnBrk="0" hangingPunct="1">
              <a:lnSpc>
                <a:spcPct val="100000"/>
              </a:lnSpc>
              <a:spcBef>
                <a:spcPts val="0"/>
              </a:spcBef>
              <a:spcAft>
                <a:spcPts val="0"/>
              </a:spcAft>
              <a:buClrTx/>
              <a:buSzTx/>
              <a:buFontTx/>
              <a:buNone/>
              <a:tabLst/>
              <a:defRPr/>
            </a:pPr>
            <a:endParaRPr kumimoji="0" lang="en-US" sz="1723"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37871" y="6317076"/>
            <a:ext cx="1516258" cy="328689"/>
          </a:xfrm>
          <a:prstGeom prst="rect">
            <a:avLst/>
          </a:prstGeom>
        </p:spPr>
      </p:pic>
      <p:sp>
        <p:nvSpPr>
          <p:cNvPr id="5" name="Text Placeholder 9"/>
          <p:cNvSpPr>
            <a:spLocks noGrp="1"/>
          </p:cNvSpPr>
          <p:nvPr>
            <p:ph type="body" sz="quarter" idx="10" hasCustomPrompt="1"/>
          </p:nvPr>
        </p:nvSpPr>
        <p:spPr>
          <a:xfrm>
            <a:off x="2334934" y="2727763"/>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SECTION TOPIC</a:t>
            </a:r>
          </a:p>
        </p:txBody>
      </p:sp>
      <p:sp>
        <p:nvSpPr>
          <p:cNvPr id="8" name="Text Placeholder 18"/>
          <p:cNvSpPr>
            <a:spLocks noGrp="1"/>
          </p:cNvSpPr>
          <p:nvPr>
            <p:ph type="body" sz="quarter" idx="12" hasCustomPrompt="1"/>
          </p:nvPr>
        </p:nvSpPr>
        <p:spPr>
          <a:xfrm>
            <a:off x="4063040" y="2401004"/>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a:t>Section number</a:t>
            </a:r>
          </a:p>
        </p:txBody>
      </p:sp>
    </p:spTree>
    <p:extLst>
      <p:ext uri="{BB962C8B-B14F-4D97-AF65-F5344CB8AC3E}">
        <p14:creationId xmlns:p14="http://schemas.microsoft.com/office/powerpoint/2010/main" val="1091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4"/>
            <a:ext cx="12192000" cy="64123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723">
              <a:solidFill>
                <a:schemeClr val="bg1"/>
              </a:solidFill>
            </a:endParaRPr>
          </a:p>
        </p:txBody>
      </p:sp>
      <p:sp>
        <p:nvSpPr>
          <p:cNvPr id="4" name="Text Placeholder 3"/>
          <p:cNvSpPr>
            <a:spLocks noGrp="1"/>
          </p:cNvSpPr>
          <p:nvPr>
            <p:ph type="body" sz="quarter" idx="10" hasCustomPrompt="1"/>
          </p:nvPr>
        </p:nvSpPr>
        <p:spPr bwMode="gray">
          <a:xfrm>
            <a:off x="1978580" y="1431530"/>
            <a:ext cx="8234844" cy="3748776"/>
          </a:xfrm>
          <a:ln w="6350" cmpd="sng">
            <a:noFill/>
            <a:prstDash val="lgDash"/>
          </a:ln>
        </p:spPr>
        <p:txBody>
          <a:bodyPr anchor="ctr" anchorCtr="1"/>
          <a:lstStyle>
            <a:lvl1pPr algn="ctr">
              <a:lnSpc>
                <a:spcPts val="6891"/>
              </a:lnSpc>
              <a:buNone/>
              <a:defRPr sz="6891" b="0" cap="all" baseline="0">
                <a:solidFill>
                  <a:srgbClr val="FFFFFF"/>
                </a:solidFill>
                <a:latin typeface="+mj-lt"/>
              </a:defRPr>
            </a:lvl1pPr>
          </a:lstStyle>
          <a:p>
            <a:pPr lvl="0"/>
            <a:r>
              <a:rPr lang="en-GB"/>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52" y="6502082"/>
            <a:ext cx="844896" cy="293717"/>
          </a:xfrm>
          <a:prstGeom prst="rect">
            <a:avLst/>
          </a:prstGeom>
        </p:spPr>
      </p:pic>
      <p:sp>
        <p:nvSpPr>
          <p:cNvPr id="7" name="Text Placeholder 3"/>
          <p:cNvSpPr>
            <a:spLocks noGrp="1"/>
          </p:cNvSpPr>
          <p:nvPr>
            <p:ph type="body" sz="quarter" idx="11" hasCustomPrompt="1"/>
          </p:nvPr>
        </p:nvSpPr>
        <p:spPr>
          <a:xfrm>
            <a:off x="9234707" y="6539075"/>
            <a:ext cx="2826275" cy="186915"/>
          </a:xfrm>
          <a:prstGeom prst="rect">
            <a:avLst/>
          </a:prstGeom>
          <a:ln>
            <a:noFill/>
          </a:ln>
        </p:spPr>
        <p:txBody>
          <a:bodyPr wrap="square" lIns="0" tIns="0" rIns="0" bIns="0" anchor="ctr">
            <a:spAutoFit/>
          </a:bodyPr>
          <a:lstStyle>
            <a:lvl1pPr algn="r">
              <a:defRPr sz="726" b="0" baseline="0">
                <a:solidFill>
                  <a:schemeClr val="bg1"/>
                </a:solidFill>
              </a:defRPr>
            </a:lvl1pPr>
          </a:lstStyle>
          <a:p>
            <a:pPr lvl="0"/>
            <a:r>
              <a:rPr lang="en-US"/>
              <a:t>Source: Arial, 8pt</a:t>
            </a:r>
          </a:p>
        </p:txBody>
      </p:sp>
    </p:spTree>
    <p:extLst>
      <p:ext uri="{BB962C8B-B14F-4D97-AF65-F5344CB8AC3E}">
        <p14:creationId xmlns:p14="http://schemas.microsoft.com/office/powerpoint/2010/main" val="266330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1650" y="326519"/>
            <a:ext cx="11258204" cy="272343"/>
          </a:xfrm>
          <a:prstGeom prst="rect">
            <a:avLst/>
          </a:prstGeom>
          <a:ln>
            <a:noFill/>
          </a:ln>
        </p:spPr>
        <p:txBody>
          <a:bodyPr vert="horz" wrap="none" lIns="0" tIns="0" rIns="0" bIns="0" rtlCol="0" anchor="ctr">
            <a:noAutofit/>
          </a:bodyPr>
          <a:lstStyle>
            <a:lvl1pPr algn="l">
              <a:defRPr sz="2538"/>
            </a:lvl1pPr>
          </a:lstStyle>
          <a:p>
            <a:r>
              <a:rPr lang="en-US"/>
              <a:t>ENTER HEADER TEXT</a:t>
            </a:r>
          </a:p>
        </p:txBody>
      </p:sp>
      <p:sp>
        <p:nvSpPr>
          <p:cNvPr id="5" name="Text Placeholder 18"/>
          <p:cNvSpPr>
            <a:spLocks noGrp="1"/>
          </p:cNvSpPr>
          <p:nvPr>
            <p:ph type="body" sz="quarter" idx="12" hasCustomPrompt="1"/>
          </p:nvPr>
        </p:nvSpPr>
        <p:spPr>
          <a:xfrm>
            <a:off x="211650" y="942658"/>
            <a:ext cx="11258204" cy="186289"/>
          </a:xfrm>
          <a:prstGeom prst="rect">
            <a:avLst/>
          </a:prstGeom>
        </p:spPr>
        <p:txBody>
          <a:bodyPr lIns="0" tIns="0" rIns="0" bIns="0"/>
          <a:lstStyle>
            <a:lvl1pPr algn="l">
              <a:defRPr sz="1088" b="1" baseline="0">
                <a:solidFill>
                  <a:schemeClr val="bg1"/>
                </a:solidFill>
              </a:defRPr>
            </a:lvl1pPr>
            <a:lvl2pPr>
              <a:defRPr sz="1088" b="0" baseline="0"/>
            </a:lvl2pPr>
          </a:lstStyle>
          <a:p>
            <a:pPr lvl="0"/>
            <a:r>
              <a:rPr lang="en-US"/>
              <a:t>Sub header (Arial, 14pt, Bold)</a:t>
            </a:r>
          </a:p>
        </p:txBody>
      </p:sp>
      <p:sp>
        <p:nvSpPr>
          <p:cNvPr id="6" name="Text Placeholder 21"/>
          <p:cNvSpPr>
            <a:spLocks noGrp="1"/>
          </p:cNvSpPr>
          <p:nvPr>
            <p:ph type="body" sz="quarter" idx="13" hasCustomPrompt="1"/>
          </p:nvPr>
        </p:nvSpPr>
        <p:spPr>
          <a:xfrm>
            <a:off x="211650" y="1455464"/>
            <a:ext cx="11258204" cy="1425857"/>
          </a:xfrm>
          <a:prstGeom prst="rect">
            <a:avLst/>
          </a:prstGeom>
        </p:spPr>
        <p:txBody>
          <a:bodyPr lIns="0" tIns="0" rIns="0" bIns="0" numCol="2" spcCol="18000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7" name="Picture Placeholder 4"/>
          <p:cNvSpPr>
            <a:spLocks noGrp="1"/>
          </p:cNvSpPr>
          <p:nvPr>
            <p:ph type="pic" sz="quarter" idx="10"/>
          </p:nvPr>
        </p:nvSpPr>
        <p:spPr>
          <a:xfrm>
            <a:off x="0" y="3700585"/>
            <a:ext cx="12192000" cy="3157417"/>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7"/>
            <a:ext cx="1516258" cy="328689"/>
          </a:xfrm>
          <a:prstGeom prst="rect">
            <a:avLst/>
          </a:prstGeom>
        </p:spPr>
      </p:pic>
    </p:spTree>
    <p:extLst>
      <p:ext uri="{BB962C8B-B14F-4D97-AF65-F5344CB8AC3E}">
        <p14:creationId xmlns:p14="http://schemas.microsoft.com/office/powerpoint/2010/main" val="337314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endParaRPr kumimoji="0" lang="en-US" sz="1723" b="0" i="0" u="none" strike="noStrike" kern="1200" cap="none" spc="0" normalizeH="0" baseline="0" noProof="0">
              <a:ln>
                <a:noFill/>
              </a:ln>
              <a:solidFill>
                <a:srgbClr val="000000"/>
              </a:solidFill>
              <a:effectLst/>
              <a:uLnTx/>
              <a:uFillTx/>
              <a:latin typeface="Arial"/>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727763"/>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SECTION TOPIC</a:t>
            </a:r>
          </a:p>
        </p:txBody>
      </p:sp>
      <p:sp>
        <p:nvSpPr>
          <p:cNvPr id="8" name="Text Placeholder 18"/>
          <p:cNvSpPr>
            <a:spLocks noGrp="1"/>
          </p:cNvSpPr>
          <p:nvPr>
            <p:ph type="body" sz="quarter" idx="12" hasCustomPrompt="1"/>
          </p:nvPr>
        </p:nvSpPr>
        <p:spPr>
          <a:xfrm>
            <a:off x="4063040" y="2401003"/>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a:t>Section number</a:t>
            </a:r>
          </a:p>
        </p:txBody>
      </p:sp>
    </p:spTree>
    <p:extLst>
      <p:ext uri="{BB962C8B-B14F-4D97-AF65-F5344CB8AC3E}">
        <p14:creationId xmlns:p14="http://schemas.microsoft.com/office/powerpoint/2010/main" val="305586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1.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46211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373341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149357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4.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135458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78163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5.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Tree>
    <p:extLst>
      <p:ext uri="{BB962C8B-B14F-4D97-AF65-F5344CB8AC3E}">
        <p14:creationId xmlns:p14="http://schemas.microsoft.com/office/powerpoint/2010/main" val="217990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Tree>
    <p:extLst>
      <p:ext uri="{BB962C8B-B14F-4D97-AF65-F5344CB8AC3E}">
        <p14:creationId xmlns:p14="http://schemas.microsoft.com/office/powerpoint/2010/main" val="373631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a:solidFill>
            <a:schemeClr val="accent5"/>
          </a:solidFill>
        </p:spPr>
        <p:txBody>
          <a:bodyPr/>
          <a:lstStyle>
            <a:lvl1pPr algn="ctr">
              <a:defRPr sz="1088" b="0" i="1" baseline="0">
                <a:solidFill>
                  <a:schemeClr val="accent6"/>
                </a:solidFill>
              </a:defRPr>
            </a:lvl1pPr>
          </a:lstStyle>
          <a:p>
            <a:r>
              <a:rPr lang="en-US"/>
              <a:t>Click the icon in the middle to add picture</a:t>
            </a:r>
          </a:p>
        </p:txBody>
      </p:sp>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317794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a:t>Larger Section Title</a:t>
            </a:r>
          </a:p>
          <a:p>
            <a:pPr lvl="1"/>
            <a:r>
              <a:rPr lang="en-US"/>
              <a:t>Larger body copy</a:t>
            </a:r>
          </a:p>
          <a:p>
            <a:pPr lvl="2"/>
            <a:r>
              <a:rPr lang="en-US"/>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a:t>Smaller body copy</a:t>
            </a:r>
          </a:p>
          <a:p>
            <a:pPr lvl="4"/>
            <a:r>
              <a:rPr lang="en-US"/>
              <a:t>Reference copy and </a:t>
            </a:r>
            <a:r>
              <a:rPr lang="en-US" err="1"/>
              <a:t>infographic</a:t>
            </a:r>
            <a:r>
              <a:rPr lang="en-US"/>
              <a:t> label</a:t>
            </a:r>
          </a:p>
        </p:txBody>
      </p:sp>
      <p:sp>
        <p:nvSpPr>
          <p:cNvPr id="11" name="Text Placeholder 3"/>
          <p:cNvSpPr>
            <a:spLocks noGrp="1"/>
          </p:cNvSpPr>
          <p:nvPr>
            <p:ph type="body" sz="quarter" idx="11" hasCustomPrompt="1"/>
          </p:nvPr>
        </p:nvSpPr>
        <p:spPr>
          <a:xfrm>
            <a:off x="9234706" y="6540167"/>
            <a:ext cx="2826275" cy="18473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a:t>Sub copy line can run to a maximum of two lines</a:t>
            </a:r>
          </a:p>
        </p:txBody>
      </p:sp>
    </p:spTree>
    <p:extLst>
      <p:ext uri="{BB962C8B-B14F-4D97-AF65-F5344CB8AC3E}">
        <p14:creationId xmlns:p14="http://schemas.microsoft.com/office/powerpoint/2010/main" val="209030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lvl1pPr>
          </a:lstStyle>
          <a:p>
            <a:r>
              <a:rPr lang="en-US"/>
              <a:t>ENTER HEADER TEXT</a:t>
            </a:r>
          </a:p>
        </p:txBody>
      </p:sp>
      <p:sp>
        <p:nvSpPr>
          <p:cNvPr id="6" name="Text Placeholder 18"/>
          <p:cNvSpPr>
            <a:spLocks noGrp="1"/>
          </p:cNvSpPr>
          <p:nvPr>
            <p:ph type="body" sz="quarter" idx="12" hasCustomPrompt="1"/>
          </p:nvPr>
        </p:nvSpPr>
        <p:spPr>
          <a:xfrm>
            <a:off x="6656894" y="974355"/>
            <a:ext cx="5091238"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6656894" y="1502886"/>
            <a:ext cx="5091656"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13"/>
          <p:cNvSpPr>
            <a:spLocks noGrp="1"/>
          </p:cNvSpPr>
          <p:nvPr>
            <p:ph type="pic" sz="quarter" idx="14"/>
          </p:nvPr>
        </p:nvSpPr>
        <p:spPr>
          <a:xfrm>
            <a:off x="1" y="974355"/>
            <a:ext cx="6330394" cy="5016739"/>
          </a:xfrm>
          <a:prstGeom prst="rect">
            <a:avLst/>
          </a:prstGeom>
          <a:solidFill>
            <a:schemeClr val="accent5"/>
          </a:solidFill>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220746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a:t>Larger Section Title</a:t>
            </a:r>
          </a:p>
          <a:p>
            <a:pPr lvl="1"/>
            <a:r>
              <a:rPr lang="en-US"/>
              <a:t>Larger body copy</a:t>
            </a:r>
          </a:p>
          <a:p>
            <a:pPr lvl="2"/>
            <a:r>
              <a:rPr lang="en-US"/>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a:t>Smaller body copy</a:t>
            </a:r>
          </a:p>
          <a:p>
            <a:pPr lvl="4"/>
            <a:r>
              <a:rPr lang="en-US"/>
              <a:t>Reference copy and </a:t>
            </a:r>
            <a:r>
              <a:rPr lang="en-US" err="1"/>
              <a:t>infographic</a:t>
            </a:r>
            <a:r>
              <a:rPr lang="en-US"/>
              <a:t> label</a:t>
            </a:r>
          </a:p>
        </p:txBody>
      </p:sp>
      <p:sp>
        <p:nvSpPr>
          <p:cNvPr id="11" name="Text Placeholder 3"/>
          <p:cNvSpPr>
            <a:spLocks noGrp="1"/>
          </p:cNvSpPr>
          <p:nvPr>
            <p:ph type="body" sz="quarter" idx="11" hasCustomPrompt="1"/>
          </p:nvPr>
        </p:nvSpPr>
        <p:spPr>
          <a:xfrm>
            <a:off x="9234706" y="6540167"/>
            <a:ext cx="2826275" cy="18473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a:t>Source: Arial, 8pt</a:t>
            </a:r>
          </a:p>
        </p:txBody>
      </p:sp>
    </p:spTree>
    <p:extLst>
      <p:ext uri="{BB962C8B-B14F-4D97-AF65-F5344CB8AC3E}">
        <p14:creationId xmlns:p14="http://schemas.microsoft.com/office/powerpoint/2010/main" val="18819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12. Copy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endParaRPr kumimoji="0" lang="en-US" sz="1723" b="0" i="0" u="none" strike="noStrike" kern="1200" cap="none" spc="0" normalizeH="0" baseline="0" noProof="0">
              <a:ln>
                <a:noFill/>
              </a:ln>
              <a:solidFill>
                <a:srgbClr val="000000"/>
              </a:solidFill>
              <a:effectLst/>
              <a:uLnTx/>
              <a:uFillTx/>
              <a:latin typeface="Arial"/>
              <a:ea typeface="+mn-ea"/>
              <a:cs typeface="+mn-cs"/>
            </a:endParaRPr>
          </a:p>
        </p:txBody>
      </p:sp>
      <p:sp>
        <p:nvSpPr>
          <p:cNvPr id="15"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6"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solidFill>
                  <a:srgbClr val="FFFFFF"/>
                </a:solidFill>
              </a:defRPr>
            </a:lvl1pPr>
          </a:lstStyle>
          <a:p>
            <a:r>
              <a:rPr lang="en-US"/>
              <a:t>ENTER HEADER TEXT</a:t>
            </a:r>
          </a:p>
        </p:txBody>
      </p:sp>
      <p:sp>
        <p:nvSpPr>
          <p:cNvPr id="19"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20"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5"/>
            <a:ext cx="1516258" cy="328689"/>
          </a:xfrm>
          <a:prstGeom prst="rect">
            <a:avLst/>
          </a:prstGeom>
        </p:spPr>
      </p:pic>
    </p:spTree>
    <p:extLst>
      <p:ext uri="{BB962C8B-B14F-4D97-AF65-F5344CB8AC3E}">
        <p14:creationId xmlns:p14="http://schemas.microsoft.com/office/powerpoint/2010/main" val="270688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284518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D39C4-664D-4ACE-8022-B971B80EED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5331E8-0682-41C8-8B52-9E5A4DB57C21}"/>
              </a:ext>
            </a:extLst>
          </p:cNvPr>
          <p:cNvSpPr>
            <a:spLocks noGrp="1"/>
          </p:cNvSpPr>
          <p:nvPr>
            <p:ph type="dt" sz="half" idx="10"/>
          </p:nvPr>
        </p:nvSpPr>
        <p:spPr/>
        <p:txBody>
          <a:bodyPr/>
          <a:lstStyle/>
          <a:p>
            <a:fld id="{A2315B8D-1AA1-4BF3-BE35-57E1A4793F35}" type="datetimeFigureOut">
              <a:rPr lang="en-GB" smtClean="0"/>
              <a:t>26/03/2025</a:t>
            </a:fld>
            <a:endParaRPr lang="en-GB"/>
          </a:p>
        </p:txBody>
      </p:sp>
      <p:sp>
        <p:nvSpPr>
          <p:cNvPr id="4" name="Footer Placeholder 3">
            <a:extLst>
              <a:ext uri="{FF2B5EF4-FFF2-40B4-BE49-F238E27FC236}">
                <a16:creationId xmlns:a16="http://schemas.microsoft.com/office/drawing/2014/main" id="{79CA5DE5-9E78-4557-8C19-2EC190F6D6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AA88C8-CCE6-4017-8D67-041FF045FBE6}"/>
              </a:ext>
            </a:extLst>
          </p:cNvPr>
          <p:cNvSpPr>
            <a:spLocks noGrp="1"/>
          </p:cNvSpPr>
          <p:nvPr>
            <p:ph type="sldNum" sz="quarter" idx="12"/>
          </p:nvPr>
        </p:nvSpPr>
        <p:spPr/>
        <p:txBody>
          <a:bodyPr/>
          <a:lstStyle/>
          <a:p>
            <a:fld id="{1E87CC43-486F-403A-90E6-396A7A2D0E71}" type="slidenum">
              <a:rPr lang="en-GB" smtClean="0"/>
              <a:t>‹#›</a:t>
            </a:fld>
            <a:endParaRPr lang="en-GB"/>
          </a:p>
        </p:txBody>
      </p:sp>
    </p:spTree>
    <p:extLst>
      <p:ext uri="{BB962C8B-B14F-4D97-AF65-F5344CB8AC3E}">
        <p14:creationId xmlns:p14="http://schemas.microsoft.com/office/powerpoint/2010/main" val="9632123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12. Copy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15"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6" name="Title Placeholder 1"/>
          <p:cNvSpPr>
            <a:spLocks noGrp="1"/>
          </p:cNvSpPr>
          <p:nvPr>
            <p:ph type="title" hasCustomPrompt="1"/>
          </p:nvPr>
        </p:nvSpPr>
        <p:spPr bwMode="gray">
          <a:xfrm>
            <a:off x="212225" y="212239"/>
            <a:ext cx="11258204"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19"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20"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7"/>
            <a:ext cx="1516258" cy="328689"/>
          </a:xfrm>
          <a:prstGeom prst="rect">
            <a:avLst/>
          </a:prstGeom>
        </p:spPr>
      </p:pic>
    </p:spTree>
    <p:extLst>
      <p:ext uri="{BB962C8B-B14F-4D97-AF65-F5344CB8AC3E}">
        <p14:creationId xmlns:p14="http://schemas.microsoft.com/office/powerpoint/2010/main" val="410895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Tree>
    <p:extLst>
      <p:ext uri="{BB962C8B-B14F-4D97-AF65-F5344CB8AC3E}">
        <p14:creationId xmlns:p14="http://schemas.microsoft.com/office/powerpoint/2010/main" val="23655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799798" y="1529186"/>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8" name="Text Placeholder 21"/>
          <p:cNvSpPr>
            <a:spLocks noGrp="1"/>
          </p:cNvSpPr>
          <p:nvPr>
            <p:ph type="body" sz="quarter" idx="19" hasCustomPrompt="1"/>
          </p:nvPr>
        </p:nvSpPr>
        <p:spPr>
          <a:xfrm>
            <a:off x="799798" y="5256437"/>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9" name="Picture Placeholder 7"/>
          <p:cNvSpPr>
            <a:spLocks noGrp="1"/>
          </p:cNvSpPr>
          <p:nvPr>
            <p:ph type="pic" sz="quarter" idx="22"/>
          </p:nvPr>
        </p:nvSpPr>
        <p:spPr>
          <a:xfrm>
            <a:off x="3528172" y="1529186"/>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Picture Placeholder 7"/>
          <p:cNvSpPr>
            <a:spLocks noGrp="1"/>
          </p:cNvSpPr>
          <p:nvPr>
            <p:ph type="pic" sz="quarter" idx="23"/>
          </p:nvPr>
        </p:nvSpPr>
        <p:spPr>
          <a:xfrm>
            <a:off x="6256548" y="1529186"/>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1" name="Picture Placeholder 7"/>
          <p:cNvSpPr>
            <a:spLocks noGrp="1"/>
          </p:cNvSpPr>
          <p:nvPr>
            <p:ph type="pic" sz="quarter" idx="24"/>
          </p:nvPr>
        </p:nvSpPr>
        <p:spPr>
          <a:xfrm>
            <a:off x="8984926" y="1529186"/>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2" name="Text Placeholder 21"/>
          <p:cNvSpPr>
            <a:spLocks noGrp="1"/>
          </p:cNvSpPr>
          <p:nvPr>
            <p:ph type="body" sz="quarter" idx="25" hasCustomPrompt="1"/>
          </p:nvPr>
        </p:nvSpPr>
        <p:spPr>
          <a:xfrm>
            <a:off x="3528171" y="5256437"/>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3" name="Text Placeholder 21"/>
          <p:cNvSpPr>
            <a:spLocks noGrp="1"/>
          </p:cNvSpPr>
          <p:nvPr>
            <p:ph type="body" sz="quarter" idx="26" hasCustomPrompt="1"/>
          </p:nvPr>
        </p:nvSpPr>
        <p:spPr>
          <a:xfrm>
            <a:off x="6256548" y="5256437"/>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4" name="Text Placeholder 21"/>
          <p:cNvSpPr>
            <a:spLocks noGrp="1"/>
          </p:cNvSpPr>
          <p:nvPr>
            <p:ph type="body" sz="quarter" idx="27" hasCustomPrompt="1"/>
          </p:nvPr>
        </p:nvSpPr>
        <p:spPr>
          <a:xfrm>
            <a:off x="8984926" y="5256437"/>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5" name="Title Placeholder 1"/>
          <p:cNvSpPr>
            <a:spLocks noGrp="1"/>
          </p:cNvSpPr>
          <p:nvPr>
            <p:ph type="title" hasCustomPrompt="1"/>
          </p:nvPr>
        </p:nvSpPr>
        <p:spPr bwMode="gray">
          <a:xfrm>
            <a:off x="212225" y="212239"/>
            <a:ext cx="1125820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17"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Tree>
    <p:extLst>
      <p:ext uri="{BB962C8B-B14F-4D97-AF65-F5344CB8AC3E}">
        <p14:creationId xmlns:p14="http://schemas.microsoft.com/office/powerpoint/2010/main" val="28970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309559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374883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40167"/>
            <a:ext cx="2826275" cy="18473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9152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9435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sp>
        <p:nvSpPr>
          <p:cNvPr id="15"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5"/>
            <a:ext cx="1516258" cy="328689"/>
          </a:xfrm>
          <a:prstGeom prst="rect">
            <a:avLst/>
          </a:prstGeom>
        </p:spPr>
      </p:pic>
    </p:spTree>
    <p:extLst>
      <p:ext uri="{BB962C8B-B14F-4D97-AF65-F5344CB8AC3E}">
        <p14:creationId xmlns:p14="http://schemas.microsoft.com/office/powerpoint/2010/main" val="94257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295264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93052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250817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308520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Tree>
    <p:extLst>
      <p:ext uri="{BB962C8B-B14F-4D97-AF65-F5344CB8AC3E}">
        <p14:creationId xmlns:p14="http://schemas.microsoft.com/office/powerpoint/2010/main" val="57606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dirty="0"/>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Tree>
    <p:extLst>
      <p:ext uri="{BB962C8B-B14F-4D97-AF65-F5344CB8AC3E}">
        <p14:creationId xmlns:p14="http://schemas.microsoft.com/office/powerpoint/2010/main" val="22356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dirty="0"/>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Tree>
    <p:extLst>
      <p:ext uri="{BB962C8B-B14F-4D97-AF65-F5344CB8AC3E}">
        <p14:creationId xmlns:p14="http://schemas.microsoft.com/office/powerpoint/2010/main" val="127600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a:solidFill>
            <a:schemeClr val="accent5"/>
          </a:solidFill>
        </p:spPr>
        <p:txBody>
          <a:bodyPr/>
          <a:lstStyle>
            <a:lvl1pPr algn="ctr">
              <a:defRPr sz="1088" b="0" i="1" baseline="0">
                <a:solidFill>
                  <a:schemeClr val="accent6"/>
                </a:solidFill>
              </a:defRPr>
            </a:lvl1pPr>
          </a:lstStyle>
          <a:p>
            <a:r>
              <a:rPr lang="en-US" dirty="0"/>
              <a:t>Click the icon in the middle to add picture</a:t>
            </a:r>
          </a:p>
        </p:txBody>
      </p:sp>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9226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40167"/>
            <a:ext cx="2826275" cy="18473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374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90473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40167"/>
            <a:ext cx="2826275" cy="18473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2348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lvl1pPr>
          </a:lstStyle>
          <a:p>
            <a:r>
              <a:rPr lang="en-US" dirty="0"/>
              <a:t>ENTER HEADER TEXT</a:t>
            </a:r>
          </a:p>
        </p:txBody>
      </p:sp>
      <p:sp>
        <p:nvSpPr>
          <p:cNvPr id="6" name="Text Placeholder 18"/>
          <p:cNvSpPr>
            <a:spLocks noGrp="1"/>
          </p:cNvSpPr>
          <p:nvPr>
            <p:ph type="body" sz="quarter" idx="12" hasCustomPrompt="1"/>
          </p:nvPr>
        </p:nvSpPr>
        <p:spPr>
          <a:xfrm>
            <a:off x="6656894" y="974355"/>
            <a:ext cx="5091238"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6656894" y="1502886"/>
            <a:ext cx="5091656"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1" y="974355"/>
            <a:ext cx="6330394" cy="5016739"/>
          </a:xfrm>
          <a:prstGeom prst="rect">
            <a:avLst/>
          </a:prstGeom>
          <a:solidFill>
            <a:schemeClr val="accent5"/>
          </a:solidFill>
        </p:spPr>
        <p:txBody>
          <a:bodyPr/>
          <a:lstStyle>
            <a:lvl1pPr algn="ctr">
              <a:defRPr sz="1088"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198778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sp>
        <p:nvSpPr>
          <p:cNvPr id="15"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5"/>
            <a:ext cx="1516258" cy="328689"/>
          </a:xfrm>
          <a:prstGeom prst="rect">
            <a:avLst/>
          </a:prstGeom>
        </p:spPr>
      </p:pic>
    </p:spTree>
    <p:extLst>
      <p:ext uri="{BB962C8B-B14F-4D97-AF65-F5344CB8AC3E}">
        <p14:creationId xmlns:p14="http://schemas.microsoft.com/office/powerpoint/2010/main" val="9513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588591" y="1606956"/>
            <a:ext cx="7204529" cy="3313064"/>
          </a:xfrm>
          <a:prstGeom prst="rect">
            <a:avLst/>
          </a:prstGeom>
          <a:solidFill>
            <a:srgbClr val="CAC8C8"/>
          </a:solidFill>
          <a:ln>
            <a:noFill/>
          </a:ln>
          <a:effectLst/>
        </p:spPr>
        <p:txBody>
          <a:bodyPr vert="horz"/>
          <a:lstStyle>
            <a:lvl1pPr>
              <a:defRPr>
                <a:solidFill>
                  <a:schemeClr val="bg1"/>
                </a:solidFill>
              </a:defRPr>
            </a:lvl1pPr>
          </a:lstStyle>
          <a:p>
            <a:endParaRPr lang="en-US"/>
          </a:p>
          <a:p>
            <a:endParaRPr lang="en-US"/>
          </a:p>
          <a:p>
            <a:endParaRPr lang="en-US"/>
          </a:p>
          <a:p>
            <a:endParaRPr lang="en-US"/>
          </a:p>
          <a:p>
            <a:r>
              <a:rPr lang="en-US"/>
              <a:t>		Insert picture here</a:t>
            </a:r>
          </a:p>
        </p:txBody>
      </p:sp>
      <p:graphicFrame>
        <p:nvGraphicFramePr>
          <p:cNvPr id="8" name="Object 7" hidden="1"/>
          <p:cNvGraphicFramePr>
            <a:graphicFrameLocks noChangeAspect="1"/>
          </p:cNvGraphicFramePr>
          <p:nvPr>
            <p:custDataLst>
              <p:tags r:id="rId1"/>
            </p:custDataLst>
          </p:nvPr>
        </p:nvGraphicFramePr>
        <p:xfrm>
          <a:off x="1920" y="1442"/>
          <a:ext cx="1919" cy="1439"/>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1442"/>
                        <a:ext cx="1919"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318624" y="312749"/>
            <a:ext cx="11258204" cy="371475"/>
          </a:xfrm>
        </p:spPr>
        <p:txBody>
          <a:bodyPr/>
          <a:lstStyle>
            <a:lvl1pPr>
              <a:defRPr baseline="0"/>
            </a:lvl1pPr>
          </a:lstStyle>
          <a:p>
            <a:r>
              <a:rPr lang="en-GB"/>
              <a:t>Insert brand name here</a:t>
            </a:r>
            <a:endParaRPr lang="en-US"/>
          </a:p>
        </p:txBody>
      </p:sp>
      <p:sp>
        <p:nvSpPr>
          <p:cNvPr id="13" name="Text Placeholder 12"/>
          <p:cNvSpPr>
            <a:spLocks noGrp="1"/>
          </p:cNvSpPr>
          <p:nvPr>
            <p:ph type="body" sz="quarter" idx="11" hasCustomPrompt="1"/>
          </p:nvPr>
        </p:nvSpPr>
        <p:spPr>
          <a:xfrm>
            <a:off x="303360" y="700098"/>
            <a:ext cx="11281884" cy="215161"/>
          </a:xfrm>
          <a:prstGeom prst="rect">
            <a:avLst/>
          </a:prstGeom>
        </p:spPr>
        <p:txBody>
          <a:bodyPr vert="horz" lIns="36000" tIns="0"/>
          <a:lstStyle>
            <a:lvl1pPr>
              <a:defRPr sz="1270" baseline="0">
                <a:solidFill>
                  <a:schemeClr val="accent6"/>
                </a:solidFill>
              </a:defRPr>
            </a:lvl1pPr>
          </a:lstStyle>
          <a:p>
            <a:pPr lvl="0"/>
            <a:r>
              <a:rPr lang="en-GB"/>
              <a:t>Insert campaign title here</a:t>
            </a:r>
          </a:p>
        </p:txBody>
      </p:sp>
      <p:sp>
        <p:nvSpPr>
          <p:cNvPr id="15" name="Picture Placeholder 14"/>
          <p:cNvSpPr>
            <a:spLocks noGrp="1"/>
          </p:cNvSpPr>
          <p:nvPr>
            <p:ph type="pic" sz="quarter" idx="12" hasCustomPrompt="1"/>
          </p:nvPr>
        </p:nvSpPr>
        <p:spPr>
          <a:xfrm>
            <a:off x="2029441" y="6271982"/>
            <a:ext cx="1820160" cy="469391"/>
          </a:xfrm>
          <a:prstGeom prst="rect">
            <a:avLst/>
          </a:prstGeom>
        </p:spPr>
        <p:txBody>
          <a:bodyPr vert="horz"/>
          <a:lstStyle>
            <a:lvl1pPr>
              <a:defRPr>
                <a:solidFill>
                  <a:srgbClr val="8A8A8D"/>
                </a:solidFill>
              </a:defRPr>
            </a:lvl1pPr>
          </a:lstStyle>
          <a:p>
            <a:r>
              <a:rPr lang="en-US"/>
              <a:t>Logo here</a:t>
            </a:r>
          </a:p>
        </p:txBody>
      </p:sp>
      <p:sp>
        <p:nvSpPr>
          <p:cNvPr id="27" name="Text Placeholder 26"/>
          <p:cNvSpPr>
            <a:spLocks noGrp="1"/>
          </p:cNvSpPr>
          <p:nvPr>
            <p:ph type="body" sz="quarter" idx="16" hasCustomPrompt="1"/>
          </p:nvPr>
        </p:nvSpPr>
        <p:spPr>
          <a:xfrm>
            <a:off x="322561" y="1901186"/>
            <a:ext cx="3697920" cy="1648627"/>
          </a:xfrm>
          <a:prstGeom prst="rect">
            <a:avLst/>
          </a:prstGeom>
        </p:spPr>
        <p:txBody>
          <a:bodyPr vert="horz" lIns="36000" tIns="0"/>
          <a:lstStyle>
            <a:lvl1pPr>
              <a:defRPr sz="907" b="0" baseline="0">
                <a:solidFill>
                  <a:srgbClr val="000000"/>
                </a:solidFill>
                <a:latin typeface="Arial"/>
                <a:cs typeface="Arial"/>
              </a:defRPr>
            </a:lvl1pPr>
            <a:lvl2pPr>
              <a:defRPr sz="998">
                <a:solidFill>
                  <a:srgbClr val="000000"/>
                </a:solidFill>
                <a:latin typeface="Arial"/>
                <a:cs typeface="Arial"/>
              </a:defRPr>
            </a:lvl2pPr>
            <a:lvl3pPr>
              <a:defRPr sz="998">
                <a:solidFill>
                  <a:srgbClr val="000000"/>
                </a:solidFill>
                <a:latin typeface="Arial"/>
                <a:cs typeface="Arial"/>
              </a:defRPr>
            </a:lvl3pPr>
            <a:lvl4pPr>
              <a:defRPr sz="998">
                <a:solidFill>
                  <a:srgbClr val="000000"/>
                </a:solidFill>
                <a:latin typeface="Arial"/>
                <a:cs typeface="Arial"/>
              </a:defRPr>
            </a:lvl4pPr>
            <a:lvl5pPr>
              <a:defRPr sz="998">
                <a:solidFill>
                  <a:srgbClr val="000000"/>
                </a:solidFill>
                <a:latin typeface="Arial"/>
                <a:cs typeface="Arial"/>
              </a:defRPr>
            </a:lvl5pPr>
          </a:lstStyle>
          <a:p>
            <a:pPr lvl="0"/>
            <a:r>
              <a:rPr lang="en-US" b="0"/>
              <a:t>Insert text here</a:t>
            </a:r>
            <a:endParaRPr lang="en-US"/>
          </a:p>
        </p:txBody>
      </p:sp>
      <p:sp>
        <p:nvSpPr>
          <p:cNvPr id="28" name="Text Placeholder 26"/>
          <p:cNvSpPr>
            <a:spLocks noGrp="1"/>
          </p:cNvSpPr>
          <p:nvPr>
            <p:ph type="body" sz="quarter" idx="17" hasCustomPrompt="1"/>
          </p:nvPr>
        </p:nvSpPr>
        <p:spPr>
          <a:xfrm>
            <a:off x="322561" y="3977429"/>
            <a:ext cx="3697920" cy="1648627"/>
          </a:xfrm>
          <a:prstGeom prst="rect">
            <a:avLst/>
          </a:prstGeom>
        </p:spPr>
        <p:txBody>
          <a:bodyPr vert="horz" lIns="36000" tIns="0"/>
          <a:lstStyle>
            <a:lvl1pPr>
              <a:defRPr sz="907" b="0" baseline="0">
                <a:solidFill>
                  <a:srgbClr val="000000"/>
                </a:solidFill>
                <a:latin typeface="Arial"/>
                <a:cs typeface="Arial"/>
              </a:defRPr>
            </a:lvl1pPr>
            <a:lvl2pPr>
              <a:defRPr sz="998">
                <a:solidFill>
                  <a:srgbClr val="000000"/>
                </a:solidFill>
                <a:latin typeface="Arial"/>
                <a:cs typeface="Arial"/>
              </a:defRPr>
            </a:lvl2pPr>
            <a:lvl3pPr>
              <a:defRPr sz="998">
                <a:solidFill>
                  <a:srgbClr val="000000"/>
                </a:solidFill>
                <a:latin typeface="Arial"/>
                <a:cs typeface="Arial"/>
              </a:defRPr>
            </a:lvl3pPr>
            <a:lvl4pPr>
              <a:defRPr sz="998">
                <a:solidFill>
                  <a:srgbClr val="000000"/>
                </a:solidFill>
                <a:latin typeface="Arial"/>
                <a:cs typeface="Arial"/>
              </a:defRPr>
            </a:lvl4pPr>
            <a:lvl5pPr>
              <a:defRPr sz="998">
                <a:solidFill>
                  <a:srgbClr val="000000"/>
                </a:solidFill>
                <a:latin typeface="Arial"/>
                <a:cs typeface="Arial"/>
              </a:defRPr>
            </a:lvl5pPr>
          </a:lstStyle>
          <a:p>
            <a:pPr lvl="0"/>
            <a:r>
              <a:rPr lang="en-US" b="0"/>
              <a:t>Insert text here</a:t>
            </a:r>
            <a:endParaRPr lang="en-US"/>
          </a:p>
        </p:txBody>
      </p:sp>
      <p:sp>
        <p:nvSpPr>
          <p:cNvPr id="30" name="Text Placeholder 29"/>
          <p:cNvSpPr>
            <a:spLocks noGrp="1"/>
          </p:cNvSpPr>
          <p:nvPr>
            <p:ph type="body" sz="quarter" idx="18" hasCustomPrompt="1"/>
          </p:nvPr>
        </p:nvSpPr>
        <p:spPr>
          <a:xfrm>
            <a:off x="322800" y="1636043"/>
            <a:ext cx="3715201" cy="232752"/>
          </a:xfrm>
          <a:prstGeom prst="rect">
            <a:avLst/>
          </a:prstGeom>
        </p:spPr>
        <p:txBody>
          <a:bodyPr vert="horz" lIns="36000"/>
          <a:lstStyle>
            <a:lvl1pPr>
              <a:defRPr sz="1270" baseline="0">
                <a:solidFill>
                  <a:srgbClr val="000000"/>
                </a:solidFill>
              </a:defRPr>
            </a:lvl1pPr>
          </a:lstStyle>
          <a:p>
            <a:pPr lvl="0"/>
            <a:r>
              <a:rPr lang="en-US"/>
              <a:t>Write ‘Background’ here</a:t>
            </a:r>
          </a:p>
        </p:txBody>
      </p:sp>
      <p:sp>
        <p:nvSpPr>
          <p:cNvPr id="31" name="Text Placeholder 29"/>
          <p:cNvSpPr>
            <a:spLocks noGrp="1"/>
          </p:cNvSpPr>
          <p:nvPr>
            <p:ph type="body" sz="quarter" idx="19" hasCustomPrompt="1"/>
          </p:nvPr>
        </p:nvSpPr>
        <p:spPr>
          <a:xfrm>
            <a:off x="322800" y="3726506"/>
            <a:ext cx="3715201" cy="232752"/>
          </a:xfrm>
          <a:prstGeom prst="rect">
            <a:avLst/>
          </a:prstGeom>
        </p:spPr>
        <p:txBody>
          <a:bodyPr vert="horz" lIns="36000"/>
          <a:lstStyle>
            <a:lvl1pPr>
              <a:defRPr sz="1270">
                <a:solidFill>
                  <a:srgbClr val="000000"/>
                </a:solidFill>
              </a:defRPr>
            </a:lvl1pPr>
          </a:lstStyle>
          <a:p>
            <a:pPr lvl="0"/>
            <a:r>
              <a:rPr lang="en-US"/>
              <a:t>Write ‘Idea’ here</a:t>
            </a:r>
          </a:p>
        </p:txBody>
      </p:sp>
      <p:sp>
        <p:nvSpPr>
          <p:cNvPr id="35" name="Text Placeholder 34"/>
          <p:cNvSpPr>
            <a:spLocks noGrp="1"/>
          </p:cNvSpPr>
          <p:nvPr>
            <p:ph type="body" sz="quarter" idx="20" hasCustomPrompt="1"/>
          </p:nvPr>
        </p:nvSpPr>
        <p:spPr>
          <a:xfrm>
            <a:off x="6336000" y="5111464"/>
            <a:ext cx="5376000" cy="678169"/>
          </a:xfrm>
          <a:prstGeom prst="rect">
            <a:avLst/>
          </a:prstGeom>
        </p:spPr>
        <p:txBody>
          <a:bodyPr vert="horz"/>
          <a:lstStyle>
            <a:lvl1pPr algn="r">
              <a:defRPr baseline="0">
                <a:solidFill>
                  <a:srgbClr val="FFFFFF"/>
                </a:solidFill>
              </a:defRPr>
            </a:lvl1pPr>
          </a:lstStyle>
          <a:p>
            <a:pPr lvl="0"/>
            <a:r>
              <a:rPr lang="en-US"/>
              <a:t>Insert quote here – can run to two lines</a:t>
            </a:r>
          </a:p>
        </p:txBody>
      </p:sp>
    </p:spTree>
    <p:extLst>
      <p:ext uri="{BB962C8B-B14F-4D97-AF65-F5344CB8AC3E}">
        <p14:creationId xmlns:p14="http://schemas.microsoft.com/office/powerpoint/2010/main" val="349840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a:solidFill>
            <a:schemeClr val="accent5"/>
          </a:solidFill>
        </p:spPr>
        <p:txBody>
          <a:bodyPr/>
          <a:lstStyle>
            <a:lvl1pPr algn="ctr">
              <a:defRPr sz="1088" b="0" i="1" baseline="0">
                <a:solidFill>
                  <a:schemeClr val="accent6"/>
                </a:solidFill>
              </a:defRPr>
            </a:lvl1pPr>
          </a:lstStyle>
          <a:p>
            <a:r>
              <a:rPr lang="en-US"/>
              <a:t>Click the icon in the middle to add picture</a:t>
            </a:r>
          </a:p>
        </p:txBody>
      </p:sp>
      <p:sp>
        <p:nvSpPr>
          <p:cNvPr id="5" name="Text Placeholder 9"/>
          <p:cNvSpPr>
            <a:spLocks noGrp="1"/>
          </p:cNvSpPr>
          <p:nvPr>
            <p:ph type="body" sz="quarter" idx="10" hasCustomPrompt="1"/>
          </p:nvPr>
        </p:nvSpPr>
        <p:spPr>
          <a:xfrm>
            <a:off x="2334934" y="2035321"/>
            <a:ext cx="7522135" cy="1249026"/>
          </a:xfrm>
          <a:prstGeom prst="rect">
            <a:avLst/>
          </a:prstGeom>
        </p:spPr>
        <p:txBody>
          <a:bodyPr vert="horz" wrap="none" lIns="0" tIns="0" rIns="0" bIns="0" anchor="t" anchorCtr="0">
            <a:noAutofit/>
          </a:bodyPr>
          <a:lstStyle>
            <a:lvl1pPr algn="ctr">
              <a:lnSpc>
                <a:spcPct val="100000"/>
              </a:lnSpc>
              <a:defRPr sz="9068"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THANK YOU!</a:t>
            </a:r>
          </a:p>
        </p:txBody>
      </p:sp>
      <p:sp>
        <p:nvSpPr>
          <p:cNvPr id="7" name="Text Placeholder 18"/>
          <p:cNvSpPr>
            <a:spLocks noGrp="1"/>
          </p:cNvSpPr>
          <p:nvPr>
            <p:ph type="body" sz="quarter" idx="12" hasCustomPrompt="1"/>
          </p:nvPr>
        </p:nvSpPr>
        <p:spPr>
          <a:xfrm>
            <a:off x="4063040" y="3888053"/>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a:t>Enter text here</a:t>
            </a:r>
          </a:p>
        </p:txBody>
      </p:sp>
    </p:spTree>
    <p:extLst>
      <p:ext uri="{BB962C8B-B14F-4D97-AF65-F5344CB8AC3E}">
        <p14:creationId xmlns:p14="http://schemas.microsoft.com/office/powerpoint/2010/main" val="6246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 Intro slide">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334935" y="2727763"/>
            <a:ext cx="7522135" cy="1249026"/>
          </a:xfrm>
          <a:prstGeom prst="rect">
            <a:avLst/>
          </a:prstGeom>
        </p:spPr>
        <p:txBody>
          <a:bodyPr vert="horz" wrap="none" lIns="0" tIns="0" rIns="0" bIns="0" anchor="t" anchorCtr="0">
            <a:noAutofit/>
          </a:bodyPr>
          <a:lstStyle>
            <a:lvl1pPr algn="ctr">
              <a:lnSpc>
                <a:spcPct val="100000"/>
              </a:lnSpc>
              <a:defRPr sz="9066"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a:t>SECTION TOPIC</a:t>
            </a:r>
          </a:p>
        </p:txBody>
      </p:sp>
      <p:sp>
        <p:nvSpPr>
          <p:cNvPr id="6" name="Text Placeholder 18"/>
          <p:cNvSpPr>
            <a:spLocks noGrp="1"/>
          </p:cNvSpPr>
          <p:nvPr>
            <p:ph type="body" sz="quarter" idx="12" hasCustomPrompt="1"/>
          </p:nvPr>
        </p:nvSpPr>
        <p:spPr>
          <a:xfrm>
            <a:off x="4063040" y="2401005"/>
            <a:ext cx="4065920" cy="187859"/>
          </a:xfrm>
          <a:prstGeom prst="rect">
            <a:avLst/>
          </a:prstGeom>
        </p:spPr>
        <p:txBody>
          <a:bodyPr anchor="ctr" anchorCtr="0"/>
          <a:lstStyle>
            <a:lvl1pPr algn="ctr">
              <a:lnSpc>
                <a:spcPct val="100000"/>
              </a:lnSpc>
              <a:defRPr sz="1632">
                <a:solidFill>
                  <a:schemeClr val="bg1"/>
                </a:solidFill>
              </a:defRPr>
            </a:lvl1pPr>
          </a:lstStyle>
          <a:p>
            <a:pPr lvl="0"/>
            <a:r>
              <a:rPr lang="en-US"/>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Tree>
    <p:extLst>
      <p:ext uri="{BB962C8B-B14F-4D97-AF65-F5344CB8AC3E}">
        <p14:creationId xmlns:p14="http://schemas.microsoft.com/office/powerpoint/2010/main" val="182027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5"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6" name="Text Placeholder 21"/>
          <p:cNvSpPr>
            <a:spLocks noGrp="1"/>
          </p:cNvSpPr>
          <p:nvPr>
            <p:ph type="body" sz="quarter" idx="13" hasCustomPrompt="1"/>
          </p:nvPr>
        </p:nvSpPr>
        <p:spPr>
          <a:xfrm>
            <a:off x="972314" y="1478732"/>
            <a:ext cx="3264999" cy="331009"/>
          </a:xfrm>
          <a:prstGeom prst="rect">
            <a:avLst/>
          </a:prstGeom>
        </p:spPr>
        <p:txBody>
          <a:bodyPr lIns="0" tIns="0" rIns="0" bIns="0"/>
          <a:lstStyle>
            <a:lvl1pPr algn="ctr">
              <a:defRPr sz="1088" b="1"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Header copy (Arial, 12pt, Bold)</a:t>
            </a:r>
          </a:p>
        </p:txBody>
      </p:sp>
      <p:sp>
        <p:nvSpPr>
          <p:cNvPr id="8" name="Picture Placeholder 7"/>
          <p:cNvSpPr>
            <a:spLocks noGrp="1"/>
          </p:cNvSpPr>
          <p:nvPr>
            <p:ph type="pic" sz="quarter" idx="14"/>
          </p:nvPr>
        </p:nvSpPr>
        <p:spPr>
          <a:xfrm>
            <a:off x="974821" y="1868996"/>
            <a:ext cx="3264998" cy="3265169"/>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Picture Placeholder 7"/>
          <p:cNvSpPr>
            <a:spLocks noGrp="1"/>
          </p:cNvSpPr>
          <p:nvPr>
            <p:ph type="pic" sz="quarter" idx="15"/>
          </p:nvPr>
        </p:nvSpPr>
        <p:spPr>
          <a:xfrm>
            <a:off x="4463501" y="1868996"/>
            <a:ext cx="3264998" cy="3265169"/>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Picture Placeholder 7"/>
          <p:cNvSpPr>
            <a:spLocks noGrp="1"/>
          </p:cNvSpPr>
          <p:nvPr>
            <p:ph type="pic" sz="quarter" idx="16"/>
          </p:nvPr>
        </p:nvSpPr>
        <p:spPr>
          <a:xfrm>
            <a:off x="7952181" y="1868996"/>
            <a:ext cx="3264998" cy="3265169"/>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1" name="Text Placeholder 21"/>
          <p:cNvSpPr>
            <a:spLocks noGrp="1"/>
          </p:cNvSpPr>
          <p:nvPr>
            <p:ph type="body" sz="quarter" idx="17" hasCustomPrompt="1"/>
          </p:nvPr>
        </p:nvSpPr>
        <p:spPr>
          <a:xfrm>
            <a:off x="4463501" y="1478732"/>
            <a:ext cx="3264999" cy="331009"/>
          </a:xfrm>
          <a:prstGeom prst="rect">
            <a:avLst/>
          </a:prstGeom>
        </p:spPr>
        <p:txBody>
          <a:bodyPr lIns="0" tIns="0" rIns="0" bIns="0"/>
          <a:lstStyle>
            <a:lvl1pPr algn="ctr">
              <a:defRPr sz="1088" b="1"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Header copy (Arial, 12pt, Bold)</a:t>
            </a:r>
          </a:p>
        </p:txBody>
      </p:sp>
      <p:sp>
        <p:nvSpPr>
          <p:cNvPr id="12" name="Text Placeholder 21"/>
          <p:cNvSpPr>
            <a:spLocks noGrp="1"/>
          </p:cNvSpPr>
          <p:nvPr>
            <p:ph type="body" sz="quarter" idx="18" hasCustomPrompt="1"/>
          </p:nvPr>
        </p:nvSpPr>
        <p:spPr>
          <a:xfrm>
            <a:off x="7952180" y="1478732"/>
            <a:ext cx="3264999" cy="331009"/>
          </a:xfrm>
          <a:prstGeom prst="rect">
            <a:avLst/>
          </a:prstGeom>
        </p:spPr>
        <p:txBody>
          <a:bodyPr lIns="0" tIns="0" rIns="0" bIns="0"/>
          <a:lstStyle>
            <a:lvl1pPr algn="ctr">
              <a:defRPr sz="1088" b="1"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15" name="Text Placeholder 21"/>
          <p:cNvSpPr>
            <a:spLocks noGrp="1"/>
          </p:cNvSpPr>
          <p:nvPr>
            <p:ph type="body" sz="quarter" idx="19" hasCustomPrompt="1"/>
          </p:nvPr>
        </p:nvSpPr>
        <p:spPr>
          <a:xfrm>
            <a:off x="972314" y="5297425"/>
            <a:ext cx="3264999" cy="331009"/>
          </a:xfrm>
          <a:prstGeom prst="rect">
            <a:avLst/>
          </a:prstGeom>
        </p:spPr>
        <p:txBody>
          <a:bodyPr lIns="0" tIns="0" rIns="0" bIns="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7" name="Text Placeholder 21"/>
          <p:cNvSpPr>
            <a:spLocks noGrp="1"/>
          </p:cNvSpPr>
          <p:nvPr>
            <p:ph type="body" sz="quarter" idx="20" hasCustomPrompt="1"/>
          </p:nvPr>
        </p:nvSpPr>
        <p:spPr>
          <a:xfrm>
            <a:off x="4463501" y="5297424"/>
            <a:ext cx="3264999" cy="331009"/>
          </a:xfrm>
          <a:prstGeom prst="rect">
            <a:avLst/>
          </a:prstGeom>
        </p:spPr>
        <p:txBody>
          <a:bodyPr lIns="0" tIns="0" rIns="0" bIns="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8" name="Text Placeholder 21"/>
          <p:cNvSpPr>
            <a:spLocks noGrp="1"/>
          </p:cNvSpPr>
          <p:nvPr>
            <p:ph type="body" sz="quarter" idx="21" hasCustomPrompt="1"/>
          </p:nvPr>
        </p:nvSpPr>
        <p:spPr>
          <a:xfrm>
            <a:off x="7952180" y="5297424"/>
            <a:ext cx="3264999" cy="331009"/>
          </a:xfrm>
          <a:prstGeom prst="rect">
            <a:avLst/>
          </a:prstGeom>
        </p:spPr>
        <p:txBody>
          <a:bodyPr lIns="0" tIns="0" rIns="0" bIns="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380218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53.xml"/><Relationship Id="rId7" Type="http://schemas.openxmlformats.org/officeDocument/2006/relationships/tags" Target="../tags/tag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2.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oleObject" Target="../embeddings/oleObject1.bin"/><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ags" Target="../tags/tag7.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2"/>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53" imgW="6350000" imgH="6350000" progId="">
                  <p:embed/>
                </p:oleObj>
              </mc:Choice>
              <mc:Fallback>
                <p:oleObj name="think-cell Slide" r:id="rId53" imgW="6350000" imgH="6350000" progId="">
                  <p:embed/>
                  <p:pic>
                    <p:nvPicPr>
                      <p:cNvPr id="8" name="Object 7" hidden="1"/>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52924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72171" rtl="0" eaLnBrk="1" latinLnBrk="0" hangingPunct="1">
        <a:spcBef>
          <a:spcPct val="0"/>
        </a:spcBef>
        <a:buNone/>
        <a:defRPr sz="3445" b="0" kern="1200" cap="all" spc="0">
          <a:ln w="22225">
            <a:noFill/>
            <a:prstDash val="solid"/>
          </a:ln>
          <a:solidFill>
            <a:srgbClr val="000000"/>
          </a:solidFill>
          <a:effectLst/>
          <a:latin typeface="+mj-lt"/>
          <a:ea typeface="+mj-ea"/>
          <a:cs typeface="+mj-cs"/>
        </a:defRPr>
      </a:lvl1pPr>
    </p:titleStyle>
    <p:bodyStyle>
      <a:lvl1pPr marL="0" indent="0" algn="l" defTabSz="872171" rtl="0" eaLnBrk="1" latinLnBrk="0" hangingPunct="1">
        <a:lnSpc>
          <a:spcPts val="1723"/>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171"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171" rtl="0" eaLnBrk="1" latinLnBrk="0" hangingPunct="1">
        <a:lnSpc>
          <a:spcPts val="1359"/>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171"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171"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476" indent="-218044" algn="l" defTabSz="872171"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562" indent="-218044" algn="l" defTabSz="872171"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0649" indent="-218044" algn="l" defTabSz="872171"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6735" indent="-218044" algn="l" defTabSz="872171"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171" rtl="0" eaLnBrk="1" latinLnBrk="0" hangingPunct="1">
        <a:defRPr sz="1723" kern="1200">
          <a:solidFill>
            <a:schemeClr val="tx1"/>
          </a:solidFill>
          <a:latin typeface="+mn-lt"/>
          <a:ea typeface="+mn-ea"/>
          <a:cs typeface="+mn-cs"/>
        </a:defRPr>
      </a:lvl1pPr>
      <a:lvl2pPr marL="436086" algn="l" defTabSz="872171" rtl="0" eaLnBrk="1" latinLnBrk="0" hangingPunct="1">
        <a:defRPr sz="1723" kern="1200">
          <a:solidFill>
            <a:schemeClr val="tx1"/>
          </a:solidFill>
          <a:latin typeface="+mn-lt"/>
          <a:ea typeface="+mn-ea"/>
          <a:cs typeface="+mn-cs"/>
        </a:defRPr>
      </a:lvl2pPr>
      <a:lvl3pPr marL="872171" algn="l" defTabSz="872171" rtl="0" eaLnBrk="1" latinLnBrk="0" hangingPunct="1">
        <a:defRPr sz="1723" kern="1200">
          <a:solidFill>
            <a:schemeClr val="tx1"/>
          </a:solidFill>
          <a:latin typeface="+mn-lt"/>
          <a:ea typeface="+mn-ea"/>
          <a:cs typeface="+mn-cs"/>
        </a:defRPr>
      </a:lvl3pPr>
      <a:lvl4pPr marL="1308260" algn="l" defTabSz="872171" rtl="0" eaLnBrk="1" latinLnBrk="0" hangingPunct="1">
        <a:defRPr sz="1723" kern="1200">
          <a:solidFill>
            <a:schemeClr val="tx1"/>
          </a:solidFill>
          <a:latin typeface="+mn-lt"/>
          <a:ea typeface="+mn-ea"/>
          <a:cs typeface="+mn-cs"/>
        </a:defRPr>
      </a:lvl4pPr>
      <a:lvl5pPr marL="1744346" algn="l" defTabSz="872171" rtl="0" eaLnBrk="1" latinLnBrk="0" hangingPunct="1">
        <a:defRPr sz="1723" kern="1200">
          <a:solidFill>
            <a:schemeClr val="tx1"/>
          </a:solidFill>
          <a:latin typeface="+mn-lt"/>
          <a:ea typeface="+mn-ea"/>
          <a:cs typeface="+mn-cs"/>
        </a:defRPr>
      </a:lvl5pPr>
      <a:lvl6pPr marL="2180432" algn="l" defTabSz="872171" rtl="0" eaLnBrk="1" latinLnBrk="0" hangingPunct="1">
        <a:defRPr sz="1723" kern="1200">
          <a:solidFill>
            <a:schemeClr val="tx1"/>
          </a:solidFill>
          <a:latin typeface="+mn-lt"/>
          <a:ea typeface="+mn-ea"/>
          <a:cs typeface="+mn-cs"/>
        </a:defRPr>
      </a:lvl6pPr>
      <a:lvl7pPr marL="2616518" algn="l" defTabSz="872171" rtl="0" eaLnBrk="1" latinLnBrk="0" hangingPunct="1">
        <a:defRPr sz="1723" kern="1200">
          <a:solidFill>
            <a:schemeClr val="tx1"/>
          </a:solidFill>
          <a:latin typeface="+mn-lt"/>
          <a:ea typeface="+mn-ea"/>
          <a:cs typeface="+mn-cs"/>
        </a:defRPr>
      </a:lvl7pPr>
      <a:lvl8pPr marL="3052605" algn="l" defTabSz="872171" rtl="0" eaLnBrk="1" latinLnBrk="0" hangingPunct="1">
        <a:defRPr sz="1723" kern="1200">
          <a:solidFill>
            <a:schemeClr val="tx1"/>
          </a:solidFill>
          <a:latin typeface="+mn-lt"/>
          <a:ea typeface="+mn-ea"/>
          <a:cs typeface="+mn-cs"/>
        </a:defRPr>
      </a:lvl8pPr>
      <a:lvl9pPr marL="3488689" algn="l" defTabSz="872171" rtl="0" eaLnBrk="1" latinLnBrk="0" hangingPunct="1">
        <a:defRPr sz="172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03022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872296" rtl="0" eaLnBrk="1" latinLnBrk="0" hangingPunct="1">
        <a:spcBef>
          <a:spcPct val="0"/>
        </a:spcBef>
        <a:buNone/>
        <a:defRPr sz="3446"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ts val="1723"/>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149305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872296" rtl="0" eaLnBrk="1" latinLnBrk="0" hangingPunct="1">
        <a:spcBef>
          <a:spcPct val="0"/>
        </a:spcBef>
        <a:buNone/>
        <a:defRPr sz="3446"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ts val="1723"/>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1.xm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chart" Target="../charts/chart2.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vimeo.com/792959823/6e16c5cad9" TargetMode="External"/><Relationship Id="rId18" Type="http://schemas.openxmlformats.org/officeDocument/2006/relationships/image" Target="../media/image26.png"/><Relationship Id="rId3" Type="http://schemas.openxmlformats.org/officeDocument/2006/relationships/hyperlink" Target="https://vimeo.com/showcase/10210579" TargetMode="External"/><Relationship Id="rId7" Type="http://schemas.openxmlformats.org/officeDocument/2006/relationships/hyperlink" Target="https://vimeo.com/794473195/31204b6a44" TargetMode="External"/><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png"/><Relationship Id="rId1" Type="http://schemas.openxmlformats.org/officeDocument/2006/relationships/slideLayout" Target="../slideLayouts/slideLayout53.xml"/><Relationship Id="rId6" Type="http://schemas.openxmlformats.org/officeDocument/2006/relationships/image" Target="../media/image18.png"/><Relationship Id="rId11" Type="http://schemas.openxmlformats.org/officeDocument/2006/relationships/hyperlink" Target="https://vimeo.com/794531925/95b44e2253" TargetMode="External"/><Relationship Id="rId5" Type="http://schemas.openxmlformats.org/officeDocument/2006/relationships/hyperlink" Target="https://vimeo.com/799199509" TargetMode="External"/><Relationship Id="rId15" Type="http://schemas.openxmlformats.org/officeDocument/2006/relationships/image" Target="../media/image23.jpe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hyperlink" Target="https://vimeo.com/794473511" TargetMode="External"/><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1.png"/><Relationship Id="rId3" Type="http://schemas.openxmlformats.org/officeDocument/2006/relationships/hyperlink" Target="https://vimeo.com/showcase/10193534" TargetMode="External"/><Relationship Id="rId7" Type="http://schemas.openxmlformats.org/officeDocument/2006/relationships/hyperlink" Target="https://vimeo.com/794473195/31204b6a44" TargetMode="External"/><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hyperlink" Target="https://vimeo.com/799176704" TargetMode="Externa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17.png"/><Relationship Id="rId9" Type="http://schemas.openxmlformats.org/officeDocument/2006/relationships/hyperlink" Target="https://vimeo.com/799176090" TargetMode="External"/><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notesSlide" Target="../notesSlides/notesSlide4.xml"/><Relationship Id="rId7" Type="http://schemas.openxmlformats.org/officeDocument/2006/relationships/chart" Target="../charts/chart4.xml"/><Relationship Id="rId2" Type="http://schemas.openxmlformats.org/officeDocument/2006/relationships/slideLayout" Target="../slideLayouts/slideLayout68.xml"/><Relationship Id="rId1" Type="http://schemas.openxmlformats.org/officeDocument/2006/relationships/tags" Target="../tags/tag10.xml"/><Relationship Id="rId6" Type="http://schemas.openxmlformats.org/officeDocument/2006/relationships/chart" Target="../charts/chart3.xml"/><Relationship Id="rId5" Type="http://schemas.openxmlformats.org/officeDocument/2006/relationships/image" Target="../media/image1.emf"/><Relationship Id="rId10" Type="http://schemas.openxmlformats.org/officeDocument/2006/relationships/image" Target="../media/image17.png"/><Relationship Id="rId4" Type="http://schemas.openxmlformats.org/officeDocument/2006/relationships/oleObject" Target="../embeddings/oleObject7.bin"/><Relationship Id="rId9"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1 Wallpaper 4K, Brad Pitt, 2025 Movies, Apple TV">
            <a:extLst>
              <a:ext uri="{FF2B5EF4-FFF2-40B4-BE49-F238E27FC236}">
                <a16:creationId xmlns:a16="http://schemas.microsoft.com/office/drawing/2014/main" id="{BC2C4C22-B969-6589-3920-D19BD5F6BFDB}"/>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BFD5F27C-6713-591C-83B5-69545E74095A}"/>
              </a:ext>
            </a:extLst>
          </p:cNvPr>
          <p:cNvSpPr>
            <a:spLocks noGrp="1"/>
          </p:cNvSpPr>
          <p:nvPr>
            <p:ph type="body" sz="quarter" idx="10"/>
          </p:nvPr>
        </p:nvSpPr>
        <p:spPr>
          <a:xfrm>
            <a:off x="2334932" y="2617946"/>
            <a:ext cx="7522135" cy="1249026"/>
          </a:xfrm>
        </p:spPr>
        <p:txBody>
          <a:bodyPr/>
          <a:lstStyle/>
          <a:p>
            <a:r>
              <a:rPr lang="en-GB" sz="7200" dirty="0"/>
              <a:t>F1 PARTNERSHIP OPPORTUNITIES</a:t>
            </a:r>
          </a:p>
        </p:txBody>
      </p:sp>
      <p:sp>
        <p:nvSpPr>
          <p:cNvPr id="3" name="Text Placeholder 2">
            <a:extLst>
              <a:ext uri="{FF2B5EF4-FFF2-40B4-BE49-F238E27FC236}">
                <a16:creationId xmlns:a16="http://schemas.microsoft.com/office/drawing/2014/main" id="{1326DC22-4808-A6C6-A99D-7339DE737E87}"/>
              </a:ext>
            </a:extLst>
          </p:cNvPr>
          <p:cNvSpPr>
            <a:spLocks noGrp="1"/>
          </p:cNvSpPr>
          <p:nvPr>
            <p:ph type="body" sz="quarter" idx="11"/>
          </p:nvPr>
        </p:nvSpPr>
        <p:spPr/>
        <p:txBody>
          <a:bodyPr/>
          <a:lstStyle/>
          <a:p>
            <a:r>
              <a:rPr lang="en-GB" dirty="0"/>
              <a:t>INDENT TAKEOVER </a:t>
            </a:r>
          </a:p>
          <a:p>
            <a:r>
              <a:rPr lang="en-GB" dirty="0"/>
              <a:t>BLIPVERTS</a:t>
            </a:r>
          </a:p>
        </p:txBody>
      </p:sp>
      <p:pic>
        <p:nvPicPr>
          <p:cNvPr id="5" name="Picture 4">
            <a:extLst>
              <a:ext uri="{FF2B5EF4-FFF2-40B4-BE49-F238E27FC236}">
                <a16:creationId xmlns:a16="http://schemas.microsoft.com/office/drawing/2014/main" id="{00AEB224-09CF-810D-03B6-47AB50B1E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871" y="6317076"/>
            <a:ext cx="1516258" cy="328689"/>
          </a:xfrm>
          <a:prstGeom prst="rect">
            <a:avLst/>
          </a:prstGeom>
        </p:spPr>
      </p:pic>
    </p:spTree>
    <p:extLst>
      <p:ext uri="{BB962C8B-B14F-4D97-AF65-F5344CB8AC3E}">
        <p14:creationId xmlns:p14="http://schemas.microsoft.com/office/powerpoint/2010/main" val="214003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A0FB03-D09D-BD89-BB46-9DE8E1DC8606}"/>
              </a:ext>
            </a:extLst>
          </p:cNvPr>
          <p:cNvSpPr>
            <a:spLocks noGrp="1"/>
          </p:cNvSpPr>
          <p:nvPr>
            <p:ph type="title"/>
          </p:nvPr>
        </p:nvSpPr>
        <p:spPr/>
        <p:txBody>
          <a:bodyPr/>
          <a:lstStyle/>
          <a:p>
            <a:r>
              <a:rPr lang="en-GB" dirty="0"/>
              <a:t>F1 FILM OPPORTUNITIES </a:t>
            </a:r>
          </a:p>
        </p:txBody>
      </p:sp>
      <p:sp>
        <p:nvSpPr>
          <p:cNvPr id="4" name="Text Placeholder 3">
            <a:extLst>
              <a:ext uri="{FF2B5EF4-FFF2-40B4-BE49-F238E27FC236}">
                <a16:creationId xmlns:a16="http://schemas.microsoft.com/office/drawing/2014/main" id="{B4ADDF2C-E7C2-0261-0C1E-09B05C15179E}"/>
              </a:ext>
            </a:extLst>
          </p:cNvPr>
          <p:cNvSpPr>
            <a:spLocks noGrp="1"/>
          </p:cNvSpPr>
          <p:nvPr>
            <p:ph type="body" sz="quarter" idx="12"/>
          </p:nvPr>
        </p:nvSpPr>
        <p:spPr/>
        <p:txBody>
          <a:bodyPr/>
          <a:lstStyle/>
          <a:p>
            <a:r>
              <a:rPr lang="en-GB" dirty="0"/>
              <a:t>Partnership Opportunity </a:t>
            </a:r>
          </a:p>
          <a:p>
            <a:endParaRPr lang="en-GB" dirty="0"/>
          </a:p>
        </p:txBody>
      </p:sp>
      <p:sp>
        <p:nvSpPr>
          <p:cNvPr id="5" name="Text Placeholder 4">
            <a:extLst>
              <a:ext uri="{FF2B5EF4-FFF2-40B4-BE49-F238E27FC236}">
                <a16:creationId xmlns:a16="http://schemas.microsoft.com/office/drawing/2014/main" id="{43B6ABEB-AAB0-4A17-A3AA-E1B74D59D119}"/>
              </a:ext>
            </a:extLst>
          </p:cNvPr>
          <p:cNvSpPr>
            <a:spLocks noGrp="1"/>
          </p:cNvSpPr>
          <p:nvPr>
            <p:ph type="body" sz="quarter" idx="13"/>
          </p:nvPr>
        </p:nvSpPr>
        <p:spPr>
          <a:xfrm>
            <a:off x="211647" y="1357991"/>
            <a:ext cx="5450982" cy="620574"/>
          </a:xfrm>
        </p:spPr>
        <p:txBody>
          <a:bodyPr/>
          <a:lstStyle/>
          <a:p>
            <a:r>
              <a:rPr lang="en-GB" dirty="0"/>
              <a:t>With the approaching release of the highly anticipated Formula 1 film, exciting partnership opportunities are available for brands looking to align themselves with the prestige, high-octane excitement, and global influence of Formula 1. </a:t>
            </a:r>
          </a:p>
          <a:p>
            <a:endParaRPr lang="en-GB" dirty="0"/>
          </a:p>
          <a:p>
            <a:r>
              <a:rPr lang="en-GB" dirty="0"/>
              <a:t>Starring Brad Pitt and directed by Joseph Kosinski, this film is set to captivate audiences worldwide fostering global interest and engaging a fan base comprised of both film and Formula 1 fans. </a:t>
            </a:r>
          </a:p>
          <a:p>
            <a:endParaRPr lang="en-GB" dirty="0"/>
          </a:p>
          <a:p>
            <a:r>
              <a:rPr lang="en-GB" dirty="0"/>
              <a:t>With the film expected to generate widespread interest and attracting both dedicated F1 enthusiasts and mainstream moviegoers, Cinema serves as a unique and powerful platform for brands looking to engage with a passionate and diverse audience.</a:t>
            </a:r>
          </a:p>
          <a:p>
            <a:endParaRPr lang="en-GB" dirty="0"/>
          </a:p>
          <a:p>
            <a:r>
              <a:rPr lang="en-GB" dirty="0"/>
              <a:t>Secure premium on-screen presence with Ident Takeovers and Blipvert space still available, ensuring maximum visibility and association with this blockbuster event.</a:t>
            </a:r>
          </a:p>
          <a:p>
            <a:endParaRPr lang="en-GB" dirty="0"/>
          </a:p>
        </p:txBody>
      </p:sp>
      <p:pic>
        <p:nvPicPr>
          <p:cNvPr id="2050" name="Picture 2" descr="Brad Pitt Is Making a Movie About Formula 1 - The New York Times">
            <a:extLst>
              <a:ext uri="{FF2B5EF4-FFF2-40B4-BE49-F238E27FC236}">
                <a16:creationId xmlns:a16="http://schemas.microsoft.com/office/drawing/2014/main" id="{9CD0EF21-69A1-53FF-EC95-6D62839A8397}"/>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5000" r="250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6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D3F1A67-8E1D-459E-9DE8-BDE675017FF5}"/>
              </a:ext>
            </a:extLst>
          </p:cNvPr>
          <p:cNvSpPr/>
          <p:nvPr/>
        </p:nvSpPr>
        <p:spPr>
          <a:xfrm>
            <a:off x="5787235" y="6522858"/>
            <a:ext cx="6096000" cy="315727"/>
          </a:xfrm>
          <a:prstGeom prst="rect">
            <a:avLst/>
          </a:prstGeom>
        </p:spPr>
        <p:txBody>
          <a:bodyPr>
            <a:spAutoFit/>
          </a:bodyPr>
          <a:lstStyle/>
          <a:p>
            <a:pPr algn="r" defTabSz="914269">
              <a:defRPr/>
            </a:pPr>
            <a:r>
              <a:rPr lang="en-US" sz="726">
                <a:solidFill>
                  <a:srgbClr val="FFFFFF"/>
                </a:solidFill>
                <a:latin typeface="Arial" charset="0"/>
                <a:ea typeface="Arial" charset="0"/>
                <a:cs typeface="Arial" charset="0"/>
              </a:rPr>
              <a:t>Source: </a:t>
            </a:r>
            <a:r>
              <a:rPr lang="en-US" sz="726" err="1">
                <a:solidFill>
                  <a:srgbClr val="FFFFFF"/>
                </a:solidFill>
                <a:latin typeface="Arial" charset="0"/>
                <a:ea typeface="Arial" charset="0"/>
                <a:cs typeface="Arial" charset="0"/>
              </a:rPr>
              <a:t>Differentology</a:t>
            </a:r>
            <a:r>
              <a:rPr lang="en-US" sz="726">
                <a:solidFill>
                  <a:srgbClr val="FFFFFF"/>
                </a:solidFill>
                <a:latin typeface="Arial" charset="0"/>
                <a:ea typeface="Arial" charset="0"/>
                <a:cs typeface="Arial" charset="0"/>
              </a:rPr>
              <a:t> data bank.</a:t>
            </a:r>
          </a:p>
          <a:p>
            <a:pPr algn="r" defTabSz="914269">
              <a:defRPr/>
            </a:pPr>
            <a:endParaRPr lang="en-US" sz="726">
              <a:solidFill>
                <a:srgbClr val="FFFFFF"/>
              </a:solidFill>
              <a:latin typeface="Arial" charset="0"/>
              <a:ea typeface="Arial" charset="0"/>
              <a:cs typeface="Arial" charset="0"/>
            </a:endParaRPr>
          </a:p>
        </p:txBody>
      </p:sp>
      <p:grpSp>
        <p:nvGrpSpPr>
          <p:cNvPr id="27" name="Group 26">
            <a:extLst>
              <a:ext uri="{FF2B5EF4-FFF2-40B4-BE49-F238E27FC236}">
                <a16:creationId xmlns:a16="http://schemas.microsoft.com/office/drawing/2014/main" id="{D8CB6F29-2862-024C-9882-E21699075B32}"/>
              </a:ext>
            </a:extLst>
          </p:cNvPr>
          <p:cNvGrpSpPr/>
          <p:nvPr/>
        </p:nvGrpSpPr>
        <p:grpSpPr>
          <a:xfrm>
            <a:off x="1691866" y="1245495"/>
            <a:ext cx="8492304" cy="4604883"/>
            <a:chOff x="1758209" y="3109562"/>
            <a:chExt cx="9363650" cy="5077363"/>
          </a:xfrm>
        </p:grpSpPr>
        <p:grpSp>
          <p:nvGrpSpPr>
            <p:cNvPr id="28" name="Group 27">
              <a:extLst>
                <a:ext uri="{FF2B5EF4-FFF2-40B4-BE49-F238E27FC236}">
                  <a16:creationId xmlns:a16="http://schemas.microsoft.com/office/drawing/2014/main" id="{79DF5A3A-A19A-DD4D-B481-85BC2BACE782}"/>
                </a:ext>
              </a:extLst>
            </p:cNvPr>
            <p:cNvGrpSpPr/>
            <p:nvPr/>
          </p:nvGrpSpPr>
          <p:grpSpPr>
            <a:xfrm>
              <a:off x="1758209" y="3109562"/>
              <a:ext cx="9363650" cy="3926331"/>
              <a:chOff x="1290889" y="2179541"/>
              <a:chExt cx="10360058" cy="4344144"/>
            </a:xfrm>
          </p:grpSpPr>
          <p:grpSp>
            <p:nvGrpSpPr>
              <p:cNvPr id="36" name="Group 35">
                <a:extLst>
                  <a:ext uri="{FF2B5EF4-FFF2-40B4-BE49-F238E27FC236}">
                    <a16:creationId xmlns:a16="http://schemas.microsoft.com/office/drawing/2014/main" id="{223FB3DA-CC0C-D54B-A14A-9CBDE60ADFDE}"/>
                  </a:ext>
                </a:extLst>
              </p:cNvPr>
              <p:cNvGrpSpPr/>
              <p:nvPr/>
            </p:nvGrpSpPr>
            <p:grpSpPr>
              <a:xfrm>
                <a:off x="1290889" y="2179541"/>
                <a:ext cx="10360058" cy="4344144"/>
                <a:chOff x="5480451" y="2296821"/>
                <a:chExt cx="5739483" cy="3671390"/>
              </a:xfrm>
            </p:grpSpPr>
            <p:graphicFrame>
              <p:nvGraphicFramePr>
                <p:cNvPr id="40" name="Chart 39">
                  <a:extLst>
                    <a:ext uri="{FF2B5EF4-FFF2-40B4-BE49-F238E27FC236}">
                      <a16:creationId xmlns:a16="http://schemas.microsoft.com/office/drawing/2014/main" id="{C90F1BB9-8A7D-BD40-BE76-2FED2ABD2618}"/>
                    </a:ext>
                  </a:extLst>
                </p:cNvPr>
                <p:cNvGraphicFramePr/>
                <p:nvPr>
                  <p:extLst>
                    <p:ext uri="{D42A27DB-BD31-4B8C-83A1-F6EECF244321}">
                      <p14:modId xmlns:p14="http://schemas.microsoft.com/office/powerpoint/2010/main" val="3075507598"/>
                    </p:ext>
                  </p:extLst>
                </p:nvPr>
              </p:nvGraphicFramePr>
              <p:xfrm>
                <a:off x="5480451" y="2868657"/>
                <a:ext cx="2716861" cy="3099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0CE9D51-854C-D84C-90AC-56B1236AB4A3}"/>
                    </a:ext>
                  </a:extLst>
                </p:cNvPr>
                <p:cNvGraphicFramePr/>
                <p:nvPr>
                  <p:extLst>
                    <p:ext uri="{D42A27DB-BD31-4B8C-83A1-F6EECF244321}">
                      <p14:modId xmlns:p14="http://schemas.microsoft.com/office/powerpoint/2010/main" val="117512731"/>
                    </p:ext>
                  </p:extLst>
                </p:nvPr>
              </p:nvGraphicFramePr>
              <p:xfrm>
                <a:off x="8636509" y="2866824"/>
                <a:ext cx="2583425" cy="3099554"/>
              </p:xfrm>
              <a:graphic>
                <a:graphicData uri="http://schemas.openxmlformats.org/drawingml/2006/chart">
                  <c:chart xmlns:c="http://schemas.openxmlformats.org/drawingml/2006/chart" xmlns:r="http://schemas.openxmlformats.org/officeDocument/2006/relationships" r:id="rId4"/>
                </a:graphicData>
              </a:graphic>
            </p:graphicFrame>
            <p:sp>
              <p:nvSpPr>
                <p:cNvPr id="42" name="Rectangle 41">
                  <a:extLst>
                    <a:ext uri="{FF2B5EF4-FFF2-40B4-BE49-F238E27FC236}">
                      <a16:creationId xmlns:a16="http://schemas.microsoft.com/office/drawing/2014/main" id="{F10BE01D-BC68-0C4D-BC5A-DA908AC718E4}"/>
                    </a:ext>
                  </a:extLst>
                </p:cNvPr>
                <p:cNvSpPr/>
                <p:nvPr/>
              </p:nvSpPr>
              <p:spPr>
                <a:xfrm>
                  <a:off x="5762635" y="2296821"/>
                  <a:ext cx="2152492" cy="39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en-US" sz="1632" b="1">
                      <a:solidFill>
                        <a:srgbClr val="FFFFFF"/>
                      </a:solidFill>
                      <a:latin typeface="Arial" charset="0"/>
                      <a:ea typeface="Arial" charset="0"/>
                      <a:cs typeface="Arial" charset="0"/>
                    </a:rPr>
                    <a:t>Quality Brand Perceptions</a:t>
                  </a:r>
                </a:p>
              </p:txBody>
            </p:sp>
            <p:sp>
              <p:nvSpPr>
                <p:cNvPr id="43" name="Rectangle 42">
                  <a:extLst>
                    <a:ext uri="{FF2B5EF4-FFF2-40B4-BE49-F238E27FC236}">
                      <a16:creationId xmlns:a16="http://schemas.microsoft.com/office/drawing/2014/main" id="{8284520A-78E6-944E-A06A-D6434AA90585}"/>
                    </a:ext>
                  </a:extLst>
                </p:cNvPr>
                <p:cNvSpPr/>
                <p:nvPr/>
              </p:nvSpPr>
              <p:spPr>
                <a:xfrm>
                  <a:off x="8848925" y="2296821"/>
                  <a:ext cx="2158592" cy="39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defRPr/>
                  </a:pPr>
                  <a:r>
                    <a:rPr lang="en-GB" sz="1632" b="1">
                      <a:solidFill>
                        <a:srgbClr val="FFFFFF"/>
                      </a:solidFill>
                      <a:latin typeface="Helvetica" pitchFamily="2" charset="0"/>
                      <a:ea typeface="Arial" charset="0"/>
                      <a:cs typeface="Helvetica" charset="0"/>
                    </a:rPr>
                    <a:t>B</a:t>
                  </a:r>
                  <a:r>
                    <a:rPr lang="en-US" sz="1632" b="1">
                      <a:solidFill>
                        <a:srgbClr val="FFFFFF"/>
                      </a:solidFill>
                      <a:latin typeface="Helvetica" pitchFamily="2" charset="0"/>
                      <a:ea typeface="Arial" charset="0"/>
                      <a:cs typeface="Helvetica" charset="0"/>
                    </a:rPr>
                    <a:t>rand Consideration</a:t>
                  </a:r>
                  <a:endParaRPr lang="en-US" sz="1814" b="1">
                    <a:solidFill>
                      <a:srgbClr val="FFFFFF"/>
                    </a:solidFill>
                    <a:latin typeface="Arial" charset="0"/>
                    <a:ea typeface="Arial" charset="0"/>
                    <a:cs typeface="Arial" charset="0"/>
                  </a:endParaRPr>
                </a:p>
              </p:txBody>
            </p:sp>
            <p:sp>
              <p:nvSpPr>
                <p:cNvPr id="44" name="Title 1">
                  <a:extLst>
                    <a:ext uri="{FF2B5EF4-FFF2-40B4-BE49-F238E27FC236}">
                      <a16:creationId xmlns:a16="http://schemas.microsoft.com/office/drawing/2014/main" id="{3220494A-EDBB-7241-A857-3C3B8C92E134}"/>
                    </a:ext>
                  </a:extLst>
                </p:cNvPr>
                <p:cNvSpPr txBox="1">
                  <a:spLocks/>
                </p:cNvSpPr>
                <p:nvPr/>
              </p:nvSpPr>
              <p:spPr bwMode="gray">
                <a:xfrm>
                  <a:off x="10332804" y="2860926"/>
                  <a:ext cx="850150" cy="538946"/>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algn="ctr" defTabSz="961707">
                    <a:defRPr/>
                  </a:pPr>
                  <a:r>
                    <a:rPr lang="en-US" sz="2902" b="1" i="1" cap="none" spc="136">
                      <a:solidFill>
                        <a:srgbClr val="FFFFFF"/>
                      </a:solidFill>
                      <a:latin typeface="Impact" charset="0"/>
                      <a:ea typeface="Impact" charset="0"/>
                      <a:cs typeface="Impact" charset="0"/>
                    </a:rPr>
                    <a:t>+33%</a:t>
                  </a:r>
                </a:p>
              </p:txBody>
            </p:sp>
          </p:grpSp>
          <p:sp>
            <p:nvSpPr>
              <p:cNvPr id="37" name="Title 1">
                <a:extLst>
                  <a:ext uri="{FF2B5EF4-FFF2-40B4-BE49-F238E27FC236}">
                    <a16:creationId xmlns:a16="http://schemas.microsoft.com/office/drawing/2014/main" id="{F522B7E3-1348-364A-983F-863ECE914BAC}"/>
                  </a:ext>
                </a:extLst>
              </p:cNvPr>
              <p:cNvSpPr txBox="1">
                <a:spLocks/>
              </p:cNvSpPr>
              <p:nvPr/>
            </p:nvSpPr>
            <p:spPr bwMode="gray">
              <a:xfrm>
                <a:off x="4631118" y="2840184"/>
                <a:ext cx="1197529" cy="644531"/>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algn="ctr" defTabSz="961707">
                  <a:defRPr/>
                </a:pPr>
                <a:r>
                  <a:rPr lang="en-US" sz="2902" b="1" i="1" cap="none" spc="136">
                    <a:solidFill>
                      <a:srgbClr val="FFFFFF"/>
                    </a:solidFill>
                    <a:latin typeface="Impact" charset="0"/>
                    <a:ea typeface="Impact" charset="0"/>
                    <a:cs typeface="Impact" charset="0"/>
                  </a:rPr>
                  <a:t>+55%</a:t>
                </a:r>
              </a:p>
            </p:txBody>
          </p:sp>
          <p:sp>
            <p:nvSpPr>
              <p:cNvPr id="38" name="Title 1">
                <a:extLst>
                  <a:ext uri="{FF2B5EF4-FFF2-40B4-BE49-F238E27FC236}">
                    <a16:creationId xmlns:a16="http://schemas.microsoft.com/office/drawing/2014/main" id="{FEA945D9-873E-DF4C-A806-DECDAE782809}"/>
                  </a:ext>
                </a:extLst>
              </p:cNvPr>
              <p:cNvSpPr txBox="1">
                <a:spLocks/>
              </p:cNvSpPr>
              <p:nvPr/>
            </p:nvSpPr>
            <p:spPr bwMode="gray">
              <a:xfrm>
                <a:off x="3105717" y="2840184"/>
                <a:ext cx="1197529" cy="644531"/>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algn="ctr" defTabSz="961707">
                  <a:defRPr/>
                </a:pPr>
                <a:r>
                  <a:rPr lang="en-US" sz="2902" b="1" i="1" cap="none" spc="136">
                    <a:solidFill>
                      <a:srgbClr val="FFFFFF"/>
                    </a:solidFill>
                    <a:latin typeface="Impact" charset="0"/>
                    <a:ea typeface="Impact" charset="0"/>
                    <a:cs typeface="Impact" charset="0"/>
                  </a:rPr>
                  <a:t>+38%</a:t>
                </a:r>
              </a:p>
            </p:txBody>
          </p:sp>
          <p:sp>
            <p:nvSpPr>
              <p:cNvPr id="39" name="Title 1">
                <a:extLst>
                  <a:ext uri="{FF2B5EF4-FFF2-40B4-BE49-F238E27FC236}">
                    <a16:creationId xmlns:a16="http://schemas.microsoft.com/office/drawing/2014/main" id="{ACC28495-615E-F04D-9D44-E084D33E1910}"/>
                  </a:ext>
                </a:extLst>
              </p:cNvPr>
              <p:cNvSpPr txBox="1">
                <a:spLocks/>
              </p:cNvSpPr>
              <p:nvPr/>
            </p:nvSpPr>
            <p:spPr bwMode="gray">
              <a:xfrm>
                <a:off x="8515068" y="2847012"/>
                <a:ext cx="1534564" cy="637704"/>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algn="ctr" defTabSz="961707">
                  <a:defRPr/>
                </a:pPr>
                <a:r>
                  <a:rPr lang="en-US" sz="2902" b="1" i="1" cap="none" spc="136">
                    <a:solidFill>
                      <a:srgbClr val="FFFFFF"/>
                    </a:solidFill>
                    <a:latin typeface="Impact" charset="0"/>
                    <a:ea typeface="Impact" charset="0"/>
                    <a:cs typeface="Impact" charset="0"/>
                  </a:rPr>
                  <a:t>+20%</a:t>
                </a:r>
              </a:p>
            </p:txBody>
          </p:sp>
        </p:grpSp>
        <p:grpSp>
          <p:nvGrpSpPr>
            <p:cNvPr id="29" name="Group 28">
              <a:extLst>
                <a:ext uri="{FF2B5EF4-FFF2-40B4-BE49-F238E27FC236}">
                  <a16:creationId xmlns:a16="http://schemas.microsoft.com/office/drawing/2014/main" id="{2E2ED13C-5A0A-C24A-BBCE-BA3B49A443AF}"/>
                </a:ext>
              </a:extLst>
            </p:cNvPr>
            <p:cNvGrpSpPr/>
            <p:nvPr/>
          </p:nvGrpSpPr>
          <p:grpSpPr>
            <a:xfrm>
              <a:off x="2439101" y="7016309"/>
              <a:ext cx="8030841" cy="1170616"/>
              <a:chOff x="18533" y="12562035"/>
              <a:chExt cx="10273528" cy="1497518"/>
            </a:xfrm>
          </p:grpSpPr>
          <p:pic>
            <p:nvPicPr>
              <p:cNvPr id="30" name="Picture 6" descr="NatWest - Home">
                <a:extLst>
                  <a:ext uri="{FF2B5EF4-FFF2-40B4-BE49-F238E27FC236}">
                    <a16:creationId xmlns:a16="http://schemas.microsoft.com/office/drawing/2014/main" id="{3F0A3BEF-9991-E64B-A33B-4A76657F9407}"/>
                  </a:ext>
                </a:extLst>
              </p:cNvPr>
              <p:cNvPicPr>
                <a:picLocks noChangeAspect="1" noChangeArrowheads="1"/>
              </p:cNvPicPr>
              <p:nvPr/>
            </p:nvPicPr>
            <p:blipFill rotWithShape="1">
              <a:blip r:embed="rId5" cstate="print">
                <a:clrChange>
                  <a:clrFrom>
                    <a:srgbClr val="141414"/>
                  </a:clrFrom>
                  <a:clrTo>
                    <a:srgbClr val="141414">
                      <a:alpha val="0"/>
                    </a:srgbClr>
                  </a:clrTo>
                </a:clrChange>
                <a:extLst>
                  <a:ext uri="{28A0092B-C50C-407E-A947-70E740481C1C}">
                    <a14:useLocalDpi xmlns:a14="http://schemas.microsoft.com/office/drawing/2010/main"/>
                  </a:ext>
                </a:extLst>
              </a:blip>
              <a:srcRect l="9135" t="40524" r="7030" b="38669"/>
              <a:stretch/>
            </p:blipFill>
            <p:spPr bwMode="auto">
              <a:xfrm>
                <a:off x="5372131" y="13141545"/>
                <a:ext cx="1839809" cy="3384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Kfc Logo White Png, Transparent Png - kindpng">
                <a:extLst>
                  <a:ext uri="{FF2B5EF4-FFF2-40B4-BE49-F238E27FC236}">
                    <a16:creationId xmlns:a16="http://schemas.microsoft.com/office/drawing/2014/main" id="{19251F53-2E36-C047-8BFA-DEF71DD8D59E}"/>
                  </a:ext>
                </a:extLst>
              </p:cNvPr>
              <p:cNvPicPr>
                <a:picLocks noChangeAspect="1" noChangeArrowheads="1"/>
              </p:cNvPicPr>
              <p:nvPr/>
            </p:nvPicPr>
            <p:blipFill rotWithShape="1">
              <a:blip r:embed="rId6" cstate="print">
                <a:clrChange>
                  <a:clrFrom>
                    <a:srgbClr val="F7F7F7"/>
                  </a:clrFrom>
                  <a:clrTo>
                    <a:srgbClr val="F7F7F7">
                      <a:alpha val="0"/>
                    </a:srgbClr>
                  </a:clrTo>
                </a:clrChange>
                <a:extLst>
                  <a:ext uri="{28A0092B-C50C-407E-A947-70E740481C1C}">
                    <a14:useLocalDpi xmlns:a14="http://schemas.microsoft.com/office/drawing/2010/main"/>
                  </a:ext>
                </a:extLst>
              </a:blip>
              <a:srcRect l="15359" t="3120" r="15230"/>
              <a:stretch/>
            </p:blipFill>
            <p:spPr bwMode="auto">
              <a:xfrm>
                <a:off x="9037159" y="12645842"/>
                <a:ext cx="1254902" cy="1329906"/>
              </a:xfrm>
              <a:prstGeom prst="rect">
                <a:avLst/>
              </a:prstGeom>
              <a:noFill/>
              <a:ln>
                <a:noFill/>
              </a:ln>
            </p:spPr>
          </p:pic>
          <p:pic>
            <p:nvPicPr>
              <p:cNvPr id="32" name="Picture 12" descr="LIDL 2 - Karmarama">
                <a:extLst>
                  <a:ext uri="{FF2B5EF4-FFF2-40B4-BE49-F238E27FC236}">
                    <a16:creationId xmlns:a16="http://schemas.microsoft.com/office/drawing/2014/main" id="{842B43D9-65F5-0849-883D-3FE3F632ABCB}"/>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4150" r="4150"/>
              <a:stretch/>
            </p:blipFill>
            <p:spPr bwMode="auto">
              <a:xfrm>
                <a:off x="7615878" y="12756078"/>
                <a:ext cx="1017346" cy="11094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BT Prize Draw - Datatrack">
                <a:extLst>
                  <a:ext uri="{FF2B5EF4-FFF2-40B4-BE49-F238E27FC236}">
                    <a16:creationId xmlns:a16="http://schemas.microsoft.com/office/drawing/2014/main" id="{43532CBD-2AE5-D84D-8FDE-61F25840C6A2}"/>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16225" r="15824"/>
              <a:stretch/>
            </p:blipFill>
            <p:spPr bwMode="auto">
              <a:xfrm>
                <a:off x="18533" y="12562035"/>
                <a:ext cx="1017347" cy="14975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2" descr="Volkswagen Logo – VW Logo - PNG and Vector - Logo Download">
                <a:extLst>
                  <a:ext uri="{FF2B5EF4-FFF2-40B4-BE49-F238E27FC236}">
                    <a16:creationId xmlns:a16="http://schemas.microsoft.com/office/drawing/2014/main" id="{D3A0F77C-BEF0-2044-94E3-E48699596148}"/>
                  </a:ext>
                </a:extLst>
              </p:cNvPr>
              <p:cNvPicPr>
                <a:picLocks noChangeAspect="1" noChangeArrowheads="1"/>
              </p:cNvPicPr>
              <p:nvPr/>
            </p:nvPicPr>
            <p:blipFill rotWithShape="1">
              <a:blip r:embed="rId9" cstate="print">
                <a:clrChange>
                  <a:clrFrom>
                    <a:srgbClr val="001E50"/>
                  </a:clrFrom>
                  <a:clrTo>
                    <a:srgbClr val="001E50">
                      <a:alpha val="0"/>
                    </a:srgbClr>
                  </a:clrTo>
                </a:clrChange>
                <a:extLst>
                  <a:ext uri="{28A0092B-C50C-407E-A947-70E740481C1C}">
                    <a14:useLocalDpi xmlns:a14="http://schemas.microsoft.com/office/drawing/2010/main"/>
                  </a:ext>
                </a:extLst>
              </a:blip>
              <a:srcRect l="15125" r="14831"/>
              <a:stretch/>
            </p:blipFill>
            <p:spPr bwMode="auto">
              <a:xfrm>
                <a:off x="3950847" y="12584588"/>
                <a:ext cx="1017345" cy="14524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a:extLst>
                  <a:ext uri="{FF2B5EF4-FFF2-40B4-BE49-F238E27FC236}">
                    <a16:creationId xmlns:a16="http://schemas.microsoft.com/office/drawing/2014/main" id="{E7BB016D-64DE-944B-B51A-F1F68A4F85AA}"/>
                  </a:ext>
                </a:extLst>
              </p:cNvPr>
              <p:cNvPicPr>
                <a:picLocks noChangeAspect="1" noChangeArrowheads="1"/>
              </p:cNvPicPr>
              <p:nvPr/>
            </p:nvPicPr>
            <p:blipFill rotWithShape="1">
              <a:blip r:embed="rId10" cstate="print">
                <a:clrChange>
                  <a:clrFrom>
                    <a:srgbClr val="030000"/>
                  </a:clrFrom>
                  <a:clrTo>
                    <a:srgbClr val="030000">
                      <a:alpha val="0"/>
                    </a:srgbClr>
                  </a:clrTo>
                </a:clrChange>
                <a:extLst>
                  <a:ext uri="{28A0092B-C50C-407E-A947-70E740481C1C}">
                    <a14:useLocalDpi xmlns:a14="http://schemas.microsoft.com/office/drawing/2010/main"/>
                  </a:ext>
                </a:extLst>
              </a:blip>
              <a:srcRect/>
              <a:stretch/>
            </p:blipFill>
            <p:spPr bwMode="auto">
              <a:xfrm>
                <a:off x="1439817" y="13097690"/>
                <a:ext cx="2107093" cy="42620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6" name="Title 2">
            <a:extLst>
              <a:ext uri="{FF2B5EF4-FFF2-40B4-BE49-F238E27FC236}">
                <a16:creationId xmlns:a16="http://schemas.microsoft.com/office/drawing/2014/main" id="{C028DF72-EA55-B6D2-8414-8BB15B043CD6}"/>
              </a:ext>
            </a:extLst>
          </p:cNvPr>
          <p:cNvSpPr>
            <a:spLocks noGrp="1"/>
          </p:cNvSpPr>
          <p:nvPr>
            <p:ph type="title"/>
          </p:nvPr>
        </p:nvSpPr>
        <p:spPr>
          <a:xfrm>
            <a:off x="212225" y="212405"/>
            <a:ext cx="11258204" cy="272329"/>
          </a:xfrm>
          <a:ln>
            <a:noFill/>
          </a:ln>
        </p:spPr>
        <p:txBody>
          <a:bodyPr vert="horz" wrap="none" lIns="0" tIns="0" rIns="0" bIns="0" rtlCol="0" anchor="ctr">
            <a:noAutofit/>
          </a:bodyPr>
          <a:lstStyle/>
          <a:p>
            <a:r>
              <a:rPr lang="en-GB" sz="2539" dirty="0">
                <a:solidFill>
                  <a:schemeClr val="accent5">
                    <a:lumMod val="20000"/>
                    <a:lumOff val="80000"/>
                  </a:schemeClr>
                </a:solidFill>
              </a:rPr>
              <a:t>CREATING BESPOKE CONTENT HAS A POSITIVE IMPACT ON BRAND METRICS </a:t>
            </a:r>
            <a:endParaRPr lang="en-US" sz="2539" dirty="0">
              <a:solidFill>
                <a:schemeClr val="accent5">
                  <a:lumMod val="20000"/>
                  <a:lumOff val="80000"/>
                </a:schemeClr>
              </a:solidFill>
            </a:endParaRPr>
          </a:p>
        </p:txBody>
      </p:sp>
      <p:cxnSp>
        <p:nvCxnSpPr>
          <p:cNvPr id="47" name="Straight Connector 46">
            <a:extLst>
              <a:ext uri="{FF2B5EF4-FFF2-40B4-BE49-F238E27FC236}">
                <a16:creationId xmlns:a16="http://schemas.microsoft.com/office/drawing/2014/main" id="{1F5DBA26-EB42-7C1D-BA82-0DC5D5A00CE5}"/>
              </a:ext>
            </a:extLst>
          </p:cNvPr>
          <p:cNvCxnSpPr>
            <a:cxnSpLocks/>
          </p:cNvCxnSpPr>
          <p:nvPr/>
        </p:nvCxnSpPr>
        <p:spPr>
          <a:xfrm>
            <a:off x="0" y="647984"/>
            <a:ext cx="9592918"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19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184578" y="835436"/>
            <a:ext cx="5051028" cy="2788605"/>
          </a:xfrm>
        </p:spPr>
        <p:txBody>
          <a:bodyPr/>
          <a:lstStyle/>
          <a:p>
            <a:pPr>
              <a:lnSpc>
                <a:spcPts val="1632"/>
              </a:lnSpc>
            </a:pPr>
            <a:r>
              <a:rPr lang="en-GB" altLang="en-US" sz="998" u="sng" dirty="0">
                <a:solidFill>
                  <a:srgbClr val="FFFFFF"/>
                </a:solidFill>
                <a:cs typeface="Arial" pitchFamily="34" charset="0"/>
              </a:rPr>
              <a:t>SUMMARY</a:t>
            </a:r>
          </a:p>
          <a:p>
            <a:pPr>
              <a:lnSpc>
                <a:spcPts val="1632"/>
              </a:lnSpc>
            </a:pPr>
            <a:endParaRPr lang="en-GB" altLang="en-US" sz="998" u="sng" dirty="0">
              <a:solidFill>
                <a:srgbClr val="FFFFFF"/>
              </a:solidFill>
              <a:cs typeface="Arial" pitchFamily="34" charset="0"/>
            </a:endParaRPr>
          </a:p>
          <a:p>
            <a:pPr>
              <a:lnSpc>
                <a:spcPct val="107000"/>
              </a:lnSpc>
              <a:spcAft>
                <a:spcPts val="726"/>
              </a:spcAft>
            </a:pPr>
            <a:r>
              <a:rPr lang="en-GB" sz="998" b="0" kern="100" dirty="0">
                <a:solidFill>
                  <a:srgbClr val="FFFFFF"/>
                </a:solidFill>
                <a:ea typeface="Calibri" panose="020F0502020204030204" pitchFamily="34" charset="0"/>
                <a:cs typeface="Times New Roman" panose="02020603050405020304" pitchFamily="18" charset="0"/>
              </a:rPr>
              <a:t>DCM Ident takeover is a unique chance to stand out even further in the ad reel, creating ownership of what is normally a standard and well- known cinema asset. We will work with brands to create a co-branded asset that will extend the narrative of the in-reel ad.</a:t>
            </a:r>
            <a:endParaRPr lang="en-GB" altLang="en-US" sz="998" b="0" dirty="0">
              <a:solidFill>
                <a:srgbClr val="FFFFFF"/>
              </a:solidFill>
              <a:cs typeface="Arial" pitchFamily="34" charset="0"/>
            </a:endParaRPr>
          </a:p>
          <a:p>
            <a:pPr>
              <a:lnSpc>
                <a:spcPts val="1632"/>
              </a:lnSpc>
            </a:pPr>
            <a:r>
              <a:rPr lang="en-GB" altLang="en-US" sz="998" u="sng" dirty="0">
                <a:solidFill>
                  <a:srgbClr val="FFFFFF"/>
                </a:solidFill>
                <a:cs typeface="Arial" pitchFamily="34" charset="0"/>
              </a:rPr>
              <a:t>KEY BENEFITS:</a:t>
            </a:r>
          </a:p>
          <a:p>
            <a:pPr>
              <a:lnSpc>
                <a:spcPts val="1632"/>
              </a:lnSpc>
            </a:pPr>
            <a:endParaRPr lang="en-GB" altLang="en-US" sz="998" u="sng" dirty="0">
              <a:solidFill>
                <a:srgbClr val="FFFFFF"/>
              </a:solidFill>
              <a:cs typeface="Arial" pitchFamily="34" charset="0"/>
            </a:endParaRPr>
          </a:p>
          <a:p>
            <a:pPr marL="310976" indent="-310976">
              <a:lnSpc>
                <a:spcPct val="107000"/>
              </a:lnSpc>
              <a:spcAft>
                <a:spcPts val="726"/>
              </a:spcAft>
              <a:buFont typeface="Wingdings" panose="05000000000000000000" pitchFamily="2" charset="2"/>
              <a:buChar char="ü"/>
              <a:tabLst>
                <a:tab pos="414635" algn="l"/>
              </a:tabLst>
            </a:pPr>
            <a:r>
              <a:rPr lang="en-GB" sz="998" b="0" kern="100" dirty="0">
                <a:solidFill>
                  <a:srgbClr val="FFFFFF"/>
                </a:solidFill>
                <a:ea typeface="Calibri" panose="020F0502020204030204" pitchFamily="34" charset="0"/>
                <a:cs typeface="Times New Roman" panose="02020603050405020304" pitchFamily="18" charset="0"/>
              </a:rPr>
              <a:t>BRAND OBJECTIVES - CONSIDERATION</a:t>
            </a:r>
          </a:p>
          <a:p>
            <a:pPr marL="310976" indent="-310976">
              <a:lnSpc>
                <a:spcPct val="107000"/>
              </a:lnSpc>
              <a:spcAft>
                <a:spcPts val="726"/>
              </a:spcAft>
              <a:buFont typeface="Wingdings" panose="05000000000000000000" pitchFamily="2" charset="2"/>
              <a:buChar char="ü"/>
              <a:tabLst>
                <a:tab pos="414635" algn="l"/>
              </a:tabLst>
            </a:pPr>
            <a:r>
              <a:rPr lang="en-GB" sz="998" b="0" kern="100" dirty="0">
                <a:solidFill>
                  <a:srgbClr val="FFFFFF"/>
                </a:solidFill>
                <a:ea typeface="Calibri" panose="020F0502020204030204" pitchFamily="34" charset="0"/>
                <a:cs typeface="Times New Roman" panose="02020603050405020304" pitchFamily="18" charset="0"/>
              </a:rPr>
              <a:t>DCM Idents bookend the beginning and end of the ad reel – giving your brand full ownership throughout the ad reel </a:t>
            </a:r>
          </a:p>
          <a:p>
            <a:pPr marL="310976" indent="-310976">
              <a:lnSpc>
                <a:spcPct val="107000"/>
              </a:lnSpc>
              <a:spcAft>
                <a:spcPts val="726"/>
              </a:spcAft>
              <a:buFont typeface="Wingdings" panose="05000000000000000000" pitchFamily="2" charset="2"/>
              <a:buChar char="ü"/>
              <a:tabLst>
                <a:tab pos="414635" algn="l"/>
              </a:tabLst>
            </a:pPr>
            <a:r>
              <a:rPr lang="en-GB" sz="998" b="0" kern="100" dirty="0">
                <a:solidFill>
                  <a:srgbClr val="FFFFFF"/>
                </a:solidFill>
                <a:ea typeface="Calibri" panose="020F0502020204030204" pitchFamily="34" charset="0"/>
                <a:cs typeface="Times New Roman" panose="02020603050405020304" pitchFamily="18" charset="0"/>
              </a:rPr>
              <a:t>Utilise the existing and iconic DCM to create collaborative message </a:t>
            </a:r>
          </a:p>
          <a:p>
            <a:pPr marL="310976" indent="-310976">
              <a:lnSpc>
                <a:spcPct val="107000"/>
              </a:lnSpc>
              <a:spcAft>
                <a:spcPts val="726"/>
              </a:spcAft>
              <a:buFont typeface="Wingdings" panose="05000000000000000000" pitchFamily="2" charset="2"/>
              <a:buChar char="ü"/>
              <a:tabLst>
                <a:tab pos="414635" algn="l"/>
              </a:tabLst>
            </a:pPr>
            <a:r>
              <a:rPr lang="en-GB" sz="998" b="0" kern="100" dirty="0">
                <a:solidFill>
                  <a:srgbClr val="FFFFFF"/>
                </a:solidFill>
                <a:ea typeface="Calibri" panose="020F0502020204030204" pitchFamily="34" charset="0"/>
                <a:cs typeface="Times New Roman" panose="02020603050405020304" pitchFamily="18" charset="0"/>
              </a:rPr>
              <a:t>Follow the theme of the film(s) the campaign features in, developing a contextually relevant narrative.</a:t>
            </a:r>
          </a:p>
          <a:p>
            <a:pPr>
              <a:lnSpc>
                <a:spcPct val="100000"/>
              </a:lnSpc>
            </a:pPr>
            <a:endParaRPr lang="en-GB" altLang="en-US" sz="998" u="sng" dirty="0">
              <a:solidFill>
                <a:srgbClr val="FFFFFF"/>
              </a:solidFill>
              <a:cs typeface="Arial" pitchFamily="34" charset="0"/>
            </a:endParaRPr>
          </a:p>
          <a:p>
            <a:pPr>
              <a:lnSpc>
                <a:spcPts val="1632"/>
              </a:lnSpc>
            </a:pPr>
            <a:r>
              <a:rPr lang="en-GB" altLang="en-US" sz="998" u="sng" dirty="0">
                <a:solidFill>
                  <a:srgbClr val="EA576C"/>
                </a:solidFill>
                <a:cs typeface="Arial" pitchFamily="34" charset="0"/>
                <a:hlinkClick r:id="rId3">
                  <a:extLst>
                    <a:ext uri="{A12FA001-AC4F-418D-AE19-62706E023703}">
                      <ahyp:hlinkClr xmlns:ahyp="http://schemas.microsoft.com/office/drawing/2018/hyperlinkcolor" val="tx"/>
                    </a:ext>
                  </a:extLst>
                </a:hlinkClick>
              </a:rPr>
              <a:t>CLICK HERE FOR CASE STUDIES</a:t>
            </a:r>
            <a:endParaRPr lang="en-GB" altLang="en-US" sz="998" u="sng" dirty="0">
              <a:solidFill>
                <a:srgbClr val="EA576C"/>
              </a:solidFill>
              <a:cs typeface="Arial" pitchFamily="34" charset="0"/>
            </a:endParaRPr>
          </a:p>
          <a:p>
            <a:pPr>
              <a:lnSpc>
                <a:spcPct val="100000"/>
              </a:lnSpc>
            </a:pPr>
            <a:endParaRPr lang="en-GB" altLang="en-US" sz="998" u="sng" dirty="0">
              <a:solidFill>
                <a:srgbClr val="FFFFFF"/>
              </a:solidFill>
              <a:cs typeface="Arial" pitchFamily="34" charset="0"/>
            </a:endParaRPr>
          </a:p>
          <a:p>
            <a:pPr>
              <a:lnSpc>
                <a:spcPts val="1632"/>
              </a:lnSpc>
            </a:pPr>
            <a:r>
              <a:rPr lang="en-GB" altLang="en-US" sz="998" u="sng" dirty="0">
                <a:solidFill>
                  <a:srgbClr val="FFFFFF"/>
                </a:solidFill>
                <a:cs typeface="Arial" pitchFamily="34" charset="0"/>
              </a:rPr>
              <a:t>CLIENTS:</a:t>
            </a:r>
          </a:p>
          <a:p>
            <a:pPr>
              <a:lnSpc>
                <a:spcPts val="1632"/>
              </a:lnSpc>
            </a:pPr>
            <a:endParaRPr lang="en-GB" altLang="en-US" sz="998" u="sng" dirty="0">
              <a:solidFill>
                <a:srgbClr val="FFFFFF"/>
              </a:solidFill>
              <a:latin typeface="Arial" pitchFamily="34" charset="0"/>
              <a:cs typeface="Arial" pitchFamily="34" charset="0"/>
            </a:endParaRPr>
          </a:p>
          <a:p>
            <a:pPr>
              <a:lnSpc>
                <a:spcPts val="1632"/>
              </a:lnSpc>
            </a:pPr>
            <a:endParaRPr lang="en-GB" altLang="en-US" sz="998" u="sng" dirty="0">
              <a:solidFill>
                <a:srgbClr val="FFFFFF"/>
              </a:solidFill>
              <a:latin typeface="Arial" pitchFamily="34" charset="0"/>
              <a:cs typeface="Arial" pitchFamily="34" charset="0"/>
            </a:endParaRPr>
          </a:p>
          <a:p>
            <a:pPr>
              <a:lnSpc>
                <a:spcPts val="1632"/>
              </a:lnSpc>
            </a:pPr>
            <a:endParaRPr lang="en-GB" altLang="en-US" sz="998" u="sng" dirty="0">
              <a:solidFill>
                <a:srgbClr val="FFFFFF"/>
              </a:solidFill>
              <a:latin typeface="Arial" pitchFamily="34" charset="0"/>
              <a:cs typeface="Arial" pitchFamily="34" charset="0"/>
            </a:endParaRPr>
          </a:p>
          <a:p>
            <a:pPr>
              <a:lnSpc>
                <a:spcPts val="1632"/>
              </a:lnSpc>
            </a:pPr>
            <a:endParaRPr lang="en-GB" altLang="en-US" sz="998" u="sng" dirty="0">
              <a:solidFill>
                <a:srgbClr val="FFFFFF"/>
              </a:solidFill>
              <a:latin typeface="Arial" pitchFamily="34" charset="0"/>
              <a:cs typeface="Arial" pitchFamily="34" charset="0"/>
            </a:endParaRPr>
          </a:p>
          <a:p>
            <a:pPr>
              <a:lnSpc>
                <a:spcPts val="1632"/>
              </a:lnSpc>
            </a:pPr>
            <a:endParaRPr lang="en-GB" altLang="en-US" sz="998" u="sng" dirty="0">
              <a:solidFill>
                <a:srgbClr val="FFFFFF"/>
              </a:solidFill>
              <a:latin typeface="Arial" pitchFamily="34" charset="0"/>
              <a:cs typeface="Arial" pitchFamily="34" charset="0"/>
            </a:endParaRPr>
          </a:p>
          <a:p>
            <a:pPr>
              <a:lnSpc>
                <a:spcPts val="1632"/>
              </a:lnSpc>
            </a:pPr>
            <a:endParaRPr lang="en-GB" altLang="en-US" sz="998" u="sng" dirty="0">
              <a:solidFill>
                <a:srgbClr val="FFFFFF"/>
              </a:solidFill>
              <a:latin typeface="Arial" pitchFamily="34" charset="0"/>
              <a:cs typeface="Arial" pitchFamily="34" charset="0"/>
            </a:endParaRPr>
          </a:p>
          <a:p>
            <a:pPr>
              <a:lnSpc>
                <a:spcPts val="1632"/>
              </a:lnSpc>
            </a:pPr>
            <a:endParaRPr lang="en-GB" altLang="en-US" sz="998" u="sng" dirty="0">
              <a:solidFill>
                <a:srgbClr val="FFFFFF"/>
              </a:solidFill>
              <a:latin typeface="Arial" pitchFamily="34" charset="0"/>
              <a:cs typeface="Arial" pitchFamily="34" charset="0"/>
            </a:endParaRPr>
          </a:p>
          <a:p>
            <a:pPr>
              <a:lnSpc>
                <a:spcPts val="1632"/>
              </a:lnSpc>
            </a:pPr>
            <a:endParaRPr lang="en-GB" altLang="en-US" sz="998" u="sng" dirty="0">
              <a:solidFill>
                <a:srgbClr val="FFFFFF"/>
              </a:solidFill>
              <a:latin typeface="Arial" pitchFamily="34" charset="0"/>
              <a:cs typeface="Arial" pitchFamily="34" charset="0"/>
            </a:endParaRPr>
          </a:p>
          <a:p>
            <a:pPr>
              <a:lnSpc>
                <a:spcPts val="1632"/>
              </a:lnSpc>
            </a:pPr>
            <a:endParaRPr lang="en-GB" altLang="en-US" sz="998" u="sng" dirty="0">
              <a:solidFill>
                <a:srgbClr val="FFFFFF"/>
              </a:solidFill>
              <a:latin typeface="Arial" pitchFamily="34" charset="0"/>
              <a:cs typeface="Arial" pitchFamily="34" charset="0"/>
            </a:endParaRPr>
          </a:p>
          <a:p>
            <a:pPr>
              <a:lnSpc>
                <a:spcPts val="1632"/>
              </a:lnSpc>
            </a:pPr>
            <a:endParaRPr lang="en-GB" altLang="en-US" sz="998" u="sng" dirty="0">
              <a:solidFill>
                <a:srgbClr val="FFFFFF"/>
              </a:solidFill>
              <a:latin typeface="Arial" pitchFamily="34" charset="0"/>
              <a:cs typeface="Arial" pitchFamily="34" charset="0"/>
            </a:endParaRP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a:xfrm>
            <a:off x="64500" y="93283"/>
            <a:ext cx="11258204" cy="558577"/>
          </a:xfrm>
        </p:spPr>
        <p:txBody>
          <a:bodyPr/>
          <a:lstStyle/>
          <a:p>
            <a:r>
              <a:rPr lang="en-GB" sz="2902" dirty="0">
                <a:solidFill>
                  <a:srgbClr val="FFFFFF"/>
                </a:solidFill>
              </a:rPr>
              <a:t>DCM IDENT TAKEOVER</a:t>
            </a:r>
            <a:endParaRPr lang="en-US" sz="2902" dirty="0">
              <a:solidFill>
                <a:srgbClr val="FFFFFF"/>
              </a:solidFill>
            </a:endParaRPr>
          </a:p>
        </p:txBody>
      </p:sp>
      <p:sp>
        <p:nvSpPr>
          <p:cNvPr id="16" name="Rectangle 15">
            <a:extLst>
              <a:ext uri="{FF2B5EF4-FFF2-40B4-BE49-F238E27FC236}">
                <a16:creationId xmlns:a16="http://schemas.microsoft.com/office/drawing/2014/main" id="{55822937-1369-4930-8648-0951018680F8}"/>
              </a:ext>
            </a:extLst>
          </p:cNvPr>
          <p:cNvSpPr/>
          <p:nvPr/>
        </p:nvSpPr>
        <p:spPr>
          <a:xfrm>
            <a:off x="10090142" y="6529205"/>
            <a:ext cx="2101858" cy="187808"/>
          </a:xfrm>
          <a:prstGeom prst="rect">
            <a:avLst/>
          </a:prstGeom>
        </p:spPr>
        <p:txBody>
          <a:bodyPr wrap="none">
            <a:spAutoFit/>
          </a:bodyPr>
          <a:lstStyle/>
          <a:p>
            <a:pPr algn="r" defTabSz="872296">
              <a:lnSpc>
                <a:spcPts val="764"/>
              </a:lnSpc>
              <a:buClr>
                <a:srgbClr val="FFFFFF"/>
              </a:buClr>
              <a:buSzPct val="100000"/>
              <a:defRPr/>
            </a:pPr>
            <a:r>
              <a:rPr lang="en-GB" sz="635" dirty="0">
                <a:solidFill>
                  <a:srgbClr val="000000"/>
                </a:solidFill>
                <a:latin typeface="Arial"/>
              </a:rPr>
              <a:t>Source: DCM Planner, based on industry admissions </a:t>
            </a:r>
            <a:endParaRPr lang="en-US" sz="635" dirty="0">
              <a:solidFill>
                <a:srgbClr val="000000"/>
              </a:solidFill>
              <a:latin typeface="Arial"/>
            </a:endParaRPr>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nvGraphicFramePr>
        <p:xfrm>
          <a:off x="6195301" y="5382003"/>
          <a:ext cx="5812120" cy="632498"/>
        </p:xfrm>
        <a:graphic>
          <a:graphicData uri="http://schemas.openxmlformats.org/drawingml/2006/table">
            <a:tbl>
              <a:tblPr firstRow="1" bandRow="1">
                <a:tableStyleId>{5C22544A-7EE6-4342-B048-85BDC9FD1C3A}</a:tableStyleId>
              </a:tblPr>
              <a:tblGrid>
                <a:gridCol w="1244276">
                  <a:extLst>
                    <a:ext uri="{9D8B030D-6E8A-4147-A177-3AD203B41FA5}">
                      <a16:colId xmlns:a16="http://schemas.microsoft.com/office/drawing/2014/main" val="1043653864"/>
                    </a:ext>
                  </a:extLst>
                </a:gridCol>
                <a:gridCol w="1482541">
                  <a:extLst>
                    <a:ext uri="{9D8B030D-6E8A-4147-A177-3AD203B41FA5}">
                      <a16:colId xmlns:a16="http://schemas.microsoft.com/office/drawing/2014/main" val="1430915649"/>
                    </a:ext>
                  </a:extLst>
                </a:gridCol>
                <a:gridCol w="1619128">
                  <a:extLst>
                    <a:ext uri="{9D8B030D-6E8A-4147-A177-3AD203B41FA5}">
                      <a16:colId xmlns:a16="http://schemas.microsoft.com/office/drawing/2014/main" val="1969532920"/>
                    </a:ext>
                  </a:extLst>
                </a:gridCol>
                <a:gridCol w="1466175">
                  <a:extLst>
                    <a:ext uri="{9D8B030D-6E8A-4147-A177-3AD203B41FA5}">
                      <a16:colId xmlns:a16="http://schemas.microsoft.com/office/drawing/2014/main" val="696929619"/>
                    </a:ext>
                  </a:extLst>
                </a:gridCol>
              </a:tblGrid>
              <a:tr h="316249">
                <a:tc>
                  <a:txBody>
                    <a:bodyPr/>
                    <a:lstStyle/>
                    <a:p>
                      <a:pPr marL="0" algn="ctr" defTabSz="961844" rtl="0" eaLnBrk="1" latinLnBrk="0" hangingPunct="1">
                        <a:lnSpc>
                          <a:spcPct val="100000"/>
                        </a:lnSpc>
                      </a:pPr>
                      <a:r>
                        <a:rPr lang="en-GB" sz="1000" b="1" kern="1200" dirty="0">
                          <a:solidFill>
                            <a:srgbClr val="FFFFFF"/>
                          </a:solidFill>
                          <a:latin typeface="+mn-lt"/>
                          <a:ea typeface="+mn-ea"/>
                          <a:cs typeface="+mn-cs"/>
                        </a:rPr>
                        <a:t>PRODUCTION</a:t>
                      </a:r>
                    </a:p>
                  </a:txBody>
                  <a:tcPr marL="82931" marR="82931" marT="41465" marB="41465"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rgbClr val="FFFFFF"/>
                          </a:solidFill>
                          <a:latin typeface="+mn-lt"/>
                          <a:ea typeface="+mn-ea"/>
                          <a:cs typeface="+mn-cs"/>
                        </a:rPr>
                        <a:t>OPENING IDENT</a:t>
                      </a:r>
                    </a:p>
                  </a:txBody>
                  <a:tcPr marL="82931" marR="82931" marT="41465" marB="41465"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rgbClr val="FFFFFF"/>
                          </a:solidFill>
                          <a:latin typeface="+mn-lt"/>
                          <a:ea typeface="+mn-ea"/>
                          <a:cs typeface="+mn-cs"/>
                        </a:rPr>
                        <a:t>CLOSING IDENT</a:t>
                      </a:r>
                    </a:p>
                  </a:txBody>
                  <a:tcPr marL="82931" marR="82931" marT="41465" marB="41465"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rgbClr val="FFFFFF"/>
                          </a:solidFill>
                          <a:latin typeface="+mn-lt"/>
                          <a:ea typeface="+mn-ea"/>
                          <a:cs typeface="+mn-cs"/>
                        </a:rPr>
                        <a:t>PREMIUM RATE</a:t>
                      </a:r>
                    </a:p>
                  </a:txBody>
                  <a:tcPr marL="82931" marR="82931" marT="41465" marB="41465"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16249">
                <a:tc>
                  <a:txBody>
                    <a:bodyPr/>
                    <a:lstStyle/>
                    <a:p>
                      <a:pPr algn="ctr"/>
                      <a:r>
                        <a:rPr lang="en-GB" sz="1000" b="0" kern="1200" dirty="0">
                          <a:solidFill>
                            <a:srgbClr val="FFFFFF"/>
                          </a:solidFill>
                          <a:latin typeface="+mn-lt"/>
                          <a:ea typeface="+mn-ea"/>
                          <a:cs typeface="+mn-cs"/>
                        </a:rPr>
                        <a:t>6-8 weeks (</a:t>
                      </a:r>
                      <a:r>
                        <a:rPr lang="en-GB" sz="1000" b="0" kern="1200" dirty="0" err="1">
                          <a:solidFill>
                            <a:srgbClr val="FFFFFF"/>
                          </a:solidFill>
                          <a:latin typeface="+mn-lt"/>
                          <a:ea typeface="+mn-ea"/>
                          <a:cs typeface="+mn-cs"/>
                        </a:rPr>
                        <a:t>est</a:t>
                      </a:r>
                      <a:r>
                        <a:rPr lang="en-GB" sz="1000" b="0" kern="1200" dirty="0">
                          <a:solidFill>
                            <a:srgbClr val="FFFFFF"/>
                          </a:solidFill>
                          <a:latin typeface="+mn-lt"/>
                          <a:ea typeface="+mn-ea"/>
                          <a:cs typeface="+mn-cs"/>
                        </a:rPr>
                        <a:t>)</a:t>
                      </a:r>
                    </a:p>
                  </a:txBody>
                  <a:tcPr marL="82931" marR="82931" marT="41465" marB="41465"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rgbClr val="FFFFFF"/>
                          </a:solidFill>
                          <a:latin typeface="+mn-lt"/>
                          <a:ea typeface="+mn-ea"/>
                          <a:cs typeface="+mn-cs"/>
                        </a:rPr>
                        <a:t>10”</a:t>
                      </a:r>
                    </a:p>
                  </a:txBody>
                  <a:tcPr marL="82931" marR="82931" marT="41465" marB="41465"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rgbClr val="FFFFFF"/>
                          </a:solidFill>
                          <a:latin typeface="+mn-lt"/>
                          <a:ea typeface="+mn-ea"/>
                          <a:cs typeface="+mn-cs"/>
                        </a:rPr>
                        <a:t>15”</a:t>
                      </a:r>
                    </a:p>
                  </a:txBody>
                  <a:tcPr marL="82931" marR="82931" marT="41465" marB="41465"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rgbClr val="FFFFFF"/>
                          </a:solidFill>
                          <a:latin typeface="+mn-lt"/>
                          <a:ea typeface="+mn-ea"/>
                          <a:cs typeface="+mn-cs"/>
                        </a:rPr>
                        <a:t>20%</a:t>
                      </a:r>
                    </a:p>
                  </a:txBody>
                  <a:tcPr marL="82931" marR="82931" marT="41465" marB="41465"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pic>
        <p:nvPicPr>
          <p:cNvPr id="4" name="Picture 3" descr="A picture containing text&#10;&#10;Description automatically generated">
            <a:extLst>
              <a:ext uri="{FF2B5EF4-FFF2-40B4-BE49-F238E27FC236}">
                <a16:creationId xmlns:a16="http://schemas.microsoft.com/office/drawing/2014/main" id="{19204247-A2EB-B157-9783-3121D9AA45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875" y="6354552"/>
            <a:ext cx="1611450" cy="349307"/>
          </a:xfrm>
          <a:prstGeom prst="rect">
            <a:avLst/>
          </a:prstGeom>
        </p:spPr>
      </p:pic>
      <p:cxnSp>
        <p:nvCxnSpPr>
          <p:cNvPr id="9" name="Straight Connector 8">
            <a:extLst>
              <a:ext uri="{FF2B5EF4-FFF2-40B4-BE49-F238E27FC236}">
                <a16:creationId xmlns:a16="http://schemas.microsoft.com/office/drawing/2014/main" id="{735ECAA9-6F10-F72C-2A11-7F8266D22672}"/>
              </a:ext>
            </a:extLst>
          </p:cNvPr>
          <p:cNvCxnSpPr>
            <a:cxnSpLocks/>
          </p:cNvCxnSpPr>
          <p:nvPr/>
        </p:nvCxnSpPr>
        <p:spPr>
          <a:xfrm>
            <a:off x="1" y="651859"/>
            <a:ext cx="3409518"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hlinkClick r:id="rId5"/>
            <a:extLst>
              <a:ext uri="{FF2B5EF4-FFF2-40B4-BE49-F238E27FC236}">
                <a16:creationId xmlns:a16="http://schemas.microsoft.com/office/drawing/2014/main" id="{2421982E-2F7D-C358-14E5-4196799DA3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070" y="4715588"/>
            <a:ext cx="1191623" cy="670288"/>
          </a:xfrm>
          <a:prstGeom prst="rect">
            <a:avLst/>
          </a:prstGeom>
        </p:spPr>
      </p:pic>
      <p:pic>
        <p:nvPicPr>
          <p:cNvPr id="15" name="Picture 14">
            <a:hlinkClick r:id="rId7"/>
            <a:extLst>
              <a:ext uri="{FF2B5EF4-FFF2-40B4-BE49-F238E27FC236}">
                <a16:creationId xmlns:a16="http://schemas.microsoft.com/office/drawing/2014/main" id="{CF38F425-E4F8-3559-D884-061B9F4EEFC6}"/>
              </a:ext>
            </a:extLst>
          </p:cNvPr>
          <p:cNvPicPr>
            <a:picLocks noChangeAspect="1"/>
          </p:cNvPicPr>
          <p:nvPr/>
        </p:nvPicPr>
        <p:blipFill>
          <a:blip r:embed="rId8"/>
          <a:stretch>
            <a:fillRect/>
          </a:stretch>
        </p:blipFill>
        <p:spPr>
          <a:xfrm>
            <a:off x="2842465" y="4934846"/>
            <a:ext cx="1191624" cy="364783"/>
          </a:xfrm>
          <a:prstGeom prst="rect">
            <a:avLst/>
          </a:prstGeom>
        </p:spPr>
      </p:pic>
      <p:pic>
        <p:nvPicPr>
          <p:cNvPr id="17" name="Picture 16">
            <a:hlinkClick r:id="rId9"/>
            <a:extLst>
              <a:ext uri="{FF2B5EF4-FFF2-40B4-BE49-F238E27FC236}">
                <a16:creationId xmlns:a16="http://schemas.microsoft.com/office/drawing/2014/main" id="{11C50F07-6D97-C162-9FC8-F3AF01CAC8E1}"/>
              </a:ext>
            </a:extLst>
          </p:cNvPr>
          <p:cNvPicPr>
            <a:picLocks noChangeAspect="1"/>
          </p:cNvPicPr>
          <p:nvPr/>
        </p:nvPicPr>
        <p:blipFill>
          <a:blip r:embed="rId10"/>
          <a:stretch>
            <a:fillRect/>
          </a:stretch>
        </p:blipFill>
        <p:spPr>
          <a:xfrm>
            <a:off x="1829186" y="5469512"/>
            <a:ext cx="672707" cy="670288"/>
          </a:xfrm>
          <a:prstGeom prst="rect">
            <a:avLst/>
          </a:prstGeom>
        </p:spPr>
      </p:pic>
      <p:pic>
        <p:nvPicPr>
          <p:cNvPr id="7" name="Picture 6" descr="Icon&#10;&#10;Description automatically generated">
            <a:hlinkClick r:id="rId11"/>
            <a:extLst>
              <a:ext uri="{FF2B5EF4-FFF2-40B4-BE49-F238E27FC236}">
                <a16:creationId xmlns:a16="http://schemas.microsoft.com/office/drawing/2014/main" id="{EDA1D960-435E-14E6-9F6F-C25FFBC805A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08178" y="4773702"/>
            <a:ext cx="914724" cy="514532"/>
          </a:xfrm>
          <a:prstGeom prst="rect">
            <a:avLst/>
          </a:prstGeom>
        </p:spPr>
      </p:pic>
      <p:pic>
        <p:nvPicPr>
          <p:cNvPr id="2" name="Picture 8" descr="thatgamecompany">
            <a:hlinkClick r:id="rId13"/>
            <a:extLst>
              <a:ext uri="{FF2B5EF4-FFF2-40B4-BE49-F238E27FC236}">
                <a16:creationId xmlns:a16="http://schemas.microsoft.com/office/drawing/2014/main" id="{AE2FB03E-46C0-258E-82F9-CFE07447E201}"/>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8551"/>
          <a:stretch/>
        </p:blipFill>
        <p:spPr bwMode="auto">
          <a:xfrm>
            <a:off x="351069" y="5594810"/>
            <a:ext cx="1033854" cy="4196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video game&#10;&#10;Description automatically generated with medium confidence">
            <a:extLst>
              <a:ext uri="{FF2B5EF4-FFF2-40B4-BE49-F238E27FC236}">
                <a16:creationId xmlns:a16="http://schemas.microsoft.com/office/drawing/2014/main" id="{AFAF919C-0A57-778E-84C8-F56BC1B87A1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66206" y="1332773"/>
            <a:ext cx="3287958" cy="1831664"/>
          </a:xfrm>
          <a:prstGeom prst="rect">
            <a:avLst/>
          </a:prstGeom>
        </p:spPr>
      </p:pic>
      <p:pic>
        <p:nvPicPr>
          <p:cNvPr id="20" name="Picture 19" descr="A group of men wearing clothing&#10;&#10;Description automatically generated with medium confidence">
            <a:extLst>
              <a:ext uri="{FF2B5EF4-FFF2-40B4-BE49-F238E27FC236}">
                <a16:creationId xmlns:a16="http://schemas.microsoft.com/office/drawing/2014/main" id="{5820D606-8E44-870A-5644-08AF91F6DF04}"/>
              </a:ext>
            </a:extLst>
          </p:cNvPr>
          <p:cNvPicPr>
            <a:picLocks noChangeAspect="1"/>
          </p:cNvPicPr>
          <p:nvPr/>
        </p:nvPicPr>
        <p:blipFill rotWithShape="1">
          <a:blip r:embed="rId16">
            <a:extLst>
              <a:ext uri="{28A0092B-C50C-407E-A947-70E740481C1C}">
                <a14:useLocalDpi xmlns:a14="http://schemas.microsoft.com/office/drawing/2010/main" val="0"/>
              </a:ext>
            </a:extLst>
          </a:blip>
          <a:srcRect l="1743" r="1743"/>
          <a:stretch/>
        </p:blipFill>
        <p:spPr>
          <a:xfrm>
            <a:off x="8719464" y="1343442"/>
            <a:ext cx="3287958" cy="18316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84FC00FE-658D-015D-BAA7-C007E5676B5F}"/>
              </a:ext>
            </a:extLst>
          </p:cNvPr>
          <p:cNvPicPr>
            <a:picLocks noChangeAspect="1"/>
          </p:cNvPicPr>
          <p:nvPr/>
        </p:nvPicPr>
        <p:blipFill rotWithShape="1">
          <a:blip r:embed="rId17">
            <a:extLst>
              <a:ext uri="{28A0092B-C50C-407E-A947-70E740481C1C}">
                <a14:useLocalDpi xmlns:a14="http://schemas.microsoft.com/office/drawing/2010/main" val="0"/>
              </a:ext>
            </a:extLst>
          </a:blip>
          <a:srcRect l="3500" r="1019"/>
          <a:stretch/>
        </p:blipFill>
        <p:spPr>
          <a:xfrm>
            <a:off x="5366206" y="3219068"/>
            <a:ext cx="3287958" cy="1831664"/>
          </a:xfrm>
          <a:prstGeom prst="rect">
            <a:avLst/>
          </a:prstGeom>
        </p:spPr>
      </p:pic>
      <p:pic>
        <p:nvPicPr>
          <p:cNvPr id="22" name="Picture 21" descr="A picture containing text, light, projector&#10;&#10;Description automatically generated">
            <a:extLst>
              <a:ext uri="{FF2B5EF4-FFF2-40B4-BE49-F238E27FC236}">
                <a16:creationId xmlns:a16="http://schemas.microsoft.com/office/drawing/2014/main" id="{5EC0E4F1-9F5D-1268-04AD-D8EF55430A11}"/>
              </a:ext>
            </a:extLst>
          </p:cNvPr>
          <p:cNvPicPr>
            <a:picLocks noChangeAspect="1"/>
          </p:cNvPicPr>
          <p:nvPr/>
        </p:nvPicPr>
        <p:blipFill rotWithShape="1">
          <a:blip r:embed="rId18">
            <a:extLst>
              <a:ext uri="{28A0092B-C50C-407E-A947-70E740481C1C}">
                <a14:useLocalDpi xmlns:a14="http://schemas.microsoft.com/office/drawing/2010/main" val="0"/>
              </a:ext>
            </a:extLst>
          </a:blip>
          <a:srcRect l="2148" r="3750"/>
          <a:stretch/>
        </p:blipFill>
        <p:spPr>
          <a:xfrm>
            <a:off x="8719464" y="3219068"/>
            <a:ext cx="3287959" cy="1831664"/>
          </a:xfrm>
          <a:prstGeom prst="rect">
            <a:avLst/>
          </a:prstGeom>
        </p:spPr>
      </p:pic>
    </p:spTree>
    <p:extLst>
      <p:ext uri="{BB962C8B-B14F-4D97-AF65-F5344CB8AC3E}">
        <p14:creationId xmlns:p14="http://schemas.microsoft.com/office/powerpoint/2010/main" val="74712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44876" y="998422"/>
            <a:ext cx="4668028" cy="2841711"/>
          </a:xfrm>
        </p:spPr>
        <p:txBody>
          <a:bodyPr/>
          <a:lstStyle/>
          <a:p>
            <a:pPr>
              <a:lnSpc>
                <a:spcPts val="1632"/>
              </a:lnSpc>
            </a:pPr>
            <a:r>
              <a:rPr lang="en-GB" altLang="en-US" sz="998" u="sng" dirty="0">
                <a:solidFill>
                  <a:srgbClr val="FFFFFF"/>
                </a:solidFill>
                <a:cs typeface="Arial" pitchFamily="34" charset="0"/>
              </a:rPr>
              <a:t>SUMMARY</a:t>
            </a:r>
          </a:p>
          <a:p>
            <a:pPr>
              <a:lnSpc>
                <a:spcPct val="100000"/>
              </a:lnSpc>
            </a:pPr>
            <a:endParaRPr lang="en-GB" altLang="en-US" sz="998" u="sng" dirty="0">
              <a:solidFill>
                <a:srgbClr val="FFFFFF"/>
              </a:solidFill>
              <a:cs typeface="Arial" pitchFamily="34" charset="0"/>
            </a:endParaRPr>
          </a:p>
          <a:p>
            <a:pPr>
              <a:lnSpc>
                <a:spcPts val="1632"/>
              </a:lnSpc>
            </a:pPr>
            <a:r>
              <a:rPr lang="en-GB" sz="998" b="0" dirty="0">
                <a:solidFill>
                  <a:srgbClr val="FFFFFF"/>
                </a:solidFill>
              </a:rPr>
              <a:t>Blipverts are typically 10 seconds long and most likely there will be three of them throughout the ad reel to make the equivalent of one 30 second spot. Blipverts are often used to create excitement or intrigue about a new launch. They can be used to generate curiosity about what is to come and then are followed up by a 30-60” ad later on that provides more information.</a:t>
            </a:r>
          </a:p>
          <a:p>
            <a:pPr>
              <a:lnSpc>
                <a:spcPct val="100000"/>
              </a:lnSpc>
            </a:pPr>
            <a:endParaRPr lang="en-GB" altLang="en-US" sz="998" b="0" dirty="0">
              <a:solidFill>
                <a:srgbClr val="FFFFFF"/>
              </a:solidFill>
              <a:cs typeface="Arial" pitchFamily="34" charset="0"/>
            </a:endParaRPr>
          </a:p>
          <a:p>
            <a:pPr>
              <a:lnSpc>
                <a:spcPts val="1632"/>
              </a:lnSpc>
            </a:pPr>
            <a:r>
              <a:rPr lang="en-GB" altLang="en-US" sz="998" u="sng" dirty="0">
                <a:solidFill>
                  <a:srgbClr val="FFFFFF"/>
                </a:solidFill>
                <a:cs typeface="Arial" pitchFamily="34" charset="0"/>
              </a:rPr>
              <a:t>KEY BENEFITS:</a:t>
            </a:r>
          </a:p>
          <a:p>
            <a:pPr>
              <a:lnSpc>
                <a:spcPts val="1632"/>
              </a:lnSpc>
            </a:pPr>
            <a:endParaRPr lang="en-GB" altLang="en-US" sz="998" u="sng" dirty="0">
              <a:solidFill>
                <a:srgbClr val="FFFFFF"/>
              </a:solidFill>
              <a:cs typeface="Arial" pitchFamily="34" charset="0"/>
            </a:endParaRPr>
          </a:p>
          <a:p>
            <a:pPr marL="310976" indent="-310976">
              <a:lnSpc>
                <a:spcPct val="107000"/>
              </a:lnSpc>
              <a:spcAft>
                <a:spcPts val="726"/>
              </a:spcAft>
              <a:buFont typeface="Wingdings" panose="05000000000000000000" pitchFamily="2" charset="2"/>
              <a:buChar char="ü"/>
              <a:tabLst>
                <a:tab pos="414635" algn="l"/>
              </a:tabLst>
            </a:pPr>
            <a:r>
              <a:rPr lang="en-GB" sz="998" b="0" kern="100" dirty="0">
                <a:solidFill>
                  <a:srgbClr val="FFFFFF"/>
                </a:solidFill>
                <a:ea typeface="Calibri" panose="020F0502020204030204" pitchFamily="34" charset="0"/>
                <a:cs typeface="Times New Roman" panose="02020603050405020304" pitchFamily="18" charset="0"/>
              </a:rPr>
              <a:t>BRAND OBJECTIVES - AWARENESS</a:t>
            </a:r>
          </a:p>
          <a:p>
            <a:pPr marL="310976" indent="-310976">
              <a:lnSpc>
                <a:spcPct val="107000"/>
              </a:lnSpc>
              <a:spcAft>
                <a:spcPts val="726"/>
              </a:spcAft>
              <a:buFont typeface="Wingdings" panose="05000000000000000000" pitchFamily="2" charset="2"/>
              <a:buChar char="ü"/>
              <a:tabLst>
                <a:tab pos="414635" algn="l"/>
              </a:tabLst>
            </a:pPr>
            <a:r>
              <a:rPr lang="en-GB" sz="998" b="0" kern="100" dirty="0">
                <a:solidFill>
                  <a:srgbClr val="FFFFFF"/>
                </a:solidFill>
                <a:ea typeface="Calibri" panose="020F0502020204030204" pitchFamily="34" charset="0"/>
                <a:cs typeface="Times New Roman" panose="02020603050405020304" pitchFamily="18" charset="0"/>
              </a:rPr>
              <a:t>Disrupt the reel entirely and take cinema audiences on an unexpected journey with your brand.</a:t>
            </a:r>
          </a:p>
          <a:p>
            <a:pPr marL="310976" indent="-310976">
              <a:lnSpc>
                <a:spcPct val="107000"/>
              </a:lnSpc>
              <a:spcAft>
                <a:spcPts val="726"/>
              </a:spcAft>
              <a:buFont typeface="Wingdings" panose="05000000000000000000" pitchFamily="2" charset="2"/>
              <a:buChar char="ü"/>
              <a:tabLst>
                <a:tab pos="414635" algn="l"/>
              </a:tabLst>
            </a:pPr>
            <a:r>
              <a:rPr lang="en-GB" sz="998" b="0" dirty="0">
                <a:solidFill>
                  <a:srgbClr val="FFFFFF"/>
                </a:solidFill>
              </a:rPr>
              <a:t>Dominate the DCM ad reel and give brands full ownership. </a:t>
            </a:r>
            <a:endParaRPr lang="en-GB" sz="998" dirty="0">
              <a:solidFill>
                <a:srgbClr val="FFFFFF"/>
              </a:solidFill>
            </a:endParaRPr>
          </a:p>
          <a:p>
            <a:pPr marL="310976" indent="-310976">
              <a:lnSpc>
                <a:spcPct val="107000"/>
              </a:lnSpc>
              <a:spcAft>
                <a:spcPts val="726"/>
              </a:spcAft>
              <a:buFont typeface="Wingdings" panose="05000000000000000000" pitchFamily="2" charset="2"/>
              <a:buChar char="ü"/>
            </a:pPr>
            <a:r>
              <a:rPr lang="en-GB" sz="998" b="0" dirty="0">
                <a:solidFill>
                  <a:srgbClr val="FFFFFF"/>
                </a:solidFill>
              </a:rPr>
              <a:t>Build awareness, deliver cut through and generate higher frequency</a:t>
            </a:r>
          </a:p>
          <a:p>
            <a:pPr lvl="0">
              <a:lnSpc>
                <a:spcPct val="100000"/>
              </a:lnSpc>
            </a:pPr>
            <a:endParaRPr lang="en-GB" altLang="en-US" sz="998" u="sng" dirty="0">
              <a:solidFill>
                <a:srgbClr val="FFFFFF"/>
              </a:solidFill>
              <a:cs typeface="Arial" pitchFamily="34" charset="0"/>
            </a:endParaRPr>
          </a:p>
          <a:p>
            <a:pPr>
              <a:lnSpc>
                <a:spcPct val="107000"/>
              </a:lnSpc>
              <a:spcAft>
                <a:spcPts val="726"/>
              </a:spcAft>
            </a:pPr>
            <a:r>
              <a:rPr lang="en-GB" altLang="en-US" sz="998" u="sng" dirty="0">
                <a:solidFill>
                  <a:srgbClr val="EA576C"/>
                </a:solidFill>
                <a:cs typeface="Arial" pitchFamily="34" charset="0"/>
                <a:hlinkClick r:id="rId3">
                  <a:extLst>
                    <a:ext uri="{A12FA001-AC4F-418D-AE19-62706E023703}">
                      <ahyp:hlinkClr xmlns:ahyp="http://schemas.microsoft.com/office/drawing/2018/hyperlinkcolor" val="tx"/>
                    </a:ext>
                  </a:extLst>
                </a:hlinkClick>
              </a:rPr>
              <a:t>CLICK HERE FOR CASE STUDIES</a:t>
            </a:r>
            <a:endParaRPr lang="en-GB" altLang="en-US" sz="998" u="sng" dirty="0">
              <a:solidFill>
                <a:srgbClr val="FFFFFF"/>
              </a:solidFill>
              <a:cs typeface="Arial" pitchFamily="34" charset="0"/>
            </a:endParaRPr>
          </a:p>
          <a:p>
            <a:pPr>
              <a:lnSpc>
                <a:spcPct val="100000"/>
              </a:lnSpc>
            </a:pPr>
            <a:endParaRPr lang="en-GB" altLang="en-US" sz="998" u="sng" dirty="0">
              <a:solidFill>
                <a:srgbClr val="FFFFFF"/>
              </a:solidFill>
              <a:cs typeface="Arial" pitchFamily="34" charset="0"/>
            </a:endParaRPr>
          </a:p>
          <a:p>
            <a:pPr>
              <a:lnSpc>
                <a:spcPct val="107000"/>
              </a:lnSpc>
              <a:spcAft>
                <a:spcPts val="726"/>
              </a:spcAft>
            </a:pPr>
            <a:r>
              <a:rPr lang="en-GB" altLang="en-US" sz="998" u="sng" dirty="0">
                <a:solidFill>
                  <a:srgbClr val="FFFFFF"/>
                </a:solidFill>
                <a:cs typeface="Arial" pitchFamily="34" charset="0"/>
              </a:rPr>
              <a:t>CLIENTS:</a:t>
            </a:r>
          </a:p>
          <a:p>
            <a:pPr>
              <a:lnSpc>
                <a:spcPct val="107000"/>
              </a:lnSpc>
              <a:spcAft>
                <a:spcPts val="726"/>
              </a:spcAft>
            </a:pPr>
            <a:endParaRPr lang="en-GB" altLang="en-US" sz="998" u="sng" dirty="0">
              <a:solidFill>
                <a:srgbClr val="FFFFFF"/>
              </a:solidFill>
              <a:latin typeface="Arial" pitchFamily="34" charset="0"/>
              <a:cs typeface="Arial" pitchFamily="34" charset="0"/>
            </a:endParaRP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a:xfrm>
            <a:off x="108601" y="84646"/>
            <a:ext cx="11258204" cy="563060"/>
          </a:xfrm>
        </p:spPr>
        <p:txBody>
          <a:bodyPr/>
          <a:lstStyle/>
          <a:p>
            <a:r>
              <a:rPr lang="en-GB" sz="3265" dirty="0">
                <a:solidFill>
                  <a:srgbClr val="FFFFFF"/>
                </a:solidFill>
              </a:rPr>
              <a:t>BLIPVERTS</a:t>
            </a:r>
            <a:endParaRPr lang="en-US" sz="3265" dirty="0">
              <a:solidFill>
                <a:srgbClr val="FFFFFF"/>
              </a:solidFill>
            </a:endParaRPr>
          </a:p>
        </p:txBody>
      </p:sp>
      <p:sp>
        <p:nvSpPr>
          <p:cNvPr id="16" name="Rectangle 15">
            <a:extLst>
              <a:ext uri="{FF2B5EF4-FFF2-40B4-BE49-F238E27FC236}">
                <a16:creationId xmlns:a16="http://schemas.microsoft.com/office/drawing/2014/main" id="{55822937-1369-4930-8648-0951018680F8}"/>
              </a:ext>
            </a:extLst>
          </p:cNvPr>
          <p:cNvSpPr/>
          <p:nvPr/>
        </p:nvSpPr>
        <p:spPr>
          <a:xfrm>
            <a:off x="10090142" y="6529205"/>
            <a:ext cx="2101858" cy="187808"/>
          </a:xfrm>
          <a:prstGeom prst="rect">
            <a:avLst/>
          </a:prstGeom>
        </p:spPr>
        <p:txBody>
          <a:bodyPr wrap="none">
            <a:spAutoFit/>
          </a:bodyPr>
          <a:lstStyle/>
          <a:p>
            <a:pPr algn="r" defTabSz="872296">
              <a:lnSpc>
                <a:spcPts val="764"/>
              </a:lnSpc>
              <a:buClr>
                <a:srgbClr val="FFFFFF"/>
              </a:buClr>
              <a:buSzPct val="100000"/>
              <a:defRPr/>
            </a:pPr>
            <a:r>
              <a:rPr lang="en-GB" sz="635" dirty="0">
                <a:solidFill>
                  <a:srgbClr val="000000"/>
                </a:solidFill>
                <a:latin typeface="Arial"/>
              </a:rPr>
              <a:t>Source: DCM Planner, based on industry admissions </a:t>
            </a:r>
            <a:endParaRPr lang="en-US" sz="635" dirty="0">
              <a:solidFill>
                <a:srgbClr val="000000"/>
              </a:solidFill>
              <a:latin typeface="Arial"/>
            </a:endParaRPr>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nvGraphicFramePr>
        <p:xfrm>
          <a:off x="7584292" y="5597054"/>
          <a:ext cx="4462923" cy="551579"/>
        </p:xfrm>
        <a:graphic>
          <a:graphicData uri="http://schemas.openxmlformats.org/drawingml/2006/table">
            <a:tbl>
              <a:tblPr firstRow="1" bandRow="1">
                <a:tableStyleId>{5C22544A-7EE6-4342-B048-85BDC9FD1C3A}</a:tableStyleId>
              </a:tblPr>
              <a:tblGrid>
                <a:gridCol w="1319229">
                  <a:extLst>
                    <a:ext uri="{9D8B030D-6E8A-4147-A177-3AD203B41FA5}">
                      <a16:colId xmlns:a16="http://schemas.microsoft.com/office/drawing/2014/main" val="1043653864"/>
                    </a:ext>
                  </a:extLst>
                </a:gridCol>
                <a:gridCol w="1571847">
                  <a:extLst>
                    <a:ext uri="{9D8B030D-6E8A-4147-A177-3AD203B41FA5}">
                      <a16:colId xmlns:a16="http://schemas.microsoft.com/office/drawing/2014/main" val="1430915649"/>
                    </a:ext>
                  </a:extLst>
                </a:gridCol>
                <a:gridCol w="1571847">
                  <a:extLst>
                    <a:ext uri="{9D8B030D-6E8A-4147-A177-3AD203B41FA5}">
                      <a16:colId xmlns:a16="http://schemas.microsoft.com/office/drawing/2014/main" val="2175343785"/>
                    </a:ext>
                  </a:extLst>
                </a:gridCol>
              </a:tblGrid>
              <a:tr h="316249">
                <a:tc>
                  <a:txBody>
                    <a:bodyPr/>
                    <a:lstStyle/>
                    <a:p>
                      <a:pPr marL="0" algn="ctr" defTabSz="961844" rtl="0" eaLnBrk="1" latinLnBrk="0" hangingPunct="1">
                        <a:lnSpc>
                          <a:spcPct val="100000"/>
                        </a:lnSpc>
                      </a:pPr>
                      <a:r>
                        <a:rPr lang="en-GB" sz="1000" b="1" kern="1200" dirty="0">
                          <a:solidFill>
                            <a:srgbClr val="FFFFFF"/>
                          </a:solidFill>
                          <a:latin typeface="+mn-lt"/>
                          <a:ea typeface="+mn-ea"/>
                          <a:cs typeface="+mn-cs"/>
                        </a:rPr>
                        <a:t>PRODUCTION</a:t>
                      </a:r>
                    </a:p>
                  </a:txBody>
                  <a:tcPr marL="82931" marR="82931" marT="41465" marB="41465"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rgbClr val="FFFFFF"/>
                          </a:solidFill>
                          <a:latin typeface="+mn-lt"/>
                          <a:ea typeface="+mn-ea"/>
                          <a:cs typeface="+mn-cs"/>
                        </a:rPr>
                        <a:t>BLIPVERT LENGTH</a:t>
                      </a:r>
                    </a:p>
                  </a:txBody>
                  <a:tcPr marL="82931" marR="82931" marT="41465" marB="41465"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rgbClr val="FFFFFF"/>
                          </a:solidFill>
                          <a:latin typeface="+mn-lt"/>
                          <a:ea typeface="+mn-ea"/>
                          <a:cs typeface="+mn-cs"/>
                        </a:rPr>
                        <a:t>NO. BLIPVERTS</a:t>
                      </a:r>
                    </a:p>
                  </a:txBody>
                  <a:tcPr marL="82931" marR="82931" marT="41465" marB="41465"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228060">
                <a:tc>
                  <a:txBody>
                    <a:bodyPr/>
                    <a:lstStyle/>
                    <a:p>
                      <a:pPr algn="ctr"/>
                      <a:r>
                        <a:rPr lang="en-GB" sz="1000" b="0" kern="1200" dirty="0">
                          <a:solidFill>
                            <a:srgbClr val="FFFFFF"/>
                          </a:solidFill>
                          <a:latin typeface="+mn-lt"/>
                          <a:ea typeface="+mn-ea"/>
                          <a:cs typeface="+mn-cs"/>
                        </a:rPr>
                        <a:t>6-8 weeks (</a:t>
                      </a:r>
                      <a:r>
                        <a:rPr lang="en-GB" sz="1000" b="0" kern="1200" dirty="0" err="1">
                          <a:solidFill>
                            <a:srgbClr val="FFFFFF"/>
                          </a:solidFill>
                          <a:latin typeface="+mn-lt"/>
                          <a:ea typeface="+mn-ea"/>
                          <a:cs typeface="+mn-cs"/>
                        </a:rPr>
                        <a:t>est</a:t>
                      </a:r>
                      <a:r>
                        <a:rPr lang="en-GB" sz="1000" b="0" kern="1200" dirty="0">
                          <a:solidFill>
                            <a:srgbClr val="FFFFFF"/>
                          </a:solidFill>
                          <a:latin typeface="+mn-lt"/>
                          <a:ea typeface="+mn-ea"/>
                          <a:cs typeface="+mn-cs"/>
                        </a:rPr>
                        <a:t>)</a:t>
                      </a:r>
                    </a:p>
                  </a:txBody>
                  <a:tcPr marL="82931" marR="82931" marT="41465" marB="41465"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rgbClr val="FFFFFF"/>
                          </a:solidFill>
                          <a:latin typeface="+mn-lt"/>
                          <a:ea typeface="+mn-ea"/>
                          <a:cs typeface="+mn-cs"/>
                        </a:rPr>
                        <a:t>5”-10”</a:t>
                      </a:r>
                    </a:p>
                  </a:txBody>
                  <a:tcPr marL="82931" marR="82931" marT="41465" marB="41465"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rgbClr val="FFFFFF"/>
                          </a:solidFill>
                          <a:latin typeface="+mn-lt"/>
                          <a:ea typeface="+mn-ea"/>
                          <a:cs typeface="+mn-cs"/>
                        </a:rPr>
                        <a:t>2-5</a:t>
                      </a:r>
                    </a:p>
                  </a:txBody>
                  <a:tcPr marL="82931" marR="82931" marT="41465" marB="41465"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pic>
        <p:nvPicPr>
          <p:cNvPr id="4" name="Picture 3" descr="A picture containing text&#10;&#10;Description automatically generated">
            <a:extLst>
              <a:ext uri="{FF2B5EF4-FFF2-40B4-BE49-F238E27FC236}">
                <a16:creationId xmlns:a16="http://schemas.microsoft.com/office/drawing/2014/main" id="{19204247-A2EB-B157-9783-3121D9AA45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875" y="6354552"/>
            <a:ext cx="1611450" cy="349307"/>
          </a:xfrm>
          <a:prstGeom prst="rect">
            <a:avLst/>
          </a:prstGeom>
        </p:spPr>
      </p:pic>
      <p:cxnSp>
        <p:nvCxnSpPr>
          <p:cNvPr id="9" name="Straight Connector 8">
            <a:extLst>
              <a:ext uri="{FF2B5EF4-FFF2-40B4-BE49-F238E27FC236}">
                <a16:creationId xmlns:a16="http://schemas.microsoft.com/office/drawing/2014/main" id="{DC5755BA-17F4-DBEF-8013-FC0C0BF60401}"/>
              </a:ext>
            </a:extLst>
          </p:cNvPr>
          <p:cNvCxnSpPr>
            <a:cxnSpLocks/>
          </p:cNvCxnSpPr>
          <p:nvPr/>
        </p:nvCxnSpPr>
        <p:spPr>
          <a:xfrm>
            <a:off x="0" y="688234"/>
            <a:ext cx="208314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8" name="Picture 7" descr="Logo, company name&#10;&#10;Description automatically generated">
            <a:hlinkClick r:id="rId5"/>
            <a:extLst>
              <a:ext uri="{FF2B5EF4-FFF2-40B4-BE49-F238E27FC236}">
                <a16:creationId xmlns:a16="http://schemas.microsoft.com/office/drawing/2014/main" id="{88F89837-E4F4-1682-966B-0B213C3A04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0081" y="5196179"/>
            <a:ext cx="706546" cy="578083"/>
          </a:xfrm>
          <a:prstGeom prst="rect">
            <a:avLst/>
          </a:prstGeom>
        </p:spPr>
      </p:pic>
      <p:pic>
        <p:nvPicPr>
          <p:cNvPr id="13" name="Picture 12">
            <a:hlinkClick r:id="rId7"/>
            <a:extLst>
              <a:ext uri="{FF2B5EF4-FFF2-40B4-BE49-F238E27FC236}">
                <a16:creationId xmlns:a16="http://schemas.microsoft.com/office/drawing/2014/main" id="{4FB4356A-FFC9-7C5E-31B6-7828AED1EB98}"/>
              </a:ext>
            </a:extLst>
          </p:cNvPr>
          <p:cNvPicPr>
            <a:picLocks noChangeAspect="1"/>
          </p:cNvPicPr>
          <p:nvPr/>
        </p:nvPicPr>
        <p:blipFill>
          <a:blip r:embed="rId8"/>
          <a:stretch>
            <a:fillRect/>
          </a:stretch>
        </p:blipFill>
        <p:spPr>
          <a:xfrm>
            <a:off x="543219" y="5344814"/>
            <a:ext cx="917317" cy="280811"/>
          </a:xfrm>
          <a:prstGeom prst="rect">
            <a:avLst/>
          </a:prstGeom>
        </p:spPr>
      </p:pic>
      <p:pic>
        <p:nvPicPr>
          <p:cNvPr id="6" name="Picture 5" descr="Logo, icon&#10;&#10;Description automatically generated">
            <a:hlinkClick r:id="rId9"/>
            <a:extLst>
              <a:ext uri="{FF2B5EF4-FFF2-40B4-BE49-F238E27FC236}">
                <a16:creationId xmlns:a16="http://schemas.microsoft.com/office/drawing/2014/main" id="{CF09BC8E-70CC-6518-1FE8-134691B566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5073" y="5284110"/>
            <a:ext cx="760470" cy="402217"/>
          </a:xfrm>
          <a:prstGeom prst="rect">
            <a:avLst/>
          </a:prstGeom>
        </p:spPr>
      </p:pic>
      <p:pic>
        <p:nvPicPr>
          <p:cNvPr id="19" name="Picture 18" descr="A picture containing indoor, projector&#10;&#10;Description automatically generated">
            <a:extLst>
              <a:ext uri="{FF2B5EF4-FFF2-40B4-BE49-F238E27FC236}">
                <a16:creationId xmlns:a16="http://schemas.microsoft.com/office/drawing/2014/main" id="{8E6DE893-9342-F24C-50DD-9623DB731A26}"/>
              </a:ext>
            </a:extLst>
          </p:cNvPr>
          <p:cNvPicPr>
            <a:picLocks noChangeAspect="1"/>
          </p:cNvPicPr>
          <p:nvPr/>
        </p:nvPicPr>
        <p:blipFill rotWithShape="1">
          <a:blip r:embed="rId11">
            <a:extLst>
              <a:ext uri="{28A0092B-C50C-407E-A947-70E740481C1C}">
                <a14:useLocalDpi xmlns:a14="http://schemas.microsoft.com/office/drawing/2010/main" val="0"/>
              </a:ext>
            </a:extLst>
          </a:blip>
          <a:srcRect l="5853" t="6812" r="5161"/>
          <a:stretch/>
        </p:blipFill>
        <p:spPr>
          <a:xfrm>
            <a:off x="4970707" y="3250385"/>
            <a:ext cx="3459308" cy="1829155"/>
          </a:xfrm>
          <a:prstGeom prst="rect">
            <a:avLst/>
          </a:prstGeom>
        </p:spPr>
      </p:pic>
      <p:pic>
        <p:nvPicPr>
          <p:cNvPr id="3" name="Picture 2" descr="A picture containing flower, indoor, wall, bouquet&#10;&#10;Description automatically generated">
            <a:extLst>
              <a:ext uri="{FF2B5EF4-FFF2-40B4-BE49-F238E27FC236}">
                <a16:creationId xmlns:a16="http://schemas.microsoft.com/office/drawing/2014/main" id="{9A358FC4-3A34-9172-564C-7728E4D797AC}"/>
              </a:ext>
            </a:extLst>
          </p:cNvPr>
          <p:cNvPicPr>
            <a:picLocks noChangeAspect="1"/>
          </p:cNvPicPr>
          <p:nvPr/>
        </p:nvPicPr>
        <p:blipFill rotWithShape="1">
          <a:blip r:embed="rId12">
            <a:extLst>
              <a:ext uri="{28A0092B-C50C-407E-A947-70E740481C1C}">
                <a14:useLocalDpi xmlns:a14="http://schemas.microsoft.com/office/drawing/2010/main" val="0"/>
              </a:ext>
            </a:extLst>
          </a:blip>
          <a:srcRect l="3456" r="2715"/>
          <a:stretch/>
        </p:blipFill>
        <p:spPr>
          <a:xfrm>
            <a:off x="8487817" y="3247655"/>
            <a:ext cx="3459307" cy="1829155"/>
          </a:xfrm>
          <a:prstGeom prst="rect">
            <a:avLst/>
          </a:prstGeom>
        </p:spPr>
      </p:pic>
      <p:pic>
        <p:nvPicPr>
          <p:cNvPr id="17" name="Picture 16" descr="A picture containing text, indoor, helmet&#10;&#10;Description automatically generated">
            <a:extLst>
              <a:ext uri="{FF2B5EF4-FFF2-40B4-BE49-F238E27FC236}">
                <a16:creationId xmlns:a16="http://schemas.microsoft.com/office/drawing/2014/main" id="{F9BF08CB-343A-CAC8-F3CB-5C908CD8ACB1}"/>
              </a:ext>
            </a:extLst>
          </p:cNvPr>
          <p:cNvPicPr>
            <a:picLocks noChangeAspect="1"/>
          </p:cNvPicPr>
          <p:nvPr/>
        </p:nvPicPr>
        <p:blipFill rotWithShape="1">
          <a:blip r:embed="rId13">
            <a:extLst>
              <a:ext uri="{28A0092B-C50C-407E-A947-70E740481C1C}">
                <a14:useLocalDpi xmlns:a14="http://schemas.microsoft.com/office/drawing/2010/main" val="0"/>
              </a:ext>
            </a:extLst>
          </a:blip>
          <a:srcRect l="2797" t="1033" r="3373"/>
          <a:stretch/>
        </p:blipFill>
        <p:spPr>
          <a:xfrm>
            <a:off x="8487818" y="1351269"/>
            <a:ext cx="3459308" cy="1831086"/>
          </a:xfrm>
          <a:prstGeom prst="rect">
            <a:avLst/>
          </a:prstGeom>
        </p:spPr>
      </p:pic>
      <p:pic>
        <p:nvPicPr>
          <p:cNvPr id="14" name="Picture 13" descr="A person and person dancing&#10;&#10;Description automatically generated with low confidence">
            <a:extLst>
              <a:ext uri="{FF2B5EF4-FFF2-40B4-BE49-F238E27FC236}">
                <a16:creationId xmlns:a16="http://schemas.microsoft.com/office/drawing/2014/main" id="{B03EB99B-93B1-2D8E-9485-102A8401B0CD}"/>
              </a:ext>
            </a:extLst>
          </p:cNvPr>
          <p:cNvPicPr>
            <a:picLocks noChangeAspect="1"/>
          </p:cNvPicPr>
          <p:nvPr/>
        </p:nvPicPr>
        <p:blipFill rotWithShape="1">
          <a:blip r:embed="rId14">
            <a:extLst>
              <a:ext uri="{28A0092B-C50C-407E-A947-70E740481C1C}">
                <a14:useLocalDpi xmlns:a14="http://schemas.microsoft.com/office/drawing/2010/main" val="0"/>
              </a:ext>
            </a:extLst>
          </a:blip>
          <a:srcRect l="1084" t="8456" r="6103" b="4072"/>
          <a:stretch/>
        </p:blipFill>
        <p:spPr>
          <a:xfrm>
            <a:off x="4970706" y="1350469"/>
            <a:ext cx="3459308" cy="1829156"/>
          </a:xfrm>
          <a:prstGeom prst="rect">
            <a:avLst/>
          </a:prstGeom>
        </p:spPr>
      </p:pic>
      <p:pic>
        <p:nvPicPr>
          <p:cNvPr id="7" name="Picture 6" descr="Logo&#10;&#10;Description automatically generated">
            <a:extLst>
              <a:ext uri="{FF2B5EF4-FFF2-40B4-BE49-F238E27FC236}">
                <a16:creationId xmlns:a16="http://schemas.microsoft.com/office/drawing/2014/main" id="{6A9DDDF5-9CD7-9EA9-F903-1148A383C5B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01164" y="5131946"/>
            <a:ext cx="706545" cy="706545"/>
          </a:xfrm>
          <a:prstGeom prst="rect">
            <a:avLst/>
          </a:prstGeom>
        </p:spPr>
      </p:pic>
    </p:spTree>
    <p:extLst>
      <p:ext uri="{BB962C8B-B14F-4D97-AF65-F5344CB8AC3E}">
        <p14:creationId xmlns:p14="http://schemas.microsoft.com/office/powerpoint/2010/main" val="64644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26161" y="1622"/>
          <a:ext cx="1439" cy="1439"/>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16" name="Object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161" y="1622"/>
                        <a:ext cx="1439" cy="14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extLst>
              <a:ext uri="{FF2B5EF4-FFF2-40B4-BE49-F238E27FC236}">
                <a16:creationId xmlns:a16="http://schemas.microsoft.com/office/drawing/2014/main" id="{248EF34C-E573-0882-4FF5-11D1D6DEC28D}"/>
              </a:ext>
            </a:extLst>
          </p:cNvPr>
          <p:cNvSpPr/>
          <p:nvPr/>
        </p:nvSpPr>
        <p:spPr>
          <a:xfrm>
            <a:off x="-54456" y="6471532"/>
            <a:ext cx="12191999" cy="315727"/>
          </a:xfrm>
          <a:prstGeom prst="rect">
            <a:avLst/>
          </a:prstGeom>
        </p:spPr>
        <p:txBody>
          <a:bodyPr wrap="square">
            <a:spAutoFit/>
          </a:bodyPr>
          <a:lstStyle/>
          <a:p>
            <a:pPr algn="r" defTabSz="872296">
              <a:defRPr/>
            </a:pPr>
            <a:r>
              <a:rPr lang="en-US" sz="726" b="1">
                <a:solidFill>
                  <a:srgbClr val="FFFFFF"/>
                </a:solidFill>
                <a:latin typeface="Arial"/>
              </a:rPr>
              <a:t>Source: </a:t>
            </a:r>
            <a:r>
              <a:rPr lang="en-US" sz="726">
                <a:solidFill>
                  <a:srgbClr val="FFFFFF"/>
                </a:solidFill>
                <a:latin typeface="Arial"/>
              </a:rPr>
              <a:t>DCM Conducted by; Differentology, October 2022. </a:t>
            </a:r>
          </a:p>
          <a:p>
            <a:pPr algn="r" defTabSz="872296">
              <a:defRPr/>
            </a:pPr>
            <a:r>
              <a:rPr lang="en-GB" sz="726">
                <a:solidFill>
                  <a:srgbClr val="FFFFFF"/>
                </a:solidFill>
                <a:latin typeface="Arial"/>
              </a:rPr>
              <a:t>Results b</a:t>
            </a:r>
            <a:r>
              <a:rPr lang="en-US" sz="726" err="1">
                <a:solidFill>
                  <a:srgbClr val="FFFFFF"/>
                </a:solidFill>
                <a:latin typeface="Arial"/>
              </a:rPr>
              <a:t>ase</a:t>
            </a:r>
            <a:r>
              <a:rPr lang="en-US" sz="726">
                <a:solidFill>
                  <a:srgbClr val="FFFFFF"/>
                </a:solidFill>
                <a:latin typeface="Arial"/>
              </a:rPr>
              <a:t>: 18-54s. </a:t>
            </a:r>
            <a:r>
              <a:rPr lang="en-GB" sz="726">
                <a:solidFill>
                  <a:srgbClr val="FFFFFF"/>
                </a:solidFill>
                <a:latin typeface="Arial"/>
                <a:ea typeface="Perpetua" charset="0"/>
                <a:cs typeface="Perpetua" charset="0"/>
              </a:rPr>
              <a:t>To what extent do you agree or disagree with these statements about ads shown in the blipvert format? (10-point scale). </a:t>
            </a:r>
            <a:endParaRPr lang="en-US" sz="726">
              <a:solidFill>
                <a:srgbClr val="FFFFFF"/>
              </a:solidFill>
              <a:latin typeface="Arial"/>
            </a:endParaRPr>
          </a:p>
        </p:txBody>
      </p:sp>
      <p:graphicFrame>
        <p:nvGraphicFramePr>
          <p:cNvPr id="22" name="Chart 21">
            <a:extLst>
              <a:ext uri="{FF2B5EF4-FFF2-40B4-BE49-F238E27FC236}">
                <a16:creationId xmlns:a16="http://schemas.microsoft.com/office/drawing/2014/main" id="{1F32FB06-21C4-134B-852D-E7217DB9114D}"/>
              </a:ext>
            </a:extLst>
          </p:cNvPr>
          <p:cNvGraphicFramePr/>
          <p:nvPr/>
        </p:nvGraphicFramePr>
        <p:xfrm>
          <a:off x="-262762" y="1887362"/>
          <a:ext cx="3728733" cy="2847462"/>
        </p:xfrm>
        <a:graphic>
          <a:graphicData uri="http://schemas.openxmlformats.org/drawingml/2006/chart">
            <c:chart xmlns:c="http://schemas.openxmlformats.org/drawingml/2006/chart" xmlns:r="http://schemas.openxmlformats.org/officeDocument/2006/relationships" r:id="rId6"/>
          </a:graphicData>
        </a:graphic>
      </p:graphicFrame>
      <p:sp>
        <p:nvSpPr>
          <p:cNvPr id="23" name="TextBox 22">
            <a:extLst>
              <a:ext uri="{FF2B5EF4-FFF2-40B4-BE49-F238E27FC236}">
                <a16:creationId xmlns:a16="http://schemas.microsoft.com/office/drawing/2014/main" id="{132FC0F3-7690-AE69-59FD-C7FF32A7A0A1}"/>
              </a:ext>
            </a:extLst>
          </p:cNvPr>
          <p:cNvSpPr txBox="1"/>
          <p:nvPr/>
        </p:nvSpPr>
        <p:spPr>
          <a:xfrm>
            <a:off x="281788" y="4884957"/>
            <a:ext cx="2639631" cy="427168"/>
          </a:xfrm>
          <a:prstGeom prst="rect">
            <a:avLst/>
          </a:prstGeom>
          <a:noFill/>
        </p:spPr>
        <p:txBody>
          <a:bodyPr wrap="square">
            <a:spAutoFit/>
          </a:bodyPr>
          <a:lstStyle/>
          <a:p>
            <a:pPr algn="ctr" defTabSz="621952">
              <a:defRPr/>
            </a:pPr>
            <a:r>
              <a:rPr lang="en-GB" sz="1088">
                <a:solidFill>
                  <a:srgbClr val="FFFFFF"/>
                </a:solidFill>
                <a:latin typeface="Arial"/>
              </a:rPr>
              <a:t>Advertising in this format is </a:t>
            </a:r>
            <a:r>
              <a:rPr lang="en-GB" sz="1088" b="1">
                <a:solidFill>
                  <a:srgbClr val="FFFFFF"/>
                </a:solidFill>
                <a:latin typeface="Arial"/>
              </a:rPr>
              <a:t>more memorable</a:t>
            </a:r>
            <a:r>
              <a:rPr lang="en-GB" sz="1088">
                <a:solidFill>
                  <a:srgbClr val="FFFFFF"/>
                </a:solidFill>
                <a:latin typeface="Arial"/>
              </a:rPr>
              <a:t> than a typical cinema ad</a:t>
            </a:r>
          </a:p>
        </p:txBody>
      </p:sp>
      <p:sp>
        <p:nvSpPr>
          <p:cNvPr id="24" name="TextBox 23">
            <a:extLst>
              <a:ext uri="{FF2B5EF4-FFF2-40B4-BE49-F238E27FC236}">
                <a16:creationId xmlns:a16="http://schemas.microsoft.com/office/drawing/2014/main" id="{0ECB03B3-3CBA-9415-21E1-45ACBB8123F1}"/>
              </a:ext>
            </a:extLst>
          </p:cNvPr>
          <p:cNvSpPr txBox="1"/>
          <p:nvPr/>
        </p:nvSpPr>
        <p:spPr>
          <a:xfrm>
            <a:off x="3346713" y="4889912"/>
            <a:ext cx="2509640" cy="427168"/>
          </a:xfrm>
          <a:prstGeom prst="rect">
            <a:avLst/>
          </a:prstGeom>
          <a:noFill/>
        </p:spPr>
        <p:txBody>
          <a:bodyPr wrap="square">
            <a:spAutoFit/>
          </a:bodyPr>
          <a:lstStyle/>
          <a:p>
            <a:pPr algn="ctr" defTabSz="621952">
              <a:defRPr/>
            </a:pPr>
            <a:r>
              <a:rPr lang="en-GB" sz="1088">
                <a:solidFill>
                  <a:srgbClr val="FFFFFF"/>
                </a:solidFill>
                <a:latin typeface="Arial"/>
              </a:rPr>
              <a:t>Advertising in this format is </a:t>
            </a:r>
            <a:r>
              <a:rPr lang="en-GB" sz="1088" b="1">
                <a:solidFill>
                  <a:srgbClr val="FFFFFF"/>
                </a:solidFill>
                <a:latin typeface="Arial"/>
              </a:rPr>
              <a:t>more engaging </a:t>
            </a:r>
            <a:r>
              <a:rPr lang="en-GB" sz="1088">
                <a:solidFill>
                  <a:srgbClr val="FFFFFF"/>
                </a:solidFill>
                <a:latin typeface="Arial"/>
              </a:rPr>
              <a:t>than a typical cinema ad</a:t>
            </a:r>
          </a:p>
        </p:txBody>
      </p:sp>
      <p:sp>
        <p:nvSpPr>
          <p:cNvPr id="25" name="TextBox 24">
            <a:extLst>
              <a:ext uri="{FF2B5EF4-FFF2-40B4-BE49-F238E27FC236}">
                <a16:creationId xmlns:a16="http://schemas.microsoft.com/office/drawing/2014/main" id="{4C14AB56-9F44-7754-989B-9B09EFC7D65E}"/>
              </a:ext>
            </a:extLst>
          </p:cNvPr>
          <p:cNvSpPr txBox="1"/>
          <p:nvPr/>
        </p:nvSpPr>
        <p:spPr>
          <a:xfrm>
            <a:off x="6430470" y="4897738"/>
            <a:ext cx="2031324" cy="594586"/>
          </a:xfrm>
          <a:prstGeom prst="rect">
            <a:avLst/>
          </a:prstGeom>
          <a:noFill/>
        </p:spPr>
        <p:txBody>
          <a:bodyPr wrap="square">
            <a:spAutoFit/>
          </a:bodyPr>
          <a:lstStyle/>
          <a:p>
            <a:pPr algn="ctr" defTabSz="621952">
              <a:defRPr/>
            </a:pPr>
            <a:r>
              <a:rPr lang="en-GB" sz="1088">
                <a:solidFill>
                  <a:srgbClr val="FFFFFF"/>
                </a:solidFill>
                <a:latin typeface="Arial"/>
              </a:rPr>
              <a:t>I pay </a:t>
            </a:r>
            <a:r>
              <a:rPr lang="en-GB" sz="1088" b="1">
                <a:solidFill>
                  <a:srgbClr val="FFFFFF"/>
                </a:solidFill>
                <a:latin typeface="Arial"/>
              </a:rPr>
              <a:t>more</a:t>
            </a:r>
            <a:r>
              <a:rPr lang="en-GB" sz="1088">
                <a:solidFill>
                  <a:srgbClr val="FFFFFF"/>
                </a:solidFill>
                <a:latin typeface="Arial"/>
              </a:rPr>
              <a:t> </a:t>
            </a:r>
            <a:r>
              <a:rPr lang="en-GB" sz="1088" b="1">
                <a:solidFill>
                  <a:srgbClr val="FFFFFF"/>
                </a:solidFill>
                <a:latin typeface="Arial"/>
              </a:rPr>
              <a:t>attention </a:t>
            </a:r>
            <a:r>
              <a:rPr lang="en-GB" sz="1088">
                <a:solidFill>
                  <a:srgbClr val="FFFFFF"/>
                </a:solidFill>
                <a:latin typeface="Arial"/>
              </a:rPr>
              <a:t>to cinema advertising in this format</a:t>
            </a:r>
          </a:p>
        </p:txBody>
      </p:sp>
      <p:sp>
        <p:nvSpPr>
          <p:cNvPr id="26" name="TextBox 25">
            <a:extLst>
              <a:ext uri="{FF2B5EF4-FFF2-40B4-BE49-F238E27FC236}">
                <a16:creationId xmlns:a16="http://schemas.microsoft.com/office/drawing/2014/main" id="{9921AA37-18ED-8890-3BB0-A0042D4F3426}"/>
              </a:ext>
            </a:extLst>
          </p:cNvPr>
          <p:cNvSpPr txBox="1"/>
          <p:nvPr/>
        </p:nvSpPr>
        <p:spPr>
          <a:xfrm>
            <a:off x="9100346" y="4919532"/>
            <a:ext cx="2639631" cy="762003"/>
          </a:xfrm>
          <a:prstGeom prst="rect">
            <a:avLst/>
          </a:prstGeom>
          <a:noFill/>
        </p:spPr>
        <p:txBody>
          <a:bodyPr wrap="square">
            <a:spAutoFit/>
          </a:bodyPr>
          <a:lstStyle/>
          <a:p>
            <a:pPr algn="ctr" defTabSz="621952">
              <a:defRPr/>
            </a:pPr>
            <a:r>
              <a:rPr lang="en-GB" sz="1088">
                <a:solidFill>
                  <a:srgbClr val="FFFFFF"/>
                </a:solidFill>
                <a:latin typeface="Arial"/>
              </a:rPr>
              <a:t>Advertising in this format would make me </a:t>
            </a:r>
            <a:r>
              <a:rPr lang="en-GB" sz="1088" b="1">
                <a:solidFill>
                  <a:srgbClr val="FFFFFF"/>
                </a:solidFill>
                <a:latin typeface="Arial"/>
              </a:rPr>
              <a:t>more likely to consider </a:t>
            </a:r>
            <a:r>
              <a:rPr lang="en-GB" sz="1088">
                <a:solidFill>
                  <a:srgbClr val="FFFFFF"/>
                </a:solidFill>
                <a:latin typeface="Arial"/>
              </a:rPr>
              <a:t>the brand or product being advertised than </a:t>
            </a:r>
          </a:p>
          <a:p>
            <a:pPr algn="ctr" defTabSz="621952">
              <a:defRPr/>
            </a:pPr>
            <a:r>
              <a:rPr lang="en-GB" sz="1088">
                <a:solidFill>
                  <a:srgbClr val="FFFFFF"/>
                </a:solidFill>
                <a:latin typeface="Arial"/>
              </a:rPr>
              <a:t>typical cinema ads</a:t>
            </a:r>
          </a:p>
        </p:txBody>
      </p:sp>
      <p:graphicFrame>
        <p:nvGraphicFramePr>
          <p:cNvPr id="27" name="Chart 26">
            <a:extLst>
              <a:ext uri="{FF2B5EF4-FFF2-40B4-BE49-F238E27FC236}">
                <a16:creationId xmlns:a16="http://schemas.microsoft.com/office/drawing/2014/main" id="{5A9FD4A7-D029-A275-C817-024545587B2E}"/>
              </a:ext>
            </a:extLst>
          </p:cNvPr>
          <p:cNvGraphicFramePr/>
          <p:nvPr/>
        </p:nvGraphicFramePr>
        <p:xfrm>
          <a:off x="2600436" y="1892317"/>
          <a:ext cx="3728733" cy="28474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Chart 27">
            <a:extLst>
              <a:ext uri="{FF2B5EF4-FFF2-40B4-BE49-F238E27FC236}">
                <a16:creationId xmlns:a16="http://schemas.microsoft.com/office/drawing/2014/main" id="{4964EEB2-DFEF-51B6-886B-43E6F8990A72}"/>
              </a:ext>
            </a:extLst>
          </p:cNvPr>
          <p:cNvGraphicFramePr/>
          <p:nvPr/>
        </p:nvGraphicFramePr>
        <p:xfrm>
          <a:off x="5580060" y="1887362"/>
          <a:ext cx="3728733" cy="284746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9" name="Chart 28">
            <a:extLst>
              <a:ext uri="{FF2B5EF4-FFF2-40B4-BE49-F238E27FC236}">
                <a16:creationId xmlns:a16="http://schemas.microsoft.com/office/drawing/2014/main" id="{631995A5-CC85-CC5D-7F81-C409F89E8F76}"/>
              </a:ext>
            </a:extLst>
          </p:cNvPr>
          <p:cNvGraphicFramePr/>
          <p:nvPr/>
        </p:nvGraphicFramePr>
        <p:xfrm>
          <a:off x="8555796" y="1866742"/>
          <a:ext cx="3728733" cy="2847462"/>
        </p:xfrm>
        <a:graphic>
          <a:graphicData uri="http://schemas.openxmlformats.org/drawingml/2006/chart">
            <c:chart xmlns:c="http://schemas.openxmlformats.org/drawingml/2006/chart" xmlns:r="http://schemas.openxmlformats.org/officeDocument/2006/relationships" r:id="rId9"/>
          </a:graphicData>
        </a:graphic>
      </p:graphicFrame>
      <p:sp>
        <p:nvSpPr>
          <p:cNvPr id="30" name="Rectangle 29">
            <a:extLst>
              <a:ext uri="{FF2B5EF4-FFF2-40B4-BE49-F238E27FC236}">
                <a16:creationId xmlns:a16="http://schemas.microsoft.com/office/drawing/2014/main" id="{9F745B21-9AAB-576F-8A70-6C96B82D9447}"/>
              </a:ext>
            </a:extLst>
          </p:cNvPr>
          <p:cNvSpPr/>
          <p:nvPr/>
        </p:nvSpPr>
        <p:spPr>
          <a:xfrm>
            <a:off x="281789" y="1274323"/>
            <a:ext cx="11290561" cy="316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2198" tIns="31099" rIns="62198" bIns="31099" rtlCol="0" anchor="b"/>
          <a:lstStyle/>
          <a:p>
            <a:pPr algn="ctr" defTabSz="414635">
              <a:defRPr/>
            </a:pPr>
            <a:r>
              <a:rPr lang="en-GB" sz="1270" b="1">
                <a:solidFill>
                  <a:srgbClr val="FFFFFF"/>
                </a:solidFill>
                <a:latin typeface="Arial"/>
                <a:ea typeface="Perpetua" charset="0"/>
                <a:cs typeface="Perpetua" charset="0"/>
              </a:rPr>
              <a:t>Blipverts Statements - Top 3 ‘Strongly agree’ scores</a:t>
            </a:r>
          </a:p>
        </p:txBody>
      </p:sp>
      <p:sp>
        <p:nvSpPr>
          <p:cNvPr id="15" name="Text Placeholder 7">
            <a:extLst>
              <a:ext uri="{FF2B5EF4-FFF2-40B4-BE49-F238E27FC236}">
                <a16:creationId xmlns:a16="http://schemas.microsoft.com/office/drawing/2014/main" id="{B1F1FCD4-A34A-5B8D-F6F7-7D3B5E7DBD89}"/>
              </a:ext>
            </a:extLst>
          </p:cNvPr>
          <p:cNvSpPr txBox="1">
            <a:spLocks/>
          </p:cNvSpPr>
          <p:nvPr/>
        </p:nvSpPr>
        <p:spPr>
          <a:xfrm>
            <a:off x="1243233" y="3332329"/>
            <a:ext cx="918960" cy="206516"/>
          </a:xfrm>
          <a:prstGeom prst="rect">
            <a:avLst/>
          </a:prstGeom>
          <a:ln>
            <a:noFill/>
          </a:ln>
        </p:spPr>
        <p:txBody>
          <a:bodyPr vert="horz" lIns="32650" tIns="0"/>
          <a:lstStyle>
            <a:lvl1pPr marL="0" indent="0" algn="l" defTabSz="961844" rtl="0" eaLnBrk="1" latinLnBrk="0" hangingPunct="1">
              <a:lnSpc>
                <a:spcPts val="19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872296">
              <a:lnSpc>
                <a:spcPts val="1360"/>
              </a:lnSpc>
              <a:defRPr/>
            </a:pPr>
            <a:r>
              <a:rPr lang="en-GB" sz="2902" dirty="0">
                <a:solidFill>
                  <a:srgbClr val="FFFFFF"/>
                </a:solidFill>
                <a:latin typeface="Arial"/>
              </a:rPr>
              <a:t>68%</a:t>
            </a:r>
          </a:p>
          <a:p>
            <a:pPr defTabSz="872296">
              <a:lnSpc>
                <a:spcPts val="1360"/>
              </a:lnSpc>
              <a:defRPr/>
            </a:pPr>
            <a:endParaRPr lang="en-US" sz="2902" dirty="0">
              <a:solidFill>
                <a:srgbClr val="FFFFFF"/>
              </a:solidFill>
              <a:latin typeface="Arial"/>
            </a:endParaRPr>
          </a:p>
        </p:txBody>
      </p:sp>
      <p:sp>
        <p:nvSpPr>
          <p:cNvPr id="17" name="Text Placeholder 7">
            <a:extLst>
              <a:ext uri="{FF2B5EF4-FFF2-40B4-BE49-F238E27FC236}">
                <a16:creationId xmlns:a16="http://schemas.microsoft.com/office/drawing/2014/main" id="{4CD7C441-FCB2-23F6-6264-2BCDE0414BFE}"/>
              </a:ext>
            </a:extLst>
          </p:cNvPr>
          <p:cNvSpPr txBox="1">
            <a:spLocks/>
          </p:cNvSpPr>
          <p:nvPr/>
        </p:nvSpPr>
        <p:spPr>
          <a:xfrm>
            <a:off x="4142053" y="3337285"/>
            <a:ext cx="918960" cy="206516"/>
          </a:xfrm>
          <a:prstGeom prst="rect">
            <a:avLst/>
          </a:prstGeom>
          <a:ln>
            <a:noFill/>
          </a:ln>
        </p:spPr>
        <p:txBody>
          <a:bodyPr vert="horz" lIns="32650" tIns="0"/>
          <a:lstStyle>
            <a:lvl1pPr marL="0" indent="0" algn="l" defTabSz="961844" rtl="0" eaLnBrk="1" latinLnBrk="0" hangingPunct="1">
              <a:lnSpc>
                <a:spcPts val="19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872296">
              <a:lnSpc>
                <a:spcPts val="1360"/>
              </a:lnSpc>
              <a:defRPr/>
            </a:pPr>
            <a:r>
              <a:rPr lang="en-GB" sz="2902">
                <a:solidFill>
                  <a:srgbClr val="FFFFFF"/>
                </a:solidFill>
                <a:latin typeface="Arial"/>
              </a:rPr>
              <a:t>73%</a:t>
            </a:r>
          </a:p>
          <a:p>
            <a:pPr defTabSz="872296">
              <a:lnSpc>
                <a:spcPts val="1360"/>
              </a:lnSpc>
              <a:defRPr/>
            </a:pPr>
            <a:endParaRPr lang="en-US" sz="2902">
              <a:solidFill>
                <a:srgbClr val="FFFFFF"/>
              </a:solidFill>
              <a:latin typeface="Arial"/>
            </a:endParaRPr>
          </a:p>
        </p:txBody>
      </p:sp>
      <p:sp>
        <p:nvSpPr>
          <p:cNvPr id="18" name="Text Placeholder 7">
            <a:extLst>
              <a:ext uri="{FF2B5EF4-FFF2-40B4-BE49-F238E27FC236}">
                <a16:creationId xmlns:a16="http://schemas.microsoft.com/office/drawing/2014/main" id="{AAD1ECC8-8FE1-83BA-3AB8-2E25F6C4BDBD}"/>
              </a:ext>
            </a:extLst>
          </p:cNvPr>
          <p:cNvSpPr txBox="1">
            <a:spLocks/>
          </p:cNvSpPr>
          <p:nvPr/>
        </p:nvSpPr>
        <p:spPr>
          <a:xfrm>
            <a:off x="7039272" y="3332329"/>
            <a:ext cx="918960" cy="206516"/>
          </a:xfrm>
          <a:prstGeom prst="rect">
            <a:avLst/>
          </a:prstGeom>
          <a:ln>
            <a:noFill/>
          </a:ln>
        </p:spPr>
        <p:txBody>
          <a:bodyPr vert="horz" lIns="32650" tIns="0"/>
          <a:lstStyle>
            <a:lvl1pPr marL="0" indent="0" algn="l" defTabSz="961844" rtl="0" eaLnBrk="1" latinLnBrk="0" hangingPunct="1">
              <a:lnSpc>
                <a:spcPts val="19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872296">
              <a:lnSpc>
                <a:spcPts val="1360"/>
              </a:lnSpc>
              <a:defRPr/>
            </a:pPr>
            <a:r>
              <a:rPr lang="en-GB" sz="2902">
                <a:solidFill>
                  <a:srgbClr val="FFFFFF"/>
                </a:solidFill>
                <a:latin typeface="Arial"/>
              </a:rPr>
              <a:t>67%</a:t>
            </a:r>
          </a:p>
          <a:p>
            <a:pPr defTabSz="872296">
              <a:lnSpc>
                <a:spcPts val="1360"/>
              </a:lnSpc>
              <a:defRPr/>
            </a:pPr>
            <a:endParaRPr lang="en-US" sz="2902">
              <a:solidFill>
                <a:srgbClr val="FFFFFF"/>
              </a:solidFill>
              <a:latin typeface="Arial"/>
            </a:endParaRPr>
          </a:p>
        </p:txBody>
      </p:sp>
      <p:sp>
        <p:nvSpPr>
          <p:cNvPr id="19" name="Text Placeholder 7">
            <a:extLst>
              <a:ext uri="{FF2B5EF4-FFF2-40B4-BE49-F238E27FC236}">
                <a16:creationId xmlns:a16="http://schemas.microsoft.com/office/drawing/2014/main" id="{BCC3393D-EA55-D846-C281-ABAF77DD8D3D}"/>
              </a:ext>
            </a:extLst>
          </p:cNvPr>
          <p:cNvSpPr txBox="1">
            <a:spLocks/>
          </p:cNvSpPr>
          <p:nvPr/>
        </p:nvSpPr>
        <p:spPr>
          <a:xfrm>
            <a:off x="10061791" y="3336740"/>
            <a:ext cx="918960" cy="206516"/>
          </a:xfrm>
          <a:prstGeom prst="rect">
            <a:avLst/>
          </a:prstGeom>
          <a:ln>
            <a:noFill/>
          </a:ln>
        </p:spPr>
        <p:txBody>
          <a:bodyPr vert="horz" lIns="32650" tIns="0"/>
          <a:lstStyle>
            <a:lvl1pPr marL="0" indent="0" algn="l" defTabSz="961844" rtl="0" eaLnBrk="1" latinLnBrk="0" hangingPunct="1">
              <a:lnSpc>
                <a:spcPts val="19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872296">
              <a:lnSpc>
                <a:spcPts val="1360"/>
              </a:lnSpc>
              <a:defRPr/>
            </a:pPr>
            <a:r>
              <a:rPr lang="en-GB" sz="2902">
                <a:solidFill>
                  <a:srgbClr val="FFFFFF"/>
                </a:solidFill>
                <a:latin typeface="Arial"/>
              </a:rPr>
              <a:t>62%</a:t>
            </a:r>
          </a:p>
          <a:p>
            <a:pPr defTabSz="872296">
              <a:lnSpc>
                <a:spcPts val="1360"/>
              </a:lnSpc>
              <a:defRPr/>
            </a:pPr>
            <a:endParaRPr lang="en-US" sz="2902">
              <a:solidFill>
                <a:srgbClr val="FFFFFF"/>
              </a:solidFill>
              <a:latin typeface="Arial"/>
            </a:endParaRPr>
          </a:p>
        </p:txBody>
      </p:sp>
      <p:pic>
        <p:nvPicPr>
          <p:cNvPr id="2" name="Picture 1" descr="A picture containing text&#10;&#10;Description automatically generated">
            <a:extLst>
              <a:ext uri="{FF2B5EF4-FFF2-40B4-BE49-F238E27FC236}">
                <a16:creationId xmlns:a16="http://schemas.microsoft.com/office/drawing/2014/main" id="{CE178B6D-6200-44F3-0CF5-6A1D7C4987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4875" y="6354552"/>
            <a:ext cx="1611450" cy="349307"/>
          </a:xfrm>
          <a:prstGeom prst="rect">
            <a:avLst/>
          </a:prstGeom>
        </p:spPr>
      </p:pic>
      <p:sp>
        <p:nvSpPr>
          <p:cNvPr id="6" name="Text Placeholder 2">
            <a:extLst>
              <a:ext uri="{FF2B5EF4-FFF2-40B4-BE49-F238E27FC236}">
                <a16:creationId xmlns:a16="http://schemas.microsoft.com/office/drawing/2014/main" id="{B9AEB8F0-B78C-B31E-B3A8-DAAA5DA1413E}"/>
              </a:ext>
            </a:extLst>
          </p:cNvPr>
          <p:cNvSpPr txBox="1">
            <a:spLocks/>
          </p:cNvSpPr>
          <p:nvPr/>
        </p:nvSpPr>
        <p:spPr>
          <a:xfrm>
            <a:off x="212225" y="775238"/>
            <a:ext cx="11258204" cy="186279"/>
          </a:xfrm>
          <a:prstGeom prst="rect">
            <a:avLst/>
          </a:prstGeom>
        </p:spPr>
        <p:txBody>
          <a:bodyPr lIns="0" tIns="0" rIns="0" bIns="0"/>
          <a:lstStyle>
            <a:lvl1pPr marL="0" indent="0" algn="l" defTabSz="961844" rtl="0" eaLnBrk="1" latinLnBrk="0" hangingPunct="1">
              <a:lnSpc>
                <a:spcPts val="1900"/>
              </a:lnSpc>
              <a:spcBef>
                <a:spcPts val="0"/>
              </a:spcBef>
              <a:buClr>
                <a:srgbClr val="FFFFFF"/>
              </a:buClr>
              <a:buSzPct val="100000"/>
              <a:buFont typeface="Arial"/>
              <a:buNone/>
              <a:defRPr sz="1200" b="1" kern="1200" baseline="0">
                <a:solidFill>
                  <a:schemeClr val="bg1"/>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200" b="0" kern="1200" baseline="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872296">
              <a:lnSpc>
                <a:spcPts val="1360"/>
              </a:lnSpc>
              <a:defRPr/>
            </a:pPr>
            <a:r>
              <a:rPr lang="en-GB" sz="1088">
                <a:solidFill>
                  <a:srgbClr val="FFFFFF"/>
                </a:solidFill>
                <a:latin typeface="Arial"/>
              </a:rPr>
              <a:t>Audience reaction to blipverts are very positive with cinemagoers rating them as more memorable and something they’re even more likely to pay attention to and act on. </a:t>
            </a:r>
          </a:p>
          <a:p>
            <a:pPr defTabSz="872296">
              <a:lnSpc>
                <a:spcPts val="1360"/>
              </a:lnSpc>
              <a:defRPr/>
            </a:pPr>
            <a:endParaRPr lang="en-GB" sz="1088">
              <a:solidFill>
                <a:srgbClr val="FFFFFF"/>
              </a:solidFill>
              <a:latin typeface="Arial"/>
            </a:endParaRPr>
          </a:p>
          <a:p>
            <a:pPr defTabSz="872296">
              <a:lnSpc>
                <a:spcPts val="1360"/>
              </a:lnSpc>
              <a:defRPr/>
            </a:pPr>
            <a:endParaRPr lang="en-GB" sz="1088">
              <a:solidFill>
                <a:srgbClr val="FFFFFF"/>
              </a:solidFill>
              <a:latin typeface="Arial"/>
            </a:endParaRPr>
          </a:p>
          <a:p>
            <a:pPr defTabSz="872296">
              <a:lnSpc>
                <a:spcPts val="1723"/>
              </a:lnSpc>
              <a:defRPr/>
            </a:pPr>
            <a:endParaRPr lang="en-US" sz="1088">
              <a:solidFill>
                <a:srgbClr val="FFFFFF"/>
              </a:solidFill>
              <a:latin typeface="Arial"/>
            </a:endParaRPr>
          </a:p>
        </p:txBody>
      </p:sp>
      <p:sp>
        <p:nvSpPr>
          <p:cNvPr id="10" name="Title 2">
            <a:extLst>
              <a:ext uri="{FF2B5EF4-FFF2-40B4-BE49-F238E27FC236}">
                <a16:creationId xmlns:a16="http://schemas.microsoft.com/office/drawing/2014/main" id="{4132686C-A6DD-A7C3-964E-0212AB41D0B0}"/>
              </a:ext>
            </a:extLst>
          </p:cNvPr>
          <p:cNvSpPr txBox="1">
            <a:spLocks/>
          </p:cNvSpPr>
          <p:nvPr/>
        </p:nvSpPr>
        <p:spPr bwMode="gray">
          <a:xfrm>
            <a:off x="212225" y="212405"/>
            <a:ext cx="11258204" cy="272329"/>
          </a:xfrm>
          <a:prstGeom prst="rect">
            <a:avLst/>
          </a:prstGeom>
          <a:ln>
            <a:noFill/>
          </a:ln>
        </p:spPr>
        <p:txBody>
          <a:bodyPr vert="horz" wrap="none" lIns="0" tIns="0" rIns="0" bIns="0" rtlCol="0" anchor="ctr">
            <a:noAutofit/>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pPr defTabSz="872296">
              <a:defRPr/>
            </a:pPr>
            <a:r>
              <a:rPr lang="en-GB" sz="2539">
                <a:solidFill>
                  <a:srgbClr val="FFFFFF"/>
                </a:solidFill>
                <a:latin typeface="Impact"/>
              </a:rPr>
              <a:t>THE POWER OF </a:t>
            </a:r>
            <a:r>
              <a:rPr lang="en-GB" sz="2539">
                <a:solidFill>
                  <a:srgbClr val="FB3449"/>
                </a:solidFill>
                <a:latin typeface="Impact"/>
              </a:rPr>
              <a:t>BLIPVERTS</a:t>
            </a:r>
            <a:endParaRPr lang="en-US" sz="2539">
              <a:solidFill>
                <a:srgbClr val="FB3449"/>
              </a:solidFill>
              <a:latin typeface="Impact"/>
            </a:endParaRPr>
          </a:p>
        </p:txBody>
      </p:sp>
      <p:cxnSp>
        <p:nvCxnSpPr>
          <p:cNvPr id="11" name="Straight Connector 10">
            <a:extLst>
              <a:ext uri="{FF2B5EF4-FFF2-40B4-BE49-F238E27FC236}">
                <a16:creationId xmlns:a16="http://schemas.microsoft.com/office/drawing/2014/main" id="{21B1E096-B8F5-8DBF-DA78-A3FA5F102CDB}"/>
              </a:ext>
            </a:extLst>
          </p:cNvPr>
          <p:cNvCxnSpPr>
            <a:cxnSpLocks/>
          </p:cNvCxnSpPr>
          <p:nvPr/>
        </p:nvCxnSpPr>
        <p:spPr>
          <a:xfrm>
            <a:off x="0" y="647984"/>
            <a:ext cx="362684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24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8_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2.xml><?xml version="1.0" encoding="utf-8"?>
<a:theme xmlns:a="http://schemas.openxmlformats.org/drawingml/2006/main" name="1_EXTRA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3.xml><?xml version="1.0" encoding="utf-8"?>
<a:theme xmlns:a="http://schemas.openxmlformats.org/drawingml/2006/main" name="1_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differentogy 2">
    <a:dk1>
      <a:srgbClr val="404040"/>
    </a:dk1>
    <a:lt1>
      <a:srgbClr val="FEC009"/>
    </a:lt1>
    <a:dk2>
      <a:srgbClr val="000000"/>
    </a:dk2>
    <a:lt2>
      <a:srgbClr val="666666"/>
    </a:lt2>
    <a:accent1>
      <a:srgbClr val="404040"/>
    </a:accent1>
    <a:accent2>
      <a:srgbClr val="FEC009"/>
    </a:accent2>
    <a:accent3>
      <a:srgbClr val="000000"/>
    </a:accent3>
    <a:accent4>
      <a:srgbClr val="666666"/>
    </a:accent4>
    <a:accent5>
      <a:srgbClr val="D9D9D9"/>
    </a:accent5>
    <a:accent6>
      <a:srgbClr val="999999"/>
    </a:accent6>
    <a:hlink>
      <a:srgbClr val="000000"/>
    </a:hlink>
    <a:folHlink>
      <a:srgbClr val="FEC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fferentogy 2">
    <a:dk1>
      <a:srgbClr val="404040"/>
    </a:dk1>
    <a:lt1>
      <a:srgbClr val="FEC009"/>
    </a:lt1>
    <a:dk2>
      <a:srgbClr val="000000"/>
    </a:dk2>
    <a:lt2>
      <a:srgbClr val="666666"/>
    </a:lt2>
    <a:accent1>
      <a:srgbClr val="404040"/>
    </a:accent1>
    <a:accent2>
      <a:srgbClr val="FEC009"/>
    </a:accent2>
    <a:accent3>
      <a:srgbClr val="000000"/>
    </a:accent3>
    <a:accent4>
      <a:srgbClr val="666666"/>
    </a:accent4>
    <a:accent5>
      <a:srgbClr val="D9D9D9"/>
    </a:accent5>
    <a:accent6>
      <a:srgbClr val="999999"/>
    </a:accent6>
    <a:hlink>
      <a:srgbClr val="000000"/>
    </a:hlink>
    <a:folHlink>
      <a:srgbClr val="FEC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fferentogy 2">
    <a:dk1>
      <a:srgbClr val="404040"/>
    </a:dk1>
    <a:lt1>
      <a:srgbClr val="FEC009"/>
    </a:lt1>
    <a:dk2>
      <a:srgbClr val="000000"/>
    </a:dk2>
    <a:lt2>
      <a:srgbClr val="666666"/>
    </a:lt2>
    <a:accent1>
      <a:srgbClr val="404040"/>
    </a:accent1>
    <a:accent2>
      <a:srgbClr val="FEC009"/>
    </a:accent2>
    <a:accent3>
      <a:srgbClr val="000000"/>
    </a:accent3>
    <a:accent4>
      <a:srgbClr val="666666"/>
    </a:accent4>
    <a:accent5>
      <a:srgbClr val="D9D9D9"/>
    </a:accent5>
    <a:accent6>
      <a:srgbClr val="999999"/>
    </a:accent6>
    <a:hlink>
      <a:srgbClr val="000000"/>
    </a:hlink>
    <a:folHlink>
      <a:srgbClr val="FEC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fferentogy 2">
    <a:dk1>
      <a:srgbClr val="404040"/>
    </a:dk1>
    <a:lt1>
      <a:srgbClr val="FEC009"/>
    </a:lt1>
    <a:dk2>
      <a:srgbClr val="000000"/>
    </a:dk2>
    <a:lt2>
      <a:srgbClr val="666666"/>
    </a:lt2>
    <a:accent1>
      <a:srgbClr val="404040"/>
    </a:accent1>
    <a:accent2>
      <a:srgbClr val="FEC009"/>
    </a:accent2>
    <a:accent3>
      <a:srgbClr val="000000"/>
    </a:accent3>
    <a:accent4>
      <a:srgbClr val="666666"/>
    </a:accent4>
    <a:accent5>
      <a:srgbClr val="D9D9D9"/>
    </a:accent5>
    <a:accent6>
      <a:srgbClr val="999999"/>
    </a:accent6>
    <a:hlink>
      <a:srgbClr val="000000"/>
    </a:hlink>
    <a:folHlink>
      <a:srgbClr val="FEC0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TotalTime>
  <Words>623</Words>
  <Application>Microsoft Office PowerPoint</Application>
  <PresentationFormat>Widescreen</PresentationFormat>
  <Paragraphs>92</Paragraphs>
  <Slides>6</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6</vt:i4>
      </vt:variant>
    </vt:vector>
  </HeadingPairs>
  <TitlesOfParts>
    <vt:vector size="18" baseType="lpstr">
      <vt:lpstr>Aptos</vt:lpstr>
      <vt:lpstr>Arial</vt:lpstr>
      <vt:lpstr>Calibri</vt:lpstr>
      <vt:lpstr>Century Gothic</vt:lpstr>
      <vt:lpstr>Helvetica</vt:lpstr>
      <vt:lpstr>Impact</vt:lpstr>
      <vt:lpstr>Steelfish Rg</vt:lpstr>
      <vt:lpstr>Wingdings</vt:lpstr>
      <vt:lpstr>8_THANK YOU SLIDES</vt:lpstr>
      <vt:lpstr>1_EXTRA SLIDES</vt:lpstr>
      <vt:lpstr>1_THANK YOU SLIDES</vt:lpstr>
      <vt:lpstr>think-cell Slide</vt:lpstr>
      <vt:lpstr>PowerPoint Presentation</vt:lpstr>
      <vt:lpstr>F1 FILM OPPORTUNITIES </vt:lpstr>
      <vt:lpstr>CREATING BESPOKE CONTENT HAS A POSITIVE IMPACT ON BRAND METRICS </vt:lpstr>
      <vt:lpstr>DCM IDENT TAKEOVER</vt:lpstr>
      <vt:lpstr>BLIPVERTS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Amelia Radford</dc:creator>
  <cp:lastModifiedBy>Scott Meenan</cp:lastModifiedBy>
  <cp:revision>1</cp:revision>
  <dcterms:created xsi:type="dcterms:W3CDTF">2025-03-11T15:53:37Z</dcterms:created>
  <dcterms:modified xsi:type="dcterms:W3CDTF">2025-03-26T15:36:40Z</dcterms:modified>
</cp:coreProperties>
</file>