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4838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21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QdpxoFcdOR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hlinkClick r:id="rId2"/>
            <a:extLst>
              <a:ext uri="{FF2B5EF4-FFF2-40B4-BE49-F238E27FC236}">
                <a16:creationId xmlns:a16="http://schemas.microsoft.com/office/drawing/2014/main" id="{170B05EF-D1CE-4859-B8CF-D5953E097121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4" r="16194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5 November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Angelina Richard Madden, Gemma Chan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Chloe Zhao (</a:t>
            </a:r>
            <a:r>
              <a:rPr lang="en-US" i="1" dirty="0">
                <a:solidFill>
                  <a:schemeClr val="accent6"/>
                </a:solidFill>
              </a:rPr>
              <a:t>The Rider, </a:t>
            </a:r>
            <a:r>
              <a:rPr lang="en-US" i="1" dirty="0" err="1">
                <a:solidFill>
                  <a:schemeClr val="accent6"/>
                </a:solidFill>
              </a:rPr>
              <a:t>Nomadland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Avengers: Endgame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Hot on the heels of her Oscar wins for </a:t>
            </a:r>
            <a:r>
              <a:rPr lang="en-US" i="1" dirty="0" err="1">
                <a:solidFill>
                  <a:schemeClr val="accent6"/>
                </a:solidFill>
              </a:rPr>
              <a:t>Nomadland</a:t>
            </a:r>
            <a:r>
              <a:rPr lang="en-US" dirty="0">
                <a:solidFill>
                  <a:schemeClr val="accent6"/>
                </a:solidFill>
              </a:rPr>
              <a:t>, Chloe Zhao brings her unique style to the Marvel universe in this star-studded new adventure.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Adults Index: 178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3m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The saga of the Eternals, a race of immortal beings who lived on ancient Earth and shaped its history.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eternals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 new supergroup emerges…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805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eternals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Q4 2021</dc:title>
  <dc:creator/>
  <dc:description>eternals</dc:description>
  <cp:lastModifiedBy/>
  <cp:revision>1</cp:revision>
  <dcterms:created xsi:type="dcterms:W3CDTF">2019-03-25T11:13:20Z</dcterms:created>
  <dcterms:modified xsi:type="dcterms:W3CDTF">2021-07-07T10:36:16Z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Q4 2021</vt:lpwstr>
  </property>
  <property fmtid="{D5CDD505-2E9C-101B-9397-08002B2CF9AE}" pid="4" name="SlideDescription">
    <vt:lpwstr>eternals</vt:lpwstr>
  </property>
</Properties>
</file>