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782" r:id="rId4"/>
    <p:sldMasterId id="2147484229" r:id="rId5"/>
    <p:sldMasterId id="2147484416" r:id="rId6"/>
    <p:sldMasterId id="2147484422" r:id="rId7"/>
  </p:sldMasterIdLst>
  <p:notesMasterIdLst>
    <p:notesMasterId r:id="rId29"/>
  </p:notesMasterIdLst>
  <p:handoutMasterIdLst>
    <p:handoutMasterId r:id="rId30"/>
  </p:handoutMasterIdLst>
  <p:sldIdLst>
    <p:sldId id="2145704425" r:id="rId8"/>
    <p:sldId id="2147476438" r:id="rId9"/>
    <p:sldId id="2147476439" r:id="rId10"/>
    <p:sldId id="2147476456" r:id="rId11"/>
    <p:sldId id="2147476449" r:id="rId12"/>
    <p:sldId id="2147476444" r:id="rId13"/>
    <p:sldId id="2147476448" r:id="rId14"/>
    <p:sldId id="2147476446" r:id="rId15"/>
    <p:sldId id="2147476450" r:id="rId16"/>
    <p:sldId id="2147473668" r:id="rId17"/>
    <p:sldId id="2145704438" r:id="rId18"/>
    <p:sldId id="2145704449" r:id="rId19"/>
    <p:sldId id="2147476453" r:id="rId20"/>
    <p:sldId id="2147473543" r:id="rId21"/>
    <p:sldId id="2147473545" r:id="rId22"/>
    <p:sldId id="2145708750" r:id="rId23"/>
    <p:sldId id="2147476454" r:id="rId24"/>
    <p:sldId id="2147473554" r:id="rId25"/>
    <p:sldId id="2147473557" r:id="rId26"/>
    <p:sldId id="2145704481" r:id="rId27"/>
    <p:sldId id="2145704411" r:id="rId28"/>
  </p:sldIdLst>
  <p:sldSz cx="13442950" cy="7561263"/>
  <p:notesSz cx="6858000" cy="9144000"/>
  <p:custDataLst>
    <p:tags r:id="rId31"/>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39C45D-3C81-4B27-BCF9-00EC061216B3}">
          <p14:sldIdLst>
            <p14:sldId id="2145704425"/>
            <p14:sldId id="2147476438"/>
            <p14:sldId id="2147476439"/>
          </p14:sldIdLst>
        </p14:section>
        <p14:section name="FEMALE MARKET" id="{4D7A2580-F43E-4FD0-B3D0-6F8A835B3CCD}">
          <p14:sldIdLst>
            <p14:sldId id="2147476456"/>
            <p14:sldId id="2147476449"/>
            <p14:sldId id="2147476444"/>
            <p14:sldId id="2147476448"/>
          </p14:sldIdLst>
        </p14:section>
        <p14:section name="AUDIENCE AND COMPETITOR" id="{2CDD185D-2ECF-424E-9480-E6A74EFE04F3}">
          <p14:sldIdLst>
            <p14:sldId id="2147476446"/>
            <p14:sldId id="2147476450"/>
          </p14:sldIdLst>
        </p14:section>
        <p14:section name="FEMALE GENRE SPONSORSHIP" id="{B1D2E3A6-14AF-4258-B3C3-559A3180DF84}">
          <p14:sldIdLst>
            <p14:sldId id="2147473668"/>
            <p14:sldId id="2145704438"/>
            <p14:sldId id="2145704449"/>
            <p14:sldId id="2147476453"/>
          </p14:sldIdLst>
        </p14:section>
        <p14:section name="FEMALE LEADS IN 2025" id="{91AD4F74-0887-42F2-BA16-067C4C3757E7}">
          <p14:sldIdLst>
            <p14:sldId id="2147473543"/>
            <p14:sldId id="2147473545"/>
          </p14:sldIdLst>
        </p14:section>
        <p14:section name="PICTUREHOUSE PARTNERSHIP" id="{6DCF5873-4607-4EC1-B464-1EF8E49660F3}">
          <p14:sldIdLst>
            <p14:sldId id="2145708750"/>
            <p14:sldId id="2147476454"/>
          </p14:sldIdLst>
        </p14:section>
        <p14:section name="IWD 2025" id="{DFCB2CE7-1E00-439A-A338-06ACA03C7799}">
          <p14:sldIdLst>
            <p14:sldId id="2147473554"/>
          </p14:sldIdLst>
        </p14:section>
        <p14:section name="PARTNERSHIP PACKAGE" id="{4FCE4F8F-8422-4E4A-A2C7-5330559831CF}">
          <p14:sldIdLst>
            <p14:sldId id="2147473557"/>
            <p14:sldId id="2145704481"/>
          </p14:sldIdLst>
        </p14:section>
        <p14:section name="CASE STUDY" id="{9E963C86-2009-41D7-85C7-8659EA2B5E3C}">
          <p14:sldIdLst>
            <p14:sldId id="2145704411"/>
          </p14:sldIdLst>
        </p14:section>
      </p14:sectionLst>
    </p:ex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5353"/>
    <a:srgbClr val="6F7525"/>
    <a:srgbClr val="EFEFE3"/>
    <a:srgbClr val="B0AFAD"/>
    <a:srgbClr val="BDC1C6"/>
    <a:srgbClr val="CDC807"/>
    <a:srgbClr val="FB3449"/>
    <a:srgbClr val="94979B"/>
    <a:srgbClr val="7174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7" autoAdjust="0"/>
    <p:restoredTop sz="93447" autoAdjust="0"/>
  </p:normalViewPr>
  <p:slideViewPr>
    <p:cSldViewPr snapToGrid="0">
      <p:cViewPr>
        <p:scale>
          <a:sx n="50" d="100"/>
          <a:sy n="50" d="100"/>
        </p:scale>
        <p:origin x="128" y="144"/>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49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2.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6.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gs" Target="tags/tag1.xml"/><Relationship Id="rId4" Type="http://schemas.openxmlformats.org/officeDocument/2006/relationships/slideMaster" Target="slideMasters/slideMaster3.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37881449001E-2"/>
          <c:y val="0.18185702512318999"/>
          <c:w val="0.95117440923918595"/>
          <c:h val="0.61630838684011802"/>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7B72-B342-B478-00D1EB922252}"/>
              </c:ext>
            </c:extLst>
          </c:dPt>
          <c:dPt>
            <c:idx val="1"/>
            <c:invertIfNegative val="0"/>
            <c:bubble3D val="0"/>
            <c:spPr>
              <a:solidFill>
                <a:srgbClr val="FB3449"/>
              </a:solidFill>
              <a:ln>
                <a:noFill/>
              </a:ln>
              <a:effectLst/>
            </c:spPr>
            <c:extLst>
              <c:ext xmlns:c16="http://schemas.microsoft.com/office/drawing/2014/chart" uri="{C3380CC4-5D6E-409C-BE32-E72D297353CC}">
                <c16:uniqueId val="{00000003-7B72-B342-B478-00D1EB92225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7B72-B342-B478-00D1EB922252}"/>
              </c:ext>
            </c:extLst>
          </c:dPt>
          <c:cat>
            <c:strRef>
              <c:f>Sheet1!$A$2:$A$4</c:f>
              <c:strCache>
                <c:ptCount val="3"/>
                <c:pt idx="0">
                  <c:v>Not exposed to cinema</c:v>
                </c:pt>
                <c:pt idx="1">
                  <c:v>Exposed to cinema</c:v>
                </c:pt>
                <c:pt idx="2">
                  <c:v>Contextual/Bespoke exposed</c:v>
                </c:pt>
              </c:strCache>
            </c:strRef>
          </c:cat>
          <c:val>
            <c:numRef>
              <c:f>Sheet1!$B$2:$B$4</c:f>
              <c:numCache>
                <c:formatCode>0.00%</c:formatCode>
                <c:ptCount val="3"/>
                <c:pt idx="0">
                  <c:v>0.28999999999999998</c:v>
                </c:pt>
                <c:pt idx="1">
                  <c:v>0.4</c:v>
                </c:pt>
                <c:pt idx="2" formatCode="0%">
                  <c:v>0.45</c:v>
                </c:pt>
              </c:numCache>
            </c:numRef>
          </c:val>
          <c:extLst>
            <c:ext xmlns:c16="http://schemas.microsoft.com/office/drawing/2014/chart" uri="{C3380CC4-5D6E-409C-BE32-E72D297353CC}">
              <c16:uniqueId val="{00000006-7B72-B342-B478-00D1EB922252}"/>
            </c:ext>
          </c:extLst>
        </c:ser>
        <c:dLbls>
          <c:showLegendKey val="0"/>
          <c:showVal val="0"/>
          <c:showCatName val="0"/>
          <c:showSerName val="0"/>
          <c:showPercent val="0"/>
          <c:showBubbleSize val="0"/>
        </c:dLbls>
        <c:gapWidth val="219"/>
        <c:overlap val="-27"/>
        <c:axId val="-1168373888"/>
        <c:axId val="-1168371136"/>
      </c:barChart>
      <c:catAx>
        <c:axId val="-11683738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50" b="1" i="0" u="none" strike="noStrike" kern="1200" baseline="0">
                <a:solidFill>
                  <a:srgbClr val="FFFFFF"/>
                </a:solidFill>
                <a:latin typeface="Arial" charset="0"/>
                <a:ea typeface="Arial" charset="0"/>
                <a:cs typeface="Arial" charset="0"/>
              </a:defRPr>
            </a:pPr>
            <a:endParaRPr lang="en-US"/>
          </a:p>
        </c:txPr>
        <c:crossAx val="-1168371136"/>
        <c:crosses val="autoZero"/>
        <c:auto val="1"/>
        <c:lblAlgn val="ctr"/>
        <c:lblOffset val="100"/>
        <c:noMultiLvlLbl val="0"/>
      </c:catAx>
      <c:valAx>
        <c:axId val="-1168371136"/>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7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46477457598723E-2"/>
          <c:y val="0.1818570191424087"/>
          <c:w val="0.98235358324828825"/>
          <c:h val="0.61630838684011802"/>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AC8-0045-85A0-2B56D76204F5}"/>
              </c:ext>
            </c:extLst>
          </c:dPt>
          <c:dPt>
            <c:idx val="1"/>
            <c:invertIfNegative val="0"/>
            <c:bubble3D val="0"/>
            <c:spPr>
              <a:solidFill>
                <a:srgbClr val="FB3449"/>
              </a:solidFill>
              <a:ln>
                <a:noFill/>
              </a:ln>
              <a:effectLst/>
            </c:spPr>
            <c:extLst>
              <c:ext xmlns:c16="http://schemas.microsoft.com/office/drawing/2014/chart" uri="{C3380CC4-5D6E-409C-BE32-E72D297353CC}">
                <c16:uniqueId val="{00000003-5AC8-0045-85A0-2B56D76204F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5AC8-0045-85A0-2B56D76204F5}"/>
              </c:ext>
            </c:extLst>
          </c:dPt>
          <c:cat>
            <c:strRef>
              <c:f>Sheet1!$A$2:$A$4</c:f>
              <c:strCache>
                <c:ptCount val="3"/>
                <c:pt idx="0">
                  <c:v>Not exposed to cinema</c:v>
                </c:pt>
                <c:pt idx="1">
                  <c:v>Exposed to cinema</c:v>
                </c:pt>
                <c:pt idx="2">
                  <c:v>Bespoke/Contextual exposed</c:v>
                </c:pt>
              </c:strCache>
            </c:strRef>
          </c:cat>
          <c:val>
            <c:numRef>
              <c:f>Sheet1!$B$2:$B$4</c:f>
              <c:numCache>
                <c:formatCode>0.00%</c:formatCode>
                <c:ptCount val="3"/>
                <c:pt idx="0">
                  <c:v>0.49</c:v>
                </c:pt>
                <c:pt idx="1">
                  <c:v>0.59</c:v>
                </c:pt>
                <c:pt idx="2" formatCode="0%">
                  <c:v>0.65</c:v>
                </c:pt>
              </c:numCache>
            </c:numRef>
          </c:val>
          <c:extLst>
            <c:ext xmlns:c16="http://schemas.microsoft.com/office/drawing/2014/chart" uri="{C3380CC4-5D6E-409C-BE32-E72D297353CC}">
              <c16:uniqueId val="{00000006-5AC8-0045-85A0-2B56D76204F5}"/>
            </c:ext>
          </c:extLst>
        </c:ser>
        <c:dLbls>
          <c:showLegendKey val="0"/>
          <c:showVal val="0"/>
          <c:showCatName val="0"/>
          <c:showSerName val="0"/>
          <c:showPercent val="0"/>
          <c:showBubbleSize val="0"/>
        </c:dLbls>
        <c:gapWidth val="219"/>
        <c:overlap val="-27"/>
        <c:axId val="-1168357552"/>
        <c:axId val="-1168354800"/>
      </c:barChart>
      <c:catAx>
        <c:axId val="-1168357552"/>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50" b="1" i="0" u="none" strike="noStrike" kern="1200" baseline="0">
                <a:solidFill>
                  <a:srgbClr val="FFFFFF"/>
                </a:solidFill>
                <a:latin typeface="Arial" charset="0"/>
                <a:ea typeface="Arial" charset="0"/>
                <a:cs typeface="Arial" charset="0"/>
              </a:defRPr>
            </a:pPr>
            <a:endParaRPr lang="en-US"/>
          </a:p>
        </c:txPr>
        <c:crossAx val="-1168354800"/>
        <c:crosses val="autoZero"/>
        <c:auto val="1"/>
        <c:lblAlgn val="ctr"/>
        <c:lblOffset val="100"/>
        <c:noMultiLvlLbl val="0"/>
      </c:catAx>
      <c:valAx>
        <c:axId val="-1168354800"/>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5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741D12-1BA0-4D16-B253-39E4DA7AD69F}" type="datetimeFigureOut">
              <a:rPr lang="en-US" smtClean="0"/>
              <a:pPr/>
              <a:t>1/8/2025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All</a:t>
            </a:r>
            <a:r>
              <a:rPr lang="en-US" baseline="0" dirty="0"/>
              <a:t> elements on this page (not including the logo) need to be 1cm apart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107443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75524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800">
              <a:solidFill>
                <a:schemeClr val="accent5">
                  <a:lumMod val="20000"/>
                  <a:lumOff val="80000"/>
                </a:schemeClr>
              </a:solidFill>
            </a:endParaRPr>
          </a:p>
          <a:p>
            <a:pPr algn="ctr"/>
            <a:endParaRPr lang="en-GB" sz="1200">
              <a:solidFill>
                <a:srgbClr val="FFFFFF"/>
              </a:solidFill>
            </a:endParaRPr>
          </a:p>
          <a:p>
            <a:pPr algn="ctr"/>
            <a:endParaRPr lang="en-GB" sz="1200">
              <a:solidFill>
                <a:srgbClr val="FFFFFF"/>
              </a:solidFill>
            </a:endParaRPr>
          </a:p>
          <a:p>
            <a:pPr algn="ctr"/>
            <a:endParaRPr lang="en-GB" sz="1200">
              <a:solidFill>
                <a:srgbClr val="FFFFFF"/>
              </a:solidFill>
            </a:endParaRPr>
          </a:p>
          <a:p>
            <a:pPr algn="ctr"/>
            <a:endParaRPr lang="en-GB" sz="1200">
              <a:solidFill>
                <a:srgbClr val="FFFFFF"/>
              </a:solidFill>
            </a:endParaRPr>
          </a:p>
          <a:p>
            <a:pPr algn="ctr"/>
            <a:r>
              <a:rPr lang="en-GB" sz="1200">
                <a:solidFill>
                  <a:srgbClr val="FFFFFF"/>
                </a:solidFill>
              </a:rPr>
              <a:t>ENGAGE AN UPMARKET AUDIENCE</a:t>
            </a:r>
          </a:p>
          <a:p>
            <a:pPr algn="ctr"/>
            <a:r>
              <a:rPr lang="en-GB" sz="1200">
                <a:solidFill>
                  <a:srgbClr val="FFFFFF"/>
                </a:solidFill>
              </a:rPr>
              <a:t>Engage an ABC1 audience across a breadth of high quality titles. </a:t>
            </a:r>
          </a:p>
          <a:p>
            <a:pPr algn="ctr"/>
            <a:endParaRPr lang="en-GB" sz="1200">
              <a:solidFill>
                <a:srgbClr val="FFFFFF"/>
              </a:solidFill>
            </a:endParaRPr>
          </a:p>
          <a:p>
            <a:pPr algn="ctr"/>
            <a:r>
              <a:rPr lang="en-GB" sz="1200">
                <a:solidFill>
                  <a:srgbClr val="FFFFFF"/>
                </a:solidFill>
              </a:rPr>
              <a:t>The predicted ABC1 profile for the Awards Season package based on 8 awards hopefuls is 78%.</a:t>
            </a:r>
          </a:p>
          <a:p>
            <a:pPr algn="ctr"/>
            <a:endParaRPr lang="en-GB" sz="1200">
              <a:solidFill>
                <a:srgbClr val="FFFFFF"/>
              </a:solidFill>
            </a:endParaRPr>
          </a:p>
          <a:p>
            <a:pPr algn="ctr"/>
            <a:r>
              <a:rPr lang="en-GB" sz="1200">
                <a:solidFill>
                  <a:srgbClr val="FFFFFF"/>
                </a:solidFill>
              </a:rPr>
              <a:t>ALIGN WITH HIGH QUALITY CONTENT</a:t>
            </a:r>
          </a:p>
          <a:p>
            <a:pPr algn="ctr"/>
            <a:r>
              <a:rPr lang="en-GB" sz="1200">
                <a:solidFill>
                  <a:srgbClr val="FFFFFF"/>
                </a:solidFill>
              </a:rPr>
              <a:t>Build an association between your brand and high quality, artistic and culturally significant moments in film.</a:t>
            </a:r>
          </a:p>
          <a:p>
            <a:pPr algn="ctr"/>
            <a:endParaRPr lang="en-GB" sz="1200">
              <a:solidFill>
                <a:srgbClr val="FFFFFF"/>
              </a:solidFill>
            </a:endParaRPr>
          </a:p>
          <a:p>
            <a:pPr algn="ctr"/>
            <a:r>
              <a:rPr lang="en-GB" sz="1200">
                <a:solidFill>
                  <a:srgbClr val="FFFFFF"/>
                </a:solidFill>
              </a:rPr>
              <a:t>The Awards Season represents the best in film, and is a powerful platform to shift perceptions of your brand.</a:t>
            </a:r>
          </a:p>
          <a:p>
            <a:pPr algn="ctr"/>
            <a:endParaRPr lang="en-GB" sz="1200">
              <a:solidFill>
                <a:srgbClr val="FFFFFF"/>
              </a:solidFill>
            </a:endParaRPr>
          </a:p>
          <a:p>
            <a:pPr algn="ctr"/>
            <a:r>
              <a:rPr lang="en-GB" sz="1200">
                <a:solidFill>
                  <a:srgbClr val="FFFFFF"/>
                </a:solidFill>
              </a:rPr>
              <a:t>THE PERFECT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FFFFFF"/>
                </a:solidFill>
              </a:rPr>
              <a:t>Cinema’s ability to grab and hold attention is unmatched, which, combined with the impactful nature of the big screen means that cinema is the perfect platform to tell stories and build an emotional connection with your customers.</a:t>
            </a:r>
          </a:p>
          <a:p>
            <a:pPr algn="ctr"/>
            <a:endParaRPr lang="en-GB" sz="1200">
              <a:solidFill>
                <a:srgbClr val="FFFFFF"/>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A02D0-17A6-460B-B356-6EA1BE5DC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150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3316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5552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a:solidFill>
                <a:srgbClr val="FFFFFF"/>
              </a:solidFill>
            </a:endParaRPr>
          </a:p>
          <a:p>
            <a:pPr algn="ctr"/>
            <a:endParaRPr lang="en-GB" sz="1200">
              <a:solidFill>
                <a:srgbClr val="FFFFFF"/>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A02D0-17A6-460B-B356-6EA1BE5DC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0491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a:solidFill>
                <a:srgbClr val="FFFFFF"/>
              </a:solidFill>
            </a:endParaRPr>
          </a:p>
          <a:p>
            <a:pPr algn="ctr"/>
            <a:endParaRPr lang="en-GB" sz="1200">
              <a:solidFill>
                <a:srgbClr val="FFFFFF"/>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A02D0-17A6-460B-B356-6EA1BE5DC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335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a:solidFill>
                <a:srgbClr val="FFFFFF"/>
              </a:solidFill>
            </a:endParaRPr>
          </a:p>
          <a:p>
            <a:pPr algn="ctr"/>
            <a:endParaRPr lang="en-GB" sz="1200">
              <a:solidFill>
                <a:srgbClr val="FFFFFF"/>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A02D0-17A6-460B-B356-6EA1BE5DC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760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a:solidFill>
                <a:srgbClr val="FFFFFF"/>
              </a:solidFill>
            </a:endParaRPr>
          </a:p>
          <a:p>
            <a:pPr algn="ctr"/>
            <a:endParaRPr lang="en-GB" sz="1200">
              <a:solidFill>
                <a:srgbClr val="FFFFFF"/>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A02D0-17A6-460B-B356-6EA1BE5DC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008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a:solidFill>
                <a:srgbClr val="FFFFFF"/>
              </a:solidFill>
            </a:endParaRPr>
          </a:p>
          <a:p>
            <a:pPr algn="ctr"/>
            <a:endParaRPr lang="en-GB" sz="1200">
              <a:solidFill>
                <a:srgbClr val="FFFFFF"/>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A02D0-17A6-460B-B356-6EA1BE5DC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70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2C4C6-43DB-0200-576E-8D758C013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E50BB-EFB3-A2E8-830A-DBD0506E4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E6FFC-1E16-3793-B130-5ABC47D37247}"/>
              </a:ext>
            </a:extLst>
          </p:cNvPr>
          <p:cNvSpPr>
            <a:spLocks noGrp="1"/>
          </p:cNvSpPr>
          <p:nvPr>
            <p:ph type="body" idx="1"/>
          </p:nvPr>
        </p:nvSpPr>
        <p:spPr/>
        <p:txBody>
          <a:bodyPr/>
          <a:lstStyle/>
          <a:p>
            <a:pPr algn="ctr"/>
            <a:endParaRPr lang="en-GB" sz="1200">
              <a:solidFill>
                <a:srgbClr val="FFFFFF"/>
              </a:solidFill>
            </a:endParaRPr>
          </a:p>
          <a:p>
            <a:pPr algn="ctr"/>
            <a:endParaRPr lang="en-GB" sz="1200">
              <a:solidFill>
                <a:srgbClr val="FFFFFF"/>
              </a:solidFill>
            </a:endParaRPr>
          </a:p>
          <a:p>
            <a:endParaRPr lang="en-GB"/>
          </a:p>
        </p:txBody>
      </p:sp>
      <p:sp>
        <p:nvSpPr>
          <p:cNvPr id="4" name="Slide Number Placeholder 3">
            <a:extLst>
              <a:ext uri="{FF2B5EF4-FFF2-40B4-BE49-F238E27FC236}">
                <a16:creationId xmlns:a16="http://schemas.microsoft.com/office/drawing/2014/main" id="{FB3472B0-2F03-8A31-BE53-773B872653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A02D0-17A6-460B-B356-6EA1BE5DC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950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98475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1.emf"/></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1.emf"/></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1.emf"/></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173177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pic>
        <p:nvPicPr>
          <p:cNvPr id="4" name="Picture 3">
            <a:extLst>
              <a:ext uri="{FF2B5EF4-FFF2-40B4-BE49-F238E27FC236}">
                <a16:creationId xmlns:a16="http://schemas.microsoft.com/office/drawing/2014/main" id="{E5E1A343-CDDF-FA25-79B6-F1B59BB50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pic>
        <p:nvPicPr>
          <p:cNvPr id="5" name="Picture 6" descr="New KIA Logo Font - forum | dafont.com">
            <a:extLst>
              <a:ext uri="{FF2B5EF4-FFF2-40B4-BE49-F238E27FC236}">
                <a16:creationId xmlns:a16="http://schemas.microsoft.com/office/drawing/2014/main" id="{588666C3-220A-7C90-3B7E-CE9DE736D857}"/>
              </a:ext>
            </a:extLst>
          </p:cNvPr>
          <p:cNvPicPr>
            <a:picLocks noChangeAspect="1" noChangeArrowheads="1"/>
          </p:cNvPicPr>
          <p:nvPr userDrawn="1"/>
        </p:nvPicPr>
        <p:blipFill rotWithShape="1">
          <a:blip r:embed="rId3" cstate="print">
            <a:clrChange>
              <a:clrFrom>
                <a:srgbClr val="05141F"/>
              </a:clrFrom>
              <a:clrTo>
                <a:srgbClr val="05141F">
                  <a:alpha val="0"/>
                </a:srgbClr>
              </a:clrTo>
            </a:clrChange>
            <a:extLst>
              <a:ext uri="{28A0092B-C50C-407E-A947-70E740481C1C}">
                <a14:useLocalDpi xmlns:a14="http://schemas.microsoft.com/office/drawing/2010/main" val="0"/>
              </a:ext>
            </a:extLst>
          </a:blip>
          <a:srcRect t="17166" b="16793"/>
          <a:stretch/>
        </p:blipFill>
        <p:spPr bwMode="auto">
          <a:xfrm>
            <a:off x="11461515" y="6865872"/>
            <a:ext cx="1747437" cy="56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4" y="3827853"/>
            <a:ext cx="12413343" cy="300271"/>
          </a:xfrm>
          <a:prstGeom prst="rect">
            <a:avLst/>
          </a:prstGeom>
          <a:ln>
            <a:noFill/>
          </a:ln>
        </p:spPr>
        <p:txBody>
          <a:bodyPr vert="horz" wrap="none" lIns="0" tIns="0" rIns="0" bIns="0" rtlCol="0" anchor="ctr">
            <a:noAutofit/>
          </a:bodyPr>
          <a:lstStyle>
            <a:lvl1pPr algn="l">
              <a:defRPr sz="2799"/>
            </a:lvl1pPr>
          </a:lstStyle>
          <a:p>
            <a:r>
              <a:rPr lang="en-US"/>
              <a:t>ENTER HEADER TEXT</a:t>
            </a:r>
          </a:p>
        </p:txBody>
      </p:sp>
      <p:sp>
        <p:nvSpPr>
          <p:cNvPr id="5" name="Text Placeholder 18"/>
          <p:cNvSpPr>
            <a:spLocks noGrp="1"/>
          </p:cNvSpPr>
          <p:nvPr>
            <p:ph type="body" sz="quarter" idx="12" hasCustomPrompt="1"/>
          </p:nvPr>
        </p:nvSpPr>
        <p:spPr>
          <a:xfrm>
            <a:off x="233364" y="4507175"/>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4" y="5072567"/>
            <a:ext cx="12413343" cy="1572073"/>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1" y="1"/>
            <a:ext cx="672120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 name="Picture Placeholder 4"/>
          <p:cNvSpPr>
            <a:spLocks noGrp="1"/>
          </p:cNvSpPr>
          <p:nvPr>
            <p:ph type="pic" sz="quarter" idx="14"/>
          </p:nvPr>
        </p:nvSpPr>
        <p:spPr>
          <a:xfrm>
            <a:off x="6721750" y="1"/>
            <a:ext cx="6721200" cy="3481199"/>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172922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4"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Picture Placeholder 13"/>
          <p:cNvSpPr>
            <a:spLocks noGrp="1"/>
          </p:cNvSpPr>
          <p:nvPr>
            <p:ph type="pic" sz="quarter" idx="14"/>
          </p:nvPr>
        </p:nvSpPr>
        <p:spPr>
          <a:xfrm>
            <a:off x="233363" y="1074270"/>
            <a:ext cx="6746557" cy="6486993"/>
          </a:xfrm>
          <a:prstGeom prst="rect">
            <a:avLst/>
          </a:prstGeom>
          <a:solidFill>
            <a:schemeClr val="accent5"/>
          </a:solidFill>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4858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13"/>
          <p:cNvSpPr>
            <a:spLocks noGrp="1"/>
          </p:cNvSpPr>
          <p:nvPr>
            <p:ph type="pic" sz="quarter" idx="14"/>
          </p:nvPr>
        </p:nvSpPr>
        <p:spPr>
          <a:xfrm>
            <a:off x="1" y="1074272"/>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4043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233364"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13"/>
          <p:cNvSpPr>
            <a:spLocks noGrp="1"/>
          </p:cNvSpPr>
          <p:nvPr>
            <p:ph type="pic" sz="quarter" idx="14"/>
          </p:nvPr>
        </p:nvSpPr>
        <p:spPr>
          <a:xfrm>
            <a:off x="6452521" y="1074272"/>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68744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1"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7171201" y="234002"/>
            <a:ext cx="6009781"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7" name="Text Placeholder 18"/>
          <p:cNvSpPr>
            <a:spLocks noGrp="1"/>
          </p:cNvSpPr>
          <p:nvPr>
            <p:ph type="body" sz="quarter" idx="12" hasCustomPrompt="1"/>
          </p:nvPr>
        </p:nvSpPr>
        <p:spPr>
          <a:xfrm>
            <a:off x="7171201"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7171201"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403270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1"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7171201" y="234002"/>
            <a:ext cx="6009781"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6" name="Text Placeholder 18"/>
          <p:cNvSpPr>
            <a:spLocks noGrp="1"/>
          </p:cNvSpPr>
          <p:nvPr>
            <p:ph type="body" sz="quarter" idx="12" hasCustomPrompt="1"/>
          </p:nvPr>
        </p:nvSpPr>
        <p:spPr>
          <a:xfrm>
            <a:off x="7171201"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7171201"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chemeClr val="accent6"/>
                </a:solidFill>
              </a:defRPr>
            </a:lvl1pPr>
          </a:lstStyle>
          <a:p>
            <a:endParaRPr lang="en-US"/>
          </a:p>
          <a:p>
            <a:endParaRPr lang="en-US"/>
          </a:p>
          <a:p>
            <a:r>
              <a:rPr lang="en-US"/>
              <a:t>Click here to add a picture</a:t>
            </a:r>
          </a:p>
        </p:txBody>
      </p:sp>
      <p:sp>
        <p:nvSpPr>
          <p:cNvPr id="11" name="Picture Placeholder 9"/>
          <p:cNvSpPr>
            <a:spLocks noGrp="1"/>
          </p:cNvSpPr>
          <p:nvPr>
            <p:ph type="pic" sz="quarter" idx="15"/>
          </p:nvPr>
        </p:nvSpPr>
        <p:spPr>
          <a:xfrm>
            <a:off x="10271205" y="4708173"/>
            <a:ext cx="2909778" cy="1930400"/>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r>
              <a:rPr lang="en-US"/>
              <a:t>Click here to add a picture</a:t>
            </a:r>
          </a:p>
        </p:txBody>
      </p:sp>
    </p:spTree>
    <p:extLst>
      <p:ext uri="{BB962C8B-B14F-4D97-AF65-F5344CB8AC3E}">
        <p14:creationId xmlns:p14="http://schemas.microsoft.com/office/powerpoint/2010/main" val="422825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6"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9"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26744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9"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7497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57257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92362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85059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56346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12503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7" name="Picture Placeholder 5"/>
          <p:cNvSpPr>
            <a:spLocks noGrp="1"/>
          </p:cNvSpPr>
          <p:nvPr>
            <p:ph type="pic" sz="quarter" idx="11"/>
          </p:nvPr>
        </p:nvSpPr>
        <p:spPr>
          <a:xfrm>
            <a:off x="55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9" name="Title Placeholder 1"/>
          <p:cNvSpPr>
            <a:spLocks noGrp="1"/>
          </p:cNvSpPr>
          <p:nvPr>
            <p:ph type="title" hasCustomPrompt="1"/>
          </p:nvPr>
        </p:nvSpPr>
        <p:spPr bwMode="gray">
          <a:xfrm>
            <a:off x="1142734" y="1259677"/>
            <a:ext cx="4420933" cy="300271"/>
          </a:xfrm>
          <a:prstGeom prst="rect">
            <a:avLst/>
          </a:prstGeom>
          <a:ln>
            <a:noFill/>
          </a:ln>
        </p:spPr>
        <p:txBody>
          <a:bodyPr vert="horz" wrap="none" lIns="0" tIns="0" rIns="0" bIns="0" rtlCol="0" anchor="ctr">
            <a:noAutofit/>
          </a:bodyPr>
          <a:lstStyle>
            <a:lvl1pPr algn="ctr">
              <a:defRPr sz="2799"/>
            </a:lvl1pPr>
          </a:lstStyle>
          <a:p>
            <a:r>
              <a:rPr lang="en-US"/>
              <a:t>ENTER HEADER TEXT</a:t>
            </a:r>
          </a:p>
        </p:txBody>
      </p:sp>
      <p:sp>
        <p:nvSpPr>
          <p:cNvPr id="11" name="Text Placeholder 18"/>
          <p:cNvSpPr>
            <a:spLocks noGrp="1"/>
          </p:cNvSpPr>
          <p:nvPr>
            <p:ph type="body" sz="quarter" idx="12" hasCustomPrompt="1"/>
          </p:nvPr>
        </p:nvSpPr>
        <p:spPr>
          <a:xfrm>
            <a:off x="1142734" y="1938999"/>
            <a:ext cx="4420933" cy="204007"/>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12" name="Text Placeholder 21"/>
          <p:cNvSpPr>
            <a:spLocks noGrp="1"/>
          </p:cNvSpPr>
          <p:nvPr>
            <p:ph type="body" sz="quarter" idx="13" hasCustomPrompt="1"/>
          </p:nvPr>
        </p:nvSpPr>
        <p:spPr>
          <a:xfrm>
            <a:off x="1142734"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0" name="Title Placeholder 1"/>
          <p:cNvSpPr txBox="1">
            <a:spLocks/>
          </p:cNvSpPr>
          <p:nvPr userDrawn="1"/>
        </p:nvSpPr>
        <p:spPr bwMode="gray">
          <a:xfrm>
            <a:off x="7863934" y="5037340"/>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799"/>
              <a:t>ENTER HEADER TEXT</a:t>
            </a:r>
          </a:p>
        </p:txBody>
      </p:sp>
      <p:sp>
        <p:nvSpPr>
          <p:cNvPr id="22" name="Text Placeholder 18"/>
          <p:cNvSpPr>
            <a:spLocks noGrp="1"/>
          </p:cNvSpPr>
          <p:nvPr>
            <p:ph type="body" sz="quarter" idx="14" hasCustomPrompt="1"/>
          </p:nvPr>
        </p:nvSpPr>
        <p:spPr>
          <a:xfrm>
            <a:off x="7863934" y="5716662"/>
            <a:ext cx="4420933" cy="204007"/>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23" name="Text Placeholder 21"/>
          <p:cNvSpPr>
            <a:spLocks noGrp="1"/>
          </p:cNvSpPr>
          <p:nvPr>
            <p:ph type="body" sz="quarter" idx="15" hasCustomPrompt="1"/>
          </p:nvPr>
        </p:nvSpPr>
        <p:spPr>
          <a:xfrm>
            <a:off x="7863934" y="6100670"/>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6301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4" y="1259677"/>
            <a:ext cx="4420933" cy="300271"/>
          </a:xfrm>
          <a:prstGeom prst="rect">
            <a:avLst/>
          </a:prstGeom>
          <a:ln>
            <a:noFill/>
          </a:ln>
        </p:spPr>
        <p:txBody>
          <a:bodyPr vert="horz" wrap="none" lIns="0" tIns="0" rIns="0" bIns="0" rtlCol="0" anchor="ctr">
            <a:noAutofit/>
          </a:bodyPr>
          <a:lstStyle>
            <a:lvl1pPr algn="ctr">
              <a:defRPr sz="2799"/>
            </a:lvl1pPr>
          </a:lstStyle>
          <a:p>
            <a:r>
              <a:rPr lang="en-US"/>
              <a:t>ENTER HEADER TEXT</a:t>
            </a:r>
          </a:p>
        </p:txBody>
      </p:sp>
      <p:sp>
        <p:nvSpPr>
          <p:cNvPr id="8" name="Text Placeholder 18"/>
          <p:cNvSpPr>
            <a:spLocks noGrp="1"/>
          </p:cNvSpPr>
          <p:nvPr>
            <p:ph type="body" sz="quarter" idx="12" hasCustomPrompt="1"/>
          </p:nvPr>
        </p:nvSpPr>
        <p:spPr>
          <a:xfrm>
            <a:off x="7863934" y="1938999"/>
            <a:ext cx="4420933" cy="204007"/>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9" name="Text Placeholder 21"/>
          <p:cNvSpPr>
            <a:spLocks noGrp="1"/>
          </p:cNvSpPr>
          <p:nvPr>
            <p:ph type="body" sz="quarter" idx="13" hasCustomPrompt="1"/>
          </p:nvPr>
        </p:nvSpPr>
        <p:spPr>
          <a:xfrm>
            <a:off x="7863934"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0" name="Title Placeholder 1"/>
          <p:cNvSpPr txBox="1">
            <a:spLocks/>
          </p:cNvSpPr>
          <p:nvPr userDrawn="1"/>
        </p:nvSpPr>
        <p:spPr bwMode="gray">
          <a:xfrm>
            <a:off x="1151453" y="5037340"/>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799"/>
              <a:t>ENTER HEADER TEXT</a:t>
            </a:r>
          </a:p>
        </p:txBody>
      </p:sp>
      <p:sp>
        <p:nvSpPr>
          <p:cNvPr id="12" name="Text Placeholder 18"/>
          <p:cNvSpPr>
            <a:spLocks noGrp="1"/>
          </p:cNvSpPr>
          <p:nvPr>
            <p:ph type="body" sz="quarter" idx="14" hasCustomPrompt="1"/>
          </p:nvPr>
        </p:nvSpPr>
        <p:spPr>
          <a:xfrm>
            <a:off x="1151453" y="5716662"/>
            <a:ext cx="4420933" cy="204007"/>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13" name="Text Placeholder 21"/>
          <p:cNvSpPr>
            <a:spLocks noGrp="1"/>
          </p:cNvSpPr>
          <p:nvPr>
            <p:ph type="body" sz="quarter" idx="15" hasCustomPrompt="1"/>
          </p:nvPr>
        </p:nvSpPr>
        <p:spPr>
          <a:xfrm>
            <a:off x="1151453" y="6100670"/>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20" name="Picture Placeholder 5"/>
          <p:cNvSpPr>
            <a:spLocks noGrp="1"/>
          </p:cNvSpPr>
          <p:nvPr>
            <p:ph type="pic" sz="quarter" idx="17"/>
          </p:nvPr>
        </p:nvSpPr>
        <p:spPr>
          <a:xfrm>
            <a:off x="671303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7118" y="6964869"/>
            <a:ext cx="1671832" cy="362395"/>
          </a:xfrm>
          <a:prstGeom prst="rect">
            <a:avLst/>
          </a:prstGeom>
        </p:spPr>
      </p:pic>
    </p:spTree>
    <p:extLst>
      <p:ext uri="{BB962C8B-B14F-4D97-AF65-F5344CB8AC3E}">
        <p14:creationId xmlns:p14="http://schemas.microsoft.com/office/powerpoint/2010/main" val="30054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4" name="Picture Placeholder 5"/>
          <p:cNvSpPr>
            <a:spLocks noGrp="1"/>
          </p:cNvSpPr>
          <p:nvPr>
            <p:ph type="pic" sz="quarter" idx="17"/>
          </p:nvPr>
        </p:nvSpPr>
        <p:spPr>
          <a:xfrm>
            <a:off x="6713031"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6" name="Picture Placeholder 5"/>
          <p:cNvSpPr>
            <a:spLocks noGrp="1"/>
          </p:cNvSpPr>
          <p:nvPr>
            <p:ph type="pic" sz="quarter" idx="18"/>
          </p:nvPr>
        </p:nvSpPr>
        <p:spPr>
          <a:xfrm>
            <a:off x="671303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10" name="Title Placeholder 1"/>
          <p:cNvSpPr>
            <a:spLocks noGrp="1"/>
          </p:cNvSpPr>
          <p:nvPr>
            <p:ph type="title" hasCustomPrompt="1"/>
          </p:nvPr>
        </p:nvSpPr>
        <p:spPr bwMode="gray">
          <a:xfrm>
            <a:off x="234000" y="4132983"/>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33363" y="4803377"/>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3" name="Text Placeholder 21"/>
          <p:cNvSpPr>
            <a:spLocks noGrp="1"/>
          </p:cNvSpPr>
          <p:nvPr>
            <p:ph type="body" sz="quarter" idx="13" hasCustomPrompt="1"/>
          </p:nvPr>
        </p:nvSpPr>
        <p:spPr>
          <a:xfrm>
            <a:off x="233363" y="5386108"/>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2157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1"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4" name="Picture Placeholder 5"/>
          <p:cNvSpPr>
            <a:spLocks noGrp="1"/>
          </p:cNvSpPr>
          <p:nvPr>
            <p:ph type="pic" sz="quarter" idx="17"/>
          </p:nvPr>
        </p:nvSpPr>
        <p:spPr>
          <a:xfrm>
            <a:off x="1" y="3783601"/>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5" name="Picture Placeholder 5"/>
          <p:cNvSpPr>
            <a:spLocks noGrp="1"/>
          </p:cNvSpPr>
          <p:nvPr>
            <p:ph type="pic" sz="quarter" idx="18"/>
          </p:nvPr>
        </p:nvSpPr>
        <p:spPr>
          <a:xfrm>
            <a:off x="6713031" y="3777664"/>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6" name="Title Placeholder 1"/>
          <p:cNvSpPr>
            <a:spLocks noGrp="1"/>
          </p:cNvSpPr>
          <p:nvPr>
            <p:ph type="title" hasCustomPrompt="1"/>
          </p:nvPr>
        </p:nvSpPr>
        <p:spPr bwMode="gray">
          <a:xfrm>
            <a:off x="210852" y="373732"/>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8" name="Text Placeholder 18"/>
          <p:cNvSpPr>
            <a:spLocks noGrp="1"/>
          </p:cNvSpPr>
          <p:nvPr>
            <p:ph type="body" sz="quarter" idx="12" hasCustomPrompt="1"/>
          </p:nvPr>
        </p:nvSpPr>
        <p:spPr>
          <a:xfrm>
            <a:off x="210215" y="104412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9" name="Text Placeholder 21"/>
          <p:cNvSpPr>
            <a:spLocks noGrp="1"/>
          </p:cNvSpPr>
          <p:nvPr>
            <p:ph type="body" sz="quarter" idx="13" hasCustomPrompt="1"/>
          </p:nvPr>
        </p:nvSpPr>
        <p:spPr>
          <a:xfrm>
            <a:off x="210215" y="162685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03244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1072077" y="1630370"/>
            <a:ext cx="3600002"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21"/>
          <p:cNvSpPr>
            <a:spLocks noGrp="1"/>
          </p:cNvSpPr>
          <p:nvPr>
            <p:ph type="body" sz="quarter" idx="17" hasCustomPrompt="1"/>
          </p:nvPr>
        </p:nvSpPr>
        <p:spPr>
          <a:xfrm>
            <a:off x="4921475" y="1630370"/>
            <a:ext cx="3600002"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Header copy (Arial, 12pt, Bold)</a:t>
            </a:r>
          </a:p>
        </p:txBody>
      </p:sp>
      <p:sp>
        <p:nvSpPr>
          <p:cNvPr id="12" name="Text Placeholder 21"/>
          <p:cNvSpPr>
            <a:spLocks noGrp="1"/>
          </p:cNvSpPr>
          <p:nvPr>
            <p:ph type="body" sz="quarter" idx="18" hasCustomPrompt="1"/>
          </p:nvPr>
        </p:nvSpPr>
        <p:spPr>
          <a:xfrm>
            <a:off x="8768107" y="1630370"/>
            <a:ext cx="3600002"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5" name="Text Placeholder 21"/>
          <p:cNvSpPr>
            <a:spLocks noGrp="1"/>
          </p:cNvSpPr>
          <p:nvPr>
            <p:ph type="body" sz="quarter" idx="19" hasCustomPrompt="1"/>
          </p:nvPr>
        </p:nvSpPr>
        <p:spPr>
          <a:xfrm>
            <a:off x="1072077" y="5840656"/>
            <a:ext cx="3600002"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7" name="Text Placeholder 21"/>
          <p:cNvSpPr>
            <a:spLocks noGrp="1"/>
          </p:cNvSpPr>
          <p:nvPr>
            <p:ph type="body" sz="quarter" idx="20" hasCustomPrompt="1"/>
          </p:nvPr>
        </p:nvSpPr>
        <p:spPr>
          <a:xfrm>
            <a:off x="4921475" y="5840655"/>
            <a:ext cx="3600002"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8" name="Text Placeholder 21"/>
          <p:cNvSpPr>
            <a:spLocks noGrp="1"/>
          </p:cNvSpPr>
          <p:nvPr>
            <p:ph type="body" sz="quarter" idx="21" hasCustomPrompt="1"/>
          </p:nvPr>
        </p:nvSpPr>
        <p:spPr>
          <a:xfrm>
            <a:off x="8768107" y="5840655"/>
            <a:ext cx="3600002"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6955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Picture Placeholder 7"/>
          <p:cNvSpPr>
            <a:spLocks noGrp="1"/>
          </p:cNvSpPr>
          <p:nvPr>
            <p:ph type="pic" sz="quarter" idx="14"/>
          </p:nvPr>
        </p:nvSpPr>
        <p:spPr>
          <a:xfrm>
            <a:off x="1074842" y="1474123"/>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8" name="Picture Placeholder 7"/>
          <p:cNvSpPr>
            <a:spLocks noGrp="1"/>
          </p:cNvSpPr>
          <p:nvPr>
            <p:ph type="pic" sz="quarter" idx="15"/>
          </p:nvPr>
        </p:nvSpPr>
        <p:spPr>
          <a:xfrm>
            <a:off x="4921475" y="1474123"/>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6"/>
          </p:nvPr>
        </p:nvSpPr>
        <p:spPr>
          <a:xfrm>
            <a:off x="8768108" y="1474123"/>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3" name="Text Placeholder 21"/>
          <p:cNvSpPr>
            <a:spLocks noGrp="1"/>
          </p:cNvSpPr>
          <p:nvPr>
            <p:ph type="body" sz="quarter" idx="19" hasCustomPrompt="1"/>
          </p:nvPr>
        </p:nvSpPr>
        <p:spPr>
          <a:xfrm>
            <a:off x="1072077" y="5840656"/>
            <a:ext cx="3600002"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Text Placeholder 21"/>
          <p:cNvSpPr>
            <a:spLocks noGrp="1"/>
          </p:cNvSpPr>
          <p:nvPr>
            <p:ph type="body" sz="quarter" idx="20" hasCustomPrompt="1"/>
          </p:nvPr>
        </p:nvSpPr>
        <p:spPr>
          <a:xfrm>
            <a:off x="4921475" y="5840655"/>
            <a:ext cx="3600002"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Text Placeholder 21"/>
          <p:cNvSpPr>
            <a:spLocks noGrp="1"/>
          </p:cNvSpPr>
          <p:nvPr>
            <p:ph type="body" sz="quarter" idx="21" hasCustomPrompt="1"/>
          </p:nvPr>
        </p:nvSpPr>
        <p:spPr>
          <a:xfrm>
            <a:off x="8768107" y="5840655"/>
            <a:ext cx="3600002"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06864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12pt, Bold)</a:t>
            </a:r>
          </a:p>
        </p:txBody>
      </p:sp>
      <p:sp>
        <p:nvSpPr>
          <p:cNvPr id="6" name="Picture Placeholder 7"/>
          <p:cNvSpPr>
            <a:spLocks noGrp="1"/>
          </p:cNvSpPr>
          <p:nvPr>
            <p:ph type="pic" sz="quarter" idx="14"/>
          </p:nvPr>
        </p:nvSpPr>
        <p:spPr>
          <a:xfrm>
            <a:off x="881859"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19" hasCustomPrompt="1"/>
          </p:nvPr>
        </p:nvSpPr>
        <p:spPr>
          <a:xfrm>
            <a:off x="881859"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Picture Placeholder 7"/>
          <p:cNvSpPr>
            <a:spLocks noGrp="1"/>
          </p:cNvSpPr>
          <p:nvPr>
            <p:ph type="pic" sz="quarter" idx="22"/>
          </p:nvPr>
        </p:nvSpPr>
        <p:spPr>
          <a:xfrm>
            <a:off x="3890177"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5" name="Picture Placeholder 7"/>
          <p:cNvSpPr>
            <a:spLocks noGrp="1"/>
          </p:cNvSpPr>
          <p:nvPr>
            <p:ph type="pic" sz="quarter" idx="23"/>
          </p:nvPr>
        </p:nvSpPr>
        <p:spPr>
          <a:xfrm>
            <a:off x="6898496"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4"/>
          </p:nvPr>
        </p:nvSpPr>
        <p:spPr>
          <a:xfrm>
            <a:off x="9906817"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Text Placeholder 21"/>
          <p:cNvSpPr>
            <a:spLocks noGrp="1"/>
          </p:cNvSpPr>
          <p:nvPr>
            <p:ph type="body" sz="quarter" idx="25" hasCustomPrompt="1"/>
          </p:nvPr>
        </p:nvSpPr>
        <p:spPr>
          <a:xfrm>
            <a:off x="3890176"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9" name="Text Placeholder 21"/>
          <p:cNvSpPr>
            <a:spLocks noGrp="1"/>
          </p:cNvSpPr>
          <p:nvPr>
            <p:ph type="body" sz="quarter" idx="26" hasCustomPrompt="1"/>
          </p:nvPr>
        </p:nvSpPr>
        <p:spPr>
          <a:xfrm>
            <a:off x="6898496"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0" name="Text Placeholder 21"/>
          <p:cNvSpPr>
            <a:spLocks noGrp="1"/>
          </p:cNvSpPr>
          <p:nvPr>
            <p:ph type="body" sz="quarter" idx="27" hasCustomPrompt="1"/>
          </p:nvPr>
        </p:nvSpPr>
        <p:spPr>
          <a:xfrm>
            <a:off x="9906817"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6768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12pt, Bold)</a:t>
            </a:r>
          </a:p>
        </p:txBody>
      </p:sp>
      <p:sp>
        <p:nvSpPr>
          <p:cNvPr id="6" name="Picture Placeholder 7"/>
          <p:cNvSpPr>
            <a:spLocks noGrp="1"/>
          </p:cNvSpPr>
          <p:nvPr>
            <p:ph type="pic" sz="quarter" idx="14"/>
          </p:nvPr>
        </p:nvSpPr>
        <p:spPr>
          <a:xfrm>
            <a:off x="361149" y="1930214"/>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9" y="4947713"/>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Picture Placeholder 7"/>
          <p:cNvSpPr>
            <a:spLocks noGrp="1"/>
          </p:cNvSpPr>
          <p:nvPr>
            <p:ph type="pic" sz="quarter" idx="28"/>
          </p:nvPr>
        </p:nvSpPr>
        <p:spPr>
          <a:xfrm>
            <a:off x="2531023" y="251045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9"/>
          </p:nvPr>
        </p:nvSpPr>
        <p:spPr>
          <a:xfrm>
            <a:off x="4700897" y="1930214"/>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7" name="Picture Placeholder 7"/>
          <p:cNvSpPr>
            <a:spLocks noGrp="1"/>
          </p:cNvSpPr>
          <p:nvPr>
            <p:ph type="pic" sz="quarter" idx="30"/>
          </p:nvPr>
        </p:nvSpPr>
        <p:spPr>
          <a:xfrm>
            <a:off x="687077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Picture Placeholder 7"/>
          <p:cNvSpPr>
            <a:spLocks noGrp="1"/>
          </p:cNvSpPr>
          <p:nvPr>
            <p:ph type="pic" sz="quarter" idx="31"/>
          </p:nvPr>
        </p:nvSpPr>
        <p:spPr>
          <a:xfrm>
            <a:off x="9040645"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9" name="Picture Placeholder 7"/>
          <p:cNvSpPr>
            <a:spLocks noGrp="1"/>
          </p:cNvSpPr>
          <p:nvPr>
            <p:ph type="pic" sz="quarter" idx="32"/>
          </p:nvPr>
        </p:nvSpPr>
        <p:spPr>
          <a:xfrm>
            <a:off x="11210520"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22" name="Text Placeholder 21"/>
          <p:cNvSpPr>
            <a:spLocks noGrp="1"/>
          </p:cNvSpPr>
          <p:nvPr>
            <p:ph type="body" sz="quarter" idx="33" hasCustomPrompt="1"/>
          </p:nvPr>
        </p:nvSpPr>
        <p:spPr>
          <a:xfrm>
            <a:off x="4700896" y="4947713"/>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3" name="Text Placeholder 21"/>
          <p:cNvSpPr>
            <a:spLocks noGrp="1"/>
          </p:cNvSpPr>
          <p:nvPr>
            <p:ph type="body" sz="quarter" idx="34" hasCustomPrompt="1"/>
          </p:nvPr>
        </p:nvSpPr>
        <p:spPr>
          <a:xfrm>
            <a:off x="9040644" y="4947713"/>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4" name="Text Placeholder 21"/>
          <p:cNvSpPr>
            <a:spLocks noGrp="1"/>
          </p:cNvSpPr>
          <p:nvPr>
            <p:ph type="body" sz="quarter" idx="35" hasCustomPrompt="1"/>
          </p:nvPr>
        </p:nvSpPr>
        <p:spPr>
          <a:xfrm>
            <a:off x="2531023" y="5533839"/>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5" name="Text Placeholder 21"/>
          <p:cNvSpPr>
            <a:spLocks noGrp="1"/>
          </p:cNvSpPr>
          <p:nvPr>
            <p:ph type="body" sz="quarter" idx="36" hasCustomPrompt="1"/>
          </p:nvPr>
        </p:nvSpPr>
        <p:spPr>
          <a:xfrm>
            <a:off x="6870770" y="5533839"/>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6" name="Text Placeholder 21"/>
          <p:cNvSpPr>
            <a:spLocks noGrp="1"/>
          </p:cNvSpPr>
          <p:nvPr>
            <p:ph type="body" sz="quarter" idx="37" hasCustomPrompt="1"/>
          </p:nvPr>
        </p:nvSpPr>
        <p:spPr>
          <a:xfrm>
            <a:off x="11210520" y="5533839"/>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09830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197466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9"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881859"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7"/>
          <p:cNvSpPr>
            <a:spLocks noGrp="1"/>
          </p:cNvSpPr>
          <p:nvPr>
            <p:ph type="pic" sz="quarter" idx="22"/>
          </p:nvPr>
        </p:nvSpPr>
        <p:spPr>
          <a:xfrm>
            <a:off x="3890177"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3"/>
          </p:nvPr>
        </p:nvSpPr>
        <p:spPr>
          <a:xfrm>
            <a:off x="6898496"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24"/>
          </p:nvPr>
        </p:nvSpPr>
        <p:spPr>
          <a:xfrm>
            <a:off x="9906817" y="1685997"/>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21"/>
          <p:cNvSpPr>
            <a:spLocks noGrp="1"/>
          </p:cNvSpPr>
          <p:nvPr>
            <p:ph type="body" sz="quarter" idx="25" hasCustomPrompt="1"/>
          </p:nvPr>
        </p:nvSpPr>
        <p:spPr>
          <a:xfrm>
            <a:off x="3890176"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3" name="Text Placeholder 21"/>
          <p:cNvSpPr>
            <a:spLocks noGrp="1"/>
          </p:cNvSpPr>
          <p:nvPr>
            <p:ph type="body" sz="quarter" idx="26" hasCustomPrompt="1"/>
          </p:nvPr>
        </p:nvSpPr>
        <p:spPr>
          <a:xfrm>
            <a:off x="6898496"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Text Placeholder 21"/>
          <p:cNvSpPr>
            <a:spLocks noGrp="1"/>
          </p:cNvSpPr>
          <p:nvPr>
            <p:ph type="body" sz="quarter" idx="27" hasCustomPrompt="1"/>
          </p:nvPr>
        </p:nvSpPr>
        <p:spPr>
          <a:xfrm>
            <a:off x="9906817" y="5795464"/>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1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Tree>
    <p:extLst>
      <p:ext uri="{BB962C8B-B14F-4D97-AF65-F5344CB8AC3E}">
        <p14:creationId xmlns:p14="http://schemas.microsoft.com/office/powerpoint/2010/main" val="320100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9" y="1930214"/>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9" y="4947713"/>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7"/>
          <p:cNvSpPr>
            <a:spLocks noGrp="1"/>
          </p:cNvSpPr>
          <p:nvPr>
            <p:ph type="pic" sz="quarter" idx="28"/>
          </p:nvPr>
        </p:nvSpPr>
        <p:spPr>
          <a:xfrm>
            <a:off x="2531023" y="251045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9"/>
          </p:nvPr>
        </p:nvSpPr>
        <p:spPr>
          <a:xfrm>
            <a:off x="4700897" y="1930214"/>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30"/>
          </p:nvPr>
        </p:nvSpPr>
        <p:spPr>
          <a:xfrm>
            <a:off x="687077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Picture Placeholder 7"/>
          <p:cNvSpPr>
            <a:spLocks noGrp="1"/>
          </p:cNvSpPr>
          <p:nvPr>
            <p:ph type="pic" sz="quarter" idx="31"/>
          </p:nvPr>
        </p:nvSpPr>
        <p:spPr>
          <a:xfrm>
            <a:off x="9040645"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3" name="Picture Placeholder 7"/>
          <p:cNvSpPr>
            <a:spLocks noGrp="1"/>
          </p:cNvSpPr>
          <p:nvPr>
            <p:ph type="pic" sz="quarter" idx="32"/>
          </p:nvPr>
        </p:nvSpPr>
        <p:spPr>
          <a:xfrm>
            <a:off x="11210520"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4" name="Text Placeholder 21"/>
          <p:cNvSpPr>
            <a:spLocks noGrp="1"/>
          </p:cNvSpPr>
          <p:nvPr>
            <p:ph type="body" sz="quarter" idx="33" hasCustomPrompt="1"/>
          </p:nvPr>
        </p:nvSpPr>
        <p:spPr>
          <a:xfrm>
            <a:off x="4700896" y="4947713"/>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Text Placeholder 21"/>
          <p:cNvSpPr>
            <a:spLocks noGrp="1"/>
          </p:cNvSpPr>
          <p:nvPr>
            <p:ph type="body" sz="quarter" idx="34" hasCustomPrompt="1"/>
          </p:nvPr>
        </p:nvSpPr>
        <p:spPr>
          <a:xfrm>
            <a:off x="9040644" y="4947713"/>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6" name="Text Placeholder 21"/>
          <p:cNvSpPr>
            <a:spLocks noGrp="1"/>
          </p:cNvSpPr>
          <p:nvPr>
            <p:ph type="body" sz="quarter" idx="35" hasCustomPrompt="1"/>
          </p:nvPr>
        </p:nvSpPr>
        <p:spPr>
          <a:xfrm>
            <a:off x="2531023" y="5533839"/>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7" name="Text Placeholder 21"/>
          <p:cNvSpPr>
            <a:spLocks noGrp="1"/>
          </p:cNvSpPr>
          <p:nvPr>
            <p:ph type="body" sz="quarter" idx="36" hasCustomPrompt="1"/>
          </p:nvPr>
        </p:nvSpPr>
        <p:spPr>
          <a:xfrm>
            <a:off x="6870770" y="5533839"/>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8" name="Text Placeholder 21"/>
          <p:cNvSpPr>
            <a:spLocks noGrp="1"/>
          </p:cNvSpPr>
          <p:nvPr>
            <p:ph type="body" sz="quarter" idx="37" hasCustomPrompt="1"/>
          </p:nvPr>
        </p:nvSpPr>
        <p:spPr>
          <a:xfrm>
            <a:off x="11210520" y="5533839"/>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9"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21"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Tree>
    <p:extLst>
      <p:ext uri="{BB962C8B-B14F-4D97-AF65-F5344CB8AC3E}">
        <p14:creationId xmlns:p14="http://schemas.microsoft.com/office/powerpoint/2010/main" val="36482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7" y="1305746"/>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Picture Placeholder 7"/>
          <p:cNvSpPr>
            <a:spLocks noGrp="1"/>
          </p:cNvSpPr>
          <p:nvPr>
            <p:ph type="pic" sz="quarter" idx="15"/>
          </p:nvPr>
        </p:nvSpPr>
        <p:spPr>
          <a:xfrm>
            <a:off x="6846294" y="1305746"/>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35" hasCustomPrompt="1"/>
          </p:nvPr>
        </p:nvSpPr>
        <p:spPr>
          <a:xfrm>
            <a:off x="10606930" y="6225652"/>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21"/>
          <p:cNvSpPr>
            <a:spLocks noGrp="1"/>
          </p:cNvSpPr>
          <p:nvPr>
            <p:ph type="body" sz="quarter" idx="36" hasCustomPrompt="1"/>
          </p:nvPr>
        </p:nvSpPr>
        <p:spPr>
          <a:xfrm>
            <a:off x="945964" y="6225652"/>
            <a:ext cx="1906613" cy="364953"/>
          </a:xfrm>
          <a:prstGeom prst="rect">
            <a:avLst/>
          </a:prstGeom>
        </p:spPr>
        <p:txBody>
          <a:bodyPr lIns="0" tIns="0" rIns="0" bIns="0"/>
          <a:lstStyle>
            <a:lvl1pPr algn="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6315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7"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4" name="Picture Placeholder 5"/>
          <p:cNvSpPr>
            <a:spLocks noGrp="1"/>
          </p:cNvSpPr>
          <p:nvPr>
            <p:ph type="pic" sz="quarter" idx="17"/>
          </p:nvPr>
        </p:nvSpPr>
        <p:spPr>
          <a:xfrm>
            <a:off x="1"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7" name="Picture Placeholder 5"/>
          <p:cNvSpPr>
            <a:spLocks noGrp="1"/>
          </p:cNvSpPr>
          <p:nvPr>
            <p:ph type="pic" sz="quarter" idx="20"/>
          </p:nvPr>
        </p:nvSpPr>
        <p:spPr>
          <a:xfrm>
            <a:off x="5620217"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8" name="Title Placeholder 1"/>
          <p:cNvSpPr>
            <a:spLocks noGrp="1"/>
          </p:cNvSpPr>
          <p:nvPr>
            <p:ph type="title" hasCustomPrompt="1"/>
          </p:nvPr>
        </p:nvSpPr>
        <p:spPr bwMode="gray">
          <a:xfrm>
            <a:off x="9333572" y="234002"/>
            <a:ext cx="4016669"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328516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6"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4" name="Picture Placeholder 5"/>
          <p:cNvSpPr>
            <a:spLocks noGrp="1"/>
          </p:cNvSpPr>
          <p:nvPr>
            <p:ph type="pic" sz="quarter" idx="17"/>
          </p:nvPr>
        </p:nvSpPr>
        <p:spPr>
          <a:xfrm>
            <a:off x="4478950"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6" name="Picture Placeholder 5"/>
          <p:cNvSpPr>
            <a:spLocks noGrp="1"/>
          </p:cNvSpPr>
          <p:nvPr>
            <p:ph type="pic" sz="quarter" idx="20"/>
          </p:nvPr>
        </p:nvSpPr>
        <p:spPr>
          <a:xfrm>
            <a:off x="10099166"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itle Placeholder 1"/>
          <p:cNvSpPr>
            <a:spLocks noGrp="1"/>
          </p:cNvSpPr>
          <p:nvPr>
            <p:ph type="title" hasCustomPrompt="1"/>
          </p:nvPr>
        </p:nvSpPr>
        <p:spPr bwMode="gray">
          <a:xfrm>
            <a:off x="234002" y="234002"/>
            <a:ext cx="3910160"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sp>
        <p:nvSpPr>
          <p:cNvPr id="10" name="Text Placeholder 18"/>
          <p:cNvSpPr>
            <a:spLocks noGrp="1"/>
          </p:cNvSpPr>
          <p:nvPr>
            <p:ph type="body" sz="quarter" idx="12" hasCustomPrompt="1"/>
          </p:nvPr>
        </p:nvSpPr>
        <p:spPr>
          <a:xfrm>
            <a:off x="233363" y="904396"/>
            <a:ext cx="3910798"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1" name="Text Placeholder 21"/>
          <p:cNvSpPr>
            <a:spLocks noGrp="1"/>
          </p:cNvSpPr>
          <p:nvPr>
            <p:ph type="body" sz="quarter" idx="13" hasCustomPrompt="1"/>
          </p:nvPr>
        </p:nvSpPr>
        <p:spPr>
          <a:xfrm>
            <a:off x="233364" y="1487126"/>
            <a:ext cx="3792572" cy="4110753"/>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01605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30"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8" name="Picture Placeholder 5"/>
          <p:cNvSpPr>
            <a:spLocks noGrp="1"/>
          </p:cNvSpPr>
          <p:nvPr>
            <p:ph type="pic" sz="quarter" idx="21"/>
          </p:nvPr>
        </p:nvSpPr>
        <p:spPr>
          <a:xfrm>
            <a:off x="10795379"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9" name="Picture Placeholder 5"/>
          <p:cNvSpPr>
            <a:spLocks noGrp="1"/>
          </p:cNvSpPr>
          <p:nvPr>
            <p:ph type="pic" sz="quarter" idx="22"/>
          </p:nvPr>
        </p:nvSpPr>
        <p:spPr>
          <a:xfrm>
            <a:off x="1079537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12" name="Picture Placeholder 5"/>
          <p:cNvSpPr>
            <a:spLocks noGrp="1"/>
          </p:cNvSpPr>
          <p:nvPr>
            <p:ph type="pic" sz="quarter" idx="24"/>
          </p:nvPr>
        </p:nvSpPr>
        <p:spPr>
          <a:xfrm>
            <a:off x="0" y="0"/>
            <a:ext cx="4070030"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a:p>
          <a:p>
            <a:endParaRPr lang="en-US" sz="1200" i="1"/>
          </a:p>
          <a:p>
            <a:endParaRPr lang="en-US" sz="1200" i="1"/>
          </a:p>
          <a:p>
            <a:endParaRPr lang="en-US" sz="1200" i="1"/>
          </a:p>
          <a:p>
            <a:endParaRPr lang="en-US" sz="1200" i="1"/>
          </a:p>
          <a:p>
            <a:endParaRPr lang="en-US" sz="1200" i="1"/>
          </a:p>
          <a:p>
            <a:endParaRPr lang="en-US" sz="1200" i="1"/>
          </a:p>
          <a:p>
            <a:r>
              <a:rPr lang="en-US" sz="1200" i="1"/>
              <a:t>Click here to add picture</a:t>
            </a:r>
            <a:endParaRPr lang="en-US"/>
          </a:p>
        </p:txBody>
      </p:sp>
      <p:sp>
        <p:nvSpPr>
          <p:cNvPr id="14" name="Title Placeholder 1"/>
          <p:cNvSpPr>
            <a:spLocks noGrp="1"/>
          </p:cNvSpPr>
          <p:nvPr>
            <p:ph type="title" hasCustomPrompt="1"/>
          </p:nvPr>
        </p:nvSpPr>
        <p:spPr bwMode="gray">
          <a:xfrm>
            <a:off x="7259164" y="234002"/>
            <a:ext cx="2994652" cy="300271"/>
          </a:xfrm>
          <a:prstGeom prst="rect">
            <a:avLst/>
          </a:prstGeom>
          <a:ln>
            <a:noFill/>
          </a:ln>
        </p:spPr>
        <p:txBody>
          <a:bodyPr vert="horz" wrap="none" lIns="0" tIns="0" rIns="0" bIns="0" rtlCol="0" anchor="ctr">
            <a:noAutofit/>
          </a:bodyPr>
          <a:lstStyle>
            <a:lvl1pPr algn="ctr">
              <a:defRPr sz="2799">
                <a:solidFill>
                  <a:schemeClr val="bg1"/>
                </a:solidFill>
              </a:defRPr>
            </a:lvl1pPr>
          </a:lstStyle>
          <a:p>
            <a:r>
              <a:rPr lang="en-US"/>
              <a:t>ENTER HEADER TEXT</a:t>
            </a:r>
          </a:p>
        </p:txBody>
      </p:sp>
      <p:sp>
        <p:nvSpPr>
          <p:cNvPr id="16" name="Text Placeholder 18"/>
          <p:cNvSpPr>
            <a:spLocks noGrp="1"/>
          </p:cNvSpPr>
          <p:nvPr>
            <p:ph type="body" sz="quarter" idx="12" hasCustomPrompt="1"/>
          </p:nvPr>
        </p:nvSpPr>
        <p:spPr>
          <a:xfrm>
            <a:off x="7022425" y="904396"/>
            <a:ext cx="3468130"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
        <p:nvSpPr>
          <p:cNvPr id="18" name="Text Placeholder 21"/>
          <p:cNvSpPr>
            <a:spLocks noGrp="1"/>
          </p:cNvSpPr>
          <p:nvPr>
            <p:ph type="body" sz="quarter" idx="13" hasCustomPrompt="1"/>
          </p:nvPr>
        </p:nvSpPr>
        <p:spPr>
          <a:xfrm>
            <a:off x="7022425" y="1497250"/>
            <a:ext cx="3468129" cy="41107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88666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2"/>
            <a:ext cx="3847354"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6"/>
            <a:ext cx="384799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98756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2" y="234002"/>
            <a:ext cx="3880482"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881119"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8143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18056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855364"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6"/>
            <a:ext cx="385600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93258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2" y="234002"/>
            <a:ext cx="3845315"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84595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5" y="1487125"/>
            <a:ext cx="3846268"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13862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a:t>Enter text here</a:t>
            </a:r>
          </a:p>
        </p:txBody>
      </p:sp>
      <p:sp>
        <p:nvSpPr>
          <p:cNvPr id="9"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372925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835267"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6"/>
            <a:ext cx="3835904"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5" y="1487125"/>
            <a:ext cx="3836219"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11"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3"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87849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2"/>
            <a:ext cx="3799759"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6"/>
            <a:ext cx="380044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4279901" y="0"/>
            <a:ext cx="9163050" cy="7561263"/>
          </a:xfrm>
          <a:prstGeom prst="rect">
            <a:avLst/>
          </a:prstGeom>
          <a:solidFill>
            <a:schemeClr val="accent5"/>
          </a:solidFill>
        </p:spPr>
        <p:txBody>
          <a:bodyPr/>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a picture</a:t>
            </a:r>
          </a:p>
        </p:txBody>
      </p:sp>
      <p:sp>
        <p:nvSpPr>
          <p:cNvPr id="12" name="Text Placeholder 18"/>
          <p:cNvSpPr>
            <a:spLocks noGrp="1"/>
          </p:cNvSpPr>
          <p:nvPr>
            <p:ph type="body" sz="quarter" idx="15"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Text Placeholder 18"/>
          <p:cNvSpPr>
            <a:spLocks noGrp="1"/>
          </p:cNvSpPr>
          <p:nvPr>
            <p:ph type="body" sz="quarter" idx="17"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84474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10"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02794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39068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30722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6"/>
          </a:solidFill>
        </p:spPr>
        <p:txBody>
          <a:bodyPr/>
          <a:lstStyle>
            <a:lvl1pPr algn="ctr">
              <a:defRPr sz="1200"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91711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09225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5"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8"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3"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46825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88471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401706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16869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81586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6"/>
          </a:solidFill>
        </p:spPr>
        <p:txBody>
          <a:bodyPr/>
          <a:lstStyle>
            <a:lvl1pPr algn="ctr">
              <a:defRPr sz="1200"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6107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5"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426353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40413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95403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5577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6"/>
          </a:solidFill>
        </p:spPr>
        <p:txBody>
          <a:bodyPr/>
          <a:lstStyle>
            <a:lvl1pPr algn="ctr">
              <a:defRPr sz="1200"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7617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481239" y="-1"/>
            <a:ext cx="4480475" cy="3780000"/>
          </a:xfrm>
          <a:prstGeom prst="rect">
            <a:avLst/>
          </a:prstGeom>
          <a:solidFill>
            <a:schemeClr val="accent5"/>
          </a:solidFill>
        </p:spPr>
        <p:txBody>
          <a:bodyPr/>
          <a:lstStyle>
            <a:lvl1pPr algn="ctr">
              <a:defRPr sz="1200" b="0" i="1">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4" name="Picture Placeholder 9"/>
          <p:cNvSpPr>
            <a:spLocks noGrp="1"/>
          </p:cNvSpPr>
          <p:nvPr>
            <p:ph type="pic" sz="quarter" idx="17"/>
          </p:nvPr>
        </p:nvSpPr>
        <p:spPr>
          <a:xfrm>
            <a:off x="4482001" y="3779999"/>
            <a:ext cx="4480475" cy="3780000"/>
          </a:xfrm>
          <a:prstGeom prst="rect">
            <a:avLst/>
          </a:prstGeom>
          <a:solidFill>
            <a:schemeClr val="accent6"/>
          </a:solidFill>
        </p:spPr>
        <p:txBody>
          <a:bodyPr/>
          <a:lstStyle>
            <a:lvl1pPr algn="ctr">
              <a:defRPr sz="1200" b="0" i="1">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107119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762434" y="1487125"/>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2763" y="6965458"/>
            <a:ext cx="1677426" cy="363608"/>
          </a:xfrm>
          <a:prstGeom prst="rect">
            <a:avLst/>
          </a:prstGeom>
        </p:spPr>
      </p:pic>
      <p:sp>
        <p:nvSpPr>
          <p:cNvPr id="8" name="Text Placeholder 21"/>
          <p:cNvSpPr>
            <a:spLocks noGrp="1"/>
          </p:cNvSpPr>
          <p:nvPr>
            <p:ph type="body" sz="quarter" idx="14" hasCustomPrompt="1"/>
          </p:nvPr>
        </p:nvSpPr>
        <p:spPr>
          <a:xfrm>
            <a:off x="4921475" y="1487125"/>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9080516" y="1487125"/>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93519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762434" y="1487125"/>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Text Placeholder 21"/>
          <p:cNvSpPr>
            <a:spLocks noGrp="1"/>
          </p:cNvSpPr>
          <p:nvPr>
            <p:ph type="body" sz="quarter" idx="14" hasCustomPrompt="1"/>
          </p:nvPr>
        </p:nvSpPr>
        <p:spPr>
          <a:xfrm>
            <a:off x="4921475" y="1487125"/>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9080516" y="1487125"/>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5666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a:p>
          <a:p>
            <a:r>
              <a:rPr lang="en-US"/>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cxnSp>
        <p:nvCxnSpPr>
          <p:cNvPr id="6" name="Straight Connector 5"/>
          <p:cNvCxnSpPr/>
          <p:nvPr userDrawn="1"/>
        </p:nvCxnSpPr>
        <p:spPr>
          <a:xfrm>
            <a:off x="2548883"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8"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11"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13732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5"/>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Text Placeholder 21"/>
          <p:cNvSpPr>
            <a:spLocks noGrp="1"/>
          </p:cNvSpPr>
          <p:nvPr>
            <p:ph type="body" sz="quarter" idx="14" hasCustomPrompt="1"/>
          </p:nvPr>
        </p:nvSpPr>
        <p:spPr>
          <a:xfrm>
            <a:off x="4921475" y="1487125"/>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Text Placeholder 21"/>
          <p:cNvSpPr>
            <a:spLocks noGrp="1"/>
          </p:cNvSpPr>
          <p:nvPr>
            <p:ph type="body" sz="quarter" idx="15" hasCustomPrompt="1"/>
          </p:nvPr>
        </p:nvSpPr>
        <p:spPr>
          <a:xfrm>
            <a:off x="9080516" y="1487125"/>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Tree>
    <p:extLst>
      <p:ext uri="{BB962C8B-B14F-4D97-AF65-F5344CB8AC3E}">
        <p14:creationId xmlns:p14="http://schemas.microsoft.com/office/powerpoint/2010/main" val="247260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5" name="Text Placeholder 9"/>
          <p:cNvSpPr>
            <a:spLocks noGrp="1"/>
          </p:cNvSpPr>
          <p:nvPr>
            <p:ph type="body" sz="quarter" idx="10" hasCustomPrompt="1"/>
          </p:nvPr>
        </p:nvSpPr>
        <p:spPr>
          <a:xfrm>
            <a:off x="2574508" y="3007485"/>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SECTION TOPIC</a:t>
            </a:r>
          </a:p>
        </p:txBody>
      </p:sp>
      <p:sp>
        <p:nvSpPr>
          <p:cNvPr id="8" name="Text Placeholder 18"/>
          <p:cNvSpPr>
            <a:spLocks noGrp="1"/>
          </p:cNvSpPr>
          <p:nvPr>
            <p:ph type="body" sz="quarter" idx="12" hasCustomPrompt="1"/>
          </p:nvPr>
        </p:nvSpPr>
        <p:spPr>
          <a:xfrm>
            <a:off x="4479925" y="2647218"/>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a:t>Section number</a:t>
            </a:r>
          </a:p>
        </p:txBody>
      </p:sp>
    </p:spTree>
    <p:extLst>
      <p:ext uri="{BB962C8B-B14F-4D97-AF65-F5344CB8AC3E}">
        <p14:creationId xmlns:p14="http://schemas.microsoft.com/office/powerpoint/2010/main" val="339258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6" name="Text Placeholder 5"/>
          <p:cNvSpPr>
            <a:spLocks noGrp="1"/>
          </p:cNvSpPr>
          <p:nvPr>
            <p:ph type="body" sz="quarter" idx="10" hasCustomPrompt="1"/>
          </p:nvPr>
        </p:nvSpPr>
        <p:spPr>
          <a:xfrm>
            <a:off x="2708275" y="771661"/>
            <a:ext cx="8026400" cy="1231900"/>
          </a:xfrm>
          <a:prstGeom prst="rect">
            <a:avLst/>
          </a:prstGeom>
        </p:spPr>
        <p:txBody>
          <a:bodyPr/>
          <a:lstStyle>
            <a:lvl1pPr algn="ctr">
              <a:lnSpc>
                <a:spcPct val="100000"/>
              </a:lnSpc>
              <a:defRPr sz="7999" baseline="0">
                <a:solidFill>
                  <a:srgbClr val="FB3449"/>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a:t>ENTER TEXT</a:t>
            </a:r>
          </a:p>
        </p:txBody>
      </p:sp>
      <p:sp>
        <p:nvSpPr>
          <p:cNvPr id="9" name="Text Placeholder 5"/>
          <p:cNvSpPr>
            <a:spLocks noGrp="1"/>
          </p:cNvSpPr>
          <p:nvPr>
            <p:ph type="body" sz="quarter" idx="11" hasCustomPrompt="1"/>
          </p:nvPr>
        </p:nvSpPr>
        <p:spPr>
          <a:xfrm>
            <a:off x="2708275" y="2484316"/>
            <a:ext cx="8026400" cy="3121479"/>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a:t>ENTER TEXT</a:t>
            </a:r>
          </a:p>
          <a:p>
            <a:pPr lvl="0"/>
            <a:r>
              <a:rPr lang="en-US"/>
              <a:t>ENTER TEXT</a:t>
            </a:r>
          </a:p>
          <a:p>
            <a:pPr lvl="0"/>
            <a:r>
              <a:rPr lang="en-US"/>
              <a:t>ENTER TEXT</a:t>
            </a:r>
          </a:p>
        </p:txBody>
      </p:sp>
    </p:spTree>
    <p:extLst>
      <p:ext uri="{BB962C8B-B14F-4D97-AF65-F5344CB8AC3E}">
        <p14:creationId xmlns:p14="http://schemas.microsoft.com/office/powerpoint/2010/main" val="356043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chemeClr val="bg1"/>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a:t>STATEMENT TEXT</a:t>
            </a:r>
          </a:p>
          <a:p>
            <a:pPr lvl="0"/>
            <a:r>
              <a:rPr lang="en-US"/>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25858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a:t>HEADER CANNOT RUN OVER MORE THAN ONE LINE</a:t>
            </a:r>
          </a:p>
        </p:txBody>
      </p:sp>
      <p:sp>
        <p:nvSpPr>
          <p:cNvPr id="38" name="Text Placeholder 13"/>
          <p:cNvSpPr>
            <a:spLocks noGrp="1"/>
          </p:cNvSpPr>
          <p:nvPr>
            <p:ph type="body" sz="quarter" idx="35" hasCustomPrompt="1"/>
          </p:nvPr>
        </p:nvSpPr>
        <p:spPr bwMode="gray">
          <a:xfrm>
            <a:off x="992856" y="4878616"/>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51" name="Text Placeholder 13"/>
          <p:cNvSpPr>
            <a:spLocks noGrp="1"/>
          </p:cNvSpPr>
          <p:nvPr>
            <p:ph type="body" sz="quarter" idx="38" hasCustomPrompt="1"/>
          </p:nvPr>
        </p:nvSpPr>
        <p:spPr bwMode="gray">
          <a:xfrm>
            <a:off x="3335556" y="582798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54" name="Text Placeholder 13"/>
          <p:cNvSpPr>
            <a:spLocks noGrp="1"/>
          </p:cNvSpPr>
          <p:nvPr>
            <p:ph type="body" sz="quarter" idx="41" hasCustomPrompt="1"/>
          </p:nvPr>
        </p:nvSpPr>
        <p:spPr bwMode="gray">
          <a:xfrm>
            <a:off x="5678256" y="4878616"/>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57" name="Text Placeholder 13"/>
          <p:cNvSpPr>
            <a:spLocks noGrp="1"/>
          </p:cNvSpPr>
          <p:nvPr>
            <p:ph type="body" sz="quarter" idx="44" hasCustomPrompt="1"/>
          </p:nvPr>
        </p:nvSpPr>
        <p:spPr bwMode="gray">
          <a:xfrm>
            <a:off x="8043996" y="5827980"/>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60" name="Text Placeholder 13"/>
          <p:cNvSpPr>
            <a:spLocks noGrp="1"/>
          </p:cNvSpPr>
          <p:nvPr>
            <p:ph type="body" sz="quarter" idx="47" hasCustomPrompt="1"/>
          </p:nvPr>
        </p:nvSpPr>
        <p:spPr bwMode="gray">
          <a:xfrm>
            <a:off x="10364114" y="4878616"/>
            <a:ext cx="1862578" cy="152078"/>
          </a:xfrm>
        </p:spPr>
        <p:txBody>
          <a:bodyPr anchor="t" anchorCtr="0"/>
          <a:lstStyle>
            <a:lvl1pPr algn="l">
              <a:lnSpc>
                <a:spcPts val="1100"/>
              </a:lnSpc>
              <a:buNone/>
              <a:defRPr sz="1000" b="1" baseline="0">
                <a:solidFill>
                  <a:schemeClr val="tx1"/>
                </a:solidFill>
              </a:defRPr>
            </a:lvl1pPr>
          </a:lstStyle>
          <a:p>
            <a:pPr lvl="0"/>
            <a:r>
              <a:rPr lang="en-GB"/>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a:t>Reference copy </a:t>
            </a:r>
            <a:r>
              <a:rPr lang="en-GB" err="1"/>
              <a:t>lobor</a:t>
            </a:r>
            <a:r>
              <a:rPr lang="en-GB"/>
              <a:t> </a:t>
            </a:r>
            <a:r>
              <a:rPr lang="en-GB" err="1"/>
              <a:t>illiquatue</a:t>
            </a:r>
            <a:r>
              <a:rPr lang="en-GB"/>
              <a:t> </a:t>
            </a:r>
            <a:r>
              <a:rPr lang="en-GB" err="1"/>
              <a:t>facilisi</a:t>
            </a:r>
            <a:endParaRPr lang="en-GB"/>
          </a:p>
        </p:txBody>
      </p:sp>
      <p:sp>
        <p:nvSpPr>
          <p:cNvPr id="24" name="Text Placeholder 3"/>
          <p:cNvSpPr>
            <a:spLocks noGrp="1"/>
          </p:cNvSpPr>
          <p:nvPr>
            <p:ph type="body" sz="quarter" idx="11" hasCustomPrompt="1"/>
          </p:nvPr>
        </p:nvSpPr>
        <p:spPr>
          <a:xfrm>
            <a:off x="10182226" y="7209634"/>
            <a:ext cx="3116263" cy="206082"/>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5" y="1622248"/>
            <a:ext cx="2103118" cy="31073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a:t>
            </a:r>
          </a:p>
          <a:p>
            <a:r>
              <a:rPr lang="en-US"/>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4"/>
            <a:ext cx="2103118" cy="31073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a:t>
            </a:r>
          </a:p>
          <a:p>
            <a:r>
              <a:rPr lang="en-US"/>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8"/>
            <a:ext cx="2103118" cy="31073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a:t>
            </a:r>
          </a:p>
          <a:p>
            <a:r>
              <a:rPr lang="en-US"/>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4"/>
            <a:ext cx="2103118" cy="31073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a:t>
            </a:r>
          </a:p>
          <a:p>
            <a:r>
              <a:rPr lang="en-US"/>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8"/>
            <a:ext cx="2103118" cy="3107375"/>
          </a:xfrm>
          <a:solidFill>
            <a:schemeClr val="accent5"/>
          </a:solidFill>
        </p:spPr>
        <p:txBody>
          <a:bodyPr anchor="t"/>
          <a:lstStyle>
            <a:lvl1pPr algn="ctr">
              <a:lnSpc>
                <a:spcPct val="100000"/>
              </a:lnSpc>
              <a:defRPr sz="1000" b="1" i="1">
                <a:solidFill>
                  <a:schemeClr val="bg1"/>
                </a:solidFill>
              </a:defRPr>
            </a:lvl1pPr>
          </a:lstStyle>
          <a:p>
            <a:r>
              <a:rPr lang="en-US"/>
              <a:t>Drag picture to placeholder </a:t>
            </a:r>
          </a:p>
          <a:p>
            <a:r>
              <a:rPr lang="en-US"/>
              <a:t>or click icon to add</a:t>
            </a:r>
          </a:p>
        </p:txBody>
      </p:sp>
    </p:spTree>
    <p:extLst>
      <p:ext uri="{BB962C8B-B14F-4D97-AF65-F5344CB8AC3E}">
        <p14:creationId xmlns:p14="http://schemas.microsoft.com/office/powerpoint/2010/main" val="101785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04138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61955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6375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76430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224922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a:solidFill>
                <a:schemeClr val="bg1"/>
              </a:solidFill>
            </a:endParaRPr>
          </a:p>
        </p:txBody>
      </p:sp>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pic>
        <p:nvPicPr>
          <p:cNvPr id="2" name="Picture 1">
            <a:extLst>
              <a:ext uri="{FF2B5EF4-FFF2-40B4-BE49-F238E27FC236}">
                <a16:creationId xmlns:a16="http://schemas.microsoft.com/office/drawing/2014/main" id="{97238161-F2E3-0FA5-C32F-B660A85A95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pic>
        <p:nvPicPr>
          <p:cNvPr id="4" name="Picture 6" descr="New KIA Logo Font - forum | dafont.com">
            <a:extLst>
              <a:ext uri="{FF2B5EF4-FFF2-40B4-BE49-F238E27FC236}">
                <a16:creationId xmlns:a16="http://schemas.microsoft.com/office/drawing/2014/main" id="{EC8984D8-4EAA-3F02-8AE0-ABC9F52B8020}"/>
              </a:ext>
            </a:extLst>
          </p:cNvPr>
          <p:cNvPicPr>
            <a:picLocks noChangeAspect="1" noChangeArrowheads="1"/>
          </p:cNvPicPr>
          <p:nvPr userDrawn="1"/>
        </p:nvPicPr>
        <p:blipFill rotWithShape="1">
          <a:blip r:embed="rId3" cstate="print">
            <a:clrChange>
              <a:clrFrom>
                <a:srgbClr val="05141F"/>
              </a:clrFrom>
              <a:clrTo>
                <a:srgbClr val="05141F">
                  <a:alpha val="0"/>
                </a:srgbClr>
              </a:clrTo>
            </a:clrChange>
            <a:extLst>
              <a:ext uri="{28A0092B-C50C-407E-A947-70E740481C1C}">
                <a14:useLocalDpi xmlns:a14="http://schemas.microsoft.com/office/drawing/2010/main" val="0"/>
              </a:ext>
            </a:extLst>
          </a:blip>
          <a:srcRect t="17166" b="16793"/>
          <a:stretch/>
        </p:blipFill>
        <p:spPr bwMode="auto">
          <a:xfrm>
            <a:off x="11461513" y="6865871"/>
            <a:ext cx="1747437" cy="56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8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 Thank you slide">
    <p:spTree>
      <p:nvGrpSpPr>
        <p:cNvPr id="1" name=""/>
        <p:cNvGrpSpPr/>
        <p:nvPr/>
      </p:nvGrpSpPr>
      <p:grpSpPr>
        <a:xfrm>
          <a:off x="0" y="0"/>
          <a:ext cx="0" cy="0"/>
          <a:chOff x="0" y="0"/>
          <a:chExt cx="0" cy="0"/>
        </a:xfrm>
      </p:grpSpPr>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90681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 Thank you slid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add picture</a:t>
            </a: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78118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9098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92053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eader &amp; Footer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3318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97398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953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380155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9705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rgbClr val="FB3449"/>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7250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a:solidFill>
                <a:schemeClr val="bg1"/>
              </a:solidFill>
            </a:endParaRPr>
          </a:p>
        </p:txBody>
      </p:sp>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pic>
        <p:nvPicPr>
          <p:cNvPr id="4" name="Picture 3">
            <a:extLst>
              <a:ext uri="{FF2B5EF4-FFF2-40B4-BE49-F238E27FC236}">
                <a16:creationId xmlns:a16="http://schemas.microsoft.com/office/drawing/2014/main" id="{E5E1A343-CDDF-FA25-79B6-F1B59BB50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pic>
        <p:nvPicPr>
          <p:cNvPr id="5" name="Picture 6" descr="New KIA Logo Font - forum | dafont.com">
            <a:extLst>
              <a:ext uri="{FF2B5EF4-FFF2-40B4-BE49-F238E27FC236}">
                <a16:creationId xmlns:a16="http://schemas.microsoft.com/office/drawing/2014/main" id="{588666C3-220A-7C90-3B7E-CE9DE736D857}"/>
              </a:ext>
            </a:extLst>
          </p:cNvPr>
          <p:cNvPicPr>
            <a:picLocks noChangeAspect="1" noChangeArrowheads="1"/>
          </p:cNvPicPr>
          <p:nvPr userDrawn="1"/>
        </p:nvPicPr>
        <p:blipFill rotWithShape="1">
          <a:blip r:embed="rId3" cstate="print">
            <a:clrChange>
              <a:clrFrom>
                <a:srgbClr val="05141F"/>
              </a:clrFrom>
              <a:clrTo>
                <a:srgbClr val="05141F">
                  <a:alpha val="0"/>
                </a:srgbClr>
              </a:clrTo>
            </a:clrChange>
            <a:extLst>
              <a:ext uri="{28A0092B-C50C-407E-A947-70E740481C1C}">
                <a14:useLocalDpi xmlns:a14="http://schemas.microsoft.com/office/drawing/2010/main" val="0"/>
              </a:ext>
            </a:extLst>
          </a:blip>
          <a:srcRect t="17166" b="16793"/>
          <a:stretch/>
        </p:blipFill>
        <p:spPr bwMode="auto">
          <a:xfrm>
            <a:off x="11461513" y="6865871"/>
            <a:ext cx="1747437" cy="56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40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257085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53052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1999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31350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7819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248050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255578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2"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4209325" y="5228984"/>
            <a:ext cx="5039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05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91345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10583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4" y="360001"/>
            <a:ext cx="12413343" cy="300271"/>
          </a:xfrm>
          <a:prstGeom prst="rect">
            <a:avLst/>
          </a:prstGeom>
          <a:ln>
            <a:noFill/>
          </a:ln>
        </p:spPr>
        <p:txBody>
          <a:bodyPr vert="horz" wrap="none" lIns="0" tIns="0" rIns="0" bIns="0" rtlCol="0" anchor="ctr">
            <a:noAutofit/>
          </a:bodyPr>
          <a:lstStyle>
            <a:lvl1pPr algn="l">
              <a:defRPr sz="2799"/>
            </a:lvl1pPr>
          </a:lstStyle>
          <a:p>
            <a:r>
              <a:rPr lang="en-US"/>
              <a:t>ENTER HEADER TEXT</a:t>
            </a:r>
          </a:p>
        </p:txBody>
      </p:sp>
      <p:sp>
        <p:nvSpPr>
          <p:cNvPr id="5" name="Text Placeholder 18"/>
          <p:cNvSpPr>
            <a:spLocks noGrp="1"/>
          </p:cNvSpPr>
          <p:nvPr>
            <p:ph type="body" sz="quarter" idx="12" hasCustomPrompt="1"/>
          </p:nvPr>
        </p:nvSpPr>
        <p:spPr>
          <a:xfrm>
            <a:off x="233364" y="1039323"/>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4" y="1604715"/>
            <a:ext cx="12413343" cy="1572073"/>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4080065"/>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42577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3750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0576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7"/>
            <a:ext cx="1671832" cy="362395"/>
          </a:xfrm>
          <a:prstGeom prst="rect">
            <a:avLst/>
          </a:prstGeom>
        </p:spPr>
      </p:pic>
    </p:spTree>
    <p:extLst>
      <p:ext uri="{BB962C8B-B14F-4D97-AF65-F5344CB8AC3E}">
        <p14:creationId xmlns:p14="http://schemas.microsoft.com/office/powerpoint/2010/main" val="262212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5210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t>
            </a:r>
            <a:r>
              <a:rPr lang="en-US"/>
              <a:t>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00859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6" name="Text Placeholder 5"/>
          <p:cNvSpPr>
            <a:spLocks noGrp="1"/>
          </p:cNvSpPr>
          <p:nvPr>
            <p:ph type="body" sz="quarter" idx="10" hasCustomPrompt="1"/>
          </p:nvPr>
        </p:nvSpPr>
        <p:spPr>
          <a:xfrm>
            <a:off x="2708275" y="771661"/>
            <a:ext cx="8026400" cy="1231900"/>
          </a:xfrm>
          <a:prstGeom prst="rect">
            <a:avLst/>
          </a:prstGeom>
        </p:spPr>
        <p:txBody>
          <a:bodyPr/>
          <a:lstStyle>
            <a:lvl1pPr algn="ctr">
              <a:lnSpc>
                <a:spcPct val="100000"/>
              </a:lnSpc>
              <a:defRPr sz="7999" baseline="0">
                <a:solidFill>
                  <a:srgbClr val="FB3449"/>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a:t>ENTER TEXT</a:t>
            </a:r>
          </a:p>
        </p:txBody>
      </p:sp>
      <p:sp>
        <p:nvSpPr>
          <p:cNvPr id="9" name="Text Placeholder 5"/>
          <p:cNvSpPr>
            <a:spLocks noGrp="1"/>
          </p:cNvSpPr>
          <p:nvPr>
            <p:ph type="body" sz="quarter" idx="11" hasCustomPrompt="1"/>
          </p:nvPr>
        </p:nvSpPr>
        <p:spPr>
          <a:xfrm>
            <a:off x="2708275" y="2484316"/>
            <a:ext cx="8026400" cy="3121479"/>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a:t>ENTER TEXT</a:t>
            </a:r>
          </a:p>
          <a:p>
            <a:pPr lvl="0"/>
            <a:r>
              <a:rPr lang="en-US"/>
              <a:t>ENTER TEXT</a:t>
            </a:r>
          </a:p>
          <a:p>
            <a:pPr lvl="0"/>
            <a:r>
              <a:rPr lang="en-US"/>
              <a:t>ENTER TEXT</a:t>
            </a:r>
          </a:p>
        </p:txBody>
      </p:sp>
    </p:spTree>
    <p:extLst>
      <p:ext uri="{BB962C8B-B14F-4D97-AF65-F5344CB8AC3E}">
        <p14:creationId xmlns:p14="http://schemas.microsoft.com/office/powerpoint/2010/main" val="410673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843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6425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rgbClr val="FB3449"/>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a:t>ENTER TEXT</a:t>
            </a:r>
          </a:p>
        </p:txBody>
      </p:sp>
      <p:sp>
        <p:nvSpPr>
          <p:cNvPr id="9"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a:t>ENTER TEXT</a:t>
            </a:r>
          </a:p>
          <a:p>
            <a:pPr lvl="0"/>
            <a:r>
              <a:rPr lang="en-US"/>
              <a:t>ENTER TEXT</a:t>
            </a:r>
          </a:p>
          <a:p>
            <a:pPr lvl="0"/>
            <a:r>
              <a:rPr lang="en-US"/>
              <a:t>ENTER TEXT</a:t>
            </a:r>
          </a:p>
        </p:txBody>
      </p:sp>
    </p:spTree>
    <p:extLst>
      <p:ext uri="{BB962C8B-B14F-4D97-AF65-F5344CB8AC3E}">
        <p14:creationId xmlns:p14="http://schemas.microsoft.com/office/powerpoint/2010/main" val="188400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280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1"/>
            <a:ext cx="12413343" cy="297158"/>
          </a:xfrm>
        </p:spPr>
        <p:txBody>
          <a:bodyPr/>
          <a:lstStyle/>
          <a:p>
            <a:r>
              <a:rPr lang="en-US"/>
              <a:t>HEADER CANNOT RUN OVER MORE THAN ONE LINE</a:t>
            </a:r>
          </a:p>
        </p:txBody>
      </p:sp>
      <p:sp>
        <p:nvSpPr>
          <p:cNvPr id="9"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a:t>Sub copy line can run to a maximum of two lines</a:t>
            </a:r>
          </a:p>
        </p:txBody>
      </p:sp>
      <p:sp>
        <p:nvSpPr>
          <p:cNvPr id="7" name="Text Placeholder 13"/>
          <p:cNvSpPr>
            <a:spLocks noGrp="1"/>
          </p:cNvSpPr>
          <p:nvPr>
            <p:ph type="body" sz="quarter" idx="16" hasCustomPrompt="1"/>
          </p:nvPr>
        </p:nvSpPr>
        <p:spPr bwMode="gray">
          <a:xfrm>
            <a:off x="270000" y="1371820"/>
            <a:ext cx="8259575" cy="214059"/>
          </a:xfrm>
        </p:spPr>
        <p:txBody>
          <a:bodyPr anchor="t" anchorCtr="0"/>
          <a:lstStyle>
            <a:lvl1pPr>
              <a:lnSpc>
                <a:spcPts val="1500"/>
              </a:lnSpc>
              <a:buNone/>
              <a:defRPr sz="1400" b="1" baseline="0">
                <a:solidFill>
                  <a:schemeClr val="bg1"/>
                </a:solidFill>
              </a:defRPr>
            </a:lvl1pPr>
          </a:lstStyle>
          <a:p>
            <a:pPr lvl="0"/>
            <a:r>
              <a:rPr lang="en-GB"/>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a:t>Secondary Information</a:t>
            </a:r>
          </a:p>
        </p:txBody>
      </p:sp>
      <p:sp>
        <p:nvSpPr>
          <p:cNvPr id="3" name="Content Placeholder 2"/>
          <p:cNvSpPr>
            <a:spLocks noGrp="1"/>
          </p:cNvSpPr>
          <p:nvPr>
            <p:ph idx="1" hasCustomPrompt="1"/>
          </p:nvPr>
        </p:nvSpPr>
        <p:spPr bwMode="gray">
          <a:xfrm>
            <a:off x="270001" y="2030283"/>
            <a:ext cx="8426275" cy="4210169"/>
          </a:xfrm>
        </p:spPr>
        <p:txBody>
          <a:bodyPr/>
          <a:lstStyle>
            <a:lvl1pPr>
              <a:lnSpc>
                <a:spcPts val="1999"/>
              </a:lnSpc>
              <a:defRPr sz="1799">
                <a:solidFill>
                  <a:schemeClr val="tx2"/>
                </a:solidFill>
              </a:defRPr>
            </a:lvl1pPr>
            <a:lvl2pPr>
              <a:lnSpc>
                <a:spcPts val="1999"/>
              </a:lnSpc>
              <a:defRPr sz="1799"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a:t>Larger Section Title</a:t>
            </a:r>
          </a:p>
          <a:p>
            <a:pPr lvl="1"/>
            <a:r>
              <a:rPr lang="en-US"/>
              <a:t>Larger body copy</a:t>
            </a:r>
          </a:p>
          <a:p>
            <a:pPr lvl="2"/>
            <a:r>
              <a:rPr lang="en-US"/>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a:t>Smaller body copy</a:t>
            </a:r>
          </a:p>
          <a:p>
            <a:pPr lvl="4"/>
            <a:r>
              <a:rPr lang="en-US"/>
              <a:t>Reference copy and </a:t>
            </a:r>
            <a:r>
              <a:rPr lang="en-US" err="1"/>
              <a:t>infographic</a:t>
            </a:r>
            <a:r>
              <a:rPr lang="en-US"/>
              <a:t> label</a:t>
            </a:r>
          </a:p>
        </p:txBody>
      </p:sp>
      <p:sp>
        <p:nvSpPr>
          <p:cNvPr id="11" name="Text Placeholder 3"/>
          <p:cNvSpPr>
            <a:spLocks noGrp="1"/>
          </p:cNvSpPr>
          <p:nvPr>
            <p:ph type="body" sz="quarter" idx="11" hasCustomPrompt="1"/>
          </p:nvPr>
        </p:nvSpPr>
        <p:spPr>
          <a:xfrm>
            <a:off x="10182225" y="7209083"/>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6219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a:t>Sub copy line can run to a maximum of two lines</a:t>
            </a:r>
          </a:p>
        </p:txBody>
      </p:sp>
    </p:spTree>
    <p:extLst>
      <p:ext uri="{BB962C8B-B14F-4D97-AF65-F5344CB8AC3E}">
        <p14:creationId xmlns:p14="http://schemas.microsoft.com/office/powerpoint/2010/main" val="370433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rgbClr val="FB3449"/>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9465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10254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108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65985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0381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80180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206279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82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2"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4209325" y="5228984"/>
            <a:ext cx="5039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671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7026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46051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4198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7"/>
            <a:ext cx="1671832" cy="362395"/>
          </a:xfrm>
          <a:prstGeom prst="rect">
            <a:avLst/>
          </a:prstGeom>
        </p:spPr>
      </p:pic>
    </p:spTree>
    <p:extLst>
      <p:ext uri="{BB962C8B-B14F-4D97-AF65-F5344CB8AC3E}">
        <p14:creationId xmlns:p14="http://schemas.microsoft.com/office/powerpoint/2010/main" val="75013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5699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72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t>
            </a:r>
            <a:r>
              <a:rPr lang="en-US"/>
              <a:t>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1183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827852"/>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4507174"/>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5072566"/>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52869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68216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60000"/>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1039322"/>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1604714"/>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211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341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672120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 name="Picture Placeholder 4"/>
          <p:cNvSpPr>
            <a:spLocks noGrp="1"/>
          </p:cNvSpPr>
          <p:nvPr>
            <p:ph type="pic" sz="quarter" idx="14"/>
          </p:nvPr>
        </p:nvSpPr>
        <p:spPr>
          <a:xfrm>
            <a:off x="6721750" y="0"/>
            <a:ext cx="6721200" cy="3481199"/>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94745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33362" y="1074271"/>
            <a:ext cx="6746557" cy="6486992"/>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7695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0"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13443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33363"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6452521"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6557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7"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67803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33218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10271204" y="4708173"/>
            <a:ext cx="2909778" cy="19304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72947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90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330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4244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5601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703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11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5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151453" y="5037339"/>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a:t>ENTER HEADER TEXT</a:t>
            </a:r>
            <a:endParaRPr lang="en-US" dirty="0"/>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35819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0"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2"/>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7"/>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845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53654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378360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8"/>
          </p:nvPr>
        </p:nvSpPr>
        <p:spPr>
          <a:xfrm>
            <a:off x="6713030" y="3777663"/>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Title Placeholder 1"/>
          <p:cNvSpPr>
            <a:spLocks noGrp="1"/>
          </p:cNvSpPr>
          <p:nvPr>
            <p:ph type="title" hasCustomPrompt="1"/>
          </p:nvPr>
        </p:nvSpPr>
        <p:spPr bwMode="gray">
          <a:xfrm>
            <a:off x="210851" y="373731"/>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210214" y="1044126"/>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0214" y="1626856"/>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527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1072076"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921474"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8768107"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5"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1730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Picture Placeholder 7"/>
          <p:cNvSpPr>
            <a:spLocks noGrp="1"/>
          </p:cNvSpPr>
          <p:nvPr>
            <p:ph type="pic" sz="quarter" idx="14"/>
          </p:nvPr>
        </p:nvSpPr>
        <p:spPr>
          <a:xfrm>
            <a:off x="1074842"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921475"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8768108"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3"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060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897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262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40172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21"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5184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6"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846293"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35" hasCustomPrompt="1"/>
          </p:nvPr>
        </p:nvSpPr>
        <p:spPr>
          <a:xfrm>
            <a:off x="10606929" y="622565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945963" y="6225651"/>
            <a:ext cx="1906613" cy="364953"/>
          </a:xfrm>
          <a:prstGeom prst="rect">
            <a:avLst/>
          </a:prstGeom>
        </p:spPr>
        <p:txBody>
          <a:bodyPr lIns="0" tIns="0" rIns="0" bIns="0"/>
          <a:lstStyle>
            <a:lvl1pPr algn="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0535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6"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20"/>
          </p:nvPr>
        </p:nvSpPr>
        <p:spPr>
          <a:xfrm>
            <a:off x="5620215"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Title Placeholder 1"/>
          <p:cNvSpPr>
            <a:spLocks noGrp="1"/>
          </p:cNvSpPr>
          <p:nvPr>
            <p:ph type="title" hasCustomPrompt="1"/>
          </p:nvPr>
        </p:nvSpPr>
        <p:spPr bwMode="gray">
          <a:xfrm>
            <a:off x="9333571" y="234000"/>
            <a:ext cx="401666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170165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5"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4478949"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20"/>
          </p:nvPr>
        </p:nvSpPr>
        <p:spPr>
          <a:xfrm>
            <a:off x="10099164"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itle Placeholder 1"/>
          <p:cNvSpPr>
            <a:spLocks noGrp="1"/>
          </p:cNvSpPr>
          <p:nvPr>
            <p:ph type="title" hasCustomPrompt="1"/>
          </p:nvPr>
        </p:nvSpPr>
        <p:spPr bwMode="gray">
          <a:xfrm>
            <a:off x="234001" y="234000"/>
            <a:ext cx="3910160"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233363" y="904395"/>
            <a:ext cx="3910798"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33364" y="1487125"/>
            <a:ext cx="3792572" cy="4110753"/>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302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43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Picture Placeholder 5"/>
          <p:cNvSpPr>
            <a:spLocks noGrp="1"/>
          </p:cNvSpPr>
          <p:nvPr>
            <p:ph type="pic" sz="quarter" idx="21"/>
          </p:nvPr>
        </p:nvSpPr>
        <p:spPr>
          <a:xfrm>
            <a:off x="10795378"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Picture Placeholder 5"/>
          <p:cNvSpPr>
            <a:spLocks noGrp="1"/>
          </p:cNvSpPr>
          <p:nvPr>
            <p:ph type="pic" sz="quarter" idx="22"/>
          </p:nvPr>
        </p:nvSpPr>
        <p:spPr>
          <a:xfrm>
            <a:off x="10795378"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2" name="Picture Placeholder 5"/>
          <p:cNvSpPr>
            <a:spLocks noGrp="1"/>
          </p:cNvSpPr>
          <p:nvPr>
            <p:ph type="pic" sz="quarter" idx="24"/>
          </p:nvPr>
        </p:nvSpPr>
        <p:spPr>
          <a:xfrm>
            <a:off x="0" y="0"/>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4" name="Title Placeholder 1"/>
          <p:cNvSpPr>
            <a:spLocks noGrp="1"/>
          </p:cNvSpPr>
          <p:nvPr>
            <p:ph type="title" hasCustomPrompt="1"/>
          </p:nvPr>
        </p:nvSpPr>
        <p:spPr bwMode="gray">
          <a:xfrm>
            <a:off x="7259163" y="234000"/>
            <a:ext cx="2994652"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7022424" y="904395"/>
            <a:ext cx="3468130"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8" name="Text Placeholder 21"/>
          <p:cNvSpPr>
            <a:spLocks noGrp="1"/>
          </p:cNvSpPr>
          <p:nvPr>
            <p:ph type="body" sz="quarter" idx="13" hasCustomPrompt="1"/>
          </p:nvPr>
        </p:nvSpPr>
        <p:spPr>
          <a:xfrm>
            <a:off x="7022425" y="1497249"/>
            <a:ext cx="3468129" cy="41107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258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7354"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6190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804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81119"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8143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503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5536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5600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884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5316"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595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46268"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3538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35267"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35904"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36219"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98497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79975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0044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8206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0"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763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424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648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1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1732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651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6243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16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875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988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1001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6866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65102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74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a:solidFill>
                <a:schemeClr val="bg1"/>
              </a:solidFill>
            </a:endParaRPr>
          </a:p>
        </p:txBody>
      </p:sp>
      <p:sp>
        <p:nvSpPr>
          <p:cNvPr id="10"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
        <p:nvSpPr>
          <p:cNvPr id="19"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21"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pic>
        <p:nvPicPr>
          <p:cNvPr id="2" name="Picture 1">
            <a:extLst>
              <a:ext uri="{FF2B5EF4-FFF2-40B4-BE49-F238E27FC236}">
                <a16:creationId xmlns:a16="http://schemas.microsoft.com/office/drawing/2014/main" id="{97238161-F2E3-0FA5-C32F-B660A85A95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pic>
        <p:nvPicPr>
          <p:cNvPr id="4" name="Picture 6" descr="New KIA Logo Font - forum | dafont.com">
            <a:extLst>
              <a:ext uri="{FF2B5EF4-FFF2-40B4-BE49-F238E27FC236}">
                <a16:creationId xmlns:a16="http://schemas.microsoft.com/office/drawing/2014/main" id="{EC8984D8-4EAA-3F02-8AE0-ABC9F52B8020}"/>
              </a:ext>
            </a:extLst>
          </p:cNvPr>
          <p:cNvPicPr>
            <a:picLocks noChangeAspect="1" noChangeArrowheads="1"/>
          </p:cNvPicPr>
          <p:nvPr userDrawn="1"/>
        </p:nvPicPr>
        <p:blipFill rotWithShape="1">
          <a:blip r:embed="rId3" cstate="print">
            <a:clrChange>
              <a:clrFrom>
                <a:srgbClr val="05141F"/>
              </a:clrFrom>
              <a:clrTo>
                <a:srgbClr val="05141F">
                  <a:alpha val="0"/>
                </a:srgbClr>
              </a:clrTo>
            </a:clrChange>
            <a:extLst>
              <a:ext uri="{28A0092B-C50C-407E-A947-70E740481C1C}">
                <a14:useLocalDpi xmlns:a14="http://schemas.microsoft.com/office/drawing/2010/main" val="0"/>
              </a:ext>
            </a:extLst>
          </a:blip>
          <a:srcRect t="17166" b="16793"/>
          <a:stretch/>
        </p:blipFill>
        <p:spPr bwMode="auto">
          <a:xfrm>
            <a:off x="11461515" y="6865872"/>
            <a:ext cx="1747437" cy="56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70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001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12015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1238" y="-1"/>
            <a:ext cx="4480475" cy="37800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4" name="Picture Placeholder 9"/>
          <p:cNvSpPr>
            <a:spLocks noGrp="1"/>
          </p:cNvSpPr>
          <p:nvPr>
            <p:ph type="pic" sz="quarter" idx="17"/>
          </p:nvPr>
        </p:nvSpPr>
        <p:spPr>
          <a:xfrm>
            <a:off x="4482000" y="3779999"/>
            <a:ext cx="4480475" cy="3780000"/>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8225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2762" y="6965458"/>
            <a:ext cx="1677426" cy="363608"/>
          </a:xfrm>
          <a:prstGeom prst="rect">
            <a:avLst/>
          </a:prstGeom>
        </p:spPr>
      </p:pic>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71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46811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63936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3827853"/>
            <a:ext cx="12413343" cy="300271"/>
          </a:xfrm>
          <a:prstGeom prst="rect">
            <a:avLst/>
          </a:prstGeom>
          <a:ln>
            <a:noFill/>
          </a:ln>
        </p:spPr>
        <p:txBody>
          <a:bodyPr vert="horz" wrap="none" lIns="0" tIns="0" rIns="0" bIns="0" rtlCol="0" anchor="ctr">
            <a:noAutofit/>
          </a:bodyPr>
          <a:lstStyle>
            <a:lvl1pPr algn="ctr">
              <a:defRPr sz="2799"/>
            </a:lvl1pPr>
          </a:lstStyle>
          <a:p>
            <a:r>
              <a:rPr lang="en-US"/>
              <a:t>ENTER HEADER TEXT</a:t>
            </a:r>
          </a:p>
        </p:txBody>
      </p:sp>
      <p:sp>
        <p:nvSpPr>
          <p:cNvPr id="5" name="Text Placeholder 18"/>
          <p:cNvSpPr>
            <a:spLocks noGrp="1"/>
          </p:cNvSpPr>
          <p:nvPr>
            <p:ph type="body" sz="quarter" idx="12" hasCustomPrompt="1"/>
          </p:nvPr>
        </p:nvSpPr>
        <p:spPr>
          <a:xfrm>
            <a:off x="514805" y="4507175"/>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514805" y="5072567"/>
            <a:ext cx="12413343" cy="1572073"/>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64400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4" y="3827853"/>
            <a:ext cx="12413343" cy="300271"/>
          </a:xfrm>
          <a:prstGeom prst="rect">
            <a:avLst/>
          </a:prstGeom>
          <a:ln>
            <a:noFill/>
          </a:ln>
        </p:spPr>
        <p:txBody>
          <a:bodyPr vert="horz" wrap="none" lIns="0" tIns="0" rIns="0" bIns="0" rtlCol="0" anchor="ctr">
            <a:noAutofit/>
          </a:bodyPr>
          <a:lstStyle>
            <a:lvl1pPr algn="l">
              <a:defRPr sz="2799"/>
            </a:lvl1pPr>
          </a:lstStyle>
          <a:p>
            <a:r>
              <a:rPr lang="en-US"/>
              <a:t>ENTER HEADER TEXT</a:t>
            </a:r>
          </a:p>
        </p:txBody>
      </p:sp>
      <p:sp>
        <p:nvSpPr>
          <p:cNvPr id="5" name="Text Placeholder 18"/>
          <p:cNvSpPr>
            <a:spLocks noGrp="1"/>
          </p:cNvSpPr>
          <p:nvPr>
            <p:ph type="body" sz="quarter" idx="12" hasCustomPrompt="1"/>
          </p:nvPr>
        </p:nvSpPr>
        <p:spPr>
          <a:xfrm>
            <a:off x="233364" y="4507175"/>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4" y="5072567"/>
            <a:ext cx="12413343" cy="1572073"/>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6255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360001"/>
            <a:ext cx="12413343" cy="300271"/>
          </a:xfrm>
          <a:prstGeom prst="rect">
            <a:avLst/>
          </a:prstGeom>
          <a:ln>
            <a:noFill/>
          </a:ln>
        </p:spPr>
        <p:txBody>
          <a:bodyPr vert="horz" wrap="none" lIns="0" tIns="0" rIns="0" bIns="0" rtlCol="0" anchor="ctr">
            <a:noAutofit/>
          </a:bodyPr>
          <a:lstStyle>
            <a:lvl1pPr algn="ctr">
              <a:defRPr sz="2799"/>
            </a:lvl1pPr>
          </a:lstStyle>
          <a:p>
            <a:r>
              <a:rPr lang="en-US"/>
              <a:t>ENTER HEADER TEXT</a:t>
            </a:r>
          </a:p>
        </p:txBody>
      </p:sp>
      <p:sp>
        <p:nvSpPr>
          <p:cNvPr id="5" name="Text Placeholder 18"/>
          <p:cNvSpPr>
            <a:spLocks noGrp="1"/>
          </p:cNvSpPr>
          <p:nvPr>
            <p:ph type="body" sz="quarter" idx="12" hasCustomPrompt="1"/>
          </p:nvPr>
        </p:nvSpPr>
        <p:spPr>
          <a:xfrm>
            <a:off x="514805" y="1039323"/>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514805" y="1604715"/>
            <a:ext cx="12413343" cy="1572073"/>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4080065"/>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48749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4" y="360001"/>
            <a:ext cx="12413343" cy="300271"/>
          </a:xfrm>
          <a:prstGeom prst="rect">
            <a:avLst/>
          </a:prstGeom>
          <a:ln>
            <a:noFill/>
          </a:ln>
        </p:spPr>
        <p:txBody>
          <a:bodyPr vert="horz" wrap="none" lIns="0" tIns="0" rIns="0" bIns="0" rtlCol="0" anchor="ctr">
            <a:noAutofit/>
          </a:bodyPr>
          <a:lstStyle>
            <a:lvl1pPr algn="l">
              <a:defRPr sz="2799"/>
            </a:lvl1pPr>
          </a:lstStyle>
          <a:p>
            <a:r>
              <a:rPr lang="en-US"/>
              <a:t>ENTER HEADER TEXT</a:t>
            </a:r>
          </a:p>
        </p:txBody>
      </p:sp>
      <p:sp>
        <p:nvSpPr>
          <p:cNvPr id="5" name="Text Placeholder 18"/>
          <p:cNvSpPr>
            <a:spLocks noGrp="1"/>
          </p:cNvSpPr>
          <p:nvPr>
            <p:ph type="body" sz="quarter" idx="12" hasCustomPrompt="1"/>
          </p:nvPr>
        </p:nvSpPr>
        <p:spPr>
          <a:xfrm>
            <a:off x="233364" y="1039323"/>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4" y="1604715"/>
            <a:ext cx="12413343" cy="1572073"/>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4080065"/>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27857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ags" Target="../tags/tag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oleObject" Target="../embeddings/oleObject4.bin"/><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6.xml"/><Relationship Id="rId117" Type="http://schemas.openxmlformats.org/officeDocument/2006/relationships/oleObject" Target="../embeddings/oleObject6.bin"/><Relationship Id="rId21" Type="http://schemas.openxmlformats.org/officeDocument/2006/relationships/slideLayout" Target="../slideLayouts/slideLayout61.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63" Type="http://schemas.openxmlformats.org/officeDocument/2006/relationships/slideLayout" Target="../slideLayouts/slideLayout103.xml"/><Relationship Id="rId68" Type="http://schemas.openxmlformats.org/officeDocument/2006/relationships/slideLayout" Target="../slideLayouts/slideLayout108.xml"/><Relationship Id="rId84" Type="http://schemas.openxmlformats.org/officeDocument/2006/relationships/slideLayout" Target="../slideLayouts/slideLayout124.xml"/><Relationship Id="rId89" Type="http://schemas.openxmlformats.org/officeDocument/2006/relationships/slideLayout" Target="../slideLayouts/slideLayout129.xml"/><Relationship Id="rId112" Type="http://schemas.openxmlformats.org/officeDocument/2006/relationships/slideLayout" Target="../slideLayouts/slideLayout152.xml"/><Relationship Id="rId16" Type="http://schemas.openxmlformats.org/officeDocument/2006/relationships/slideLayout" Target="../slideLayouts/slideLayout56.xml"/><Relationship Id="rId107" Type="http://schemas.openxmlformats.org/officeDocument/2006/relationships/slideLayout" Target="../slideLayouts/slideLayout147.xml"/><Relationship Id="rId11" Type="http://schemas.openxmlformats.org/officeDocument/2006/relationships/slideLayout" Target="../slideLayouts/slideLayout51.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53" Type="http://schemas.openxmlformats.org/officeDocument/2006/relationships/slideLayout" Target="../slideLayouts/slideLayout93.xml"/><Relationship Id="rId58" Type="http://schemas.openxmlformats.org/officeDocument/2006/relationships/slideLayout" Target="../slideLayouts/slideLayout98.xml"/><Relationship Id="rId74" Type="http://schemas.openxmlformats.org/officeDocument/2006/relationships/slideLayout" Target="../slideLayouts/slideLayout114.xml"/><Relationship Id="rId79" Type="http://schemas.openxmlformats.org/officeDocument/2006/relationships/slideLayout" Target="../slideLayouts/slideLayout119.xml"/><Relationship Id="rId102" Type="http://schemas.openxmlformats.org/officeDocument/2006/relationships/slideLayout" Target="../slideLayouts/slideLayout142.xml"/><Relationship Id="rId5" Type="http://schemas.openxmlformats.org/officeDocument/2006/relationships/slideLayout" Target="../slideLayouts/slideLayout45.xml"/><Relationship Id="rId90" Type="http://schemas.openxmlformats.org/officeDocument/2006/relationships/slideLayout" Target="../slideLayouts/slideLayout130.xml"/><Relationship Id="rId95" Type="http://schemas.openxmlformats.org/officeDocument/2006/relationships/slideLayout" Target="../slideLayouts/slideLayout135.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64" Type="http://schemas.openxmlformats.org/officeDocument/2006/relationships/slideLayout" Target="../slideLayouts/slideLayout104.xml"/><Relationship Id="rId69" Type="http://schemas.openxmlformats.org/officeDocument/2006/relationships/slideLayout" Target="../slideLayouts/slideLayout109.xml"/><Relationship Id="rId113" Type="http://schemas.openxmlformats.org/officeDocument/2006/relationships/slideLayout" Target="../slideLayouts/slideLayout153.xml"/><Relationship Id="rId118" Type="http://schemas.openxmlformats.org/officeDocument/2006/relationships/image" Target="../media/image1.emf"/><Relationship Id="rId80" Type="http://schemas.openxmlformats.org/officeDocument/2006/relationships/slideLayout" Target="../slideLayouts/slideLayout120.xml"/><Relationship Id="rId85" Type="http://schemas.openxmlformats.org/officeDocument/2006/relationships/slideLayout" Target="../slideLayouts/slideLayout125.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59" Type="http://schemas.openxmlformats.org/officeDocument/2006/relationships/slideLayout" Target="../slideLayouts/slideLayout99.xml"/><Relationship Id="rId103" Type="http://schemas.openxmlformats.org/officeDocument/2006/relationships/slideLayout" Target="../slideLayouts/slideLayout143.xml"/><Relationship Id="rId108" Type="http://schemas.openxmlformats.org/officeDocument/2006/relationships/slideLayout" Target="../slideLayouts/slideLayout148.xml"/><Relationship Id="rId54" Type="http://schemas.openxmlformats.org/officeDocument/2006/relationships/slideLayout" Target="../slideLayouts/slideLayout94.xml"/><Relationship Id="rId70" Type="http://schemas.openxmlformats.org/officeDocument/2006/relationships/slideLayout" Target="../slideLayouts/slideLayout110.xml"/><Relationship Id="rId75" Type="http://schemas.openxmlformats.org/officeDocument/2006/relationships/slideLayout" Target="../slideLayouts/slideLayout115.xml"/><Relationship Id="rId91" Type="http://schemas.openxmlformats.org/officeDocument/2006/relationships/slideLayout" Target="../slideLayouts/slideLayout131.xml"/><Relationship Id="rId96" Type="http://schemas.openxmlformats.org/officeDocument/2006/relationships/slideLayout" Target="../slideLayouts/slideLayout13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49" Type="http://schemas.openxmlformats.org/officeDocument/2006/relationships/slideLayout" Target="../slideLayouts/slideLayout89.xml"/><Relationship Id="rId114" Type="http://schemas.openxmlformats.org/officeDocument/2006/relationships/slideLayout" Target="../slideLayouts/slideLayout154.xml"/><Relationship Id="rId10" Type="http://schemas.openxmlformats.org/officeDocument/2006/relationships/slideLayout" Target="../slideLayouts/slideLayout50.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60" Type="http://schemas.openxmlformats.org/officeDocument/2006/relationships/slideLayout" Target="../slideLayouts/slideLayout100.xml"/><Relationship Id="rId65" Type="http://schemas.openxmlformats.org/officeDocument/2006/relationships/slideLayout" Target="../slideLayouts/slideLayout105.xml"/><Relationship Id="rId73" Type="http://schemas.openxmlformats.org/officeDocument/2006/relationships/slideLayout" Target="../slideLayouts/slideLayout113.xml"/><Relationship Id="rId78" Type="http://schemas.openxmlformats.org/officeDocument/2006/relationships/slideLayout" Target="../slideLayouts/slideLayout118.xml"/><Relationship Id="rId81" Type="http://schemas.openxmlformats.org/officeDocument/2006/relationships/slideLayout" Target="../slideLayouts/slideLayout121.xml"/><Relationship Id="rId86" Type="http://schemas.openxmlformats.org/officeDocument/2006/relationships/slideLayout" Target="../slideLayouts/slideLayout126.xml"/><Relationship Id="rId94" Type="http://schemas.openxmlformats.org/officeDocument/2006/relationships/slideLayout" Target="../slideLayouts/slideLayout134.xml"/><Relationship Id="rId99" Type="http://schemas.openxmlformats.org/officeDocument/2006/relationships/slideLayout" Target="../slideLayouts/slideLayout139.xml"/><Relationship Id="rId101" Type="http://schemas.openxmlformats.org/officeDocument/2006/relationships/slideLayout" Target="../slideLayouts/slideLayout14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9" Type="http://schemas.openxmlformats.org/officeDocument/2006/relationships/slideLayout" Target="../slideLayouts/slideLayout79.xml"/><Relationship Id="rId109" Type="http://schemas.openxmlformats.org/officeDocument/2006/relationships/slideLayout" Target="../slideLayouts/slideLayout149.xml"/><Relationship Id="rId34" Type="http://schemas.openxmlformats.org/officeDocument/2006/relationships/slideLayout" Target="../slideLayouts/slideLayout74.xml"/><Relationship Id="rId50" Type="http://schemas.openxmlformats.org/officeDocument/2006/relationships/slideLayout" Target="../slideLayouts/slideLayout90.xml"/><Relationship Id="rId55" Type="http://schemas.openxmlformats.org/officeDocument/2006/relationships/slideLayout" Target="../slideLayouts/slideLayout95.xml"/><Relationship Id="rId76" Type="http://schemas.openxmlformats.org/officeDocument/2006/relationships/slideLayout" Target="../slideLayouts/slideLayout116.xml"/><Relationship Id="rId97" Type="http://schemas.openxmlformats.org/officeDocument/2006/relationships/slideLayout" Target="../slideLayouts/slideLayout137.xml"/><Relationship Id="rId104" Type="http://schemas.openxmlformats.org/officeDocument/2006/relationships/slideLayout" Target="../slideLayouts/slideLayout144.xml"/><Relationship Id="rId7" Type="http://schemas.openxmlformats.org/officeDocument/2006/relationships/slideLayout" Target="../slideLayouts/slideLayout47.xml"/><Relationship Id="rId71" Type="http://schemas.openxmlformats.org/officeDocument/2006/relationships/slideLayout" Target="../slideLayouts/slideLayout111.xml"/><Relationship Id="rId92" Type="http://schemas.openxmlformats.org/officeDocument/2006/relationships/slideLayout" Target="../slideLayouts/slideLayout132.xml"/><Relationship Id="rId2" Type="http://schemas.openxmlformats.org/officeDocument/2006/relationships/slideLayout" Target="../slideLayouts/slideLayout42.xml"/><Relationship Id="rId29" Type="http://schemas.openxmlformats.org/officeDocument/2006/relationships/slideLayout" Target="../slideLayouts/slideLayout69.xml"/><Relationship Id="rId24" Type="http://schemas.openxmlformats.org/officeDocument/2006/relationships/slideLayout" Target="../slideLayouts/slideLayout64.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66" Type="http://schemas.openxmlformats.org/officeDocument/2006/relationships/slideLayout" Target="../slideLayouts/slideLayout106.xml"/><Relationship Id="rId87" Type="http://schemas.openxmlformats.org/officeDocument/2006/relationships/slideLayout" Target="../slideLayouts/slideLayout127.xml"/><Relationship Id="rId110" Type="http://schemas.openxmlformats.org/officeDocument/2006/relationships/slideLayout" Target="../slideLayouts/slideLayout150.xml"/><Relationship Id="rId115" Type="http://schemas.openxmlformats.org/officeDocument/2006/relationships/theme" Target="../theme/theme3.xml"/><Relationship Id="rId61" Type="http://schemas.openxmlformats.org/officeDocument/2006/relationships/slideLayout" Target="../slideLayouts/slideLayout101.xml"/><Relationship Id="rId82" Type="http://schemas.openxmlformats.org/officeDocument/2006/relationships/slideLayout" Target="../slideLayouts/slideLayout122.xml"/><Relationship Id="rId19" Type="http://schemas.openxmlformats.org/officeDocument/2006/relationships/slideLayout" Target="../slideLayouts/slideLayout59.xml"/><Relationship Id="rId14" Type="http://schemas.openxmlformats.org/officeDocument/2006/relationships/slideLayout" Target="../slideLayouts/slideLayout54.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56" Type="http://schemas.openxmlformats.org/officeDocument/2006/relationships/slideLayout" Target="../slideLayouts/slideLayout96.xml"/><Relationship Id="rId77" Type="http://schemas.openxmlformats.org/officeDocument/2006/relationships/slideLayout" Target="../slideLayouts/slideLayout117.xml"/><Relationship Id="rId100" Type="http://schemas.openxmlformats.org/officeDocument/2006/relationships/slideLayout" Target="../slideLayouts/slideLayout140.xml"/><Relationship Id="rId105" Type="http://schemas.openxmlformats.org/officeDocument/2006/relationships/slideLayout" Target="../slideLayouts/slideLayout145.xml"/><Relationship Id="rId8" Type="http://schemas.openxmlformats.org/officeDocument/2006/relationships/slideLayout" Target="../slideLayouts/slideLayout48.xml"/><Relationship Id="rId51" Type="http://schemas.openxmlformats.org/officeDocument/2006/relationships/slideLayout" Target="../slideLayouts/slideLayout91.xml"/><Relationship Id="rId72" Type="http://schemas.openxmlformats.org/officeDocument/2006/relationships/slideLayout" Target="../slideLayouts/slideLayout112.xml"/><Relationship Id="rId93" Type="http://schemas.openxmlformats.org/officeDocument/2006/relationships/slideLayout" Target="../slideLayouts/slideLayout133.xml"/><Relationship Id="rId98" Type="http://schemas.openxmlformats.org/officeDocument/2006/relationships/slideLayout" Target="../slideLayouts/slideLayout138.xml"/><Relationship Id="rId3" Type="http://schemas.openxmlformats.org/officeDocument/2006/relationships/slideLayout" Target="../slideLayouts/slideLayout43.xml"/><Relationship Id="rId25" Type="http://schemas.openxmlformats.org/officeDocument/2006/relationships/slideLayout" Target="../slideLayouts/slideLayout65.xml"/><Relationship Id="rId46" Type="http://schemas.openxmlformats.org/officeDocument/2006/relationships/slideLayout" Target="../slideLayouts/slideLayout86.xml"/><Relationship Id="rId67" Type="http://schemas.openxmlformats.org/officeDocument/2006/relationships/slideLayout" Target="../slideLayouts/slideLayout107.xml"/><Relationship Id="rId116" Type="http://schemas.openxmlformats.org/officeDocument/2006/relationships/tags" Target="../tags/tag7.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62" Type="http://schemas.openxmlformats.org/officeDocument/2006/relationships/slideLayout" Target="../slideLayouts/slideLayout102.xml"/><Relationship Id="rId83" Type="http://schemas.openxmlformats.org/officeDocument/2006/relationships/slideLayout" Target="../slideLayouts/slideLayout123.xml"/><Relationship Id="rId88" Type="http://schemas.openxmlformats.org/officeDocument/2006/relationships/slideLayout" Target="../slideLayouts/slideLayout128.xml"/><Relationship Id="rId111" Type="http://schemas.openxmlformats.org/officeDocument/2006/relationships/slideLayout" Target="../slideLayouts/slideLayout151.xml"/><Relationship Id="rId15" Type="http://schemas.openxmlformats.org/officeDocument/2006/relationships/slideLayout" Target="../slideLayouts/slideLayout55.xml"/><Relationship Id="rId36" Type="http://schemas.openxmlformats.org/officeDocument/2006/relationships/slideLayout" Target="../slideLayouts/slideLayout76.xml"/><Relationship Id="rId57" Type="http://schemas.openxmlformats.org/officeDocument/2006/relationships/slideLayout" Target="../slideLayouts/slideLayout97.xml"/><Relationship Id="rId106" Type="http://schemas.openxmlformats.org/officeDocument/2006/relationships/slideLayout" Target="../slideLayouts/slideLayout1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emf"/><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oleObject" Target="../embeddings/oleObject8.bin"/><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tags" Target="../tags/tag9.xml"/><Relationship Id="rId5" Type="http://schemas.openxmlformats.org/officeDocument/2006/relationships/slideLayout" Target="../slideLayouts/slideLayout159.xml"/><Relationship Id="rId10" Type="http://schemas.openxmlformats.org/officeDocument/2006/relationships/theme" Target="../theme/theme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slideLayout" Target="../slideLayouts/slideLayout166.xml"/><Relationship Id="rId7" Type="http://schemas.openxmlformats.org/officeDocument/2006/relationships/tags" Target="../tags/tag1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5.xml"/><Relationship Id="rId5" Type="http://schemas.openxmlformats.org/officeDocument/2006/relationships/slideLayout" Target="../slideLayouts/slideLayout168.xml"/><Relationship Id="rId4" Type="http://schemas.openxmlformats.org/officeDocument/2006/relationships/slideLayout" Target="../slideLayouts/slideLayout167.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tags" Target="../tags/tag12.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theme" Target="../theme/theme6.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image" Target="../media/image1.emf"/><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oleObject" Target="../embeddings/oleObject4.bin"/><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7" imgW="6350000" imgH="6350000" progId="">
                  <p:embed/>
                </p:oleObj>
              </mc:Choice>
              <mc:Fallback>
                <p:oleObj name="think-cell Slide" r:id="rId27" imgW="6350000" imgH="6350000" progId="">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18" r:id="rId1"/>
    <p:sldLayoutId id="2147484014" r:id="rId2"/>
    <p:sldLayoutId id="2147484015" r:id="rId3"/>
    <p:sldLayoutId id="2147484016" r:id="rId4"/>
    <p:sldLayoutId id="2147484017" r:id="rId5"/>
    <p:sldLayoutId id="2147484096" r:id="rId6"/>
    <p:sldLayoutId id="2147484094" r:id="rId7"/>
    <p:sldLayoutId id="2147484101" r:id="rId8"/>
    <p:sldLayoutId id="2147484394" r:id="rId9"/>
    <p:sldLayoutId id="2147484395" r:id="rId10"/>
    <p:sldLayoutId id="2147484396" r:id="rId11"/>
    <p:sldLayoutId id="2147484397" r:id="rId12"/>
    <p:sldLayoutId id="2147484398" r:id="rId13"/>
    <p:sldLayoutId id="2147484399" r:id="rId14"/>
    <p:sldLayoutId id="2147484400" r:id="rId15"/>
    <p:sldLayoutId id="2147484401" r:id="rId16"/>
    <p:sldLayoutId id="2147484402" r:id="rId17"/>
    <p:sldLayoutId id="2147484409" r:id="rId18"/>
    <p:sldLayoutId id="2147484410" r:id="rId19"/>
    <p:sldLayoutId id="2147484411" r:id="rId20"/>
    <p:sldLayoutId id="2147484412" r:id="rId21"/>
    <p:sldLayoutId id="2147484413" r:id="rId22"/>
    <p:sldLayoutId id="2147484414" r:id="rId23"/>
    <p:sldLayoutId id="2147484415"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9" imgW="6350000" imgH="6350000" progId="">
                  <p:embed/>
                </p:oleObj>
              </mc:Choice>
              <mc:Fallback>
                <p:oleObj name="think-cell Slide" r:id="rId19" imgW="6350000" imgH="6350000" progId="">
                  <p:embed/>
                  <p:pic>
                    <p:nvPicPr>
                      <p:cNvPr id="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5" r:id="rId1"/>
    <p:sldLayoutId id="2147484186" r:id="rId2"/>
    <p:sldLayoutId id="214748367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17" imgW="6350000" imgH="6350000" progId="">
                  <p:embed/>
                </p:oleObj>
              </mc:Choice>
              <mc:Fallback>
                <p:oleObj name="think-cell Slide" r:id="rId117" imgW="6350000" imgH="6350000" progId="">
                  <p:embed/>
                  <p:pic>
                    <p:nvPicPr>
                      <p:cNvPr id="0" name="Picture 2"/>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9" r:id="rId1"/>
    <p:sldLayoutId id="2147484098" r:id="rId2"/>
    <p:sldLayoutId id="2147484180" r:id="rId3"/>
    <p:sldLayoutId id="2147484181" r:id="rId4"/>
    <p:sldLayoutId id="2147484183" r:id="rId5"/>
    <p:sldLayoutId id="2147484100" r:id="rId6"/>
    <p:sldLayoutId id="2147484178" r:id="rId7"/>
    <p:sldLayoutId id="2147484182" r:id="rId8"/>
    <p:sldLayoutId id="2147484184" r:id="rId9"/>
    <p:sldLayoutId id="2147484185" r:id="rId10"/>
    <p:sldLayoutId id="2147484097" r:id="rId11"/>
    <p:sldLayoutId id="2147484102" r:id="rId12"/>
    <p:sldLayoutId id="2147484103" r:id="rId13"/>
    <p:sldLayoutId id="2147484104" r:id="rId14"/>
    <p:sldLayoutId id="2147484105" r:id="rId15"/>
    <p:sldLayoutId id="2147484106" r:id="rId16"/>
    <p:sldLayoutId id="2147484107" r:id="rId17"/>
    <p:sldLayoutId id="2147484108" r:id="rId18"/>
    <p:sldLayoutId id="2147484131" r:id="rId19"/>
    <p:sldLayoutId id="2147484132" r:id="rId20"/>
    <p:sldLayoutId id="2147484133" r:id="rId21"/>
    <p:sldLayoutId id="2147484141" r:id="rId22"/>
    <p:sldLayoutId id="2147484142" r:id="rId23"/>
    <p:sldLayoutId id="2147484143" r:id="rId24"/>
    <p:sldLayoutId id="2147484145" r:id="rId25"/>
    <p:sldLayoutId id="2147484146" r:id="rId26"/>
    <p:sldLayoutId id="2147484144" r:id="rId27"/>
    <p:sldLayoutId id="2147484147" r:id="rId28"/>
    <p:sldLayoutId id="2147484148" r:id="rId29"/>
    <p:sldLayoutId id="2147484149" r:id="rId30"/>
    <p:sldLayoutId id="2147484134" r:id="rId31"/>
    <p:sldLayoutId id="2147484135" r:id="rId32"/>
    <p:sldLayoutId id="2147484136" r:id="rId33"/>
    <p:sldLayoutId id="2147484137" r:id="rId34"/>
    <p:sldLayoutId id="2147484138" r:id="rId35"/>
    <p:sldLayoutId id="2147484177" r:id="rId36"/>
    <p:sldLayoutId id="2147484158" r:id="rId37"/>
    <p:sldLayoutId id="2147484159" r:id="rId38"/>
    <p:sldLayoutId id="2147484160" r:id="rId39"/>
    <p:sldLayoutId id="2147484161" r:id="rId40"/>
    <p:sldLayoutId id="2147484162" r:id="rId41"/>
    <p:sldLayoutId id="2147484163" r:id="rId42"/>
    <p:sldLayoutId id="2147484164" r:id="rId43"/>
    <p:sldLayoutId id="2147484165" r:id="rId44"/>
    <p:sldLayoutId id="2147484166" r:id="rId45"/>
    <p:sldLayoutId id="2147484167" r:id="rId46"/>
    <p:sldLayoutId id="2147484168" r:id="rId47"/>
    <p:sldLayoutId id="2147484169" r:id="rId48"/>
    <p:sldLayoutId id="2147484170" r:id="rId49"/>
    <p:sldLayoutId id="2147484171" r:id="rId50"/>
    <p:sldLayoutId id="2147484172" r:id="rId51"/>
    <p:sldLayoutId id="2147484173" r:id="rId52"/>
    <p:sldLayoutId id="2147484174" r:id="rId53"/>
    <p:sldLayoutId id="2147484175" r:id="rId54"/>
    <p:sldLayoutId id="2147484176" r:id="rId55"/>
    <p:sldLayoutId id="2147484310" r:id="rId56"/>
    <p:sldLayoutId id="2147484311" r:id="rId57"/>
    <p:sldLayoutId id="2147484312" r:id="rId58"/>
    <p:sldLayoutId id="2147484313" r:id="rId59"/>
    <p:sldLayoutId id="2147484314" r:id="rId60"/>
    <p:sldLayoutId id="2147484315" r:id="rId61"/>
    <p:sldLayoutId id="2147484316" r:id="rId62"/>
    <p:sldLayoutId id="2147484317" r:id="rId63"/>
    <p:sldLayoutId id="2147484318" r:id="rId64"/>
    <p:sldLayoutId id="2147484319" r:id="rId65"/>
    <p:sldLayoutId id="2147484320" r:id="rId66"/>
    <p:sldLayoutId id="2147484321" r:id="rId67"/>
    <p:sldLayoutId id="2147484322" r:id="rId68"/>
    <p:sldLayoutId id="2147484323" r:id="rId69"/>
    <p:sldLayoutId id="2147484324" r:id="rId70"/>
    <p:sldLayoutId id="2147484325" r:id="rId71"/>
    <p:sldLayoutId id="2147484326" r:id="rId72"/>
    <p:sldLayoutId id="2147484327" r:id="rId73"/>
    <p:sldLayoutId id="2147484328" r:id="rId74"/>
    <p:sldLayoutId id="2147484329" r:id="rId75"/>
    <p:sldLayoutId id="2147484330" r:id="rId76"/>
    <p:sldLayoutId id="2147484331" r:id="rId77"/>
    <p:sldLayoutId id="2147484332" r:id="rId78"/>
    <p:sldLayoutId id="2147484333" r:id="rId79"/>
    <p:sldLayoutId id="2147484334" r:id="rId80"/>
    <p:sldLayoutId id="2147484335" r:id="rId81"/>
    <p:sldLayoutId id="2147484336" r:id="rId82"/>
    <p:sldLayoutId id="2147484337" r:id="rId83"/>
    <p:sldLayoutId id="2147484338" r:id="rId84"/>
    <p:sldLayoutId id="2147484339" r:id="rId85"/>
    <p:sldLayoutId id="2147484340" r:id="rId86"/>
    <p:sldLayoutId id="2147484341" r:id="rId87"/>
    <p:sldLayoutId id="2147484342" r:id="rId88"/>
    <p:sldLayoutId id="2147484343" r:id="rId89"/>
    <p:sldLayoutId id="2147484344" r:id="rId90"/>
    <p:sldLayoutId id="2147484345" r:id="rId91"/>
    <p:sldLayoutId id="2147484346" r:id="rId92"/>
    <p:sldLayoutId id="2147484347" r:id="rId93"/>
    <p:sldLayoutId id="2147484348" r:id="rId94"/>
    <p:sldLayoutId id="2147484349" r:id="rId95"/>
    <p:sldLayoutId id="2147484350" r:id="rId96"/>
    <p:sldLayoutId id="2147484351" r:id="rId97"/>
    <p:sldLayoutId id="2147484352" r:id="rId98"/>
    <p:sldLayoutId id="2147484353" r:id="rId99"/>
    <p:sldLayoutId id="2147484354" r:id="rId100"/>
    <p:sldLayoutId id="2147484355" r:id="rId101"/>
    <p:sldLayoutId id="2147484356" r:id="rId102"/>
    <p:sldLayoutId id="2147484357" r:id="rId103"/>
    <p:sldLayoutId id="2147484358" r:id="rId104"/>
    <p:sldLayoutId id="2147484359" r:id="rId105"/>
    <p:sldLayoutId id="2147484360" r:id="rId106"/>
    <p:sldLayoutId id="2147484361" r:id="rId107"/>
    <p:sldLayoutId id="2147484362" r:id="rId108"/>
    <p:sldLayoutId id="2147484363" r:id="rId109"/>
    <p:sldLayoutId id="2147484364" r:id="rId110"/>
    <p:sldLayoutId id="2147484365" r:id="rId111"/>
    <p:sldLayoutId id="2147484366" r:id="rId112"/>
    <p:sldLayoutId id="2147484367" r:id="rId113"/>
    <p:sldLayoutId id="2147484368" r:id="rId11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2" imgW="6350000" imgH="6350000" progId="">
                  <p:embed/>
                </p:oleObj>
              </mc:Choice>
              <mc:Fallback>
                <p:oleObj name="think-cell Slide" r:id="rId12" imgW="6350000" imgH="6350000" progId="">
                  <p:embed/>
                  <p:pic>
                    <p:nvPicPr>
                      <p:cNvPr id="8" name="Object 7"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3586383"/>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9" r:id="rId8"/>
    <p:sldLayoutId id="2147484260"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86292112"/>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9" imgW="6350000" imgH="6350000" progId="">
                  <p:embed/>
                </p:oleObj>
              </mc:Choice>
              <mc:Fallback>
                <p:oleObj name="think-cell Slide" r:id="rId19" imgW="6350000" imgH="6350000" progId="">
                  <p:embed/>
                  <p:pic>
                    <p:nvPicPr>
                      <p:cNvPr id="8" name="Object 7"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6871945"/>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chart" Target="../charts/chart1.xml"/><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6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chart" Target="../charts/chart2.xml"/><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1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63.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63.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3.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s://vimeo.com/792959823/6e16c5cad9" TargetMode="External"/><Relationship Id="rId18" Type="http://schemas.openxmlformats.org/officeDocument/2006/relationships/image" Target="../media/image61.png"/><Relationship Id="rId3" Type="http://schemas.openxmlformats.org/officeDocument/2006/relationships/hyperlink" Target="https://vimeo.com/showcase/10210579" TargetMode="External"/><Relationship Id="rId7" Type="http://schemas.openxmlformats.org/officeDocument/2006/relationships/hyperlink" Target="https://vimeo.com/794473195/31204b6a44" TargetMode="External"/><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notesSlide" Target="../notesSlides/notesSlide12.xml"/><Relationship Id="rId16" Type="http://schemas.openxmlformats.org/officeDocument/2006/relationships/image" Target="../media/image59.png"/><Relationship Id="rId1" Type="http://schemas.openxmlformats.org/officeDocument/2006/relationships/slideLayout" Target="../slideLayouts/slideLayout166.xml"/><Relationship Id="rId6" Type="http://schemas.openxmlformats.org/officeDocument/2006/relationships/image" Target="../media/image53.png"/><Relationship Id="rId11" Type="http://schemas.openxmlformats.org/officeDocument/2006/relationships/hyperlink" Target="https://vimeo.com/794531925/95b44e2253" TargetMode="External"/><Relationship Id="rId5" Type="http://schemas.openxmlformats.org/officeDocument/2006/relationships/hyperlink" Target="https://vimeo.com/799199509" TargetMode="External"/><Relationship Id="rId15" Type="http://schemas.openxmlformats.org/officeDocument/2006/relationships/image" Target="../media/image58.jpeg"/><Relationship Id="rId10" Type="http://schemas.openxmlformats.org/officeDocument/2006/relationships/image" Target="../media/image55.png"/><Relationship Id="rId4" Type="http://schemas.openxmlformats.org/officeDocument/2006/relationships/image" Target="../media/image10.png"/><Relationship Id="rId9" Type="http://schemas.openxmlformats.org/officeDocument/2006/relationships/hyperlink" Target="https://vimeo.com/794473511" TargetMode="External"/><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0.xml"/><Relationship Id="rId1" Type="http://schemas.openxmlformats.org/officeDocument/2006/relationships/video" Target="https://www.youtube.com/embed/9SvW3XJP5Ic?start=118&amp;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7.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843E00-77C0-6ABA-9299-357069255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9BA8A90-D4DF-1061-BD20-090ECF3B81DD}"/>
              </a:ext>
            </a:extLst>
          </p:cNvPr>
          <p:cNvSpPr/>
          <p:nvPr/>
        </p:nvSpPr>
        <p:spPr>
          <a:xfrm>
            <a:off x="48173" y="-1"/>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2" name="Text Placeholder 1"/>
          <p:cNvSpPr>
            <a:spLocks noGrp="1"/>
          </p:cNvSpPr>
          <p:nvPr>
            <p:ph type="body" sz="quarter" idx="10"/>
          </p:nvPr>
        </p:nvSpPr>
        <p:spPr>
          <a:xfrm>
            <a:off x="2644085" y="3143988"/>
            <a:ext cx="8293937" cy="1377109"/>
          </a:xfrm>
        </p:spPr>
        <p:txBody>
          <a:bodyPr/>
          <a:lstStyle/>
          <a:p>
            <a:r>
              <a:rPr lang="en-US" sz="6000" dirty="0"/>
              <a:t>EMPOWERING WOMEN IN FILM</a:t>
            </a:r>
          </a:p>
        </p:txBody>
      </p:sp>
      <p:sp>
        <p:nvSpPr>
          <p:cNvPr id="3" name="Text Placeholder 2"/>
          <p:cNvSpPr>
            <a:spLocks noGrp="1"/>
          </p:cNvSpPr>
          <p:nvPr>
            <p:ph type="body" sz="quarter" idx="12"/>
          </p:nvPr>
        </p:nvSpPr>
        <p:spPr>
          <a:xfrm>
            <a:off x="3932363" y="4521099"/>
            <a:ext cx="6137188" cy="257053"/>
          </a:xfrm>
        </p:spPr>
        <p:txBody>
          <a:bodyPr/>
          <a:lstStyle/>
          <a:p>
            <a:r>
              <a:rPr lang="en-US" dirty="0"/>
              <a:t>CINEMA PARTNERSHIP 2025 </a:t>
            </a:r>
          </a:p>
        </p:txBody>
      </p:sp>
      <p:cxnSp>
        <p:nvCxnSpPr>
          <p:cNvPr id="4" name="Straight Connector 3"/>
          <p:cNvCxnSpPr>
            <a:cxnSpLocks/>
          </p:cNvCxnSpPr>
          <p:nvPr/>
        </p:nvCxnSpPr>
        <p:spPr>
          <a:xfrm>
            <a:off x="2129883" y="4225509"/>
            <a:ext cx="932234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A1672444-E34A-295D-63BB-18D0A8D10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099" y="6969796"/>
            <a:ext cx="1679217" cy="366571"/>
          </a:xfrm>
          <a:prstGeom prst="rect">
            <a:avLst/>
          </a:prstGeom>
        </p:spPr>
      </p:pic>
    </p:spTree>
    <p:extLst>
      <p:ext uri="{BB962C8B-B14F-4D97-AF65-F5344CB8AC3E}">
        <p14:creationId xmlns:p14="http://schemas.microsoft.com/office/powerpoint/2010/main" val="21034903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26504AA-9922-456B-37E2-18F6CA6A3834}"/>
              </a:ext>
            </a:extLst>
          </p:cNvPr>
          <p:cNvPicPr>
            <a:picLocks noChangeAspect="1" noChangeArrowheads="1"/>
          </p:cNvPicPr>
          <p:nvPr/>
        </p:nvPicPr>
        <p:blipFill rotWithShape="1">
          <a:blip r:embed="rId3">
            <a:alphaModFix amt="52000"/>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AE40D4-EF7D-A32E-F356-9C1E79B565D7}"/>
              </a:ext>
            </a:extLst>
          </p:cNvPr>
          <p:cNvSpPr/>
          <p:nvPr/>
        </p:nvSpPr>
        <p:spPr>
          <a:xfrm>
            <a:off x="87083" y="0"/>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5" name="Text Placeholder 4">
            <a:extLst>
              <a:ext uri="{FF2B5EF4-FFF2-40B4-BE49-F238E27FC236}">
                <a16:creationId xmlns:a16="http://schemas.microsoft.com/office/drawing/2014/main" id="{9FA3F540-6914-D182-75FE-144FE76D1A0C}"/>
              </a:ext>
            </a:extLst>
          </p:cNvPr>
          <p:cNvSpPr>
            <a:spLocks noGrp="1"/>
          </p:cNvSpPr>
          <p:nvPr>
            <p:ph type="body" sz="quarter" idx="11"/>
          </p:nvPr>
        </p:nvSpPr>
        <p:spPr>
          <a:xfrm>
            <a:off x="1103252" y="2156855"/>
            <a:ext cx="11236447" cy="3247552"/>
          </a:xfrm>
        </p:spPr>
        <p:txBody>
          <a:bodyPr anchor="ctr"/>
          <a:lstStyle/>
          <a:p>
            <a:pPr>
              <a:lnSpc>
                <a:spcPct val="100000"/>
              </a:lnSpc>
            </a:pPr>
            <a:r>
              <a:rPr lang="en-US" sz="3200" dirty="0"/>
              <a:t>SECURE THE MOST DESIREABLE &amp; AUDIENCE-EFFICIENT OPPORTUNITY IN 2025 THROUGH A LONGER-TERM LAYDOWN</a:t>
            </a:r>
          </a:p>
        </p:txBody>
      </p:sp>
      <p:pic>
        <p:nvPicPr>
          <p:cNvPr id="4" name="Picture 3" descr="A picture containing text&#10;&#10;Description automatically generated">
            <a:extLst>
              <a:ext uri="{FF2B5EF4-FFF2-40B4-BE49-F238E27FC236}">
                <a16:creationId xmlns:a16="http://schemas.microsoft.com/office/drawing/2014/main" id="{57D66351-BAC3-95FB-962C-27143CFB9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099" y="6969796"/>
            <a:ext cx="1679217" cy="366571"/>
          </a:xfrm>
          <a:prstGeom prst="rect">
            <a:avLst/>
          </a:prstGeom>
        </p:spPr>
      </p:pic>
    </p:spTree>
    <p:extLst>
      <p:ext uri="{BB962C8B-B14F-4D97-AF65-F5344CB8AC3E}">
        <p14:creationId xmlns:p14="http://schemas.microsoft.com/office/powerpoint/2010/main" val="199627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Wicked | Eden Court">
            <a:extLst>
              <a:ext uri="{FF2B5EF4-FFF2-40B4-BE49-F238E27FC236}">
                <a16:creationId xmlns:a16="http://schemas.microsoft.com/office/drawing/2014/main" id="{17B38518-E1DB-5196-48B1-EB15B7FB89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49" r="6821"/>
          <a:stretch/>
        </p:blipFill>
        <p:spPr bwMode="auto">
          <a:xfrm>
            <a:off x="70096" y="-2"/>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2E47FA0-8959-EF03-2EE5-E67612D0776E}"/>
              </a:ext>
            </a:extLst>
          </p:cNvPr>
          <p:cNvSpPr/>
          <p:nvPr/>
        </p:nvSpPr>
        <p:spPr>
          <a:xfrm>
            <a:off x="0" y="1"/>
            <a:ext cx="10566400" cy="7561262"/>
          </a:xfrm>
          <a:prstGeom prst="rect">
            <a:avLst/>
          </a:prstGeom>
          <a:gradFill flip="none" rotWithShape="1">
            <a:gsLst>
              <a:gs pos="0">
                <a:srgbClr val="FFFFFF">
                  <a:alpha val="0"/>
                </a:srgbClr>
              </a:gs>
              <a:gs pos="53000">
                <a:schemeClr val="bg1"/>
              </a:gs>
              <a:gs pos="100000">
                <a:schemeClr val="bg1"/>
              </a:gs>
              <a:gs pos="100000">
                <a:schemeClr val="accent1">
                  <a:lumMod val="30000"/>
                  <a:lumOff val="70000"/>
                </a:schemeClr>
              </a:gs>
            </a:gsLst>
            <a:lin ang="10800000" scaled="1"/>
            <a:tileRect/>
          </a:gra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hidden="1">
            <a:extLst>
              <a:ext uri="{FF2B5EF4-FFF2-40B4-BE49-F238E27FC236}">
                <a16:creationId xmlns:a16="http://schemas.microsoft.com/office/drawing/2014/main" id="{A44BFA59-C52D-DA6B-A9D4-83A9AE882A83}"/>
              </a:ext>
            </a:extLst>
          </p:cNvPr>
          <p:cNvSpPr>
            <a:spLocks noGrp="1"/>
          </p:cNvSpPr>
          <p:nvPr>
            <p:ph type="title"/>
          </p:nvPr>
        </p:nvSpPr>
        <p:spPr>
          <a:xfrm>
            <a:off x="139372" y="21180"/>
            <a:ext cx="12413343" cy="297159"/>
          </a:xfrm>
        </p:spPr>
        <p:txBody>
          <a:bodyPr/>
          <a:lstStyle/>
          <a:p>
            <a:r>
              <a:rPr lang="en-GB" sz="3200" dirty="0">
                <a:solidFill>
                  <a:srgbClr val="FFFFFF"/>
                </a:solidFill>
              </a:rPr>
              <a:t>GENRE SPONSORSHIP</a:t>
            </a:r>
            <a:endParaRPr lang="en-GB" sz="3200" dirty="0"/>
          </a:p>
        </p:txBody>
      </p:sp>
      <p:sp>
        <p:nvSpPr>
          <p:cNvPr id="4" name="Text Placeholder 3" hidden="1">
            <a:extLst>
              <a:ext uri="{FF2B5EF4-FFF2-40B4-BE49-F238E27FC236}">
                <a16:creationId xmlns:a16="http://schemas.microsoft.com/office/drawing/2014/main" id="{C96F3182-AAC0-7C32-8A0C-FF04E5C0AF45}"/>
              </a:ext>
            </a:extLst>
          </p:cNvPr>
          <p:cNvSpPr>
            <a:spLocks noGrp="1"/>
          </p:cNvSpPr>
          <p:nvPr>
            <p:ph type="body" sz="quarter" idx="17"/>
          </p:nvPr>
        </p:nvSpPr>
        <p:spPr>
          <a:xfrm>
            <a:off x="270001" y="1247467"/>
            <a:ext cx="5963160" cy="248708"/>
          </a:xfrm>
        </p:spPr>
        <p:txBody>
          <a:bodyPr/>
          <a:lstStyle/>
          <a:p>
            <a:pPr>
              <a:lnSpc>
                <a:spcPts val="1800"/>
              </a:lnSpc>
            </a:pPr>
            <a:endParaRPr lang="en-GB" sz="1100" u="sng" dirty="0">
              <a:solidFill>
                <a:srgbClr val="FFFFFF"/>
              </a:solidFill>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FB63C3A6-11FF-6014-ADCE-342CE3D7970F}"/>
              </a:ext>
            </a:extLst>
          </p:cNvPr>
          <p:cNvCxnSpPr>
            <a:cxnSpLocks/>
          </p:cNvCxnSpPr>
          <p:nvPr/>
        </p:nvCxnSpPr>
        <p:spPr>
          <a:xfrm>
            <a:off x="0" y="714271"/>
            <a:ext cx="528426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6E5767-C57E-AAEE-DE97-31181C6C7CBC}"/>
              </a:ext>
            </a:extLst>
          </p:cNvPr>
          <p:cNvSpPr txBox="1"/>
          <p:nvPr/>
        </p:nvSpPr>
        <p:spPr>
          <a:xfrm>
            <a:off x="70096" y="879464"/>
            <a:ext cx="6209472" cy="5375831"/>
          </a:xfrm>
          <a:prstGeom prst="rect">
            <a:avLst/>
          </a:prstGeom>
          <a:noFill/>
          <a:ln>
            <a:noFill/>
          </a:ln>
        </p:spPr>
        <p:txBody>
          <a:bodyPr wrap="square" rtlCol="0">
            <a:spAutoFit/>
          </a:body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200" b="1" i="0" u="sng" strike="noStrike" kern="1200" cap="none" spc="0" normalizeH="0" baseline="0" noProof="0" dirty="0">
                <a:ln>
                  <a:noFill/>
                </a:ln>
                <a:solidFill>
                  <a:srgbClr val="FFFFFF"/>
                </a:solidFill>
                <a:effectLst/>
                <a:uLnTx/>
                <a:uFillTx/>
                <a:ea typeface="+mn-ea"/>
                <a:cs typeface="Arial" pitchFamily="34" charset="0"/>
              </a:rPr>
              <a:t>SUMMAR</a:t>
            </a:r>
            <a:r>
              <a:rPr lang="en-GB" altLang="en-US" sz="1200" b="1" u="sng" dirty="0">
                <a:solidFill>
                  <a:srgbClr val="FFFFFF"/>
                </a:solidFill>
                <a:cs typeface="Arial" pitchFamily="34" charset="0"/>
              </a:rPr>
              <a:t>Y</a:t>
            </a:r>
            <a:br>
              <a:rPr lang="en-GB" altLang="en-US" sz="1200" b="1" u="sng" dirty="0">
                <a:solidFill>
                  <a:srgbClr val="FFFFFF"/>
                </a:solidFill>
                <a:cs typeface="Arial" pitchFamily="34" charset="0"/>
              </a:rPr>
            </a:br>
            <a:endParaRPr kumimoji="0" lang="en-GB" altLang="en-US" sz="1200" b="1" i="0" u="sng" strike="noStrike" kern="1200" cap="none" spc="0" normalizeH="0" baseline="0" noProof="0" dirty="0">
              <a:ln>
                <a:noFill/>
              </a:ln>
              <a:solidFill>
                <a:srgbClr val="FFFFFF"/>
              </a:solidFill>
              <a:effectLst/>
              <a:uLnTx/>
              <a:uFillTx/>
              <a:ea typeface="+mn-ea"/>
              <a:cs typeface="Arial" pitchFamily="34" charset="0"/>
            </a:endParaRPr>
          </a:p>
          <a:p>
            <a:pPr marL="0" marR="0" lvl="0" indent="0" algn="l" defTabSz="961844" rtl="0" eaLnBrk="1" fontAlgn="auto" latinLnBrk="0" hangingPunct="1">
              <a:spcBef>
                <a:spcPts val="0"/>
              </a:spcBef>
              <a:spcAft>
                <a:spcPts val="0"/>
              </a:spcAft>
              <a:buClr>
                <a:srgbClr val="FFFFFF"/>
              </a:buClr>
              <a:buSzPct val="100000"/>
              <a:buFont typeface="Arial"/>
              <a:buNone/>
              <a:tabLst/>
              <a:defRPr/>
            </a:pPr>
            <a:r>
              <a:rPr lang="en-GB" sz="1200" dirty="0">
                <a:solidFill>
                  <a:srgbClr val="FFFFFF"/>
                </a:solidFill>
              </a:rPr>
              <a:t>We’re proposing a media first partnership for your brand to proudly champion women in film, forging a powerful connection with some of the most iconic female leads and inspiring voices and our female audience. By sponsoring women-driven storytelling on screen, the brand positions itself at the heart of a premium, emotionally resonant space to leave a lasting impression with our female audience. </a:t>
            </a:r>
          </a:p>
          <a:p>
            <a:pPr marL="0" marR="0" lvl="0" indent="0" algn="l" defTabSz="961844" rtl="0" eaLnBrk="1" fontAlgn="auto" latinLnBrk="0" hangingPunct="1">
              <a:spcBef>
                <a:spcPts val="0"/>
              </a:spcBef>
              <a:spcAft>
                <a:spcPts val="0"/>
              </a:spcAft>
              <a:buClr>
                <a:srgbClr val="FFFFFF"/>
              </a:buClr>
              <a:buSzPct val="100000"/>
              <a:buFont typeface="Arial"/>
              <a:buNone/>
              <a:tabLst/>
              <a:defRPr/>
            </a:pPr>
            <a:endParaRPr lang="en-GB" sz="1200" dirty="0">
              <a:solidFill>
                <a:srgbClr val="FFFFFF"/>
              </a:solidFill>
            </a:endParaRPr>
          </a:p>
          <a:p>
            <a:pPr marL="0" marR="0" lvl="0" indent="0" algn="l" defTabSz="961844" rtl="0" eaLnBrk="1" fontAlgn="auto" latinLnBrk="0" hangingPunct="1">
              <a:spcBef>
                <a:spcPts val="0"/>
              </a:spcBef>
              <a:spcAft>
                <a:spcPts val="0"/>
              </a:spcAft>
              <a:buClr>
                <a:srgbClr val="FFFFFF"/>
              </a:buClr>
              <a:buSzPct val="100000"/>
              <a:buFont typeface="Arial"/>
              <a:buNone/>
              <a:tabLst/>
              <a:defRPr/>
            </a:pPr>
            <a:r>
              <a:rPr lang="en-GB" sz="1200" dirty="0">
                <a:solidFill>
                  <a:srgbClr val="FFFFFF"/>
                </a:solidFill>
              </a:rPr>
              <a:t>Whether it's a major blockbuster captivating global audiences or a poignant independent gem, your brand will be the first brand to sponsor these iconic titles. </a:t>
            </a:r>
            <a:br>
              <a:rPr lang="en-GB" sz="1200" dirty="0">
                <a:solidFill>
                  <a:srgbClr val="FFFFFF"/>
                </a:solidFill>
              </a:rPr>
            </a:br>
            <a:br>
              <a:rPr lang="en-GB" sz="1200" dirty="0">
                <a:solidFill>
                  <a:srgbClr val="FFFFFF"/>
                </a:solidFill>
              </a:rPr>
            </a:br>
            <a:r>
              <a:rPr lang="en-GB" sz="1200" dirty="0">
                <a:solidFill>
                  <a:srgbClr val="FFFFFF"/>
                </a:solidFill>
              </a:rPr>
              <a:t>This collaboration is more than sponsorship - it’s a powerful statement. Your brand will celebrate their journeys and triumphs – whilst working closely with Picturehouse to support the next generation of women in film. </a:t>
            </a:r>
          </a:p>
          <a:p>
            <a:pPr marL="0" marR="0" lvl="0" indent="0" algn="l" defTabSz="961844" rtl="0" eaLnBrk="1" fontAlgn="auto" latinLnBrk="0" hangingPunct="1">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200" b="1" i="0" u="sng" strike="noStrike" kern="1200" cap="none" spc="0" normalizeH="0" baseline="0" noProof="0" dirty="0">
                <a:ln>
                  <a:noFill/>
                </a:ln>
                <a:solidFill>
                  <a:srgbClr val="FFFFFF"/>
                </a:solidFill>
                <a:effectLst/>
                <a:uLnTx/>
                <a:uFillTx/>
                <a:ea typeface="+mn-ea"/>
                <a:cs typeface="Arial" pitchFamily="34" charset="0"/>
              </a:rPr>
              <a:t>KEY BENEFITS:</a:t>
            </a:r>
          </a:p>
          <a:p>
            <a:pPr marL="0" marR="0" lvl="0" indent="0" algn="l" defTabSz="961844" rtl="0" eaLnBrk="1" fontAlgn="auto" latinLnBrk="0" hangingPunct="1">
              <a:spcBef>
                <a:spcPts val="0"/>
              </a:spcBef>
              <a:spcAft>
                <a:spcPts val="0"/>
              </a:spcAft>
              <a:buClr>
                <a:srgbClr val="FFFFFF"/>
              </a:buClr>
              <a:buSzPct val="100000"/>
              <a:buFont typeface="Arial"/>
              <a:buNone/>
              <a:tabLst/>
              <a:defRPr/>
            </a:pPr>
            <a:endParaRPr kumimoji="0" lang="en-GB" altLang="en-US" sz="1200" b="1" i="0" u="sng" strike="noStrike" kern="1200" cap="none" spc="0" normalizeH="0" baseline="0" noProof="0" dirty="0">
              <a:ln>
                <a:noFill/>
              </a:ln>
              <a:solidFill>
                <a:srgbClr val="FFFFFF"/>
              </a:solidFill>
              <a:effectLst/>
              <a:uLnTx/>
              <a:uFillTx/>
              <a:ea typeface="+mn-ea"/>
              <a:cs typeface="Arial" pitchFamily="34" charset="0"/>
            </a:endParaRPr>
          </a:p>
          <a:p>
            <a:pPr marL="342900" indent="-342900">
              <a:spcAft>
                <a:spcPts val="800"/>
              </a:spcAft>
              <a:buClr>
                <a:srgbClr val="FFFFFF"/>
              </a:buClr>
              <a:buSzPct val="100000"/>
              <a:buFont typeface="Wingdings" panose="05000000000000000000" pitchFamily="2" charset="2"/>
              <a:buChar char="ü"/>
              <a:tabLst>
                <a:tab pos="457200" algn="l"/>
              </a:tabLst>
              <a:defRPr/>
            </a:pPr>
            <a:r>
              <a:rPr lang="en-GB" sz="1200" dirty="0">
                <a:solidFill>
                  <a:srgbClr val="FFFFFF"/>
                </a:solidFill>
                <a:ea typeface="Calibri" panose="020F0502020204030204" pitchFamily="34" charset="0"/>
                <a:cs typeface="Calibri" panose="020F0502020204030204" pitchFamily="34" charset="0"/>
              </a:rPr>
              <a:t>BRAND OBJECTIVES – AFFINITY</a:t>
            </a:r>
            <a:endParaRPr kumimoji="0" lang="en-GB" sz="12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endParaRPr>
          </a:p>
          <a:p>
            <a:pPr marL="342900" indent="-342900">
              <a:spcAft>
                <a:spcPts val="800"/>
              </a:spcAft>
              <a:buClr>
                <a:srgbClr val="FFFFFF"/>
              </a:buClr>
              <a:buSzPct val="100000"/>
              <a:buFont typeface="Wingdings" panose="05000000000000000000" pitchFamily="2" charset="2"/>
              <a:buChar char="ü"/>
              <a:tabLst>
                <a:tab pos="457200" algn="l"/>
              </a:tabLst>
              <a:defRPr/>
            </a:pPr>
            <a:r>
              <a:rPr kumimoji="0" lang="en-GB" sz="12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rPr>
              <a:t>A Genre Sponsorship would allow your brand to build a sense of ownership around some of the biggest properties in commercial entertainment</a:t>
            </a:r>
            <a:r>
              <a:rPr lang="en-GB" sz="1200" dirty="0">
                <a:solidFill>
                  <a:srgbClr val="FFFFFF"/>
                </a:solidFill>
                <a:ea typeface="Calibri" panose="020F0502020204030204" pitchFamily="34" charset="0"/>
                <a:cs typeface="Calibri" panose="020F0502020204030204" pitchFamily="34" charset="0"/>
              </a:rPr>
              <a:t> in some of the most highly anticipated female roles. </a:t>
            </a:r>
            <a:endParaRPr kumimoji="0" lang="en-GB" sz="12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endParaRPr>
          </a:p>
          <a:p>
            <a:pPr marL="342900" indent="-342900">
              <a:buClr>
                <a:srgbClr val="FFFFFF"/>
              </a:buClr>
              <a:buSzPct val="100000"/>
              <a:buFont typeface="Wingdings" panose="05000000000000000000" pitchFamily="2" charset="2"/>
              <a:buChar char="ü"/>
              <a:tabLst>
                <a:tab pos="457200" algn="l"/>
              </a:tabLst>
              <a:defRPr/>
            </a:pPr>
            <a:r>
              <a:rPr kumimoji="0" lang="en-GB" sz="12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rPr>
              <a:t>Sponsorships will provide brands with a consistent voice in cinema across the year, with opportunities to run always-on, or for the campaign to be tailored to upweight during key periods of the year in line with your brands priorities.</a:t>
            </a:r>
          </a:p>
          <a:p>
            <a:pPr marL="342900" marR="0" lvl="0" indent="-342900" algn="l" defTabSz="961844"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ü"/>
              <a:tabLst>
                <a:tab pos="457200" algn="l"/>
              </a:tabLst>
              <a:defRPr/>
            </a:pPr>
            <a:endParaRPr kumimoji="0" lang="en-GB" sz="12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endParaRPr>
          </a:p>
          <a:p>
            <a:pPr marL="342900" marR="0" lvl="0" indent="-342900" algn="l" defTabSz="961844"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ü"/>
              <a:tabLst>
                <a:tab pos="457200" algn="l"/>
              </a:tabLst>
              <a:defRPr/>
            </a:pPr>
            <a:endParaRPr kumimoji="0" lang="en-GB" sz="12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ACF8EBB-B1A2-B61C-8984-311F0CB8A027}"/>
              </a:ext>
            </a:extLst>
          </p:cNvPr>
          <p:cNvSpPr txBox="1"/>
          <p:nvPr/>
        </p:nvSpPr>
        <p:spPr>
          <a:xfrm>
            <a:off x="139372" y="79510"/>
            <a:ext cx="6209473" cy="584775"/>
          </a:xfrm>
          <a:prstGeom prst="rect">
            <a:avLst/>
          </a:prstGeom>
          <a:noFill/>
          <a:ln>
            <a:noFill/>
          </a:ln>
        </p:spPr>
        <p:txBody>
          <a:bodyPr wrap="square" rtlCol="0">
            <a:spAutoFit/>
          </a:bodyPr>
          <a:lstStyle/>
          <a:p>
            <a:r>
              <a:rPr lang="en-GB" sz="3200" dirty="0">
                <a:solidFill>
                  <a:srgbClr val="FFFFFF"/>
                </a:solidFill>
                <a:latin typeface="+mj-lt"/>
              </a:rPr>
              <a:t>EMPOWERING WOMEN IN FILM</a:t>
            </a:r>
          </a:p>
        </p:txBody>
      </p:sp>
      <p:pic>
        <p:nvPicPr>
          <p:cNvPr id="3" name="Picture 2">
            <a:extLst>
              <a:ext uri="{FF2B5EF4-FFF2-40B4-BE49-F238E27FC236}">
                <a16:creationId xmlns:a16="http://schemas.microsoft.com/office/drawing/2014/main" id="{B67D43CE-917C-FE64-055B-E8596A206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363" y="6963222"/>
            <a:ext cx="1666557" cy="364041"/>
          </a:xfrm>
          <a:prstGeom prst="rect">
            <a:avLst/>
          </a:prstGeom>
        </p:spPr>
      </p:pic>
    </p:spTree>
    <p:extLst>
      <p:ext uri="{BB962C8B-B14F-4D97-AF65-F5344CB8AC3E}">
        <p14:creationId xmlns:p14="http://schemas.microsoft.com/office/powerpoint/2010/main" val="399947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09FE648-1A4D-4597-9984-51370B6D307D}"/>
              </a:ext>
            </a:extLst>
          </p:cNvPr>
          <p:cNvSpPr>
            <a:spLocks noGrp="1"/>
          </p:cNvSpPr>
          <p:nvPr>
            <p:ph type="body" sz="quarter" idx="12"/>
          </p:nvPr>
        </p:nvSpPr>
        <p:spPr>
          <a:xfrm>
            <a:off x="234000" y="854582"/>
            <a:ext cx="12413343" cy="205392"/>
          </a:xfrm>
        </p:spPr>
        <p:txBody>
          <a:bodyPr/>
          <a:lstStyle/>
          <a:p>
            <a:r>
              <a:rPr lang="en-GB" dirty="0">
                <a:latin typeface="Arial" charset="0"/>
                <a:ea typeface="Arial" charset="0"/>
                <a:cs typeface="Arial" charset="0"/>
              </a:rPr>
              <a:t>Meta-analysis of 22 recent cinema campaigns &amp; 7 contextual/bespoke campaigns</a:t>
            </a:r>
          </a:p>
          <a:p>
            <a:endParaRPr lang="en-US" dirty="0"/>
          </a:p>
        </p:txBody>
      </p:sp>
      <p:sp>
        <p:nvSpPr>
          <p:cNvPr id="20" name="Rectangle 19">
            <a:extLst>
              <a:ext uri="{FF2B5EF4-FFF2-40B4-BE49-F238E27FC236}">
                <a16:creationId xmlns:a16="http://schemas.microsoft.com/office/drawing/2014/main" id="{FD3F1A67-8E1D-459E-9DE8-BDE675017FF5}"/>
              </a:ext>
            </a:extLst>
          </p:cNvPr>
          <p:cNvSpPr/>
          <p:nvPr/>
        </p:nvSpPr>
        <p:spPr>
          <a:xfrm>
            <a:off x="6721475" y="7246647"/>
            <a:ext cx="6721475" cy="338554"/>
          </a:xfrm>
          <a:prstGeom prst="rect">
            <a:avLst/>
          </a:prstGeom>
        </p:spPr>
        <p:txBody>
          <a:bodyPr>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Source: Differentology data bank. Meta-analysis consists of 22 campaigns and 7 bespoke campaigns.</a:t>
            </a:r>
          </a:p>
          <a:p>
            <a:pPr marL="0" marR="0" lvl="0" indent="0" algn="r" defTabSz="10081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nvGrpSpPr>
          <p:cNvPr id="27" name="Group 26">
            <a:extLst>
              <a:ext uri="{FF2B5EF4-FFF2-40B4-BE49-F238E27FC236}">
                <a16:creationId xmlns:a16="http://schemas.microsoft.com/office/drawing/2014/main" id="{D8CB6F29-2862-024C-9882-E21699075B32}"/>
              </a:ext>
            </a:extLst>
          </p:cNvPr>
          <p:cNvGrpSpPr/>
          <p:nvPr/>
        </p:nvGrpSpPr>
        <p:grpSpPr>
          <a:xfrm>
            <a:off x="1699204" y="1834385"/>
            <a:ext cx="9363650" cy="5077355"/>
            <a:chOff x="1758209" y="3109561"/>
            <a:chExt cx="9363650" cy="5077355"/>
          </a:xfrm>
        </p:grpSpPr>
        <p:grpSp>
          <p:nvGrpSpPr>
            <p:cNvPr id="28" name="Group 27">
              <a:extLst>
                <a:ext uri="{FF2B5EF4-FFF2-40B4-BE49-F238E27FC236}">
                  <a16:creationId xmlns:a16="http://schemas.microsoft.com/office/drawing/2014/main" id="{79DF5A3A-A19A-DD4D-B481-85BC2BACE782}"/>
                </a:ext>
              </a:extLst>
            </p:cNvPr>
            <p:cNvGrpSpPr/>
            <p:nvPr/>
          </p:nvGrpSpPr>
          <p:grpSpPr>
            <a:xfrm>
              <a:off x="1758209" y="3109561"/>
              <a:ext cx="9363650" cy="3926330"/>
              <a:chOff x="1290889" y="2179540"/>
              <a:chExt cx="10360058" cy="4344143"/>
            </a:xfrm>
          </p:grpSpPr>
          <p:grpSp>
            <p:nvGrpSpPr>
              <p:cNvPr id="36" name="Group 35">
                <a:extLst>
                  <a:ext uri="{FF2B5EF4-FFF2-40B4-BE49-F238E27FC236}">
                    <a16:creationId xmlns:a16="http://schemas.microsoft.com/office/drawing/2014/main" id="{223FB3DA-CC0C-D54B-A14A-9CBDE60ADFDE}"/>
                  </a:ext>
                </a:extLst>
              </p:cNvPr>
              <p:cNvGrpSpPr/>
              <p:nvPr/>
            </p:nvGrpSpPr>
            <p:grpSpPr>
              <a:xfrm>
                <a:off x="1290889" y="2179540"/>
                <a:ext cx="10360058" cy="4344143"/>
                <a:chOff x="5480451" y="2296821"/>
                <a:chExt cx="5739483" cy="3671390"/>
              </a:xfrm>
            </p:grpSpPr>
            <p:graphicFrame>
              <p:nvGraphicFramePr>
                <p:cNvPr id="40" name="Chart 39">
                  <a:extLst>
                    <a:ext uri="{FF2B5EF4-FFF2-40B4-BE49-F238E27FC236}">
                      <a16:creationId xmlns:a16="http://schemas.microsoft.com/office/drawing/2014/main" id="{C90F1BB9-8A7D-BD40-BE76-2FED2ABD2618}"/>
                    </a:ext>
                  </a:extLst>
                </p:cNvPr>
                <p:cNvGraphicFramePr/>
                <p:nvPr/>
              </p:nvGraphicFramePr>
              <p:xfrm>
                <a:off x="5480451" y="2868657"/>
                <a:ext cx="2716861" cy="3099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70CE9D51-854C-D84C-90AC-56B1236AB4A3}"/>
                    </a:ext>
                  </a:extLst>
                </p:cNvPr>
                <p:cNvGraphicFramePr/>
                <p:nvPr/>
              </p:nvGraphicFramePr>
              <p:xfrm>
                <a:off x="8636509" y="2866824"/>
                <a:ext cx="2583425" cy="3099554"/>
              </p:xfrm>
              <a:graphic>
                <a:graphicData uri="http://schemas.openxmlformats.org/drawingml/2006/chart">
                  <c:chart xmlns:c="http://schemas.openxmlformats.org/drawingml/2006/chart" xmlns:r="http://schemas.openxmlformats.org/officeDocument/2006/relationships" r:id="rId4"/>
                </a:graphicData>
              </a:graphic>
            </p:graphicFrame>
            <p:sp>
              <p:nvSpPr>
                <p:cNvPr id="42" name="Rectangle 41">
                  <a:extLst>
                    <a:ext uri="{FF2B5EF4-FFF2-40B4-BE49-F238E27FC236}">
                      <a16:creationId xmlns:a16="http://schemas.microsoft.com/office/drawing/2014/main" id="{F10BE01D-BC68-0C4D-BC5A-DA908AC718E4}"/>
                    </a:ext>
                  </a:extLst>
                </p:cNvPr>
                <p:cNvSpPr/>
                <p:nvPr/>
              </p:nvSpPr>
              <p:spPr>
                <a:xfrm>
                  <a:off x="5762635" y="2296821"/>
                  <a:ext cx="2152492" cy="39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Quality Brand Perceptions</a:t>
                  </a:r>
                </a:p>
              </p:txBody>
            </p:sp>
            <p:sp>
              <p:nvSpPr>
                <p:cNvPr id="43" name="Rectangle 42">
                  <a:extLst>
                    <a:ext uri="{FF2B5EF4-FFF2-40B4-BE49-F238E27FC236}">
                      <a16:creationId xmlns:a16="http://schemas.microsoft.com/office/drawing/2014/main" id="{8284520A-78E6-944E-A06A-D6434AA90585}"/>
                    </a:ext>
                  </a:extLst>
                </p:cNvPr>
                <p:cNvSpPr/>
                <p:nvPr/>
              </p:nvSpPr>
              <p:spPr>
                <a:xfrm>
                  <a:off x="8848925" y="2296821"/>
                  <a:ext cx="2158592" cy="39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Helvetica" pitchFamily="2" charset="0"/>
                      <a:ea typeface="Arial" charset="0"/>
                      <a:cs typeface="Helvetica" charset="0"/>
                    </a:rPr>
                    <a:t>B</a:t>
                  </a:r>
                  <a:r>
                    <a:rPr kumimoji="0" lang="en-US" sz="1800" b="1" i="0" u="none" strike="noStrike" kern="1200" cap="none" spc="0" normalizeH="0" baseline="0" noProof="0" dirty="0">
                      <a:ln>
                        <a:noFill/>
                      </a:ln>
                      <a:solidFill>
                        <a:srgbClr val="FFFFFF"/>
                      </a:solidFill>
                      <a:effectLst/>
                      <a:uLnTx/>
                      <a:uFillTx/>
                      <a:latin typeface="Helvetica" pitchFamily="2" charset="0"/>
                      <a:ea typeface="Arial" charset="0"/>
                      <a:cs typeface="Helvetica" charset="0"/>
                    </a:rPr>
                    <a:t>rand Consideration</a:t>
                  </a:r>
                  <a:endPar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44" name="Title 1">
                  <a:extLst>
                    <a:ext uri="{FF2B5EF4-FFF2-40B4-BE49-F238E27FC236}">
                      <a16:creationId xmlns:a16="http://schemas.microsoft.com/office/drawing/2014/main" id="{3220494A-EDBB-7241-A857-3C3B8C92E134}"/>
                    </a:ext>
                  </a:extLst>
                </p:cNvPr>
                <p:cNvSpPr txBox="1">
                  <a:spLocks/>
                </p:cNvSpPr>
                <p:nvPr/>
              </p:nvSpPr>
              <p:spPr bwMode="gray">
                <a:xfrm>
                  <a:off x="10332804" y="2860926"/>
                  <a:ext cx="850150" cy="53894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+33%</a:t>
                  </a:r>
                </a:p>
              </p:txBody>
            </p:sp>
          </p:grpSp>
          <p:sp>
            <p:nvSpPr>
              <p:cNvPr id="37" name="Title 1">
                <a:extLst>
                  <a:ext uri="{FF2B5EF4-FFF2-40B4-BE49-F238E27FC236}">
                    <a16:creationId xmlns:a16="http://schemas.microsoft.com/office/drawing/2014/main" id="{F522B7E3-1348-364A-983F-863ECE914BAC}"/>
                  </a:ext>
                </a:extLst>
              </p:cNvPr>
              <p:cNvSpPr txBox="1">
                <a:spLocks/>
              </p:cNvSpPr>
              <p:nvPr/>
            </p:nvSpPr>
            <p:spPr bwMode="gray">
              <a:xfrm>
                <a:off x="4631118" y="2840184"/>
                <a:ext cx="1197529" cy="644531"/>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+55%</a:t>
                </a:r>
              </a:p>
            </p:txBody>
          </p:sp>
          <p:sp>
            <p:nvSpPr>
              <p:cNvPr id="38" name="Title 1">
                <a:extLst>
                  <a:ext uri="{FF2B5EF4-FFF2-40B4-BE49-F238E27FC236}">
                    <a16:creationId xmlns:a16="http://schemas.microsoft.com/office/drawing/2014/main" id="{FEA945D9-873E-DF4C-A806-DECDAE782809}"/>
                  </a:ext>
                </a:extLst>
              </p:cNvPr>
              <p:cNvSpPr txBox="1">
                <a:spLocks/>
              </p:cNvSpPr>
              <p:nvPr/>
            </p:nvSpPr>
            <p:spPr bwMode="gray">
              <a:xfrm>
                <a:off x="3105717" y="2840184"/>
                <a:ext cx="1197529" cy="644531"/>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+38%</a:t>
                </a:r>
              </a:p>
            </p:txBody>
          </p:sp>
          <p:sp>
            <p:nvSpPr>
              <p:cNvPr id="39" name="Title 1">
                <a:extLst>
                  <a:ext uri="{FF2B5EF4-FFF2-40B4-BE49-F238E27FC236}">
                    <a16:creationId xmlns:a16="http://schemas.microsoft.com/office/drawing/2014/main" id="{ACC28495-615E-F04D-9D44-E084D33E1910}"/>
                  </a:ext>
                </a:extLst>
              </p:cNvPr>
              <p:cNvSpPr txBox="1">
                <a:spLocks/>
              </p:cNvSpPr>
              <p:nvPr/>
            </p:nvSpPr>
            <p:spPr bwMode="gray">
              <a:xfrm>
                <a:off x="8515068" y="2847012"/>
                <a:ext cx="1534564" cy="637704"/>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+20%</a:t>
                </a:r>
              </a:p>
            </p:txBody>
          </p:sp>
        </p:grpSp>
        <p:grpSp>
          <p:nvGrpSpPr>
            <p:cNvPr id="29" name="Group 28">
              <a:extLst>
                <a:ext uri="{FF2B5EF4-FFF2-40B4-BE49-F238E27FC236}">
                  <a16:creationId xmlns:a16="http://schemas.microsoft.com/office/drawing/2014/main" id="{2E2ED13C-5A0A-C24A-BBCE-BA3B49A443AF}"/>
                </a:ext>
              </a:extLst>
            </p:cNvPr>
            <p:cNvGrpSpPr/>
            <p:nvPr/>
          </p:nvGrpSpPr>
          <p:grpSpPr>
            <a:xfrm>
              <a:off x="2439101" y="7016301"/>
              <a:ext cx="8030840" cy="1170615"/>
              <a:chOff x="18533" y="12562035"/>
              <a:chExt cx="10273528" cy="1497518"/>
            </a:xfrm>
          </p:grpSpPr>
          <p:pic>
            <p:nvPicPr>
              <p:cNvPr id="30" name="Picture 6" descr="NatWest - Home">
                <a:extLst>
                  <a:ext uri="{FF2B5EF4-FFF2-40B4-BE49-F238E27FC236}">
                    <a16:creationId xmlns:a16="http://schemas.microsoft.com/office/drawing/2014/main" id="{3F0A3BEF-9991-E64B-A33B-4A76657F9407}"/>
                  </a:ext>
                </a:extLst>
              </p:cNvPr>
              <p:cNvPicPr>
                <a:picLocks noChangeAspect="1" noChangeArrowheads="1"/>
              </p:cNvPicPr>
              <p:nvPr/>
            </p:nvPicPr>
            <p:blipFill rotWithShape="1">
              <a:blip r:embed="rId5" cstate="print">
                <a:clrChange>
                  <a:clrFrom>
                    <a:srgbClr val="141414"/>
                  </a:clrFrom>
                  <a:clrTo>
                    <a:srgbClr val="141414">
                      <a:alpha val="0"/>
                    </a:srgbClr>
                  </a:clrTo>
                </a:clrChange>
                <a:extLst>
                  <a:ext uri="{28A0092B-C50C-407E-A947-70E740481C1C}">
                    <a14:useLocalDpi xmlns:a14="http://schemas.microsoft.com/office/drawing/2010/main"/>
                  </a:ext>
                </a:extLst>
              </a:blip>
              <a:srcRect l="9135" t="40524" r="7030" b="38669"/>
              <a:stretch/>
            </p:blipFill>
            <p:spPr bwMode="auto">
              <a:xfrm>
                <a:off x="5372131" y="13141545"/>
                <a:ext cx="1839809" cy="3384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Kfc Logo White Png, Transparent Png - kindpng">
                <a:extLst>
                  <a:ext uri="{FF2B5EF4-FFF2-40B4-BE49-F238E27FC236}">
                    <a16:creationId xmlns:a16="http://schemas.microsoft.com/office/drawing/2014/main" id="{19251F53-2E36-C047-8BFA-DEF71DD8D59E}"/>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a:ext>
                </a:extLst>
              </a:blip>
              <a:srcRect l="15359" t="3120" r="15230"/>
              <a:stretch/>
            </p:blipFill>
            <p:spPr bwMode="auto">
              <a:xfrm>
                <a:off x="9037159" y="12645842"/>
                <a:ext cx="1254902" cy="1329906"/>
              </a:xfrm>
              <a:prstGeom prst="rect">
                <a:avLst/>
              </a:prstGeom>
              <a:noFill/>
              <a:ln>
                <a:noFill/>
              </a:ln>
            </p:spPr>
          </p:pic>
          <p:pic>
            <p:nvPicPr>
              <p:cNvPr id="32" name="Picture 12" descr="LIDL 2 - Karmarama">
                <a:extLst>
                  <a:ext uri="{FF2B5EF4-FFF2-40B4-BE49-F238E27FC236}">
                    <a16:creationId xmlns:a16="http://schemas.microsoft.com/office/drawing/2014/main" id="{842B43D9-65F5-0849-883D-3FE3F632ABC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4150" r="4150"/>
              <a:stretch/>
            </p:blipFill>
            <p:spPr bwMode="auto">
              <a:xfrm>
                <a:off x="7615878" y="12756078"/>
                <a:ext cx="1017346" cy="11094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BT Prize Draw - Datatrack">
                <a:extLst>
                  <a:ext uri="{FF2B5EF4-FFF2-40B4-BE49-F238E27FC236}">
                    <a16:creationId xmlns:a16="http://schemas.microsoft.com/office/drawing/2014/main" id="{43532CBD-2AE5-D84D-8FDE-61F25840C6A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6225" r="15824"/>
              <a:stretch/>
            </p:blipFill>
            <p:spPr bwMode="auto">
              <a:xfrm>
                <a:off x="18533" y="12562035"/>
                <a:ext cx="1017347" cy="1497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2" descr="Volkswagen Logo – VW Logo - PNG and Vector - Logo Download">
                <a:extLst>
                  <a:ext uri="{FF2B5EF4-FFF2-40B4-BE49-F238E27FC236}">
                    <a16:creationId xmlns:a16="http://schemas.microsoft.com/office/drawing/2014/main" id="{D3A0F77C-BEF0-2044-94E3-E48699596148}"/>
                  </a:ext>
                </a:extLst>
              </p:cNvPr>
              <p:cNvPicPr>
                <a:picLocks noChangeAspect="1" noChangeArrowheads="1"/>
              </p:cNvPicPr>
              <p:nvPr/>
            </p:nvPicPr>
            <p:blipFill rotWithShape="1">
              <a:blip r:embed="rId9" cstate="print">
                <a:clrChange>
                  <a:clrFrom>
                    <a:srgbClr val="001E50"/>
                  </a:clrFrom>
                  <a:clrTo>
                    <a:srgbClr val="001E50">
                      <a:alpha val="0"/>
                    </a:srgbClr>
                  </a:clrTo>
                </a:clrChange>
                <a:extLst>
                  <a:ext uri="{28A0092B-C50C-407E-A947-70E740481C1C}">
                    <a14:useLocalDpi xmlns:a14="http://schemas.microsoft.com/office/drawing/2010/main"/>
                  </a:ext>
                </a:extLst>
              </a:blip>
              <a:srcRect l="15125" r="14831"/>
              <a:stretch/>
            </p:blipFill>
            <p:spPr bwMode="auto">
              <a:xfrm>
                <a:off x="3950847" y="12584588"/>
                <a:ext cx="1017345" cy="14524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E7BB016D-64DE-944B-B51A-F1F68A4F85AA}"/>
                  </a:ext>
                </a:extLst>
              </p:cNvPr>
              <p:cNvPicPr>
                <a:picLocks noChangeAspect="1" noChangeArrowheads="1"/>
              </p:cNvPicPr>
              <p:nvPr/>
            </p:nvPicPr>
            <p:blipFill rotWithShape="1">
              <a:blip r:embed="rId10" cstate="print">
                <a:clrChange>
                  <a:clrFrom>
                    <a:srgbClr val="030000"/>
                  </a:clrFrom>
                  <a:clrTo>
                    <a:srgbClr val="030000">
                      <a:alpha val="0"/>
                    </a:srgbClr>
                  </a:clrTo>
                </a:clrChange>
                <a:extLst>
                  <a:ext uri="{28A0092B-C50C-407E-A947-70E740481C1C}">
                    <a14:useLocalDpi xmlns:a14="http://schemas.microsoft.com/office/drawing/2010/main"/>
                  </a:ext>
                </a:extLst>
              </a:blip>
              <a:srcRect/>
              <a:stretch/>
            </p:blipFill>
            <p:spPr bwMode="auto">
              <a:xfrm>
                <a:off x="1439817" y="13097690"/>
                <a:ext cx="2107093" cy="42620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Title 2">
            <a:extLst>
              <a:ext uri="{FF2B5EF4-FFF2-40B4-BE49-F238E27FC236}">
                <a16:creationId xmlns:a16="http://schemas.microsoft.com/office/drawing/2014/main" id="{C028DF72-EA55-B6D2-8414-8BB15B043CD6}"/>
              </a:ext>
            </a:extLst>
          </p:cNvPr>
          <p:cNvSpPr>
            <a:spLocks noGrp="1"/>
          </p:cNvSpPr>
          <p:nvPr>
            <p:ph type="title"/>
          </p:nvPr>
        </p:nvSpPr>
        <p:spPr>
          <a:xfrm>
            <a:off x="234000" y="234000"/>
            <a:ext cx="12413343" cy="300271"/>
          </a:xfrm>
        </p:spPr>
        <p:txBody>
          <a:bodyPr/>
          <a:lstStyle/>
          <a:p>
            <a:r>
              <a:rPr lang="en-GB" dirty="0"/>
              <a:t>Making your partnership budget work even harder</a:t>
            </a:r>
            <a:endParaRPr lang="en-US" dirty="0"/>
          </a:p>
        </p:txBody>
      </p:sp>
      <p:cxnSp>
        <p:nvCxnSpPr>
          <p:cNvPr id="47" name="Straight Connector 46">
            <a:extLst>
              <a:ext uri="{FF2B5EF4-FFF2-40B4-BE49-F238E27FC236}">
                <a16:creationId xmlns:a16="http://schemas.microsoft.com/office/drawing/2014/main" id="{1F5DBA26-EB42-7C1D-BA82-0DC5D5A00CE5}"/>
              </a:ext>
            </a:extLst>
          </p:cNvPr>
          <p:cNvCxnSpPr>
            <a:cxnSpLocks/>
          </p:cNvCxnSpPr>
          <p:nvPr/>
        </p:nvCxnSpPr>
        <p:spPr>
          <a:xfrm>
            <a:off x="0" y="714271"/>
            <a:ext cx="850873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2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8AF822D-8BAF-246F-D6DB-72E8AE5C9823}"/>
              </a:ext>
            </a:extLst>
          </p:cNvPr>
          <p:cNvPicPr>
            <a:picLocks noChangeAspect="1" noChangeArrowheads="1"/>
          </p:cNvPicPr>
          <p:nvPr/>
        </p:nvPicPr>
        <p:blipFill rotWithShape="1">
          <a:blip r:embed="rId3">
            <a:alphaModFix amt="52000"/>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123BEFE-BC2B-E387-F7AC-E3C007526F4B}"/>
              </a:ext>
            </a:extLst>
          </p:cNvPr>
          <p:cNvSpPr/>
          <p:nvPr/>
        </p:nvSpPr>
        <p:spPr>
          <a:xfrm>
            <a:off x="36283" y="-1"/>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4" name="Rectangle 3">
            <a:extLst>
              <a:ext uri="{FF2B5EF4-FFF2-40B4-BE49-F238E27FC236}">
                <a16:creationId xmlns:a16="http://schemas.microsoft.com/office/drawing/2014/main" id="{EC348359-AEFA-B077-08DE-8348CAB9D2CF}"/>
              </a:ext>
            </a:extLst>
          </p:cNvPr>
          <p:cNvSpPr/>
          <p:nvPr/>
        </p:nvSpPr>
        <p:spPr>
          <a:xfrm>
            <a:off x="3703370" y="2272326"/>
            <a:ext cx="1435749" cy="3016609"/>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713D6D1F-CB03-C942-1B59-75A86079632C}"/>
              </a:ext>
            </a:extLst>
          </p:cNvPr>
          <p:cNvSpPr/>
          <p:nvPr/>
        </p:nvSpPr>
        <p:spPr>
          <a:xfrm>
            <a:off x="3684738" y="2247315"/>
            <a:ext cx="1474650" cy="3064673"/>
          </a:xfrm>
          <a:prstGeom prst="rect">
            <a:avLst/>
          </a:prstGeom>
          <a:solidFill>
            <a:schemeClr val="bg1">
              <a:alpha val="6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D54AE6E4-311D-22AA-36FA-7CB9A830DE49}"/>
              </a:ext>
            </a:extLst>
          </p:cNvPr>
          <p:cNvSpPr/>
          <p:nvPr/>
        </p:nvSpPr>
        <p:spPr>
          <a:xfrm>
            <a:off x="1675679" y="2272326"/>
            <a:ext cx="1989120" cy="3016609"/>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630A8515-5D73-AB77-2AF2-6D28FD1DCA73}"/>
              </a:ext>
            </a:extLst>
          </p:cNvPr>
          <p:cNvSpPr/>
          <p:nvPr/>
        </p:nvSpPr>
        <p:spPr>
          <a:xfrm>
            <a:off x="1675679" y="2271347"/>
            <a:ext cx="1022695" cy="3040641"/>
          </a:xfrm>
          <a:prstGeom prst="rect">
            <a:avLst/>
          </a:prstGeom>
          <a:solidFill>
            <a:schemeClr val="bg1">
              <a:alpha val="6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3" name="Title 2">
            <a:extLst>
              <a:ext uri="{FF2B5EF4-FFF2-40B4-BE49-F238E27FC236}">
                <a16:creationId xmlns:a16="http://schemas.microsoft.com/office/drawing/2014/main" id="{C12C35F2-DFF5-45EE-A4D7-BECA774F82CF}"/>
              </a:ext>
            </a:extLst>
          </p:cNvPr>
          <p:cNvSpPr>
            <a:spLocks noGrp="1"/>
          </p:cNvSpPr>
          <p:nvPr>
            <p:ph type="title"/>
          </p:nvPr>
        </p:nvSpPr>
        <p:spPr/>
        <p:txBody>
          <a:bodyPr/>
          <a:lstStyle/>
          <a:p>
            <a:r>
              <a:rPr lang="en-GB" sz="2750">
                <a:solidFill>
                  <a:srgbClr val="FFFFFF"/>
                </a:solidFill>
              </a:rPr>
              <a:t>THE DCM AD REEL </a:t>
            </a:r>
            <a:endParaRPr lang="en-GB">
              <a:solidFill>
                <a:srgbClr val="D860A2"/>
              </a:solidFill>
            </a:endParaRPr>
          </a:p>
        </p:txBody>
      </p:sp>
      <p:pic>
        <p:nvPicPr>
          <p:cNvPr id="11" name="Picture 10">
            <a:extLst>
              <a:ext uri="{FF2B5EF4-FFF2-40B4-BE49-F238E27FC236}">
                <a16:creationId xmlns:a16="http://schemas.microsoft.com/office/drawing/2014/main" id="{6439E9F2-65A8-4D9C-828D-58071F08D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765" y="6958996"/>
            <a:ext cx="1679421" cy="364041"/>
          </a:xfrm>
          <a:prstGeom prst="rect">
            <a:avLst/>
          </a:prstGeom>
        </p:spPr>
      </p:pic>
      <p:sp>
        <p:nvSpPr>
          <p:cNvPr id="10" name="Text Placeholder 2">
            <a:extLst>
              <a:ext uri="{FF2B5EF4-FFF2-40B4-BE49-F238E27FC236}">
                <a16:creationId xmlns:a16="http://schemas.microsoft.com/office/drawing/2014/main" id="{76737A38-90B6-EED3-7DAB-713A034627F2}"/>
              </a:ext>
            </a:extLst>
          </p:cNvPr>
          <p:cNvSpPr>
            <a:spLocks noGrp="1"/>
          </p:cNvSpPr>
          <p:nvPr>
            <p:ph type="body" sz="quarter" idx="12"/>
          </p:nvPr>
        </p:nvSpPr>
        <p:spPr>
          <a:xfrm>
            <a:off x="233362" y="828194"/>
            <a:ext cx="6860773" cy="300271"/>
          </a:xfrm>
        </p:spPr>
        <p:txBody>
          <a:bodyPr lIns="0" tIns="0" rIns="0" bIns="0" anchor="t"/>
          <a:lstStyle/>
          <a:p>
            <a:r>
              <a:rPr lang="en-GB" sz="1400" b="0" dirty="0">
                <a:solidFill>
                  <a:srgbClr val="FFFFFF"/>
                </a:solidFill>
                <a:ea typeface="Calibri"/>
                <a:cs typeface="Times New Roman"/>
              </a:rPr>
              <a:t>Bespoke ident to engage with our upmarket female audience</a:t>
            </a:r>
            <a:endParaRPr lang="en-GB" sz="1400" b="0" dirty="0">
              <a:solidFill>
                <a:srgbClr val="FFFFFF"/>
              </a:solidFill>
              <a:effectLst/>
              <a:ea typeface="Calibri" panose="020F0502020204030204" pitchFamily="34" charset="0"/>
              <a:cs typeface="Times New Roman" panose="02020603050405020304" pitchFamily="18" charset="0"/>
            </a:endParaRPr>
          </a:p>
          <a:p>
            <a:endParaRPr lang="en-US" sz="1400" dirty="0">
              <a:solidFill>
                <a:srgbClr val="FFFFFF"/>
              </a:solidFill>
            </a:endParaRPr>
          </a:p>
        </p:txBody>
      </p:sp>
      <p:cxnSp>
        <p:nvCxnSpPr>
          <p:cNvPr id="13" name="Straight Connector 12">
            <a:extLst>
              <a:ext uri="{FF2B5EF4-FFF2-40B4-BE49-F238E27FC236}">
                <a16:creationId xmlns:a16="http://schemas.microsoft.com/office/drawing/2014/main" id="{603A5A3E-94B3-19D8-F390-AAA18081A228}"/>
              </a:ext>
            </a:extLst>
          </p:cNvPr>
          <p:cNvCxnSpPr>
            <a:cxnSpLocks/>
          </p:cNvCxnSpPr>
          <p:nvPr/>
        </p:nvCxnSpPr>
        <p:spPr>
          <a:xfrm>
            <a:off x="0" y="714271"/>
            <a:ext cx="31496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FF5914A-615E-91DC-CFC6-4F55A82DE220}"/>
              </a:ext>
            </a:extLst>
          </p:cNvPr>
          <p:cNvSpPr txBox="1"/>
          <p:nvPr/>
        </p:nvSpPr>
        <p:spPr>
          <a:xfrm>
            <a:off x="12234074" y="2346248"/>
            <a:ext cx="1055578" cy="1223412"/>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8A8A8D"/>
                </a:solidFill>
                <a:effectLst/>
                <a:uLnTx/>
                <a:uFillTx/>
                <a:latin typeface="Arial"/>
                <a:ea typeface="Impact" charset="0"/>
                <a:cs typeface="Impact" charset="0"/>
              </a:rPr>
              <a:t>14.</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8A8A8D"/>
                </a:solidFill>
                <a:effectLst/>
                <a:uLnTx/>
                <a:uFillTx/>
                <a:latin typeface="Arial"/>
                <a:ea typeface="Impact" charset="0"/>
                <a:cs typeface="Impact" charset="0"/>
              </a:rPr>
              <a:t>FILM</a:t>
            </a:r>
          </a:p>
        </p:txBody>
      </p:sp>
      <p:sp>
        <p:nvSpPr>
          <p:cNvPr id="16" name="Rectangle 15">
            <a:extLst>
              <a:ext uri="{FF2B5EF4-FFF2-40B4-BE49-F238E27FC236}">
                <a16:creationId xmlns:a16="http://schemas.microsoft.com/office/drawing/2014/main" id="{01CA03B0-C071-E0B4-15FF-ECD9A761B0B6}"/>
              </a:ext>
            </a:extLst>
          </p:cNvPr>
          <p:cNvSpPr/>
          <p:nvPr/>
        </p:nvSpPr>
        <p:spPr>
          <a:xfrm>
            <a:off x="673441" y="2272327"/>
            <a:ext cx="963667" cy="3016609"/>
          </a:xfrm>
          <a:prstGeom prst="rect">
            <a:avLst/>
          </a:prstGeom>
          <a:solidFill>
            <a:srgbClr val="FF5353"/>
          </a:solidFill>
          <a:ln w="3175">
            <a:solidFill>
              <a:schemeClr val="accent5"/>
            </a:solidFill>
          </a:ln>
          <a:effectLst>
            <a:glow rad="2921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EAFF624F-20F8-05A9-1102-C104C25232CC}"/>
              </a:ext>
            </a:extLst>
          </p:cNvPr>
          <p:cNvSpPr txBox="1"/>
          <p:nvPr/>
        </p:nvSpPr>
        <p:spPr>
          <a:xfrm>
            <a:off x="705365" y="2331597"/>
            <a:ext cx="1044913" cy="1546577"/>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1. </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DCM</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OPENING IDENT 10”</a:t>
            </a:r>
          </a:p>
        </p:txBody>
      </p:sp>
      <p:cxnSp>
        <p:nvCxnSpPr>
          <p:cNvPr id="18" name="Straight Arrow Connector 17">
            <a:extLst>
              <a:ext uri="{FF2B5EF4-FFF2-40B4-BE49-F238E27FC236}">
                <a16:creationId xmlns:a16="http://schemas.microsoft.com/office/drawing/2014/main" id="{3647065D-39C4-BB87-B9FF-9E48C4F512A0}"/>
              </a:ext>
            </a:extLst>
          </p:cNvPr>
          <p:cNvCxnSpPr>
            <a:cxnSpLocks/>
          </p:cNvCxnSpPr>
          <p:nvPr/>
        </p:nvCxnSpPr>
        <p:spPr>
          <a:xfrm>
            <a:off x="1010613" y="5045001"/>
            <a:ext cx="21720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01D3BC7-9937-DE0D-A394-0BC2E7D49B3C}"/>
              </a:ext>
            </a:extLst>
          </p:cNvPr>
          <p:cNvSpPr/>
          <p:nvPr/>
        </p:nvSpPr>
        <p:spPr>
          <a:xfrm>
            <a:off x="6187221" y="2272326"/>
            <a:ext cx="1457325" cy="3016609"/>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CC4D3118-9875-513F-FDF3-73BCC11CE93C}"/>
              </a:ext>
            </a:extLst>
          </p:cNvPr>
          <p:cNvSpPr/>
          <p:nvPr/>
        </p:nvSpPr>
        <p:spPr>
          <a:xfrm>
            <a:off x="7687379" y="2272326"/>
            <a:ext cx="1995721" cy="301660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cxnSp>
        <p:nvCxnSpPr>
          <p:cNvPr id="21" name="Straight Arrow Connector 20">
            <a:extLst>
              <a:ext uri="{FF2B5EF4-FFF2-40B4-BE49-F238E27FC236}">
                <a16:creationId xmlns:a16="http://schemas.microsoft.com/office/drawing/2014/main" id="{5C606498-29B0-559F-0028-252417059913}"/>
              </a:ext>
            </a:extLst>
          </p:cNvPr>
          <p:cNvCxnSpPr>
            <a:cxnSpLocks/>
          </p:cNvCxnSpPr>
          <p:nvPr/>
        </p:nvCxnSpPr>
        <p:spPr>
          <a:xfrm>
            <a:off x="2453031" y="5045001"/>
            <a:ext cx="21720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7669B4-DC77-2892-7A9D-31C0435D600A}"/>
              </a:ext>
            </a:extLst>
          </p:cNvPr>
          <p:cNvCxnSpPr>
            <a:cxnSpLocks/>
          </p:cNvCxnSpPr>
          <p:nvPr/>
        </p:nvCxnSpPr>
        <p:spPr>
          <a:xfrm>
            <a:off x="4334629" y="5045002"/>
            <a:ext cx="217208"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C5FF08-32D5-9D85-65A8-9DC3635BBBEF}"/>
              </a:ext>
            </a:extLst>
          </p:cNvPr>
          <p:cNvCxnSpPr>
            <a:cxnSpLocks/>
          </p:cNvCxnSpPr>
          <p:nvPr/>
        </p:nvCxnSpPr>
        <p:spPr>
          <a:xfrm>
            <a:off x="5511724" y="5045002"/>
            <a:ext cx="21720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30949E0-6046-1762-407B-531B75F6173A}"/>
              </a:ext>
            </a:extLst>
          </p:cNvPr>
          <p:cNvCxnSpPr>
            <a:cxnSpLocks/>
          </p:cNvCxnSpPr>
          <p:nvPr/>
        </p:nvCxnSpPr>
        <p:spPr>
          <a:xfrm>
            <a:off x="6789946" y="5045002"/>
            <a:ext cx="217208"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26AF132-C01C-D7DD-00E2-D0117BC8D90F}"/>
              </a:ext>
            </a:extLst>
          </p:cNvPr>
          <p:cNvSpPr txBox="1"/>
          <p:nvPr/>
        </p:nvSpPr>
        <p:spPr>
          <a:xfrm>
            <a:off x="3763006" y="2331595"/>
            <a:ext cx="1044913" cy="1384995"/>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3.</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BRONZE</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cxnSp>
        <p:nvCxnSpPr>
          <p:cNvPr id="26" name="Straight Arrow Connector 25">
            <a:extLst>
              <a:ext uri="{FF2B5EF4-FFF2-40B4-BE49-F238E27FC236}">
                <a16:creationId xmlns:a16="http://schemas.microsoft.com/office/drawing/2014/main" id="{A4A0832C-407F-EE1B-1CA4-1D9B731F9383}"/>
              </a:ext>
            </a:extLst>
          </p:cNvPr>
          <p:cNvCxnSpPr>
            <a:cxnSpLocks/>
          </p:cNvCxnSpPr>
          <p:nvPr/>
        </p:nvCxnSpPr>
        <p:spPr>
          <a:xfrm>
            <a:off x="8559232" y="5045002"/>
            <a:ext cx="21720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6046F72-CC15-10F4-136F-BDCAAFD24BA9}"/>
              </a:ext>
            </a:extLst>
          </p:cNvPr>
          <p:cNvCxnSpPr>
            <a:cxnSpLocks/>
          </p:cNvCxnSpPr>
          <p:nvPr/>
        </p:nvCxnSpPr>
        <p:spPr>
          <a:xfrm>
            <a:off x="10338492" y="5045002"/>
            <a:ext cx="217208"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123AB31-8FD7-5C73-37D0-B9D2045AA90E}"/>
              </a:ext>
            </a:extLst>
          </p:cNvPr>
          <p:cNvSpPr txBox="1"/>
          <p:nvPr/>
        </p:nvSpPr>
        <p:spPr>
          <a:xfrm>
            <a:off x="1773016" y="2331597"/>
            <a:ext cx="1044913" cy="1384995"/>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2.</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BRAND </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A8A8D"/>
                </a:solidFill>
                <a:effectLst/>
                <a:uLnTx/>
                <a:uFillTx/>
                <a:latin typeface="Arial"/>
                <a:ea typeface="Impact" charset="0"/>
                <a:cs typeface="Impact" charset="0"/>
              </a:rPr>
              <a:t>ADS</a:t>
            </a:r>
          </a:p>
        </p:txBody>
      </p:sp>
      <p:sp>
        <p:nvSpPr>
          <p:cNvPr id="32" name="TextBox 31">
            <a:extLst>
              <a:ext uri="{FF2B5EF4-FFF2-40B4-BE49-F238E27FC236}">
                <a16:creationId xmlns:a16="http://schemas.microsoft.com/office/drawing/2014/main" id="{6CB8735D-A6D7-EFC8-625E-8BE4EE29D15E}"/>
              </a:ext>
            </a:extLst>
          </p:cNvPr>
          <p:cNvSpPr txBox="1"/>
          <p:nvPr/>
        </p:nvSpPr>
        <p:spPr>
          <a:xfrm>
            <a:off x="6262156" y="2331595"/>
            <a:ext cx="1044913" cy="1384995"/>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EFF"/>
                </a:solidFill>
                <a:effectLst/>
                <a:uLnTx/>
                <a:uFillTx/>
                <a:latin typeface="Arial"/>
                <a:ea typeface="Impact" charset="0"/>
                <a:cs typeface="Impact" charset="0"/>
              </a:rPr>
              <a:t>5.</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EFF"/>
                </a:solidFill>
                <a:effectLst/>
                <a:uLnTx/>
                <a:uFillTx/>
                <a:latin typeface="Arial"/>
                <a:ea typeface="Impact" charset="0"/>
                <a:cs typeface="Impact" charset="0"/>
              </a:rPr>
              <a:t>SILVER SPOT</a:t>
            </a:r>
          </a:p>
        </p:txBody>
      </p:sp>
      <p:sp>
        <p:nvSpPr>
          <p:cNvPr id="33" name="TextBox 32">
            <a:extLst>
              <a:ext uri="{FF2B5EF4-FFF2-40B4-BE49-F238E27FC236}">
                <a16:creationId xmlns:a16="http://schemas.microsoft.com/office/drawing/2014/main" id="{C06F15EA-CF19-D2D9-1950-25262C7DD6B3}"/>
              </a:ext>
            </a:extLst>
          </p:cNvPr>
          <p:cNvSpPr txBox="1"/>
          <p:nvPr/>
        </p:nvSpPr>
        <p:spPr>
          <a:xfrm>
            <a:off x="7725022" y="2331595"/>
            <a:ext cx="1259586" cy="1384995"/>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8A8A8D"/>
                </a:solidFill>
                <a:effectLst/>
                <a:uLnTx/>
                <a:uFillTx/>
                <a:latin typeface="Arial"/>
                <a:ea typeface="Impact" charset="0"/>
                <a:cs typeface="Impact" charset="0"/>
              </a:rPr>
              <a:t>6.</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8A8A8D"/>
                </a:solidFill>
                <a:effectLst/>
                <a:uLnTx/>
                <a:uFillTx/>
                <a:latin typeface="Arial"/>
                <a:ea typeface="Impact" charset="0"/>
                <a:cs typeface="Impact" charset="0"/>
              </a:rPr>
              <a:t>FILM </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8A8A8D"/>
                </a:solidFill>
                <a:effectLst/>
                <a:uLnTx/>
                <a:uFillTx/>
                <a:latin typeface="Arial"/>
                <a:ea typeface="Impact" charset="0"/>
                <a:cs typeface="Impact" charset="0"/>
              </a:rPr>
              <a:t>TRAILERS</a:t>
            </a:r>
          </a:p>
        </p:txBody>
      </p:sp>
      <p:sp>
        <p:nvSpPr>
          <p:cNvPr id="34" name="Rectangle 33">
            <a:extLst>
              <a:ext uri="{FF2B5EF4-FFF2-40B4-BE49-F238E27FC236}">
                <a16:creationId xmlns:a16="http://schemas.microsoft.com/office/drawing/2014/main" id="{E0CF383A-2FF7-05C2-D279-0D207CE70E19}"/>
              </a:ext>
            </a:extLst>
          </p:cNvPr>
          <p:cNvSpPr/>
          <p:nvPr/>
        </p:nvSpPr>
        <p:spPr>
          <a:xfrm>
            <a:off x="9730288" y="2271347"/>
            <a:ext cx="910869" cy="3016609"/>
          </a:xfrm>
          <a:prstGeom prst="rect">
            <a:avLst/>
          </a:prstGeom>
          <a:solidFill>
            <a:srgbClr val="66616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2E463357-D760-274E-4AF8-1F17C3B930D3}"/>
              </a:ext>
            </a:extLst>
          </p:cNvPr>
          <p:cNvSpPr txBox="1"/>
          <p:nvPr/>
        </p:nvSpPr>
        <p:spPr>
          <a:xfrm>
            <a:off x="9728346" y="2339088"/>
            <a:ext cx="1055578" cy="1546577"/>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Impact" charset="0"/>
                <a:cs typeface="Impact" charset="0"/>
              </a:rPr>
              <a:t>7.</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Impact" charset="0"/>
                <a:cs typeface="Impact" charset="0"/>
              </a:rPr>
              <a:t>Turn Your Phone Off Message</a:t>
            </a:r>
          </a:p>
        </p:txBody>
      </p:sp>
      <p:sp>
        <p:nvSpPr>
          <p:cNvPr id="36" name="Rectangle 35">
            <a:extLst>
              <a:ext uri="{FF2B5EF4-FFF2-40B4-BE49-F238E27FC236}">
                <a16:creationId xmlns:a16="http://schemas.microsoft.com/office/drawing/2014/main" id="{7987EA8E-D339-E659-1155-97144E9D3C8B}"/>
              </a:ext>
            </a:extLst>
          </p:cNvPr>
          <p:cNvSpPr/>
          <p:nvPr/>
        </p:nvSpPr>
        <p:spPr>
          <a:xfrm>
            <a:off x="10688096" y="2272326"/>
            <a:ext cx="1463200" cy="3016609"/>
          </a:xfrm>
          <a:prstGeom prst="rect">
            <a:avLst/>
          </a:prstGeom>
          <a:solidFill>
            <a:srgbClr val="6F752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cxnSp>
        <p:nvCxnSpPr>
          <p:cNvPr id="37" name="Straight Arrow Connector 36">
            <a:extLst>
              <a:ext uri="{FF2B5EF4-FFF2-40B4-BE49-F238E27FC236}">
                <a16:creationId xmlns:a16="http://schemas.microsoft.com/office/drawing/2014/main" id="{8DEF5733-BFD3-9A0D-0B03-0AB3A7FFF8B0}"/>
              </a:ext>
            </a:extLst>
          </p:cNvPr>
          <p:cNvCxnSpPr/>
          <p:nvPr/>
        </p:nvCxnSpPr>
        <p:spPr>
          <a:xfrm>
            <a:off x="11296470" y="5045002"/>
            <a:ext cx="219425"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2B43ECC-01FE-DB81-718A-F0B9F8D2F465}"/>
              </a:ext>
            </a:extLst>
          </p:cNvPr>
          <p:cNvSpPr txBox="1"/>
          <p:nvPr/>
        </p:nvSpPr>
        <p:spPr>
          <a:xfrm>
            <a:off x="10768681" y="2331595"/>
            <a:ext cx="1055578" cy="1384995"/>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EFF"/>
                </a:solidFill>
                <a:effectLst/>
                <a:uLnTx/>
                <a:uFillTx/>
                <a:latin typeface="Arial"/>
                <a:ea typeface="Impact" charset="0"/>
                <a:cs typeface="Impact" charset="0"/>
              </a:rPr>
              <a:t>8.</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E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EFF"/>
                </a:solidFill>
                <a:effectLst/>
                <a:uLnTx/>
                <a:uFillTx/>
                <a:latin typeface="Arial"/>
                <a:ea typeface="Impact" charset="0"/>
                <a:cs typeface="Impact" charset="0"/>
              </a:rPr>
              <a:t>GOLD </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EFF"/>
                </a:solidFill>
                <a:effectLst/>
                <a:uLnTx/>
                <a:uFillTx/>
                <a:latin typeface="Arial"/>
                <a:ea typeface="Impact" charset="0"/>
                <a:cs typeface="Impact" charset="0"/>
              </a:rPr>
              <a:t>SPOT</a:t>
            </a:r>
          </a:p>
        </p:txBody>
      </p:sp>
      <p:cxnSp>
        <p:nvCxnSpPr>
          <p:cNvPr id="39" name="Straight Arrow Connector 38">
            <a:extLst>
              <a:ext uri="{FF2B5EF4-FFF2-40B4-BE49-F238E27FC236}">
                <a16:creationId xmlns:a16="http://schemas.microsoft.com/office/drawing/2014/main" id="{1A476E3C-C7B4-B8F7-B2DA-F62AD36C369E}"/>
              </a:ext>
            </a:extLst>
          </p:cNvPr>
          <p:cNvCxnSpPr/>
          <p:nvPr/>
        </p:nvCxnSpPr>
        <p:spPr>
          <a:xfrm>
            <a:off x="10062623" y="5045001"/>
            <a:ext cx="219425"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B0D4EA86-57A1-DD3B-F576-89ADCEC73340}"/>
              </a:ext>
            </a:extLst>
          </p:cNvPr>
          <p:cNvSpPr/>
          <p:nvPr/>
        </p:nvSpPr>
        <p:spPr>
          <a:xfrm>
            <a:off x="12176446" y="2272328"/>
            <a:ext cx="585417" cy="301660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41" name="Oval 40">
            <a:extLst>
              <a:ext uri="{FF2B5EF4-FFF2-40B4-BE49-F238E27FC236}">
                <a16:creationId xmlns:a16="http://schemas.microsoft.com/office/drawing/2014/main" id="{6C8D2A35-4694-7CFC-12D8-14AE2A86A55F}"/>
              </a:ext>
            </a:extLst>
          </p:cNvPr>
          <p:cNvSpPr/>
          <p:nvPr/>
        </p:nvSpPr>
        <p:spPr>
          <a:xfrm>
            <a:off x="12372616" y="4978476"/>
            <a:ext cx="133055" cy="133055"/>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8A8A8D"/>
              </a:solidFill>
              <a:effectLst/>
              <a:uLnTx/>
              <a:uFillTx/>
              <a:latin typeface="Arial"/>
              <a:ea typeface="+mn-ea"/>
              <a:cs typeface="+mn-cs"/>
            </a:endParaRPr>
          </a:p>
        </p:txBody>
      </p:sp>
      <p:sp>
        <p:nvSpPr>
          <p:cNvPr id="42" name="TextBox 41">
            <a:extLst>
              <a:ext uri="{FF2B5EF4-FFF2-40B4-BE49-F238E27FC236}">
                <a16:creationId xmlns:a16="http://schemas.microsoft.com/office/drawing/2014/main" id="{4436223D-C3F3-8684-87F6-CDE5D426888F}"/>
              </a:ext>
            </a:extLst>
          </p:cNvPr>
          <p:cNvSpPr txBox="1"/>
          <p:nvPr/>
        </p:nvSpPr>
        <p:spPr>
          <a:xfrm>
            <a:off x="12186050" y="2346248"/>
            <a:ext cx="1055578" cy="1223412"/>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8A8A8D"/>
                </a:solidFill>
                <a:effectLst/>
                <a:uLnTx/>
                <a:uFillTx/>
                <a:latin typeface="Arial"/>
                <a:ea typeface="Impact" charset="0"/>
                <a:cs typeface="Impact" charset="0"/>
              </a:rPr>
              <a:t>9.</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8A8A8D"/>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8A8A8D"/>
                </a:solidFill>
                <a:effectLst/>
                <a:uLnTx/>
                <a:uFillTx/>
                <a:latin typeface="Arial"/>
                <a:ea typeface="Impact" charset="0"/>
                <a:cs typeface="Impact" charset="0"/>
              </a:rPr>
              <a:t>FILM</a:t>
            </a:r>
          </a:p>
        </p:txBody>
      </p:sp>
      <p:sp>
        <p:nvSpPr>
          <p:cNvPr id="46" name="Rectangle 45">
            <a:extLst>
              <a:ext uri="{FF2B5EF4-FFF2-40B4-BE49-F238E27FC236}">
                <a16:creationId xmlns:a16="http://schemas.microsoft.com/office/drawing/2014/main" id="{98FABC5D-1295-B860-50B7-9C7F54E70FD3}"/>
              </a:ext>
            </a:extLst>
          </p:cNvPr>
          <p:cNvSpPr/>
          <p:nvPr/>
        </p:nvSpPr>
        <p:spPr>
          <a:xfrm>
            <a:off x="12175361" y="2272366"/>
            <a:ext cx="598952" cy="3040641"/>
          </a:xfrm>
          <a:prstGeom prst="rect">
            <a:avLst/>
          </a:prstGeom>
          <a:solidFill>
            <a:schemeClr val="bg1">
              <a:alpha val="6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3B72D61D-6C5E-5AB2-92F0-935737D1FA99}"/>
              </a:ext>
            </a:extLst>
          </p:cNvPr>
          <p:cNvSpPr/>
          <p:nvPr/>
        </p:nvSpPr>
        <p:spPr>
          <a:xfrm>
            <a:off x="6147992" y="2259330"/>
            <a:ext cx="6035282" cy="3040641"/>
          </a:xfrm>
          <a:prstGeom prst="rect">
            <a:avLst/>
          </a:prstGeom>
          <a:solidFill>
            <a:schemeClr val="bg1">
              <a:alpha val="6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9F62AE3-E68C-8210-B043-E4B45C0877D8}"/>
              </a:ext>
            </a:extLst>
          </p:cNvPr>
          <p:cNvSpPr/>
          <p:nvPr/>
        </p:nvSpPr>
        <p:spPr>
          <a:xfrm>
            <a:off x="5211105" y="2289880"/>
            <a:ext cx="963666" cy="3016609"/>
          </a:xfrm>
          <a:prstGeom prst="rect">
            <a:avLst/>
          </a:prstGeom>
          <a:solidFill>
            <a:srgbClr val="FF5353"/>
          </a:solidFill>
          <a:ln w="3175">
            <a:solidFill>
              <a:schemeClr val="accent5"/>
            </a:solidFill>
          </a:ln>
          <a:effectLst>
            <a:glow rad="2921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9159004B-6C04-BB06-3E86-74B5E5DAE75C}"/>
              </a:ext>
            </a:extLst>
          </p:cNvPr>
          <p:cNvSpPr txBox="1"/>
          <p:nvPr/>
        </p:nvSpPr>
        <p:spPr>
          <a:xfrm>
            <a:off x="5159388" y="2331595"/>
            <a:ext cx="1044913" cy="1546577"/>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4.</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DCM</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CLOSING</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IDENT 15”</a:t>
            </a:r>
          </a:p>
        </p:txBody>
      </p:sp>
      <p:sp>
        <p:nvSpPr>
          <p:cNvPr id="54" name="Rectangle 53">
            <a:extLst>
              <a:ext uri="{FF2B5EF4-FFF2-40B4-BE49-F238E27FC236}">
                <a16:creationId xmlns:a16="http://schemas.microsoft.com/office/drawing/2014/main" id="{3146CA92-ED9D-EC0D-30F9-019E2331B8D8}"/>
              </a:ext>
            </a:extLst>
          </p:cNvPr>
          <p:cNvSpPr/>
          <p:nvPr/>
        </p:nvSpPr>
        <p:spPr>
          <a:xfrm>
            <a:off x="3403897" y="2271537"/>
            <a:ext cx="280841" cy="3040260"/>
          </a:xfrm>
          <a:prstGeom prst="rect">
            <a:avLst/>
          </a:prstGeom>
          <a:solidFill>
            <a:schemeClr val="bg1">
              <a:alpha val="6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FBCA781-0CAA-6047-F2A1-E8F22F28F581}"/>
              </a:ext>
            </a:extLst>
          </p:cNvPr>
          <p:cNvSpPr/>
          <p:nvPr/>
        </p:nvSpPr>
        <p:spPr>
          <a:xfrm>
            <a:off x="2574789" y="2270964"/>
            <a:ext cx="857179" cy="3016609"/>
          </a:xfrm>
          <a:prstGeom prst="rect">
            <a:avLst/>
          </a:prstGeom>
          <a:solidFill>
            <a:srgbClr val="FF5353"/>
          </a:solidFill>
          <a:ln w="3175">
            <a:solidFill>
              <a:schemeClr val="accent5"/>
            </a:solidFill>
          </a:ln>
          <a:effectLst>
            <a:glow rad="292100">
              <a:srgbClr val="FFFFFF">
                <a:alpha val="40000"/>
              </a:srgbClr>
            </a:glow>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1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50DFF121-76D9-C6AF-E94F-E1E22F6587F4}"/>
              </a:ext>
            </a:extLst>
          </p:cNvPr>
          <p:cNvSpPr txBox="1"/>
          <p:nvPr/>
        </p:nvSpPr>
        <p:spPr>
          <a:xfrm>
            <a:off x="2533193" y="2304575"/>
            <a:ext cx="1044913" cy="1384995"/>
          </a:xfrm>
          <a:prstGeom prst="rect">
            <a:avLst/>
          </a:prstGeom>
          <a:noFill/>
          <a:ln>
            <a:noFill/>
          </a:ln>
        </p:spPr>
        <p:txBody>
          <a:bodyPr wrap="square" rtlCol="0">
            <a:spAutoFit/>
          </a:bodyPr>
          <a:lstStyle/>
          <a:p>
            <a:pPr marL="0" marR="0" lvl="0" indent="0" algn="l" defTabSz="961813" rtl="0" eaLnBrk="1" fontAlgn="auto" latinLnBrk="0" hangingPunct="1">
              <a:lnSpc>
                <a:spcPct val="100000"/>
              </a:lnSpc>
              <a:spcBef>
                <a:spcPts val="0"/>
              </a:spcBef>
              <a:spcAft>
                <a:spcPts val="0"/>
              </a:spcAft>
              <a:buClrTx/>
              <a:buSzTx/>
              <a:buFontTx/>
              <a:buNone/>
              <a:tabLst/>
              <a:defRPr/>
            </a:pPr>
            <a:r>
              <a:rPr lang="en-US" sz="1050" b="1" dirty="0">
                <a:solidFill>
                  <a:srgbClr val="FFFFFF"/>
                </a:solidFill>
                <a:latin typeface="Arial"/>
                <a:ea typeface="Impact" charset="0"/>
                <a:cs typeface="Impact" charset="0"/>
              </a:rPr>
              <a:t>2</a:t>
            </a: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a:t>
            </a: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endParaRPr>
          </a:p>
          <a:p>
            <a:pPr marL="0" marR="0" lvl="0" indent="0" algn="l" defTabSz="961813" rtl="0" eaLnBrk="1" fontAlgn="auto" latinLnBrk="0" hangingPunct="1">
              <a:lnSpc>
                <a:spcPct val="100000"/>
              </a:lnSpc>
              <a:spcBef>
                <a:spcPts val="0"/>
              </a:spcBef>
              <a:spcAft>
                <a:spcPts val="0"/>
              </a:spcAft>
              <a:buClrTx/>
              <a:buSzTx/>
              <a:buFontTx/>
              <a:buNone/>
              <a:tabLst/>
              <a:defRPr/>
            </a:pPr>
            <a:r>
              <a:rPr lang="en-US" sz="1050" b="1" dirty="0">
                <a:solidFill>
                  <a:srgbClr val="FFFFFF"/>
                </a:solidFill>
                <a:latin typeface="Arial"/>
                <a:ea typeface="Impact" charset="0"/>
                <a:cs typeface="Impact" charset="0"/>
              </a:rPr>
              <a:t>HERO</a:t>
            </a:r>
          </a:p>
          <a:p>
            <a:pPr marL="0" marR="0" lvl="0" indent="0" algn="l" defTabSz="96181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Impact" charset="0"/>
                <a:cs typeface="Impact" charset="0"/>
              </a:rPr>
              <a:t>BRAND AD</a:t>
            </a:r>
          </a:p>
        </p:txBody>
      </p:sp>
      <p:sp>
        <p:nvSpPr>
          <p:cNvPr id="55" name="Rectangle 54">
            <a:extLst>
              <a:ext uri="{FF2B5EF4-FFF2-40B4-BE49-F238E27FC236}">
                <a16:creationId xmlns:a16="http://schemas.microsoft.com/office/drawing/2014/main" id="{946E909A-9DCA-310E-3289-81ABFF4FF839}"/>
              </a:ext>
            </a:extLst>
          </p:cNvPr>
          <p:cNvSpPr/>
          <p:nvPr/>
        </p:nvSpPr>
        <p:spPr>
          <a:xfrm>
            <a:off x="641243" y="1235752"/>
            <a:ext cx="7603980" cy="859422"/>
          </a:xfrm>
          <a:prstGeom prst="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1323" dirty="0">
                <a:solidFill>
                  <a:srgbClr val="FFFFFF"/>
                </a:solidFill>
              </a:rPr>
              <a:t>Co-branded DCM Opening &amp; Closing Idents will create ownership in reel, </a:t>
            </a:r>
          </a:p>
          <a:p>
            <a:pPr algn="ctr"/>
            <a:r>
              <a:rPr lang="en-US" sz="1323" dirty="0">
                <a:solidFill>
                  <a:srgbClr val="FFFFFF"/>
                </a:solidFill>
              </a:rPr>
              <a:t>supported by your hero brand ad.</a:t>
            </a:r>
          </a:p>
        </p:txBody>
      </p:sp>
      <p:sp>
        <p:nvSpPr>
          <p:cNvPr id="56" name="Rectangle 55">
            <a:extLst>
              <a:ext uri="{FF2B5EF4-FFF2-40B4-BE49-F238E27FC236}">
                <a16:creationId xmlns:a16="http://schemas.microsoft.com/office/drawing/2014/main" id="{0261DD60-6F8B-B056-97E2-2053D5ECE9F7}"/>
              </a:ext>
            </a:extLst>
          </p:cNvPr>
          <p:cNvSpPr/>
          <p:nvPr/>
        </p:nvSpPr>
        <p:spPr>
          <a:xfrm>
            <a:off x="967595" y="5832338"/>
            <a:ext cx="5176520" cy="859422"/>
          </a:xfrm>
          <a:prstGeom prst="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1323" dirty="0">
                <a:solidFill>
                  <a:srgbClr val="FFFFFF"/>
                </a:solidFill>
              </a:rPr>
              <a:t>The hero brand ad will run in the ad reel, book-ended by the idents, with the possibility to upgrade to premium positions for Fame in-reel</a:t>
            </a:r>
          </a:p>
        </p:txBody>
      </p:sp>
      <p:cxnSp>
        <p:nvCxnSpPr>
          <p:cNvPr id="58" name="Straight Arrow Connector 57">
            <a:extLst>
              <a:ext uri="{FF2B5EF4-FFF2-40B4-BE49-F238E27FC236}">
                <a16:creationId xmlns:a16="http://schemas.microsoft.com/office/drawing/2014/main" id="{A3F41B80-4FA7-804A-3965-3F8A9C48398C}"/>
              </a:ext>
            </a:extLst>
          </p:cNvPr>
          <p:cNvCxnSpPr>
            <a:cxnSpLocks/>
            <a:endCxn id="12" idx="2"/>
          </p:cNvCxnSpPr>
          <p:nvPr/>
        </p:nvCxnSpPr>
        <p:spPr>
          <a:xfrm flipV="1">
            <a:off x="3003378" y="5287573"/>
            <a:ext cx="1" cy="526966"/>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E1F0105-5172-9A7A-6344-3D22D21D168D}"/>
              </a:ext>
            </a:extLst>
          </p:cNvPr>
          <p:cNvCxnSpPr>
            <a:cxnSpLocks/>
            <a:endCxn id="16" idx="0"/>
          </p:cNvCxnSpPr>
          <p:nvPr/>
        </p:nvCxnSpPr>
        <p:spPr>
          <a:xfrm>
            <a:off x="1123500" y="2097311"/>
            <a:ext cx="31775" cy="175016"/>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7F38386-E860-4E8A-1DE2-F4044A3C06FA}"/>
              </a:ext>
            </a:extLst>
          </p:cNvPr>
          <p:cNvCxnSpPr>
            <a:cxnSpLocks/>
            <a:endCxn id="31" idx="0"/>
          </p:cNvCxnSpPr>
          <p:nvPr/>
        </p:nvCxnSpPr>
        <p:spPr>
          <a:xfrm flipH="1">
            <a:off x="5681845" y="2095332"/>
            <a:ext cx="59172" cy="236263"/>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694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CE8EF-6B95-1E60-7A40-408C3EE4A85B}"/>
              </a:ext>
            </a:extLst>
          </p:cNvPr>
          <p:cNvSpPr>
            <a:spLocks noGrp="1"/>
          </p:cNvSpPr>
          <p:nvPr>
            <p:ph type="title"/>
          </p:nvPr>
        </p:nvSpPr>
        <p:spPr/>
        <p:txBody>
          <a:bodyPr/>
          <a:lstStyle/>
          <a:p>
            <a:r>
              <a:rPr lang="en-GB" dirty="0"/>
              <a:t>BIGGEST FEMALE LEADS IN 2025 INCLUDE…</a:t>
            </a:r>
          </a:p>
        </p:txBody>
      </p:sp>
      <p:sp>
        <p:nvSpPr>
          <p:cNvPr id="4" name="Text Placeholder 3">
            <a:extLst>
              <a:ext uri="{FF2B5EF4-FFF2-40B4-BE49-F238E27FC236}">
                <a16:creationId xmlns:a16="http://schemas.microsoft.com/office/drawing/2014/main" id="{D09DEF33-6855-CA74-8127-B3AAAE034E49}"/>
              </a:ext>
            </a:extLst>
          </p:cNvPr>
          <p:cNvSpPr>
            <a:spLocks noGrp="1"/>
          </p:cNvSpPr>
          <p:nvPr>
            <p:ph type="body" sz="quarter" idx="12"/>
          </p:nvPr>
        </p:nvSpPr>
        <p:spPr/>
        <p:txBody>
          <a:bodyPr/>
          <a:lstStyle/>
          <a:p>
            <a:r>
              <a:rPr lang="en-GB" dirty="0"/>
              <a:t>2025 IS PACKED WITH SOME OF THE BIGGEST NAMES IN HOLLYWOOD</a:t>
            </a:r>
          </a:p>
        </p:txBody>
      </p:sp>
      <p:sp>
        <p:nvSpPr>
          <p:cNvPr id="6" name="Text Placeholder 4">
            <a:extLst>
              <a:ext uri="{FF2B5EF4-FFF2-40B4-BE49-F238E27FC236}">
                <a16:creationId xmlns:a16="http://schemas.microsoft.com/office/drawing/2014/main" id="{FA455ED3-1F24-1462-F6F7-C3B829D62E04}"/>
              </a:ext>
            </a:extLst>
          </p:cNvPr>
          <p:cNvSpPr txBox="1">
            <a:spLocks/>
          </p:cNvSpPr>
          <p:nvPr/>
        </p:nvSpPr>
        <p:spPr>
          <a:xfrm>
            <a:off x="881858" y="5795463"/>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200" dirty="0">
                <a:solidFill>
                  <a:srgbClr val="FFFFFF"/>
                </a:solidFill>
              </a:rPr>
              <a:t>Bridget Jones Mad About A Boy </a:t>
            </a:r>
          </a:p>
          <a:p>
            <a:r>
              <a:rPr lang="en-GB" sz="1200" b="0" dirty="0">
                <a:solidFill>
                  <a:srgbClr val="FFFFFF"/>
                </a:solidFill>
              </a:rPr>
              <a:t>13 Feb 2025</a:t>
            </a:r>
          </a:p>
          <a:p>
            <a:r>
              <a:rPr lang="en-GB" sz="1200" b="0" dirty="0">
                <a:solidFill>
                  <a:srgbClr val="FFFFFF"/>
                </a:solidFill>
              </a:rPr>
              <a:t>Women 18-44 Index: 210</a:t>
            </a:r>
          </a:p>
          <a:p>
            <a:endParaRPr lang="en-GB" sz="1200" b="0" dirty="0">
              <a:solidFill>
                <a:srgbClr val="FFFFFF"/>
              </a:solidFill>
            </a:endParaRPr>
          </a:p>
        </p:txBody>
      </p:sp>
      <p:sp>
        <p:nvSpPr>
          <p:cNvPr id="7" name="Text Placeholder 8">
            <a:extLst>
              <a:ext uri="{FF2B5EF4-FFF2-40B4-BE49-F238E27FC236}">
                <a16:creationId xmlns:a16="http://schemas.microsoft.com/office/drawing/2014/main" id="{0F23F158-C85C-8DCE-C9C8-8BAE2D486826}"/>
              </a:ext>
            </a:extLst>
          </p:cNvPr>
          <p:cNvSpPr txBox="1">
            <a:spLocks/>
          </p:cNvSpPr>
          <p:nvPr/>
        </p:nvSpPr>
        <p:spPr>
          <a:xfrm>
            <a:off x="3890176" y="5795463"/>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200" dirty="0">
                <a:solidFill>
                  <a:srgbClr val="FFFFFF"/>
                </a:solidFill>
              </a:rPr>
              <a:t>Snow White Live Action </a:t>
            </a:r>
          </a:p>
          <a:p>
            <a:r>
              <a:rPr lang="en-GB" sz="1200" b="0" dirty="0">
                <a:solidFill>
                  <a:srgbClr val="FFFFFF"/>
                </a:solidFill>
              </a:rPr>
              <a:t>21 March 2025</a:t>
            </a:r>
          </a:p>
          <a:p>
            <a:r>
              <a:rPr lang="en-GB" sz="1200" b="0" dirty="0">
                <a:solidFill>
                  <a:srgbClr val="FFFFFF"/>
                </a:solidFill>
              </a:rPr>
              <a:t>Women 18-44 Index: 183</a:t>
            </a:r>
          </a:p>
          <a:p>
            <a:endParaRPr lang="en-GB" sz="1200" b="0" dirty="0">
              <a:solidFill>
                <a:srgbClr val="FFFFFF"/>
              </a:solidFill>
            </a:endParaRPr>
          </a:p>
        </p:txBody>
      </p:sp>
      <p:sp>
        <p:nvSpPr>
          <p:cNvPr id="8" name="Text Placeholder 9">
            <a:extLst>
              <a:ext uri="{FF2B5EF4-FFF2-40B4-BE49-F238E27FC236}">
                <a16:creationId xmlns:a16="http://schemas.microsoft.com/office/drawing/2014/main" id="{8C10F04F-E4A1-F06F-C418-DE550D5DFA60}"/>
              </a:ext>
            </a:extLst>
          </p:cNvPr>
          <p:cNvSpPr txBox="1">
            <a:spLocks/>
          </p:cNvSpPr>
          <p:nvPr/>
        </p:nvSpPr>
        <p:spPr>
          <a:xfrm>
            <a:off x="6898496" y="5795463"/>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200" dirty="0">
                <a:solidFill>
                  <a:srgbClr val="FFFFFF"/>
                </a:solidFill>
              </a:rPr>
              <a:t>Freakier Friday </a:t>
            </a:r>
          </a:p>
          <a:p>
            <a:r>
              <a:rPr lang="en-GB" sz="1200" b="0" dirty="0">
                <a:solidFill>
                  <a:srgbClr val="FFFFFF"/>
                </a:solidFill>
              </a:rPr>
              <a:t>8 August 2025</a:t>
            </a:r>
          </a:p>
          <a:p>
            <a:r>
              <a:rPr lang="en-GB" sz="1200" b="0" dirty="0">
                <a:solidFill>
                  <a:srgbClr val="FFFFFF"/>
                </a:solidFill>
              </a:rPr>
              <a:t>Women 18-44 Index: 237</a:t>
            </a:r>
          </a:p>
        </p:txBody>
      </p:sp>
      <p:sp>
        <p:nvSpPr>
          <p:cNvPr id="9" name="Text Placeholder 10">
            <a:extLst>
              <a:ext uri="{FF2B5EF4-FFF2-40B4-BE49-F238E27FC236}">
                <a16:creationId xmlns:a16="http://schemas.microsoft.com/office/drawing/2014/main" id="{76BEC1B2-7CA5-509B-F8D9-0D81CBEA40D6}"/>
              </a:ext>
            </a:extLst>
          </p:cNvPr>
          <p:cNvSpPr txBox="1">
            <a:spLocks/>
          </p:cNvSpPr>
          <p:nvPr/>
        </p:nvSpPr>
        <p:spPr>
          <a:xfrm>
            <a:off x="9906816" y="5795463"/>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200" dirty="0">
                <a:solidFill>
                  <a:srgbClr val="FFFFFF"/>
                </a:solidFill>
              </a:rPr>
              <a:t>Wicked Part 2 </a:t>
            </a:r>
          </a:p>
          <a:p>
            <a:r>
              <a:rPr lang="en-GB" sz="1200" b="0" dirty="0">
                <a:solidFill>
                  <a:srgbClr val="FFFFFF"/>
                </a:solidFill>
              </a:rPr>
              <a:t>21 November 2025</a:t>
            </a:r>
          </a:p>
          <a:p>
            <a:r>
              <a:rPr lang="en-GB" sz="1200" b="0" dirty="0">
                <a:solidFill>
                  <a:srgbClr val="FFFFFF"/>
                </a:solidFill>
              </a:rPr>
              <a:t>Women 18-44 Index: 151</a:t>
            </a:r>
          </a:p>
        </p:txBody>
      </p:sp>
      <p:pic>
        <p:nvPicPr>
          <p:cNvPr id="10" name="Picture 4" descr="Bridget Jones: Mad About the Boy' Trailer: Renée Zellweger Returns">
            <a:extLst>
              <a:ext uri="{FF2B5EF4-FFF2-40B4-BE49-F238E27FC236}">
                <a16:creationId xmlns:a16="http://schemas.microsoft.com/office/drawing/2014/main" id="{E4AFA1C4-A730-22E7-B6B1-BB5A8B85C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92" t="2" r="38433" b="-2"/>
          <a:stretch/>
        </p:blipFill>
        <p:spPr bwMode="auto">
          <a:xfrm>
            <a:off x="881858" y="1685996"/>
            <a:ext cx="2658601" cy="3942204"/>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pic>
        <p:nvPicPr>
          <p:cNvPr id="11" name="Picture 8" descr="Did Disney Cancel the Upcoming Live-Action 'Snow White' Movie?">
            <a:extLst>
              <a:ext uri="{FF2B5EF4-FFF2-40B4-BE49-F238E27FC236}">
                <a16:creationId xmlns:a16="http://schemas.microsoft.com/office/drawing/2014/main" id="{9621E317-9290-A27F-6CBA-140FF5B20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18" r="24718"/>
          <a:stretch>
            <a:fillRect/>
          </a:stretch>
        </p:blipFill>
        <p:spPr bwMode="auto">
          <a:xfrm>
            <a:off x="3890177" y="1685996"/>
            <a:ext cx="2658601" cy="3942204"/>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pic>
        <p:nvPicPr>
          <p:cNvPr id="12" name="Picture 10" descr="Freakier Friday | Disney Movies">
            <a:extLst>
              <a:ext uri="{FF2B5EF4-FFF2-40B4-BE49-F238E27FC236}">
                <a16:creationId xmlns:a16="http://schemas.microsoft.com/office/drawing/2014/main" id="{7DF742C9-A736-6C75-F2E9-70C89E7B2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42" r="31042"/>
          <a:stretch>
            <a:fillRect/>
          </a:stretch>
        </p:blipFill>
        <p:spPr bwMode="auto">
          <a:xfrm>
            <a:off x="6898496" y="1685996"/>
            <a:ext cx="2658601" cy="3942204"/>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pic>
        <p:nvPicPr>
          <p:cNvPr id="13" name="Picture 14" descr="Wicked Part 2': Release Date, Cast and Plot">
            <a:extLst>
              <a:ext uri="{FF2B5EF4-FFF2-40B4-BE49-F238E27FC236}">
                <a16:creationId xmlns:a16="http://schemas.microsoft.com/office/drawing/2014/main" id="{5437844B-2734-32D0-108C-018ACD6BEE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r="12026"/>
          <a:stretch/>
        </p:blipFill>
        <p:spPr bwMode="auto">
          <a:xfrm>
            <a:off x="9906816" y="1685996"/>
            <a:ext cx="2658601" cy="3942204"/>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CD994AA8-37E6-04E6-543D-3938BD09BAC1}"/>
              </a:ext>
            </a:extLst>
          </p:cNvPr>
          <p:cNvCxnSpPr>
            <a:cxnSpLocks/>
          </p:cNvCxnSpPr>
          <p:nvPr/>
        </p:nvCxnSpPr>
        <p:spPr>
          <a:xfrm>
            <a:off x="0" y="714271"/>
            <a:ext cx="654877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90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2011-4DA2-EFF8-B9E2-A5F615FF9C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41AE69-6ECF-1313-EB2A-860DC3DF25D7}"/>
              </a:ext>
            </a:extLst>
          </p:cNvPr>
          <p:cNvSpPr>
            <a:spLocks noGrp="1"/>
          </p:cNvSpPr>
          <p:nvPr>
            <p:ph type="title"/>
          </p:nvPr>
        </p:nvSpPr>
        <p:spPr/>
        <p:txBody>
          <a:bodyPr/>
          <a:lstStyle/>
          <a:p>
            <a:r>
              <a:rPr lang="en-GB" dirty="0"/>
              <a:t>AND SMALLER TITLES THAT ARE PERFECT to hit your BULLSEYE AUDIENCE…</a:t>
            </a:r>
          </a:p>
        </p:txBody>
      </p:sp>
      <p:sp>
        <p:nvSpPr>
          <p:cNvPr id="4" name="Text Placeholder 3">
            <a:extLst>
              <a:ext uri="{FF2B5EF4-FFF2-40B4-BE49-F238E27FC236}">
                <a16:creationId xmlns:a16="http://schemas.microsoft.com/office/drawing/2014/main" id="{7A910060-6BE1-916A-262E-DE7D3737DE41}"/>
              </a:ext>
            </a:extLst>
          </p:cNvPr>
          <p:cNvSpPr>
            <a:spLocks noGrp="1"/>
          </p:cNvSpPr>
          <p:nvPr>
            <p:ph type="body" sz="quarter" idx="12"/>
          </p:nvPr>
        </p:nvSpPr>
        <p:spPr>
          <a:xfrm>
            <a:off x="233362" y="904394"/>
            <a:ext cx="7526337" cy="372919"/>
          </a:xfrm>
        </p:spPr>
        <p:txBody>
          <a:bodyPr/>
          <a:lstStyle/>
          <a:p>
            <a:r>
              <a:rPr lang="en-GB" b="0" dirty="0">
                <a:latin typeface="Arial" panose="020B0604020202020204" pitchFamily="34" charset="0"/>
                <a:cs typeface="Arial" panose="020B0604020202020204" pitchFamily="34" charset="0"/>
              </a:rPr>
              <a:t>F</a:t>
            </a:r>
            <a:r>
              <a:rPr lang="en-GB" b="0" i="0" u="none" strike="noStrike" dirty="0">
                <a:solidFill>
                  <a:srgbClr val="FFFFFF"/>
                </a:solidFill>
                <a:effectLst/>
                <a:latin typeface="Arial" panose="020B0604020202020204" pitchFamily="34" charset="0"/>
                <a:cs typeface="Arial" panose="020B0604020202020204" pitchFamily="34" charset="0"/>
              </a:rPr>
              <a:t>ocussing on titles that bringing in a significantly large female audience for </a:t>
            </a:r>
            <a:r>
              <a:rPr lang="en-GB" b="0" dirty="0">
                <a:latin typeface="Arial" panose="020B0604020202020204" pitchFamily="34" charset="0"/>
                <a:cs typeface="Arial" panose="020B0604020202020204" pitchFamily="34" charset="0"/>
              </a:rPr>
              <a:t>your brand</a:t>
            </a:r>
            <a:r>
              <a:rPr lang="en-GB" b="0" i="0" u="none" strike="noStrike" dirty="0">
                <a:solidFill>
                  <a:srgbClr val="FFFFFF"/>
                </a:solidFill>
                <a:effectLst/>
                <a:latin typeface="Arial" panose="020B0604020202020204" pitchFamily="34" charset="0"/>
                <a:cs typeface="Arial" panose="020B0604020202020204" pitchFamily="34" charset="0"/>
              </a:rPr>
              <a:t> to connect with</a:t>
            </a:r>
          </a:p>
          <a:p>
            <a:endParaRPr lang="en-GB" dirty="0"/>
          </a:p>
        </p:txBody>
      </p:sp>
      <p:sp>
        <p:nvSpPr>
          <p:cNvPr id="6" name="Text Placeholder 4">
            <a:extLst>
              <a:ext uri="{FF2B5EF4-FFF2-40B4-BE49-F238E27FC236}">
                <a16:creationId xmlns:a16="http://schemas.microsoft.com/office/drawing/2014/main" id="{DF45172A-2F59-BA3C-0062-1DA51C7BAB97}"/>
              </a:ext>
            </a:extLst>
          </p:cNvPr>
          <p:cNvSpPr txBox="1">
            <a:spLocks/>
          </p:cNvSpPr>
          <p:nvPr/>
        </p:nvSpPr>
        <p:spPr>
          <a:xfrm>
            <a:off x="4145758" y="5918996"/>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dirty="0">
                <a:solidFill>
                  <a:srgbClr val="FFFFFF"/>
                </a:solidFill>
                <a:latin typeface="Arial"/>
              </a:rPr>
              <a:t>Woman in the Yard </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b="0" dirty="0">
                <a:solidFill>
                  <a:srgbClr val="FFFFFF"/>
                </a:solidFill>
                <a:latin typeface="Arial"/>
              </a:rPr>
              <a:t>28 March</a:t>
            </a:r>
            <a:r>
              <a:rPr kumimoji="0" lang="en-GB" sz="1200" b="0" i="0" u="none" strike="noStrike" kern="1200" cap="none" spc="0" normalizeH="0" baseline="0" noProof="0" dirty="0">
                <a:ln>
                  <a:noFill/>
                </a:ln>
                <a:solidFill>
                  <a:srgbClr val="FFFFFF"/>
                </a:solidFill>
                <a:effectLst/>
                <a:uLnTx/>
                <a:uFillTx/>
                <a:latin typeface="Arial"/>
                <a:ea typeface="+mn-ea"/>
                <a:cs typeface="+mn-cs"/>
              </a:rPr>
              <a:t> 2025</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Women 18-44 Index: 174</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 Placeholder 8">
            <a:extLst>
              <a:ext uri="{FF2B5EF4-FFF2-40B4-BE49-F238E27FC236}">
                <a16:creationId xmlns:a16="http://schemas.microsoft.com/office/drawing/2014/main" id="{D002BDC1-4C33-957B-1F82-9040411A0BC2}"/>
              </a:ext>
            </a:extLst>
          </p:cNvPr>
          <p:cNvSpPr txBox="1">
            <a:spLocks/>
          </p:cNvSpPr>
          <p:nvPr/>
        </p:nvSpPr>
        <p:spPr>
          <a:xfrm>
            <a:off x="7154076" y="5918996"/>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A Big Bold Beautiful Journey</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b="0" dirty="0">
                <a:solidFill>
                  <a:srgbClr val="FFFFFF"/>
                </a:solidFill>
                <a:latin typeface="Arial"/>
              </a:rPr>
              <a:t>9 May</a:t>
            </a:r>
            <a:r>
              <a:rPr kumimoji="0" lang="en-GB" sz="1200" b="0" i="0" u="none" strike="noStrike" kern="1200" cap="none" spc="0" normalizeH="0" baseline="0" noProof="0" dirty="0">
                <a:ln>
                  <a:noFill/>
                </a:ln>
                <a:solidFill>
                  <a:srgbClr val="FFFFFF"/>
                </a:solidFill>
                <a:effectLst/>
                <a:uLnTx/>
                <a:uFillTx/>
                <a:latin typeface="Arial"/>
                <a:ea typeface="+mn-ea"/>
                <a:cs typeface="+mn-cs"/>
              </a:rPr>
              <a:t> 2025</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Women 18-44 Index: 134</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 Placeholder 9">
            <a:extLst>
              <a:ext uri="{FF2B5EF4-FFF2-40B4-BE49-F238E27FC236}">
                <a16:creationId xmlns:a16="http://schemas.microsoft.com/office/drawing/2014/main" id="{A4FADE97-B218-62EE-0E93-810B7871AF4C}"/>
              </a:ext>
            </a:extLst>
          </p:cNvPr>
          <p:cNvSpPr txBox="1">
            <a:spLocks/>
          </p:cNvSpPr>
          <p:nvPr/>
        </p:nvSpPr>
        <p:spPr>
          <a:xfrm>
            <a:off x="10162396" y="5918996"/>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err="1">
                <a:ln>
                  <a:noFill/>
                </a:ln>
                <a:solidFill>
                  <a:srgbClr val="FFFFFF"/>
                </a:solidFill>
                <a:effectLst/>
                <a:uLnTx/>
                <a:uFillTx/>
                <a:latin typeface="Arial"/>
                <a:ea typeface="+mn-ea"/>
                <a:cs typeface="+mn-cs"/>
              </a:rPr>
              <a:t>Bugonia</a:t>
            </a:r>
            <a:r>
              <a:rPr kumimoji="0" lang="en-GB" sz="12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7 Nov 2025</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Women 18-44 Index: 149</a:t>
            </a:r>
          </a:p>
        </p:txBody>
      </p:sp>
      <p:pic>
        <p:nvPicPr>
          <p:cNvPr id="5" name="Picture 4">
            <a:extLst>
              <a:ext uri="{FF2B5EF4-FFF2-40B4-BE49-F238E27FC236}">
                <a16:creationId xmlns:a16="http://schemas.microsoft.com/office/drawing/2014/main" id="{FB623041-88BE-0272-FBBB-997EE5DC0335}"/>
              </a:ext>
            </a:extLst>
          </p:cNvPr>
          <p:cNvPicPr>
            <a:picLocks noChangeAspect="1"/>
          </p:cNvPicPr>
          <p:nvPr/>
        </p:nvPicPr>
        <p:blipFill>
          <a:blip r:embed="rId2"/>
          <a:srcRect l="21378" t="30192" r="58838" b="17672"/>
          <a:stretch/>
        </p:blipFill>
        <p:spPr>
          <a:xfrm>
            <a:off x="10162395" y="1809529"/>
            <a:ext cx="2658602" cy="3942204"/>
          </a:xfrm>
          <a:prstGeom prst="rect">
            <a:avLst/>
          </a:prstGeom>
          <a:ln w="28575">
            <a:solidFill>
              <a:srgbClr val="FFFFFF"/>
            </a:solidFill>
          </a:ln>
        </p:spPr>
      </p:pic>
      <p:pic>
        <p:nvPicPr>
          <p:cNvPr id="5126" name="Picture 6" descr="The Last Showgirl' Release Date: Pamela Anderson Movie Bows In December">
            <a:extLst>
              <a:ext uri="{FF2B5EF4-FFF2-40B4-BE49-F238E27FC236}">
                <a16:creationId xmlns:a16="http://schemas.microsoft.com/office/drawing/2014/main" id="{89B351E8-415B-707F-F54E-E46405ED97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907" r="28160"/>
          <a:stretch/>
        </p:blipFill>
        <p:spPr bwMode="auto">
          <a:xfrm>
            <a:off x="1137438" y="1809529"/>
            <a:ext cx="2658602" cy="3942204"/>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sp>
        <p:nvSpPr>
          <p:cNvPr id="15" name="Text Placeholder 4">
            <a:extLst>
              <a:ext uri="{FF2B5EF4-FFF2-40B4-BE49-F238E27FC236}">
                <a16:creationId xmlns:a16="http://schemas.microsoft.com/office/drawing/2014/main" id="{40C25B02-B0B8-939F-1893-D150BC12C325}"/>
              </a:ext>
            </a:extLst>
          </p:cNvPr>
          <p:cNvSpPr txBox="1">
            <a:spLocks/>
          </p:cNvSpPr>
          <p:nvPr/>
        </p:nvSpPr>
        <p:spPr>
          <a:xfrm>
            <a:off x="1137438" y="5830892"/>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dirty="0">
                <a:solidFill>
                  <a:srgbClr val="FFFFFF"/>
                </a:solidFill>
                <a:latin typeface="Arial"/>
              </a:rPr>
              <a:t>The Last Showgirl </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b="0" dirty="0">
                <a:solidFill>
                  <a:srgbClr val="FFFFFF"/>
                </a:solidFill>
                <a:latin typeface="Arial"/>
              </a:rPr>
              <a:t>28</a:t>
            </a:r>
            <a:r>
              <a:rPr kumimoji="0" lang="en-GB" sz="1200" b="0" i="0" u="none" strike="noStrike" kern="1200" cap="none" spc="0" normalizeH="0" baseline="0" noProof="0" dirty="0">
                <a:ln>
                  <a:noFill/>
                </a:ln>
                <a:solidFill>
                  <a:srgbClr val="FFFFFF"/>
                </a:solidFill>
                <a:effectLst/>
                <a:uLnTx/>
                <a:uFillTx/>
                <a:latin typeface="Arial"/>
                <a:ea typeface="+mn-ea"/>
                <a:cs typeface="+mn-cs"/>
              </a:rPr>
              <a:t> Feb 2025</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Women 18-44 Index: 186</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128" name="Picture 8" descr="Danielle Deadwyler to Star in Blumhouse's 'The Woman in the Yard' Thriller">
            <a:extLst>
              <a:ext uri="{FF2B5EF4-FFF2-40B4-BE49-F238E27FC236}">
                <a16:creationId xmlns:a16="http://schemas.microsoft.com/office/drawing/2014/main" id="{0DD9384E-0EB9-3750-7773-CEF44794D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75" t="4074" r="57716" b="-92"/>
          <a:stretch/>
        </p:blipFill>
        <p:spPr bwMode="auto">
          <a:xfrm>
            <a:off x="4124173" y="1809529"/>
            <a:ext cx="2658602" cy="3942204"/>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pic>
        <p:nvPicPr>
          <p:cNvPr id="5132" name="Picture 12" descr="Margot Robbie, Colin Farrell Big Bold Beautiful Journey Sells to Sony">
            <a:extLst>
              <a:ext uri="{FF2B5EF4-FFF2-40B4-BE49-F238E27FC236}">
                <a16:creationId xmlns:a16="http://schemas.microsoft.com/office/drawing/2014/main" id="{9EEE7837-2ED7-2527-A3C4-B37CFE52BE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08" t="3335" r="58744" b="3304"/>
          <a:stretch/>
        </p:blipFill>
        <p:spPr bwMode="auto">
          <a:xfrm>
            <a:off x="7143283" y="1809529"/>
            <a:ext cx="2658603" cy="3942204"/>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3D67B23E-E572-F201-C74A-78DF0C66550F}"/>
              </a:ext>
            </a:extLst>
          </p:cNvPr>
          <p:cNvCxnSpPr>
            <a:cxnSpLocks/>
          </p:cNvCxnSpPr>
          <p:nvPr/>
        </p:nvCxnSpPr>
        <p:spPr>
          <a:xfrm>
            <a:off x="0" y="714271"/>
            <a:ext cx="1073529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95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embers bar - Picturehouse Central, London Traveller Reviews - Tripadvisor">
            <a:extLst>
              <a:ext uri="{FF2B5EF4-FFF2-40B4-BE49-F238E27FC236}">
                <a16:creationId xmlns:a16="http://schemas.microsoft.com/office/drawing/2014/main" id="{BADD1CE4-CE38-8863-F7F0-B0107BBC00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11" t="1232" r="15311" b="-1232"/>
          <a:stretch/>
        </p:blipFill>
        <p:spPr bwMode="auto">
          <a:xfrm>
            <a:off x="2724665" y="-1"/>
            <a:ext cx="10718285" cy="7658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B428FBB-2340-56CC-5DA0-B3257E2FA518}"/>
              </a:ext>
            </a:extLst>
          </p:cNvPr>
          <p:cNvSpPr/>
          <p:nvPr/>
        </p:nvSpPr>
        <p:spPr>
          <a:xfrm>
            <a:off x="0" y="1"/>
            <a:ext cx="11850130" cy="7561262"/>
          </a:xfrm>
          <a:prstGeom prst="rect">
            <a:avLst/>
          </a:prstGeom>
          <a:gradFill flip="none" rotWithShape="1">
            <a:gsLst>
              <a:gs pos="0">
                <a:srgbClr val="FFFFFF">
                  <a:alpha val="0"/>
                </a:srgbClr>
              </a:gs>
              <a:gs pos="53000">
                <a:schemeClr val="bg1"/>
              </a:gs>
              <a:gs pos="100000">
                <a:schemeClr val="bg1"/>
              </a:gs>
              <a:gs pos="100000">
                <a:schemeClr val="accent1">
                  <a:lumMod val="30000"/>
                  <a:lumOff val="70000"/>
                </a:schemeClr>
              </a:gs>
            </a:gsLst>
            <a:lin ang="10800000" scaled="1"/>
            <a:tileRect/>
          </a:gra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4" name="Title 4">
            <a:extLst>
              <a:ext uri="{FF2B5EF4-FFF2-40B4-BE49-F238E27FC236}">
                <a16:creationId xmlns:a16="http://schemas.microsoft.com/office/drawing/2014/main" id="{A45D6A59-07A3-FFE0-4D34-7A64740CB687}"/>
              </a:ext>
            </a:extLst>
          </p:cNvPr>
          <p:cNvSpPr txBox="1">
            <a:spLocks/>
          </p:cNvSpPr>
          <p:nvPr/>
        </p:nvSpPr>
        <p:spPr>
          <a:xfrm>
            <a:off x="119743" y="93132"/>
            <a:ext cx="12413343" cy="620832"/>
          </a:xfrm>
        </p:spPr>
        <p:txBody>
          <a:bodyPr/>
          <a:lst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3600" b="0" i="0" u="none" strike="noStrike" kern="1200" cap="all" spc="0" normalizeH="0" baseline="0" noProof="0" dirty="0">
                <a:ln w="22225">
                  <a:noFill/>
                  <a:prstDash val="solid"/>
                </a:ln>
                <a:solidFill>
                  <a:srgbClr val="FFFFFF"/>
                </a:solidFill>
                <a:effectLst/>
                <a:uLnTx/>
                <a:uFillTx/>
                <a:latin typeface="Impact"/>
                <a:ea typeface="+mj-ea"/>
                <a:cs typeface="+mj-cs"/>
              </a:rPr>
              <a:t>empowering women film season</a:t>
            </a:r>
            <a:endParaRPr kumimoji="0" lang="en-US" sz="3600" b="0" i="0" u="none" strike="noStrike" kern="1200" cap="all" spc="0" normalizeH="0" baseline="0" noProof="0" dirty="0">
              <a:ln w="22225">
                <a:noFill/>
                <a:prstDash val="solid"/>
              </a:ln>
              <a:solidFill>
                <a:srgbClr val="FFFFFF"/>
              </a:solidFill>
              <a:effectLst/>
              <a:uLnTx/>
              <a:uFillTx/>
              <a:latin typeface="Impact"/>
              <a:ea typeface="+mj-ea"/>
              <a:cs typeface="+mj-cs"/>
            </a:endParaRPr>
          </a:p>
        </p:txBody>
      </p:sp>
      <p:cxnSp>
        <p:nvCxnSpPr>
          <p:cNvPr id="19" name="Straight Connector 18">
            <a:extLst>
              <a:ext uri="{FF2B5EF4-FFF2-40B4-BE49-F238E27FC236}">
                <a16:creationId xmlns:a16="http://schemas.microsoft.com/office/drawing/2014/main" id="{01BE773C-1B5E-854B-FAAE-4ADA591C76A0}"/>
              </a:ext>
            </a:extLst>
          </p:cNvPr>
          <p:cNvCxnSpPr>
            <a:cxnSpLocks/>
          </p:cNvCxnSpPr>
          <p:nvPr/>
        </p:nvCxnSpPr>
        <p:spPr>
          <a:xfrm>
            <a:off x="-38494" y="760146"/>
            <a:ext cx="700770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Placeholder 11">
            <a:extLst>
              <a:ext uri="{FF2B5EF4-FFF2-40B4-BE49-F238E27FC236}">
                <a16:creationId xmlns:a16="http://schemas.microsoft.com/office/drawing/2014/main" id="{95DB242B-0956-ABEC-8EC6-1B65B6781E0A}"/>
              </a:ext>
            </a:extLst>
          </p:cNvPr>
          <p:cNvSpPr txBox="1">
            <a:spLocks/>
          </p:cNvSpPr>
          <p:nvPr/>
        </p:nvSpPr>
        <p:spPr>
          <a:xfrm>
            <a:off x="-640787" y="922681"/>
            <a:ext cx="36000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PICTUREHOUSE COMMS</a:t>
            </a:r>
          </a:p>
        </p:txBody>
      </p:sp>
      <p:sp>
        <p:nvSpPr>
          <p:cNvPr id="10" name="Text Placeholder 17">
            <a:extLst>
              <a:ext uri="{FF2B5EF4-FFF2-40B4-BE49-F238E27FC236}">
                <a16:creationId xmlns:a16="http://schemas.microsoft.com/office/drawing/2014/main" id="{63F89E5B-4C3C-B5DF-B3EB-ED1924A77ED4}"/>
              </a:ext>
            </a:extLst>
          </p:cNvPr>
          <p:cNvSpPr txBox="1">
            <a:spLocks/>
          </p:cNvSpPr>
          <p:nvPr/>
        </p:nvSpPr>
        <p:spPr>
          <a:xfrm>
            <a:off x="245003" y="1450168"/>
            <a:ext cx="7157879" cy="68921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b="0" dirty="0">
                <a:solidFill>
                  <a:srgbClr val="FFFFFF"/>
                </a:solidFill>
              </a:rPr>
              <a:t>Partnering with Picturehouse will give your brand the opportunity to host more on the ground activity to strengthen their core partnership objective of empowering women in film. We’ll launch a dedicated, sponsored film season celebrating the contributions of women in cinema, behind the camera and in front of it. </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lang="en-GB" sz="1200" b="0" dirty="0">
              <a:solidFill>
                <a:srgbClr val="FFFFFF"/>
              </a:solidFill>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b="0" dirty="0">
                <a:solidFill>
                  <a:srgbClr val="FFFFFF"/>
                </a:solidFill>
              </a:rPr>
              <a:t>This curated program will showcase classic and contemporary films featuring strong female leads, and directors highlighting stories of resilience, ambition, and creativity. </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lang="en-GB" sz="1200" dirty="0">
                <a:solidFill>
                  <a:srgbClr val="FFFFFF"/>
                </a:solidFill>
                <a:latin typeface="Arial"/>
              </a:rPr>
              <a:t>ONSCREEN: </a:t>
            </a: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lang="en-GB" sz="1200" b="0" dirty="0">
                <a:solidFill>
                  <a:srgbClr val="FFFFFF"/>
                </a:solidFill>
                <a:latin typeface="Arial"/>
              </a:rPr>
              <a:t>GOLD SPOT IN ALL EMPOWERING FILM TITLES</a:t>
            </a:r>
          </a:p>
          <a:p>
            <a:pPr marR="0" lvl="0" algn="l" defTabSz="961844" rtl="0" eaLnBrk="1" fontAlgn="auto" latinLnBrk="0" hangingPunct="1">
              <a:lnSpc>
                <a:spcPts val="1900"/>
              </a:lnSpc>
              <a:spcBef>
                <a:spcPts val="0"/>
              </a:spcBef>
              <a:spcAft>
                <a:spcPts val="0"/>
              </a:spcAft>
              <a:buClr>
                <a:srgbClr val="FFFFFF"/>
              </a:buClr>
              <a:buSzPct val="100000"/>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OFFSCREEN COMMS:</a:t>
            </a:r>
          </a:p>
          <a:p>
            <a:pPr marL="171450" lvl="1" indent="-171450">
              <a:buFont typeface="Arial" panose="020B0604020202020204" pitchFamily="34" charset="0"/>
              <a:buChar char="•"/>
              <a:defRPr/>
            </a:pPr>
            <a:r>
              <a:rPr kumimoji="0" lang="en-GB" sz="1200" i="0" u="none" strike="noStrike" kern="1200" cap="none" spc="0" normalizeH="0" baseline="0" noProof="0" dirty="0">
                <a:ln>
                  <a:noFill/>
                </a:ln>
                <a:solidFill>
                  <a:srgbClr val="FFFFFF"/>
                </a:solidFill>
                <a:effectLst/>
                <a:uLnTx/>
                <a:uFillTx/>
                <a:latin typeface="Arial"/>
                <a:ea typeface="+mn-ea"/>
                <a:cs typeface="+mn-cs"/>
              </a:rPr>
              <a:t>BLOG POST</a:t>
            </a: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NEWSLETTER</a:t>
            </a: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SOCIALS </a:t>
            </a: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endParaRPr lang="en-GB" sz="1200" b="0" dirty="0">
              <a:solidFill>
                <a:srgbClr val="FFFFFF"/>
              </a:solidFill>
              <a:latin typeface="Arial"/>
            </a:endParaRP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kumimoji="0" lang="en-GB" sz="1200" i="0" u="none" strike="noStrike" kern="1200" cap="none" spc="0" normalizeH="0" baseline="0" noProof="0" dirty="0">
                <a:ln>
                  <a:noFill/>
                </a:ln>
                <a:solidFill>
                  <a:srgbClr val="FFFFFF"/>
                </a:solidFill>
                <a:effectLst/>
                <a:uLnTx/>
                <a:uFillTx/>
                <a:latin typeface="Arial"/>
                <a:ea typeface="+mn-ea"/>
                <a:cs typeface="+mn-cs"/>
              </a:rPr>
              <a:t>EVENTS:</a:t>
            </a:r>
            <a:endParaRPr lang="en-GB" sz="1200" dirty="0">
              <a:solidFill>
                <a:srgbClr val="FFFFFF"/>
              </a:solidFill>
              <a:latin typeface="Arial"/>
            </a:endParaRP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A NIGHT WITH YOUR BRAND</a:t>
            </a: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lang="en-GB" sz="1200" b="0" dirty="0">
                <a:solidFill>
                  <a:srgbClr val="FFFFFF"/>
                </a:solidFill>
                <a:latin typeface="Arial"/>
              </a:rPr>
              <a:t>SAMPLING OPPORTUNITIES </a:t>
            </a: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lang="en-GB" sz="1200" b="0" dirty="0">
                <a:solidFill>
                  <a:srgbClr val="FFFFFF"/>
                </a:solidFill>
                <a:latin typeface="Arial"/>
              </a:rPr>
              <a:t>SURPRISE AND DELIGHT PH AUDIENCE</a:t>
            </a:r>
          </a:p>
          <a:p>
            <a:pPr marL="171450" marR="0" lvl="0" indent="-171450" algn="l" defTabSz="961844" rtl="0" eaLnBrk="1" fontAlgn="auto" latinLnBrk="0" hangingPunct="1">
              <a:lnSpc>
                <a:spcPts val="1900"/>
              </a:lnSpc>
              <a:spcBef>
                <a:spcPts val="0"/>
              </a:spcBef>
              <a:spcAft>
                <a:spcPts val="0"/>
              </a:spcAft>
              <a:buClr>
                <a:srgbClr val="FFFFFF"/>
              </a:buClr>
              <a:buSzPct val="100000"/>
              <a:buFont typeface="Arial" panose="020B0604020202020204" pitchFamily="34" charset="0"/>
              <a:buChar char="•"/>
              <a:tabLst/>
              <a:defRPr/>
            </a:pPr>
            <a:r>
              <a:rPr lang="en-GB" sz="1200" b="0" dirty="0">
                <a:solidFill>
                  <a:srgbClr val="FFFFFF"/>
                </a:solidFill>
                <a:latin typeface="Arial"/>
              </a:rPr>
              <a:t>Q&amp;A AND WORKSHOPS TO SUPPORT LOCAL FEMALE TALENT ACROSS THE UK </a:t>
            </a:r>
          </a:p>
        </p:txBody>
      </p:sp>
      <p:pic>
        <p:nvPicPr>
          <p:cNvPr id="9" name="Picture 8">
            <a:extLst>
              <a:ext uri="{FF2B5EF4-FFF2-40B4-BE49-F238E27FC236}">
                <a16:creationId xmlns:a16="http://schemas.microsoft.com/office/drawing/2014/main" id="{AB3631C1-9165-2BA0-4D15-16F118966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303" y="6962093"/>
            <a:ext cx="1679421" cy="364041"/>
          </a:xfrm>
          <a:prstGeom prst="rect">
            <a:avLst/>
          </a:prstGeom>
        </p:spPr>
      </p:pic>
    </p:spTree>
    <p:extLst>
      <p:ext uri="{BB962C8B-B14F-4D97-AF65-F5344CB8AC3E}">
        <p14:creationId xmlns:p14="http://schemas.microsoft.com/office/powerpoint/2010/main" val="777535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0CED4-5DB0-630B-4971-8EB3430AD9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6BB3ED-416A-2774-E51D-E24A3A95F193}"/>
              </a:ext>
            </a:extLst>
          </p:cNvPr>
          <p:cNvSpPr>
            <a:spLocks noGrp="1"/>
          </p:cNvSpPr>
          <p:nvPr>
            <p:ph type="title"/>
          </p:nvPr>
        </p:nvSpPr>
        <p:spPr/>
        <p:txBody>
          <a:bodyPr/>
          <a:lstStyle/>
          <a:p>
            <a:r>
              <a:rPr lang="en-GB" dirty="0"/>
              <a:t>Titles with strong female leads…</a:t>
            </a:r>
          </a:p>
        </p:txBody>
      </p:sp>
      <p:sp>
        <p:nvSpPr>
          <p:cNvPr id="4" name="Text Placeholder 3">
            <a:extLst>
              <a:ext uri="{FF2B5EF4-FFF2-40B4-BE49-F238E27FC236}">
                <a16:creationId xmlns:a16="http://schemas.microsoft.com/office/drawing/2014/main" id="{41ED3D65-D252-7BEB-A4A3-5B79BA7CF39D}"/>
              </a:ext>
            </a:extLst>
          </p:cNvPr>
          <p:cNvSpPr>
            <a:spLocks noGrp="1"/>
          </p:cNvSpPr>
          <p:nvPr>
            <p:ph type="body" sz="quarter" idx="12"/>
          </p:nvPr>
        </p:nvSpPr>
        <p:spPr>
          <a:xfrm>
            <a:off x="233362" y="904394"/>
            <a:ext cx="7526337" cy="372919"/>
          </a:xfrm>
        </p:spPr>
        <p:txBody>
          <a:bodyPr/>
          <a:lstStyle/>
          <a:p>
            <a:r>
              <a:rPr lang="en-GB" b="0" dirty="0">
                <a:latin typeface="Arial" panose="020B0604020202020204" pitchFamily="34" charset="0"/>
                <a:cs typeface="Arial" panose="020B0604020202020204" pitchFamily="34" charset="0"/>
              </a:rPr>
              <a:t>EMPOWERING WOMEN FILM SEASON WILL RESONATE WITH YOUR TA </a:t>
            </a:r>
            <a:endParaRPr lang="en-GB" b="0" i="0" u="none" strike="noStrike" dirty="0">
              <a:solidFill>
                <a:srgbClr val="FFFFFF"/>
              </a:solidFill>
              <a:effectLst/>
              <a:latin typeface="Arial" panose="020B0604020202020204" pitchFamily="34" charset="0"/>
              <a:cs typeface="Arial" panose="020B0604020202020204" pitchFamily="34" charset="0"/>
            </a:endParaRPr>
          </a:p>
          <a:p>
            <a:endParaRPr lang="en-GB" dirty="0"/>
          </a:p>
        </p:txBody>
      </p:sp>
      <p:sp>
        <p:nvSpPr>
          <p:cNvPr id="6" name="Text Placeholder 4">
            <a:extLst>
              <a:ext uri="{FF2B5EF4-FFF2-40B4-BE49-F238E27FC236}">
                <a16:creationId xmlns:a16="http://schemas.microsoft.com/office/drawing/2014/main" id="{2418840C-8E0E-319C-1D1B-3160C6D4883A}"/>
              </a:ext>
            </a:extLst>
          </p:cNvPr>
          <p:cNvSpPr txBox="1">
            <a:spLocks/>
          </p:cNvSpPr>
          <p:nvPr/>
        </p:nvSpPr>
        <p:spPr>
          <a:xfrm>
            <a:off x="3828258" y="6038321"/>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dirty="0">
                <a:solidFill>
                  <a:srgbClr val="FFFFFF"/>
                </a:solidFill>
                <a:latin typeface="Arial"/>
              </a:rPr>
              <a:t>10 THINGS I HATE ABOUT YOU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 Placeholder 8">
            <a:extLst>
              <a:ext uri="{FF2B5EF4-FFF2-40B4-BE49-F238E27FC236}">
                <a16:creationId xmlns:a16="http://schemas.microsoft.com/office/drawing/2014/main" id="{21F30E49-CB46-0576-CA18-46E63397FC28}"/>
              </a:ext>
            </a:extLst>
          </p:cNvPr>
          <p:cNvSpPr txBox="1">
            <a:spLocks/>
          </p:cNvSpPr>
          <p:nvPr/>
        </p:nvSpPr>
        <p:spPr>
          <a:xfrm>
            <a:off x="7017537" y="6038321"/>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BARBIE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 Placeholder 9">
            <a:extLst>
              <a:ext uri="{FF2B5EF4-FFF2-40B4-BE49-F238E27FC236}">
                <a16:creationId xmlns:a16="http://schemas.microsoft.com/office/drawing/2014/main" id="{4F75ABFA-A13A-F078-EDAE-5B3746090676}"/>
              </a:ext>
            </a:extLst>
          </p:cNvPr>
          <p:cNvSpPr txBox="1">
            <a:spLocks/>
          </p:cNvSpPr>
          <p:nvPr/>
        </p:nvSpPr>
        <p:spPr>
          <a:xfrm>
            <a:off x="10634821" y="7036688"/>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200" b="0" dirty="0">
                <a:solidFill>
                  <a:srgbClr val="FFFFFF"/>
                </a:solidFill>
                <a:latin typeface="Arial"/>
              </a:rPr>
              <a:t>*subject to PH approval</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6CAB1ED0-045F-AD59-A52A-E54A57FA109D}"/>
              </a:ext>
            </a:extLst>
          </p:cNvPr>
          <p:cNvSpPr txBox="1">
            <a:spLocks/>
          </p:cNvSpPr>
          <p:nvPr/>
        </p:nvSpPr>
        <p:spPr>
          <a:xfrm>
            <a:off x="819938" y="6038321"/>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ERIN BROCKOVICH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57424CB9-7D3B-CE03-739A-6C6B728A52F5}"/>
              </a:ext>
            </a:extLst>
          </p:cNvPr>
          <p:cNvCxnSpPr>
            <a:cxnSpLocks/>
          </p:cNvCxnSpPr>
          <p:nvPr/>
        </p:nvCxnSpPr>
        <p:spPr>
          <a:xfrm>
            <a:off x="0" y="714271"/>
            <a:ext cx="59182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7410" name="Picture 2" descr="20 years after 'Erin Brockovich,' the real Erin Brockovich is still fighting">
            <a:extLst>
              <a:ext uri="{FF2B5EF4-FFF2-40B4-BE49-F238E27FC236}">
                <a16:creationId xmlns:a16="http://schemas.microsoft.com/office/drawing/2014/main" id="{86E0522B-E894-5519-8C0E-04E1D43950C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196"/>
          <a:stretch/>
        </p:blipFill>
        <p:spPr bwMode="auto">
          <a:xfrm>
            <a:off x="819938" y="1928854"/>
            <a:ext cx="2680186" cy="3942204"/>
          </a:xfrm>
          <a:prstGeom prst="rect">
            <a:avLst/>
          </a:prstGeom>
          <a:noFill/>
          <a:ln w="38100">
            <a:solidFill>
              <a:srgbClr val="FFFFFF"/>
            </a:solidFill>
          </a:ln>
          <a:extLst>
            <a:ext uri="{909E8E84-426E-40DD-AFC4-6F175D3DCCD1}">
              <a14:hiddenFill xmlns:a14="http://schemas.microsoft.com/office/drawing/2010/main">
                <a:solidFill>
                  <a:srgbClr val="FFFFFF"/>
                </a:solidFill>
              </a14:hiddenFill>
            </a:ext>
          </a:extLst>
        </p:spPr>
      </p:pic>
      <p:pic>
        <p:nvPicPr>
          <p:cNvPr id="17412" name="Picture 4" descr="Julia Stiles Reenacts Memorable '10 Things I Hate About You' Scene">
            <a:extLst>
              <a:ext uri="{FF2B5EF4-FFF2-40B4-BE49-F238E27FC236}">
                <a16:creationId xmlns:a16="http://schemas.microsoft.com/office/drawing/2014/main" id="{78B51EDF-76BB-0DF0-6B4D-7611E5C22C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870" t="23931" r="17034" b="15048"/>
          <a:stretch/>
        </p:blipFill>
        <p:spPr bwMode="auto">
          <a:xfrm>
            <a:off x="3918738" y="1928855"/>
            <a:ext cx="2680186" cy="3942203"/>
          </a:xfrm>
          <a:prstGeom prst="rect">
            <a:avLst/>
          </a:prstGeom>
          <a:noFill/>
          <a:ln w="38100">
            <a:solidFill>
              <a:srgbClr val="FFFFFF"/>
            </a:solidFill>
          </a:ln>
          <a:extLst>
            <a:ext uri="{909E8E84-426E-40DD-AFC4-6F175D3DCCD1}">
              <a14:hiddenFill xmlns:a14="http://schemas.microsoft.com/office/drawing/2010/main">
                <a:solidFill>
                  <a:srgbClr val="FFFFFF"/>
                </a:solidFill>
              </a14:hiddenFill>
            </a:ext>
          </a:extLst>
        </p:spPr>
      </p:pic>
      <p:pic>
        <p:nvPicPr>
          <p:cNvPr id="17414" name="Picture 6" descr="Barbie (2023) - IMDb">
            <a:extLst>
              <a:ext uri="{FF2B5EF4-FFF2-40B4-BE49-F238E27FC236}">
                <a16:creationId xmlns:a16="http://schemas.microsoft.com/office/drawing/2014/main" id="{8C54A7C2-4FFE-056D-72C8-E2B7E16352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094" r="8112"/>
          <a:stretch/>
        </p:blipFill>
        <p:spPr bwMode="auto">
          <a:xfrm>
            <a:off x="7017537" y="1917695"/>
            <a:ext cx="2658601" cy="3953363"/>
          </a:xfrm>
          <a:prstGeom prst="rect">
            <a:avLst/>
          </a:prstGeom>
          <a:noFill/>
          <a:ln w="38100">
            <a:solidFill>
              <a:srgbClr val="FFFFFF"/>
            </a:solidFill>
          </a:ln>
          <a:extLst>
            <a:ext uri="{909E8E84-426E-40DD-AFC4-6F175D3DCCD1}">
              <a14:hiddenFill xmlns:a14="http://schemas.microsoft.com/office/drawing/2010/main">
                <a:solidFill>
                  <a:srgbClr val="FFFFFF"/>
                </a:solidFill>
              </a14:hiddenFill>
            </a:ext>
          </a:extLst>
        </p:spPr>
      </p:pic>
      <p:pic>
        <p:nvPicPr>
          <p:cNvPr id="17416" name="Picture 8" descr="Challengers review: Zendaya leads a thrilling, intoxicating and  extravagantly sexy tennis psychodrama | The Independent">
            <a:extLst>
              <a:ext uri="{FF2B5EF4-FFF2-40B4-BE49-F238E27FC236}">
                <a16:creationId xmlns:a16="http://schemas.microsoft.com/office/drawing/2014/main" id="{9425862B-4A9B-8567-66D5-CC9168A422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36" t="-1117" r="16007" b="1117"/>
          <a:stretch/>
        </p:blipFill>
        <p:spPr bwMode="auto">
          <a:xfrm>
            <a:off x="10094751" y="1897851"/>
            <a:ext cx="2698730" cy="3942204"/>
          </a:xfrm>
          <a:prstGeom prst="rect">
            <a:avLst/>
          </a:prstGeom>
          <a:noFill/>
          <a:ln w="38100">
            <a:solidFill>
              <a:srgbClr val="FFFFFF"/>
            </a:solidFill>
          </a:ln>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A9FCE833-407D-5F59-36B3-DC212D31B64F}"/>
              </a:ext>
            </a:extLst>
          </p:cNvPr>
          <p:cNvSpPr txBox="1">
            <a:spLocks/>
          </p:cNvSpPr>
          <p:nvPr/>
        </p:nvSpPr>
        <p:spPr>
          <a:xfrm>
            <a:off x="10094753" y="6038321"/>
            <a:ext cx="2658601" cy="36495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CHALLENGERS</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0517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48;p22">
            <a:extLst>
              <a:ext uri="{FF2B5EF4-FFF2-40B4-BE49-F238E27FC236}">
                <a16:creationId xmlns:a16="http://schemas.microsoft.com/office/drawing/2014/main" id="{3705062A-3EF5-AAE0-BE70-CE6B420EA8E9}"/>
              </a:ext>
            </a:extLst>
          </p:cNvPr>
          <p:cNvPicPr preferRelativeResize="0">
            <a:picLocks noGrp="1"/>
          </p:cNvPicPr>
          <p:nvPr>
            <p:ph type="pic" sz="quarter" idx="10"/>
          </p:nvPr>
        </p:nvPicPr>
        <p:blipFill rotWithShape="1">
          <a:blip r:embed="rId2">
            <a:alphaModFix/>
          </a:blip>
          <a:srcRect l="34189" r="6548"/>
          <a:stretch/>
        </p:blipFill>
        <p:spPr>
          <a:xfrm>
            <a:off x="6721475" y="0"/>
            <a:ext cx="6721475" cy="7561263"/>
          </a:xfrm>
          <a:prstGeom prst="rect">
            <a:avLst/>
          </a:prstGeom>
          <a:noFill/>
          <a:ln>
            <a:noFill/>
          </a:ln>
        </p:spPr>
      </p:pic>
      <p:sp>
        <p:nvSpPr>
          <p:cNvPr id="7" name="Rectangle 6">
            <a:extLst>
              <a:ext uri="{FF2B5EF4-FFF2-40B4-BE49-F238E27FC236}">
                <a16:creationId xmlns:a16="http://schemas.microsoft.com/office/drawing/2014/main" id="{AAAD0FD0-AEC6-AD68-B01F-FE90CE006A16}"/>
              </a:ext>
            </a:extLst>
          </p:cNvPr>
          <p:cNvSpPr/>
          <p:nvPr/>
        </p:nvSpPr>
        <p:spPr>
          <a:xfrm>
            <a:off x="2374899" y="1"/>
            <a:ext cx="10179081" cy="7561262"/>
          </a:xfrm>
          <a:prstGeom prst="rect">
            <a:avLst/>
          </a:prstGeom>
          <a:gradFill flip="none" rotWithShape="1">
            <a:gsLst>
              <a:gs pos="0">
                <a:srgbClr val="FFFFFF">
                  <a:alpha val="0"/>
                </a:srgbClr>
              </a:gs>
              <a:gs pos="53000">
                <a:schemeClr val="bg1"/>
              </a:gs>
              <a:gs pos="100000">
                <a:schemeClr val="bg1"/>
              </a:gs>
              <a:gs pos="100000">
                <a:schemeClr val="accent1">
                  <a:lumMod val="30000"/>
                  <a:lumOff val="70000"/>
                </a:schemeClr>
              </a:gs>
            </a:gsLst>
            <a:lin ang="10800000" scaled="1"/>
            <a:tileRect/>
          </a:gra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itle 2">
            <a:extLst>
              <a:ext uri="{FF2B5EF4-FFF2-40B4-BE49-F238E27FC236}">
                <a16:creationId xmlns:a16="http://schemas.microsoft.com/office/drawing/2014/main" id="{E479AE52-ED74-8474-02C7-3130D9532A78}"/>
              </a:ext>
            </a:extLst>
          </p:cNvPr>
          <p:cNvSpPr>
            <a:spLocks noGrp="1"/>
          </p:cNvSpPr>
          <p:nvPr>
            <p:ph type="title"/>
          </p:nvPr>
        </p:nvSpPr>
        <p:spPr/>
        <p:txBody>
          <a:bodyPr/>
          <a:lstStyle/>
          <a:p>
            <a:r>
              <a:rPr lang="en-GB" dirty="0"/>
              <a:t>International women’s day event</a:t>
            </a:r>
          </a:p>
        </p:txBody>
      </p:sp>
      <p:sp>
        <p:nvSpPr>
          <p:cNvPr id="4" name="Text Placeholder 3">
            <a:extLst>
              <a:ext uri="{FF2B5EF4-FFF2-40B4-BE49-F238E27FC236}">
                <a16:creationId xmlns:a16="http://schemas.microsoft.com/office/drawing/2014/main" id="{338B096C-90AE-8E0C-A1C4-650F90D9304F}"/>
              </a:ext>
            </a:extLst>
          </p:cNvPr>
          <p:cNvSpPr>
            <a:spLocks noGrp="1"/>
          </p:cNvSpPr>
          <p:nvPr>
            <p:ph type="body" sz="quarter" idx="12"/>
          </p:nvPr>
        </p:nvSpPr>
        <p:spPr/>
        <p:txBody>
          <a:bodyPr/>
          <a:lstStyle/>
          <a:p>
            <a:r>
              <a:rPr lang="en-GB" dirty="0"/>
              <a:t>BE PART OF THE CONVERSATION…</a:t>
            </a:r>
          </a:p>
        </p:txBody>
      </p:sp>
      <p:sp>
        <p:nvSpPr>
          <p:cNvPr id="5" name="Text Placeholder 4">
            <a:extLst>
              <a:ext uri="{FF2B5EF4-FFF2-40B4-BE49-F238E27FC236}">
                <a16:creationId xmlns:a16="http://schemas.microsoft.com/office/drawing/2014/main" id="{74801D10-E3D6-02CB-9322-FB15FC676D78}"/>
              </a:ext>
            </a:extLst>
          </p:cNvPr>
          <p:cNvSpPr>
            <a:spLocks noGrp="1"/>
          </p:cNvSpPr>
          <p:nvPr>
            <p:ph type="body" sz="quarter" idx="13"/>
          </p:nvPr>
        </p:nvSpPr>
        <p:spPr>
          <a:xfrm>
            <a:off x="220837" y="1487125"/>
            <a:ext cx="6010275" cy="684212"/>
          </a:xfrm>
        </p:spPr>
        <p:txBody>
          <a:bodyPr/>
          <a:lstStyle/>
          <a:p>
            <a:r>
              <a:rPr lang="en-GB" sz="1400" dirty="0"/>
              <a:t>The partnership between your brand and Picturehouse Cinemas for promoting women’s stories and perspectives ‘Empowering Women In Film’ will be the perfect opportunity to launch on IWD. </a:t>
            </a:r>
          </a:p>
          <a:p>
            <a:endParaRPr lang="en-GB" sz="1400" dirty="0"/>
          </a:p>
          <a:p>
            <a:r>
              <a:rPr lang="en-GB" sz="1400" dirty="0"/>
              <a:t>This initiative focuses on amplifying female voices in film, providing a platform to showcase films that highlight the diverse experiences and perspectives of women.</a:t>
            </a:r>
          </a:p>
          <a:p>
            <a:endParaRPr lang="en-GB" sz="1400" dirty="0"/>
          </a:p>
          <a:p>
            <a:r>
              <a:rPr lang="en-GB" sz="1400" dirty="0"/>
              <a:t>Your brand will also play a big part of the conversation for Picturehouse’s annual IWD events – hosting both industry and public events across the week of IWD. </a:t>
            </a:r>
          </a:p>
          <a:p>
            <a:endParaRPr lang="en-GB" sz="1400" dirty="0"/>
          </a:p>
          <a:p>
            <a:r>
              <a:rPr lang="en-GB" sz="1400" dirty="0"/>
              <a:t>Events will be followed by a screening handpicked by Picturehouse for guests to enjoy, where we can host a Q&amp;A session with your brand to discuss the importance of spotlighting Women In Film – all from a woman’s perspective. </a:t>
            </a:r>
          </a:p>
          <a:p>
            <a:br>
              <a:rPr lang="en-GB" sz="1400" dirty="0"/>
            </a:br>
            <a:r>
              <a:rPr lang="en-GB" sz="1400" dirty="0"/>
              <a:t>This partnership aims to foster a space where women's stories are celebrated, offering more representation and visibility for female creatives. </a:t>
            </a:r>
          </a:p>
          <a:p>
            <a:endParaRPr lang="en-GB" sz="1400" dirty="0"/>
          </a:p>
        </p:txBody>
      </p:sp>
    </p:spTree>
    <p:extLst>
      <p:ext uri="{BB962C8B-B14F-4D97-AF65-F5344CB8AC3E}">
        <p14:creationId xmlns:p14="http://schemas.microsoft.com/office/powerpoint/2010/main" val="323084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77A2CA1-6A94-0FDF-46B8-4DB62A8CC326}"/>
              </a:ext>
            </a:extLst>
          </p:cNvPr>
          <p:cNvPicPr>
            <a:picLocks noChangeAspect="1" noChangeArrowheads="1"/>
          </p:cNvPicPr>
          <p:nvPr/>
        </p:nvPicPr>
        <p:blipFill rotWithShape="1">
          <a:blip r:embed="rId2">
            <a:alphaModFix amt="52000"/>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568AB6-FF03-F6D2-8201-6D8B45C4872C}"/>
              </a:ext>
            </a:extLst>
          </p:cNvPr>
          <p:cNvSpPr/>
          <p:nvPr/>
        </p:nvSpPr>
        <p:spPr>
          <a:xfrm>
            <a:off x="93546" y="0"/>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76157916-E05E-94FD-F788-F7A16832B0B5}"/>
              </a:ext>
            </a:extLst>
          </p:cNvPr>
          <p:cNvSpPr/>
          <p:nvPr/>
        </p:nvSpPr>
        <p:spPr>
          <a:xfrm>
            <a:off x="8961498" y="2406054"/>
            <a:ext cx="3600000" cy="2749153"/>
          </a:xfrm>
          <a:prstGeom prst="rect">
            <a:avLst/>
          </a:prstGeom>
          <a:solidFill>
            <a:srgbClr val="FF5353"/>
          </a:solidFill>
          <a:ln w="25400">
            <a:solidFill>
              <a:srgbClr val="FFFFFF"/>
            </a:solidFill>
          </a:ln>
        </p:spPr>
        <p:style>
          <a:lnRef idx="1">
            <a:schemeClr val="accent1"/>
          </a:lnRef>
          <a:fillRef idx="2">
            <a:schemeClr val="accent1"/>
          </a:fillRef>
          <a:effectRef idx="1">
            <a:schemeClr val="accent1"/>
          </a:effectRef>
          <a:fontRef idx="minor">
            <a:schemeClr val="dk1"/>
          </a:fontRef>
        </p:style>
        <p:txBody>
          <a:bodyPr lIns="360000" tIns="360000" rIns="360000" bIns="36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C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IWD EVENTS HOSTED BY PICTUREHOUSE</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A PERSPECTIVE FROM WOMEN ALL AROUND THE INDUSTRY</a:t>
            </a:r>
          </a:p>
        </p:txBody>
      </p:sp>
      <p:sp>
        <p:nvSpPr>
          <p:cNvPr id="4" name="Title 1">
            <a:extLst>
              <a:ext uri="{FF2B5EF4-FFF2-40B4-BE49-F238E27FC236}">
                <a16:creationId xmlns:a16="http://schemas.microsoft.com/office/drawing/2014/main" id="{AA62AC52-540B-4E63-AD37-C1F4CC6D995E}"/>
              </a:ext>
            </a:extLst>
          </p:cNvPr>
          <p:cNvSpPr>
            <a:spLocks noGrp="1"/>
          </p:cNvSpPr>
          <p:nvPr/>
        </p:nvSpPr>
        <p:spPr bwMode="gray">
          <a:xfrm>
            <a:off x="232866" y="299813"/>
            <a:ext cx="11258204" cy="272343"/>
          </a:xfrm>
          <a:prstGeom prst="rect">
            <a:avLst/>
          </a:prstGeom>
          <a:ln>
            <a:noFill/>
          </a:ln>
        </p:spPr>
        <p:txBody>
          <a:bodyPr vert="horz" wrap="none" lIns="0" tIns="0" rIns="0" bIns="0" rtlCol="0" anchor="ctr">
            <a:noAutofit/>
          </a:bodyPr>
          <a:lstStyle>
            <a:lvl1pPr algn="l" defTabSz="872296" rtl="0" eaLnBrk="1" latinLnBrk="0" hangingPunct="1">
              <a:spcBef>
                <a:spcPct val="0"/>
              </a:spcBef>
              <a:buNone/>
              <a:defRPr sz="2539" b="0" kern="1200" cap="all" spc="0">
                <a:ln w="22225">
                  <a:noFill/>
                  <a:prstDash val="solid"/>
                </a:ln>
                <a:solidFill>
                  <a:srgbClr val="FFFFFF"/>
                </a:solidFill>
                <a:effectLst/>
                <a:latin typeface="+mj-lt"/>
                <a:ea typeface="+mj-ea"/>
                <a:cs typeface="+mj-cs"/>
              </a:defRPr>
            </a:lvl1pPr>
          </a:lstStyle>
          <a:p>
            <a:pPr marL="0" marR="0" lvl="0" indent="0" algn="l" defTabSz="87229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5353"/>
                </a:solidFill>
                <a:effectLst/>
                <a:uLnTx/>
                <a:uFillTx/>
                <a:latin typeface="Impact"/>
                <a:ea typeface="+mj-ea"/>
                <a:cs typeface="+mj-cs"/>
              </a:rPr>
              <a:t>Three tactics </a:t>
            </a:r>
            <a:r>
              <a:rPr kumimoji="0" lang="en-US" sz="2800" b="0" i="0" u="none" strike="noStrike" kern="1200" cap="all" spc="0" normalizeH="0" baseline="0" noProof="0" dirty="0">
                <a:ln w="22225">
                  <a:noFill/>
                  <a:prstDash val="solid"/>
                </a:ln>
                <a:solidFill>
                  <a:srgbClr val="FFFFFF"/>
                </a:solidFill>
                <a:effectLst/>
                <a:uLnTx/>
                <a:uFillTx/>
                <a:latin typeface="Impact"/>
                <a:ea typeface="+mj-ea"/>
                <a:cs typeface="+mj-cs"/>
              </a:rPr>
              <a:t>FOR your brand TO HARNESS THE POWER OF CINEMA</a:t>
            </a:r>
            <a:endParaRPr kumimoji="0" lang="en-US" sz="2800" b="0" i="0" u="none" strike="noStrike" kern="1200" cap="all" spc="0" normalizeH="0" baseline="0" noProof="0" dirty="0">
              <a:ln w="22225">
                <a:noFill/>
                <a:prstDash val="solid"/>
              </a:ln>
              <a:solidFill>
                <a:srgbClr val="FB3449"/>
              </a:solidFill>
              <a:effectLst/>
              <a:uLnTx/>
              <a:uFillTx/>
              <a:latin typeface="Impact"/>
              <a:ea typeface="+mj-ea"/>
              <a:cs typeface="+mj-cs"/>
            </a:endParaRPr>
          </a:p>
        </p:txBody>
      </p:sp>
      <p:cxnSp>
        <p:nvCxnSpPr>
          <p:cNvPr id="5" name="Straight Connector 4">
            <a:extLst>
              <a:ext uri="{FF2B5EF4-FFF2-40B4-BE49-F238E27FC236}">
                <a16:creationId xmlns:a16="http://schemas.microsoft.com/office/drawing/2014/main" id="{4D1B82FD-B724-A085-6F21-BCD54B282C93}"/>
              </a:ext>
            </a:extLst>
          </p:cNvPr>
          <p:cNvCxnSpPr>
            <a:cxnSpLocks/>
          </p:cNvCxnSpPr>
          <p:nvPr/>
        </p:nvCxnSpPr>
        <p:spPr>
          <a:xfrm>
            <a:off x="20642" y="735560"/>
            <a:ext cx="1019839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C5E1E9A-5282-E120-0178-24565C65AC6D}"/>
              </a:ext>
            </a:extLst>
          </p:cNvPr>
          <p:cNvSpPr/>
          <p:nvPr/>
        </p:nvSpPr>
        <p:spPr>
          <a:xfrm>
            <a:off x="5116194" y="2406054"/>
            <a:ext cx="3594313" cy="2749153"/>
          </a:xfrm>
          <a:prstGeom prst="rect">
            <a:avLst/>
          </a:prstGeom>
          <a:solidFill>
            <a:srgbClr val="FF5353"/>
          </a:solidFill>
          <a:ln w="25400">
            <a:solidFill>
              <a:srgbClr val="FFFFFF"/>
            </a:solidFill>
          </a:ln>
        </p:spPr>
        <p:style>
          <a:lnRef idx="1">
            <a:schemeClr val="accent1"/>
          </a:lnRef>
          <a:fillRef idx="2">
            <a:schemeClr val="accent1"/>
          </a:fillRef>
          <a:effectRef idx="1">
            <a:schemeClr val="accent1"/>
          </a:effectRef>
          <a:fontRef idx="minor">
            <a:schemeClr val="dk1"/>
          </a:fontRef>
        </p:style>
        <p:txBody>
          <a:bodyPr lIns="360000" tIns="360000" rIns="360000" bIns="36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FFFF"/>
                </a:solidFill>
                <a:latin typeface="Arial"/>
              </a:rPr>
              <a:t>PICTUREHOUSE </a:t>
            </a:r>
            <a:r>
              <a:rPr kumimoji="0" lang="en-GB" sz="1800" b="1" i="0" u="none" strike="noStrike" kern="1200" cap="none" spc="0" normalizeH="0" baseline="0" noProof="0" dirty="0">
                <a:ln>
                  <a:noFill/>
                </a:ln>
                <a:solidFill>
                  <a:srgbClr val="FFFFFF"/>
                </a:solidFill>
                <a:effectLst/>
                <a:uLnTx/>
                <a:uFillTx/>
                <a:latin typeface="Arial"/>
                <a:ea typeface="+mn-ea"/>
                <a:cs typeface="+mn-cs"/>
              </a:rPr>
              <a:t>WOMEN IN FILM SEASON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Arial"/>
            </a:endParaRPr>
          </a:p>
          <a:p>
            <a:pPr algn="ctr">
              <a:defRPr/>
            </a:pPr>
            <a:r>
              <a:rPr kumimoji="0" lang="en-GB" sz="1400" b="0" i="0" u="none" strike="noStrike" kern="1200" cap="none" spc="0" normalizeH="0" baseline="0" noProof="0" dirty="0">
                <a:ln>
                  <a:noFill/>
                </a:ln>
                <a:solidFill>
                  <a:srgbClr val="FFFFFF"/>
                </a:solidFill>
                <a:effectLst/>
                <a:uLnTx/>
                <a:uFillTx/>
                <a:latin typeface="Arial"/>
                <a:ea typeface="+mn-ea"/>
                <a:cs typeface="Arial"/>
              </a:rPr>
              <a:t>PICTUREHOUSE PARTNERSHIP </a:t>
            </a:r>
            <a:r>
              <a:rPr lang="en-GB" sz="1400" dirty="0">
                <a:solidFill>
                  <a:srgbClr val="FFFFFF"/>
                </a:solidFill>
                <a:latin typeface="Arial"/>
                <a:cs typeface="Arial"/>
              </a:rPr>
              <a:t>&amp; GOLD SPOT IN ALL TITLES</a:t>
            </a:r>
            <a:endParaRPr kumimoji="0" lang="en-GB" sz="14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Rectangle 6">
            <a:extLst>
              <a:ext uri="{FF2B5EF4-FFF2-40B4-BE49-F238E27FC236}">
                <a16:creationId xmlns:a16="http://schemas.microsoft.com/office/drawing/2014/main" id="{9685C932-B168-FAFA-E58F-E4314A5926D2}"/>
              </a:ext>
            </a:extLst>
          </p:cNvPr>
          <p:cNvSpPr/>
          <p:nvPr/>
        </p:nvSpPr>
        <p:spPr>
          <a:xfrm>
            <a:off x="1265203" y="2406053"/>
            <a:ext cx="3600000" cy="2749153"/>
          </a:xfrm>
          <a:prstGeom prst="rect">
            <a:avLst/>
          </a:prstGeom>
          <a:solidFill>
            <a:srgbClr val="FF5353"/>
          </a:solidFill>
          <a:ln w="25400">
            <a:solidFill>
              <a:srgbClr val="FFFFFF"/>
            </a:solidFill>
          </a:ln>
        </p:spPr>
        <p:style>
          <a:lnRef idx="1">
            <a:schemeClr val="accent1"/>
          </a:lnRef>
          <a:fillRef idx="2">
            <a:schemeClr val="accent1"/>
          </a:fillRef>
          <a:effectRef idx="1">
            <a:schemeClr val="accent1"/>
          </a:effectRef>
          <a:fontRef idx="minor">
            <a:schemeClr val="dk1"/>
          </a:fontRef>
        </p:style>
        <p:txBody>
          <a:bodyPr lIns="360000" tIns="360000" rIns="360000" bIns="36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WOMEN IN FILM GENRE SPONSORSHIP</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10” &amp; 15” IDENT TAKEOVER AND BRAND AD IN FEMALE LED FILMS</a:t>
            </a:r>
            <a:endParaRPr kumimoji="0" lang="en-GB" sz="14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Placeholder 7">
            <a:extLst>
              <a:ext uri="{FF2B5EF4-FFF2-40B4-BE49-F238E27FC236}">
                <a16:creationId xmlns:a16="http://schemas.microsoft.com/office/drawing/2014/main" id="{50C337F5-7DB8-E03E-3485-B638A86AC910}"/>
              </a:ext>
            </a:extLst>
          </p:cNvPr>
          <p:cNvSpPr txBox="1">
            <a:spLocks/>
          </p:cNvSpPr>
          <p:nvPr/>
        </p:nvSpPr>
        <p:spPr>
          <a:xfrm>
            <a:off x="232866" y="949010"/>
            <a:ext cx="7626014" cy="16748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EMPOWERING WOMEN IN FILM BROUGHT TO YOU BY…</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0020781A-18AE-E656-418C-FC3422743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293" y="6980881"/>
            <a:ext cx="1679421" cy="364041"/>
          </a:xfrm>
          <a:prstGeom prst="rect">
            <a:avLst/>
          </a:prstGeom>
        </p:spPr>
      </p:pic>
    </p:spTree>
    <p:extLst>
      <p:ext uri="{BB962C8B-B14F-4D97-AF65-F5344CB8AC3E}">
        <p14:creationId xmlns:p14="http://schemas.microsoft.com/office/powerpoint/2010/main" val="167258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E1F6F-8551-2D0E-9A83-32A82881336A}"/>
              </a:ext>
            </a:extLst>
          </p:cNvPr>
          <p:cNvPicPr>
            <a:picLocks noChangeAspect="1" noChangeArrowheads="1"/>
          </p:cNvPicPr>
          <p:nvPr/>
        </p:nvPicPr>
        <p:blipFill rotWithShape="1">
          <a:blip r:embed="rId3">
            <a:alphaModFix amt="52000"/>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E2D1F08-FD5D-DF64-C1BE-3343BF0AF371}"/>
              </a:ext>
            </a:extLst>
          </p:cNvPr>
          <p:cNvSpPr/>
          <p:nvPr/>
        </p:nvSpPr>
        <p:spPr>
          <a:xfrm>
            <a:off x="0" y="-1"/>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2" name="Title 2">
            <a:extLst>
              <a:ext uri="{FF2B5EF4-FFF2-40B4-BE49-F238E27FC236}">
                <a16:creationId xmlns:a16="http://schemas.microsoft.com/office/drawing/2014/main" id="{5CE23E4C-A112-6607-AB6A-C234BAC0E165}"/>
              </a:ext>
            </a:extLst>
          </p:cNvPr>
          <p:cNvSpPr txBox="1">
            <a:spLocks/>
          </p:cNvSpPr>
          <p:nvPr/>
        </p:nvSpPr>
        <p:spPr>
          <a:xfrm>
            <a:off x="514803" y="1022557"/>
            <a:ext cx="12413343" cy="300271"/>
          </a:xfrm>
          <a:prstGeom prst="rect">
            <a:avLst/>
          </a:prstGeom>
        </p:spPr>
        <p:txBody>
          <a:bodyPr/>
          <a:lst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GB" sz="4000" b="0" i="0" u="none" strike="noStrike" kern="1200" cap="all" spc="0" normalizeH="0" baseline="0" noProof="0">
                <a:ln w="22225">
                  <a:noFill/>
                  <a:prstDash val="solid"/>
                </a:ln>
                <a:solidFill>
                  <a:srgbClr val="FFFFFF"/>
                </a:solidFill>
                <a:effectLst/>
                <a:uLnTx/>
                <a:uFillTx/>
                <a:latin typeface="Impact"/>
                <a:ea typeface="+mj-ea"/>
                <a:cs typeface="+mj-cs"/>
              </a:rPr>
              <a:t>Empowering Women in film</a:t>
            </a:r>
          </a:p>
        </p:txBody>
      </p:sp>
      <p:sp>
        <p:nvSpPr>
          <p:cNvPr id="6" name="Text Placeholder 4">
            <a:extLst>
              <a:ext uri="{FF2B5EF4-FFF2-40B4-BE49-F238E27FC236}">
                <a16:creationId xmlns:a16="http://schemas.microsoft.com/office/drawing/2014/main" id="{E86ECE52-3D6B-4C48-7C48-3FC7CDD72B5E}"/>
              </a:ext>
            </a:extLst>
          </p:cNvPr>
          <p:cNvSpPr txBox="1">
            <a:spLocks/>
          </p:cNvSpPr>
          <p:nvPr/>
        </p:nvSpPr>
        <p:spPr>
          <a:xfrm>
            <a:off x="681253" y="1906310"/>
            <a:ext cx="12080443" cy="47837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This is a groundbreaking partnership dedicated to celebrating and empowering women in the film industry. This collaboration aims to highlights </a:t>
            </a:r>
            <a:r>
              <a:rPr lang="en-GB" sz="1200" dirty="0">
                <a:solidFill>
                  <a:srgbClr val="FFFFFF"/>
                </a:solidFill>
                <a:latin typeface="Arial"/>
              </a:rPr>
              <a:t>your brands </a:t>
            </a:r>
            <a:r>
              <a:rPr kumimoji="0" lang="en-GB" sz="1200" b="1" i="0" u="none" strike="noStrike" kern="1200" cap="none" spc="0" normalizeH="0" baseline="0" noProof="0" dirty="0">
                <a:ln>
                  <a:noFill/>
                </a:ln>
                <a:solidFill>
                  <a:srgbClr val="FFFFFF"/>
                </a:solidFill>
                <a:effectLst/>
                <a:uLnTx/>
                <a:uFillTx/>
                <a:latin typeface="Arial"/>
                <a:ea typeface="+mn-ea"/>
                <a:cs typeface="+mn-cs"/>
              </a:rPr>
              <a:t>premium credentials </a:t>
            </a:r>
            <a:r>
              <a:rPr lang="en-GB" sz="1200" dirty="0">
                <a:solidFill>
                  <a:srgbClr val="FFFFFF"/>
                </a:solidFill>
                <a:latin typeface="Arial"/>
              </a:rPr>
              <a:t>alongside</a:t>
            </a:r>
            <a:r>
              <a:rPr kumimoji="0" lang="en-GB" sz="1200" b="1" i="0" u="none" strike="noStrike" kern="1200" cap="none" spc="0" normalizeH="0" baseline="0" noProof="0" dirty="0">
                <a:ln>
                  <a:noFill/>
                </a:ln>
                <a:solidFill>
                  <a:srgbClr val="FFFFFF"/>
                </a:solidFill>
                <a:effectLst/>
                <a:uLnTx/>
                <a:uFillTx/>
                <a:latin typeface="Arial"/>
                <a:ea typeface="+mn-ea"/>
                <a:cs typeface="+mn-cs"/>
              </a:rPr>
              <a:t> recognising the invaluable contributions women have made </a:t>
            </a:r>
            <a:r>
              <a:rPr lang="en-GB" sz="1200" dirty="0">
                <a:solidFill>
                  <a:srgbClr val="FFFFFF"/>
                </a:solidFill>
                <a:latin typeface="Arial"/>
              </a:rPr>
              <a:t>in the</a:t>
            </a:r>
            <a:r>
              <a:rPr kumimoji="0" lang="en-GB" sz="1200" b="1" i="0" u="none" strike="noStrike" kern="1200" cap="none" spc="0" normalizeH="0" baseline="0" noProof="0" dirty="0">
                <a:ln>
                  <a:noFill/>
                </a:ln>
                <a:solidFill>
                  <a:srgbClr val="FFFFFF"/>
                </a:solidFill>
                <a:effectLst/>
                <a:uLnTx/>
                <a:uFillTx/>
                <a:latin typeface="Arial"/>
                <a:ea typeface="+mn-ea"/>
                <a:cs typeface="+mn-cs"/>
              </a:rPr>
              <a:t> world of cinema – both in front of the camera and behind it.</a:t>
            </a:r>
          </a:p>
        </p:txBody>
      </p:sp>
      <p:sp>
        <p:nvSpPr>
          <p:cNvPr id="12" name="Text Placeholder 5">
            <a:extLst>
              <a:ext uri="{FF2B5EF4-FFF2-40B4-BE49-F238E27FC236}">
                <a16:creationId xmlns:a16="http://schemas.microsoft.com/office/drawing/2014/main" id="{84E71FAD-5C85-4D7E-7715-EDDC0028ED30}"/>
              </a:ext>
            </a:extLst>
          </p:cNvPr>
          <p:cNvSpPr txBox="1">
            <a:spLocks/>
          </p:cNvSpPr>
          <p:nvPr/>
        </p:nvSpPr>
        <p:spPr>
          <a:xfrm>
            <a:off x="1642771" y="2714218"/>
            <a:ext cx="10157402" cy="2959925"/>
          </a:xfrm>
          <a:prstGeom prst="rect">
            <a:avLst/>
          </a:prstGeom>
        </p:spPr>
        <p:txBody>
          <a:bodyPr lIns="91440" tIns="45720" rIns="91440" bIns="45720" anchor="t"/>
          <a:lstStyle>
            <a:defPPr>
              <a:defRPr lang="en-US"/>
            </a:defPPr>
            <a:lvl1pPr indent="0" algn="ctr">
              <a:lnSpc>
                <a:spcPts val="1900"/>
              </a:lnSpc>
              <a:spcBef>
                <a:spcPts val="0"/>
              </a:spcBef>
              <a:buClr>
                <a:srgbClr val="FFFFFF"/>
              </a:buClr>
              <a:buSzPct val="100000"/>
              <a:buFont typeface="Arial"/>
              <a:buNone/>
              <a:defRPr sz="1200" b="1">
                <a:solidFill>
                  <a:srgbClr val="FFFFFF"/>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We’re experiencing a noticeable transformation across the film landscape where movies are headlined and directed by women that </a:t>
            </a:r>
            <a:r>
              <a:rPr lang="en-GB" b="0" dirty="0">
                <a:latin typeface="Arial"/>
              </a:rPr>
              <a:t>keep making</a:t>
            </a:r>
            <a:r>
              <a:rPr kumimoji="0" lang="en-GB" sz="1200" b="0" i="0" u="none" strike="noStrike" kern="1200" cap="none" spc="0" normalizeH="0" baseline="0" noProof="0" dirty="0">
                <a:ln>
                  <a:noFill/>
                </a:ln>
                <a:solidFill>
                  <a:srgbClr val="FFFFFF"/>
                </a:solidFill>
                <a:effectLst/>
                <a:uLnTx/>
                <a:uFillTx/>
                <a:latin typeface="Arial"/>
                <a:ea typeface="+mn-ea"/>
                <a:cs typeface="+mn-cs"/>
              </a:rPr>
              <a:t> an impact, culturally and economically. Whilst there’s still a way to go, </a:t>
            </a:r>
            <a:r>
              <a:rPr lang="en-GB" b="0" dirty="0">
                <a:latin typeface="Arial"/>
              </a:rPr>
              <a:t>this marks </a:t>
            </a:r>
            <a:r>
              <a:rPr kumimoji="0" lang="en-GB" sz="1200" b="0" i="0" u="none" strike="noStrike" kern="1200" cap="none" spc="0" normalizeH="0" baseline="0" noProof="0" dirty="0">
                <a:ln>
                  <a:noFill/>
                </a:ln>
                <a:solidFill>
                  <a:srgbClr val="FFFFFF"/>
                </a:solidFill>
                <a:effectLst/>
                <a:uLnTx/>
                <a:uFillTx/>
                <a:latin typeface="Arial"/>
                <a:ea typeface="+mn-ea"/>
                <a:cs typeface="+mn-cs"/>
              </a:rPr>
              <a:t>a very exciting time for your brand to be at the forefront of the changes.</a:t>
            </a:r>
          </a:p>
          <a:p>
            <a:pPr>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 conjunction with a bespoke onscreen idents, a film season and events, </a:t>
            </a:r>
            <a:r>
              <a:rPr lang="en-GB" b="0" dirty="0">
                <a:latin typeface="Arial"/>
              </a:rPr>
              <a:t>your brand</a:t>
            </a:r>
            <a:r>
              <a:rPr kumimoji="0" lang="en-GB" sz="1200" b="0" i="0" u="none" strike="noStrike" kern="1200" cap="none" spc="0" normalizeH="0" baseline="0" noProof="0" dirty="0">
                <a:ln>
                  <a:noFill/>
                </a:ln>
                <a:solidFill>
                  <a:srgbClr val="FFFFFF"/>
                </a:solidFill>
                <a:effectLst/>
                <a:uLnTx/>
                <a:uFillTx/>
                <a:latin typeface="Arial"/>
                <a:ea typeface="+mn-ea"/>
                <a:cs typeface="+mn-cs"/>
              </a:rPr>
              <a:t> will sponsor a series of initiatives aimed at spotlighting the talents of female filmmakers, actors, and industry leaders. </a:t>
            </a:r>
            <a:br>
              <a:rPr kumimoji="0" lang="en-GB" sz="1200" b="0" i="0" u="none" strike="noStrike" kern="1200" cap="none" spc="0" normalizeH="0" baseline="0" noProof="0" dirty="0">
                <a:ln>
                  <a:noFill/>
                </a:ln>
                <a:solidFill>
                  <a:srgbClr val="FFFFFF"/>
                </a:solidFill>
                <a:effectLst/>
                <a:uLnTx/>
                <a:uFillTx/>
                <a:latin typeface="Arial"/>
                <a:ea typeface="+mn-ea"/>
                <a:cs typeface="+mn-cs"/>
              </a:rPr>
            </a:b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Our work with brands in recent years has demonstrated that contextually relevant messaging unlocks disproportionate shifts in key brand metrics, allowing advertisers to make the most of their cinema campaigns. Empowering Women in film is new untapped opportunity for your brand to build a strong association with women in the film industry, add to the audience’s experience through bespoke content and support women even further in the world of film. </a:t>
            </a:r>
            <a:endParaRPr kumimoji="0" lang="en-GB" sz="12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5" name="Picture 4">
            <a:extLst>
              <a:ext uri="{FF2B5EF4-FFF2-40B4-BE49-F238E27FC236}">
                <a16:creationId xmlns:a16="http://schemas.microsoft.com/office/drawing/2014/main" id="{33E706C4-144D-8174-2AC6-2F03F4CDD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765" y="6958996"/>
            <a:ext cx="1679421" cy="364041"/>
          </a:xfrm>
          <a:prstGeom prst="rect">
            <a:avLst/>
          </a:prstGeom>
        </p:spPr>
      </p:pic>
    </p:spTree>
    <p:extLst>
      <p:ext uri="{BB962C8B-B14F-4D97-AF65-F5344CB8AC3E}">
        <p14:creationId xmlns:p14="http://schemas.microsoft.com/office/powerpoint/2010/main" val="11177750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15097-C4FC-C461-8838-3AE21DE307DC}"/>
              </a:ext>
            </a:extLst>
          </p:cNvPr>
          <p:cNvPicPr>
            <a:picLocks noChangeAspect="1" noChangeArrowheads="1"/>
          </p:cNvPicPr>
          <p:nvPr/>
        </p:nvPicPr>
        <p:blipFill rotWithShape="1">
          <a:blip r:embed="rId2">
            <a:alphaModFix amt="52000"/>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41004B-558E-DD46-CDD8-D0D391F7B336}"/>
              </a:ext>
            </a:extLst>
          </p:cNvPr>
          <p:cNvSpPr/>
          <p:nvPr/>
        </p:nvSpPr>
        <p:spPr>
          <a:xfrm>
            <a:off x="0" y="0"/>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2" name="Text Placeholder 1">
            <a:extLst>
              <a:ext uri="{FF2B5EF4-FFF2-40B4-BE49-F238E27FC236}">
                <a16:creationId xmlns:a16="http://schemas.microsoft.com/office/drawing/2014/main" id="{465926BB-0931-A960-7C38-A9A09F66F8D9}"/>
              </a:ext>
            </a:extLst>
          </p:cNvPr>
          <p:cNvSpPr>
            <a:spLocks noGrp="1"/>
          </p:cNvSpPr>
          <p:nvPr>
            <p:ph type="body" sz="quarter" idx="10"/>
          </p:nvPr>
        </p:nvSpPr>
        <p:spPr>
          <a:xfrm>
            <a:off x="2574506" y="3092076"/>
            <a:ext cx="8293937" cy="1377109"/>
          </a:xfrm>
        </p:spPr>
        <p:txBody>
          <a:bodyPr/>
          <a:lstStyle/>
          <a:p>
            <a:r>
              <a:rPr lang="en-GB" dirty="0"/>
              <a:t>THANK YOU!</a:t>
            </a:r>
          </a:p>
        </p:txBody>
      </p:sp>
      <p:pic>
        <p:nvPicPr>
          <p:cNvPr id="6" name="Picture 5">
            <a:extLst>
              <a:ext uri="{FF2B5EF4-FFF2-40B4-BE49-F238E27FC236}">
                <a16:creationId xmlns:a16="http://schemas.microsoft.com/office/drawing/2014/main" id="{DF58EF05-5E8E-1E72-B369-9743EEA08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293" y="6980881"/>
            <a:ext cx="1679421" cy="364041"/>
          </a:xfrm>
          <a:prstGeom prst="rect">
            <a:avLst/>
          </a:prstGeom>
        </p:spPr>
      </p:pic>
    </p:spTree>
    <p:extLst>
      <p:ext uri="{BB962C8B-B14F-4D97-AF65-F5344CB8AC3E}">
        <p14:creationId xmlns:p14="http://schemas.microsoft.com/office/powerpoint/2010/main" val="245394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03516" y="920956"/>
            <a:ext cx="5569285" cy="3074728"/>
          </a:xfrm>
        </p:spPr>
        <p:txBody>
          <a:bodyPr/>
          <a:lstStyle/>
          <a:p>
            <a:pPr>
              <a:lnSpc>
                <a:spcPts val="1800"/>
              </a:lnSpc>
            </a:pPr>
            <a:r>
              <a:rPr lang="en-GB" altLang="en-US" sz="1100" u="sng" dirty="0">
                <a:solidFill>
                  <a:srgbClr val="FFFFFF"/>
                </a:solidFill>
                <a:cs typeface="Arial" pitchFamily="34" charset="0"/>
              </a:rPr>
              <a:t>SUMMARY</a:t>
            </a:r>
          </a:p>
          <a:p>
            <a:pPr>
              <a:lnSpc>
                <a:spcPts val="1800"/>
              </a:lnSpc>
            </a:pPr>
            <a:endParaRPr lang="en-GB" altLang="en-US" sz="1100" u="sng" dirty="0">
              <a:solidFill>
                <a:srgbClr val="FFFFFF"/>
              </a:solidFill>
              <a:cs typeface="Arial" pitchFamily="34" charset="0"/>
            </a:endParaRPr>
          </a:p>
          <a:p>
            <a:pPr>
              <a:lnSpc>
                <a:spcPct val="107000"/>
              </a:lnSpc>
              <a:spcAft>
                <a:spcPts val="800"/>
              </a:spcAft>
            </a:pPr>
            <a:r>
              <a:rPr lang="en-GB" sz="1100" b="0" kern="100" dirty="0">
                <a:solidFill>
                  <a:srgbClr val="FFFFFF"/>
                </a:solidFill>
                <a:effectLst/>
                <a:ea typeface="Calibri" panose="020F0502020204030204" pitchFamily="34" charset="0"/>
                <a:cs typeface="Times New Roman" panose="02020603050405020304" pitchFamily="18" charset="0"/>
              </a:rPr>
              <a:t>DCM Ident takeover is a unique chance to stand out even further in the ad reel, creating ownership of what is normally a standard and well- known cinema asset. We will work with brands to create a co-branded asset that will extend the narrative of the in-reel ad.</a:t>
            </a:r>
            <a:endParaRPr lang="en-GB" altLang="en-US" sz="1100" b="0" dirty="0">
              <a:solidFill>
                <a:srgbClr val="FFFFFF"/>
              </a:solidFill>
              <a:cs typeface="Arial" pitchFamily="34" charset="0"/>
            </a:endParaRPr>
          </a:p>
          <a:p>
            <a:pPr>
              <a:lnSpc>
                <a:spcPts val="1800"/>
              </a:lnSpc>
            </a:pPr>
            <a:r>
              <a:rPr lang="en-GB" altLang="en-US" sz="1100" u="sng" dirty="0">
                <a:solidFill>
                  <a:srgbClr val="FFFFFF"/>
                </a:solidFill>
                <a:cs typeface="Arial" pitchFamily="34" charset="0"/>
              </a:rPr>
              <a:t>KEY BENEFITS:</a:t>
            </a:r>
          </a:p>
          <a:p>
            <a:pPr>
              <a:lnSpc>
                <a:spcPts val="1800"/>
              </a:lnSpc>
            </a:pPr>
            <a:endParaRPr lang="en-GB" altLang="en-US" sz="1100" u="sng" dirty="0">
              <a:solidFill>
                <a:srgbClr val="FFFFFF"/>
              </a:solidFill>
              <a:cs typeface="Arial" pitchFamily="34" charset="0"/>
            </a:endParaRPr>
          </a:p>
          <a:p>
            <a:pPr marL="342900" lvl="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ffectLst/>
                <a:ea typeface="Calibri" panose="020F0502020204030204" pitchFamily="34" charset="0"/>
                <a:cs typeface="Times New Roman" panose="02020603050405020304" pitchFamily="18" charset="0"/>
              </a:rPr>
              <a:t>BRAND OBJECTIVES - CONSIDERATION</a:t>
            </a:r>
          </a:p>
          <a:p>
            <a:pPr marL="342900" lvl="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ffectLst/>
                <a:ea typeface="Calibri" panose="020F0502020204030204" pitchFamily="34" charset="0"/>
                <a:cs typeface="Times New Roman" panose="02020603050405020304" pitchFamily="18" charset="0"/>
              </a:rPr>
              <a:t>DCM Idents bookend the beginning and end of the ad reel – giving your brand full ownership throughout the ad reel </a:t>
            </a:r>
          </a:p>
          <a:p>
            <a:pPr marL="342900" lvl="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ffectLst/>
                <a:ea typeface="Calibri" panose="020F0502020204030204" pitchFamily="34" charset="0"/>
                <a:cs typeface="Times New Roman" panose="02020603050405020304" pitchFamily="18" charset="0"/>
              </a:rPr>
              <a:t>Utilise the existing and iconic DCM to create collaborative message </a:t>
            </a:r>
          </a:p>
          <a:p>
            <a:pPr marL="342900" lvl="0" indent="-342900">
              <a:lnSpc>
                <a:spcPct val="107000"/>
              </a:lnSpc>
              <a:spcAft>
                <a:spcPts val="800"/>
              </a:spcAft>
              <a:buFont typeface="Wingdings" panose="05000000000000000000" pitchFamily="2" charset="2"/>
              <a:buChar char="ü"/>
              <a:tabLst>
                <a:tab pos="457200" algn="l"/>
              </a:tabLst>
            </a:pPr>
            <a:r>
              <a:rPr lang="en-GB" sz="1100" b="0" kern="100" dirty="0">
                <a:solidFill>
                  <a:srgbClr val="FFFFFF"/>
                </a:solidFill>
                <a:effectLst/>
                <a:ea typeface="Calibri" panose="020F0502020204030204" pitchFamily="34" charset="0"/>
                <a:cs typeface="Times New Roman" panose="02020603050405020304" pitchFamily="18" charset="0"/>
              </a:rPr>
              <a:t>Follow the theme of the film(s) the campaign features in, developing a contextually relevant narrative.</a:t>
            </a:r>
          </a:p>
          <a:p>
            <a:pPr>
              <a:lnSpc>
                <a:spcPct val="100000"/>
              </a:lnSpc>
            </a:pPr>
            <a:endParaRPr lang="en-GB" altLang="en-US" sz="1100" u="sng" dirty="0">
              <a:solidFill>
                <a:srgbClr val="FFFFFF"/>
              </a:solidFill>
              <a:cs typeface="Arial" pitchFamily="34" charset="0"/>
            </a:endParaRPr>
          </a:p>
          <a:p>
            <a:pPr>
              <a:lnSpc>
                <a:spcPts val="1800"/>
              </a:lnSpc>
            </a:pPr>
            <a:r>
              <a:rPr lang="en-GB" altLang="en-US" sz="1100" u="sng" dirty="0">
                <a:solidFill>
                  <a:srgbClr val="EA576C"/>
                </a:solidFill>
                <a:cs typeface="Arial" pitchFamily="34" charset="0"/>
                <a:hlinkClick r:id="rId3">
                  <a:extLst>
                    <a:ext uri="{A12FA001-AC4F-418D-AE19-62706E023703}">
                      <ahyp:hlinkClr xmlns:ahyp="http://schemas.microsoft.com/office/drawing/2018/hyperlinkcolor" val="tx"/>
                    </a:ext>
                  </a:extLst>
                </a:hlinkClick>
              </a:rPr>
              <a:t>CLICK HERE FOR CASE STUDIES</a:t>
            </a:r>
            <a:endParaRPr lang="en-GB" altLang="en-US" sz="1100" u="sng" dirty="0">
              <a:solidFill>
                <a:srgbClr val="EA576C"/>
              </a:solidFill>
              <a:cs typeface="Arial" pitchFamily="34" charset="0"/>
            </a:endParaRPr>
          </a:p>
          <a:p>
            <a:pPr>
              <a:lnSpc>
                <a:spcPct val="100000"/>
              </a:lnSpc>
            </a:pPr>
            <a:endParaRPr lang="en-GB" altLang="en-US" sz="1100" u="sng" dirty="0">
              <a:solidFill>
                <a:srgbClr val="FFFFFF"/>
              </a:solidFill>
              <a:cs typeface="Arial" pitchFamily="34" charset="0"/>
            </a:endParaRPr>
          </a:p>
          <a:p>
            <a:pPr>
              <a:lnSpc>
                <a:spcPts val="1800"/>
              </a:lnSpc>
            </a:pPr>
            <a:r>
              <a:rPr lang="en-GB" altLang="en-US" sz="1100" u="sng" dirty="0">
                <a:solidFill>
                  <a:srgbClr val="FFFFFF"/>
                </a:solidFill>
                <a:cs typeface="Arial" pitchFamily="34" charset="0"/>
              </a:rPr>
              <a:t>CLIENTS:</a:t>
            </a: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a:p>
            <a:pPr>
              <a:lnSpc>
                <a:spcPts val="1800"/>
              </a:lnSpc>
            </a:pPr>
            <a:endParaRPr lang="en-GB" altLang="en-US" sz="1100" u="sng" dirty="0">
              <a:solidFill>
                <a:srgbClr val="FFFFFF"/>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a:xfrm>
            <a:off x="71117" y="102655"/>
            <a:ext cx="12413343" cy="615889"/>
          </a:xfrm>
        </p:spPr>
        <p:txBody>
          <a:bodyPr/>
          <a:lstStyle/>
          <a:p>
            <a:r>
              <a:rPr lang="en-GB" sz="3200" dirty="0">
                <a:solidFill>
                  <a:srgbClr val="FFFFFF"/>
                </a:solidFill>
              </a:rPr>
              <a:t>DCM IDENT TAKEOVER</a:t>
            </a:r>
            <a:endParaRPr lang="en-US" sz="3200" dirty="0">
              <a:solidFill>
                <a:srgbClr val="FFFFFF"/>
              </a:solidFill>
            </a:endParaRPr>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6830965" y="5934020"/>
          <a:ext cx="6408468" cy="697396"/>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1634656">
                  <a:extLst>
                    <a:ext uri="{9D8B030D-6E8A-4147-A177-3AD203B41FA5}">
                      <a16:colId xmlns:a16="http://schemas.microsoft.com/office/drawing/2014/main" val="1430915649"/>
                    </a:ext>
                  </a:extLst>
                </a:gridCol>
                <a:gridCol w="1785257">
                  <a:extLst>
                    <a:ext uri="{9D8B030D-6E8A-4147-A177-3AD203B41FA5}">
                      <a16:colId xmlns:a16="http://schemas.microsoft.com/office/drawing/2014/main" val="1969532920"/>
                    </a:ext>
                  </a:extLst>
                </a:gridCol>
                <a:gridCol w="1616611">
                  <a:extLst>
                    <a:ext uri="{9D8B030D-6E8A-4147-A177-3AD203B41FA5}">
                      <a16:colId xmlns:a16="http://schemas.microsoft.com/office/drawing/2014/main" val="696929619"/>
                    </a:ext>
                  </a:extLst>
                </a:gridCol>
              </a:tblGrid>
              <a:tr h="348698">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PRODUCTION</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OPENING IDENT</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CLOSING IDENT</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rgbClr val="FFFFFF"/>
                          </a:solidFill>
                          <a:latin typeface="+mn-lt"/>
                          <a:ea typeface="+mn-ea"/>
                          <a:cs typeface="+mn-cs"/>
                        </a:rPr>
                        <a:t>PREMIUM RATE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rgbClr val="FFFFFF"/>
                          </a:solidFill>
                          <a:latin typeface="+mn-lt"/>
                          <a:ea typeface="+mn-ea"/>
                          <a:cs typeface="+mn-cs"/>
                        </a:rPr>
                        <a:t>6-8 weeks (</a:t>
                      </a:r>
                      <a:r>
                        <a:rPr lang="en-GB" sz="1050" b="0" kern="1200" dirty="0" err="1">
                          <a:solidFill>
                            <a:srgbClr val="FFFFFF"/>
                          </a:solidFill>
                          <a:latin typeface="+mn-lt"/>
                          <a:ea typeface="+mn-ea"/>
                          <a:cs typeface="+mn-cs"/>
                        </a:rPr>
                        <a:t>est</a:t>
                      </a:r>
                      <a:r>
                        <a:rPr lang="en-GB" sz="1050" b="0" kern="1200" dirty="0">
                          <a:solidFill>
                            <a:srgbClr val="FFFFFF"/>
                          </a:solidFill>
                          <a:latin typeface="+mn-lt"/>
                          <a:ea typeface="+mn-ea"/>
                          <a:cs typeface="+mn-cs"/>
                        </a:rPr>
                        <a:t>)</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rgbClr val="FFFFFF"/>
                          </a:solidFill>
                          <a:latin typeface="+mn-lt"/>
                          <a:ea typeface="+mn-ea"/>
                          <a:cs typeface="+mn-cs"/>
                        </a:rPr>
                        <a:t>10”</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rgbClr val="FFFFFF"/>
                          </a:solidFill>
                          <a:latin typeface="+mn-lt"/>
                          <a:ea typeface="+mn-ea"/>
                          <a:cs typeface="+mn-cs"/>
                        </a:rPr>
                        <a:t>15”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rgbClr val="FFFFFF"/>
                          </a:solidFill>
                          <a:latin typeface="+mn-lt"/>
                          <a:ea typeface="+mn-ea"/>
                          <a:cs typeface="+mn-cs"/>
                        </a:rPr>
                        <a:t>20%</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pic>
        <p:nvPicPr>
          <p:cNvPr id="4" name="Picture 3" descr="A picture containing text&#10;&#10;Description automatically generated">
            <a:extLst>
              <a:ext uri="{FF2B5EF4-FFF2-40B4-BE49-F238E27FC236}">
                <a16:creationId xmlns:a16="http://schemas.microsoft.com/office/drawing/2014/main" id="{19204247-A2EB-B157-9783-3121D9AA4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00" y="7006356"/>
            <a:ext cx="1776792" cy="385147"/>
          </a:xfrm>
          <a:prstGeom prst="rect">
            <a:avLst/>
          </a:prstGeom>
        </p:spPr>
      </p:pic>
      <p:cxnSp>
        <p:nvCxnSpPr>
          <p:cNvPr id="9" name="Straight Connector 8">
            <a:extLst>
              <a:ext uri="{FF2B5EF4-FFF2-40B4-BE49-F238E27FC236}">
                <a16:creationId xmlns:a16="http://schemas.microsoft.com/office/drawing/2014/main" id="{735ECAA9-6F10-F72C-2A11-7F8266D22672}"/>
              </a:ext>
            </a:extLst>
          </p:cNvPr>
          <p:cNvCxnSpPr>
            <a:cxnSpLocks/>
          </p:cNvCxnSpPr>
          <p:nvPr/>
        </p:nvCxnSpPr>
        <p:spPr>
          <a:xfrm>
            <a:off x="0" y="718544"/>
            <a:ext cx="375934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hlinkClick r:id="rId5"/>
            <a:extLst>
              <a:ext uri="{FF2B5EF4-FFF2-40B4-BE49-F238E27FC236}">
                <a16:creationId xmlns:a16="http://schemas.microsoft.com/office/drawing/2014/main" id="{2421982E-2F7D-C358-14E5-4196799DA3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090" y="5199228"/>
            <a:ext cx="1313889" cy="739062"/>
          </a:xfrm>
          <a:prstGeom prst="rect">
            <a:avLst/>
          </a:prstGeom>
        </p:spPr>
      </p:pic>
      <p:pic>
        <p:nvPicPr>
          <p:cNvPr id="15" name="Picture 14">
            <a:hlinkClick r:id="rId7"/>
            <a:extLst>
              <a:ext uri="{FF2B5EF4-FFF2-40B4-BE49-F238E27FC236}">
                <a16:creationId xmlns:a16="http://schemas.microsoft.com/office/drawing/2014/main" id="{CF38F425-E4F8-3559-D884-061B9F4EEFC6}"/>
              </a:ext>
            </a:extLst>
          </p:cNvPr>
          <p:cNvPicPr>
            <a:picLocks noChangeAspect="1"/>
          </p:cNvPicPr>
          <p:nvPr/>
        </p:nvPicPr>
        <p:blipFill>
          <a:blip r:embed="rId8"/>
          <a:stretch>
            <a:fillRect/>
          </a:stretch>
        </p:blipFill>
        <p:spPr>
          <a:xfrm>
            <a:off x="3134113" y="5440983"/>
            <a:ext cx="1313890" cy="402211"/>
          </a:xfrm>
          <a:prstGeom prst="rect">
            <a:avLst/>
          </a:prstGeom>
        </p:spPr>
      </p:pic>
      <p:pic>
        <p:nvPicPr>
          <p:cNvPr id="17" name="Picture 16">
            <a:hlinkClick r:id="rId9"/>
            <a:extLst>
              <a:ext uri="{FF2B5EF4-FFF2-40B4-BE49-F238E27FC236}">
                <a16:creationId xmlns:a16="http://schemas.microsoft.com/office/drawing/2014/main" id="{11C50F07-6D97-C162-9FC8-F3AF01CAC8E1}"/>
              </a:ext>
            </a:extLst>
          </p:cNvPr>
          <p:cNvPicPr>
            <a:picLocks noChangeAspect="1"/>
          </p:cNvPicPr>
          <p:nvPr/>
        </p:nvPicPr>
        <p:blipFill>
          <a:blip r:embed="rId10"/>
          <a:stretch>
            <a:fillRect/>
          </a:stretch>
        </p:blipFill>
        <p:spPr>
          <a:xfrm>
            <a:off x="2016868" y="6030508"/>
            <a:ext cx="741730" cy="739062"/>
          </a:xfrm>
          <a:prstGeom prst="rect">
            <a:avLst/>
          </a:prstGeom>
        </p:spPr>
      </p:pic>
      <p:pic>
        <p:nvPicPr>
          <p:cNvPr id="7" name="Picture 6" descr="Icon&#10;&#10;Description automatically generated">
            <a:hlinkClick r:id="rId11"/>
            <a:extLst>
              <a:ext uri="{FF2B5EF4-FFF2-40B4-BE49-F238E27FC236}">
                <a16:creationId xmlns:a16="http://schemas.microsoft.com/office/drawing/2014/main" id="{EDA1D960-435E-14E6-9F6F-C25FFBC805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3444" y="5263305"/>
            <a:ext cx="1008578" cy="567325"/>
          </a:xfrm>
          <a:prstGeom prst="rect">
            <a:avLst/>
          </a:prstGeom>
        </p:spPr>
      </p:pic>
      <p:pic>
        <p:nvPicPr>
          <p:cNvPr id="2" name="Picture 8" descr="thatgamecompany">
            <a:hlinkClick r:id="rId13"/>
            <a:extLst>
              <a:ext uri="{FF2B5EF4-FFF2-40B4-BE49-F238E27FC236}">
                <a16:creationId xmlns:a16="http://schemas.microsoft.com/office/drawing/2014/main" id="{AE2FB03E-46C0-258E-82F9-CFE07447E201}"/>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8551"/>
          <a:stretch/>
        </p:blipFill>
        <p:spPr bwMode="auto">
          <a:xfrm>
            <a:off x="387090" y="6168662"/>
            <a:ext cx="1139932" cy="4627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video game&#10;&#10;Description automatically generated with medium confidence">
            <a:extLst>
              <a:ext uri="{FF2B5EF4-FFF2-40B4-BE49-F238E27FC236}">
                <a16:creationId xmlns:a16="http://schemas.microsoft.com/office/drawing/2014/main" id="{AFAF919C-0A57-778E-84C8-F56BC1B87A1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16801" y="1469323"/>
            <a:ext cx="3625316" cy="2019600"/>
          </a:xfrm>
          <a:prstGeom prst="rect">
            <a:avLst/>
          </a:prstGeom>
        </p:spPr>
      </p:pic>
      <p:pic>
        <p:nvPicPr>
          <p:cNvPr id="20" name="Picture 19" descr="A group of men wearing clothing&#10;&#10;Description automatically generated with medium confidence">
            <a:extLst>
              <a:ext uri="{FF2B5EF4-FFF2-40B4-BE49-F238E27FC236}">
                <a16:creationId xmlns:a16="http://schemas.microsoft.com/office/drawing/2014/main" id="{5820D606-8E44-870A-5644-08AF91F6DF04}"/>
              </a:ext>
            </a:extLst>
          </p:cNvPr>
          <p:cNvPicPr>
            <a:picLocks noChangeAspect="1"/>
          </p:cNvPicPr>
          <p:nvPr/>
        </p:nvPicPr>
        <p:blipFill rotWithShape="1">
          <a:blip r:embed="rId16">
            <a:extLst>
              <a:ext uri="{28A0092B-C50C-407E-A947-70E740481C1C}">
                <a14:useLocalDpi xmlns:a14="http://schemas.microsoft.com/office/drawing/2010/main" val="0"/>
              </a:ext>
            </a:extLst>
          </a:blip>
          <a:srcRect l="1743" r="1743"/>
          <a:stretch/>
        </p:blipFill>
        <p:spPr>
          <a:xfrm>
            <a:off x="9614117" y="1481086"/>
            <a:ext cx="3625316" cy="20196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84FC00FE-658D-015D-BAA7-C007E5676B5F}"/>
              </a:ext>
            </a:extLst>
          </p:cNvPr>
          <p:cNvPicPr>
            <a:picLocks noChangeAspect="1"/>
          </p:cNvPicPr>
          <p:nvPr/>
        </p:nvPicPr>
        <p:blipFill rotWithShape="1">
          <a:blip r:embed="rId17">
            <a:extLst>
              <a:ext uri="{28A0092B-C50C-407E-A947-70E740481C1C}">
                <a14:useLocalDpi xmlns:a14="http://schemas.microsoft.com/office/drawing/2010/main" val="0"/>
              </a:ext>
            </a:extLst>
          </a:blip>
          <a:srcRect l="3500" r="1019"/>
          <a:stretch/>
        </p:blipFill>
        <p:spPr>
          <a:xfrm>
            <a:off x="5916801" y="3549159"/>
            <a:ext cx="3625316" cy="2019600"/>
          </a:xfrm>
          <a:prstGeom prst="rect">
            <a:avLst/>
          </a:prstGeom>
        </p:spPr>
      </p:pic>
      <p:pic>
        <p:nvPicPr>
          <p:cNvPr id="22" name="Picture 21" descr="A picture containing text, light, projector&#10;&#10;Description automatically generated">
            <a:extLst>
              <a:ext uri="{FF2B5EF4-FFF2-40B4-BE49-F238E27FC236}">
                <a16:creationId xmlns:a16="http://schemas.microsoft.com/office/drawing/2014/main" id="{5EC0E4F1-9F5D-1268-04AD-D8EF55430A11}"/>
              </a:ext>
            </a:extLst>
          </p:cNvPr>
          <p:cNvPicPr>
            <a:picLocks noChangeAspect="1"/>
          </p:cNvPicPr>
          <p:nvPr/>
        </p:nvPicPr>
        <p:blipFill rotWithShape="1">
          <a:blip r:embed="rId18">
            <a:extLst>
              <a:ext uri="{28A0092B-C50C-407E-A947-70E740481C1C}">
                <a14:useLocalDpi xmlns:a14="http://schemas.microsoft.com/office/drawing/2010/main" val="0"/>
              </a:ext>
            </a:extLst>
          </a:blip>
          <a:srcRect l="2148" r="3750"/>
          <a:stretch/>
        </p:blipFill>
        <p:spPr>
          <a:xfrm>
            <a:off x="9614117" y="3549159"/>
            <a:ext cx="3625317" cy="2019600"/>
          </a:xfrm>
          <a:prstGeom prst="rect">
            <a:avLst/>
          </a:prstGeom>
        </p:spPr>
      </p:pic>
    </p:spTree>
    <p:extLst>
      <p:ext uri="{BB962C8B-B14F-4D97-AF65-F5344CB8AC3E}">
        <p14:creationId xmlns:p14="http://schemas.microsoft.com/office/powerpoint/2010/main" val="74712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C35F2-DFF5-45EE-A4D7-BECA774F82CF}"/>
              </a:ext>
            </a:extLst>
          </p:cNvPr>
          <p:cNvSpPr>
            <a:spLocks noGrp="1"/>
          </p:cNvSpPr>
          <p:nvPr>
            <p:ph type="title"/>
          </p:nvPr>
        </p:nvSpPr>
        <p:spPr/>
        <p:txBody>
          <a:bodyPr/>
          <a:lstStyle/>
          <a:p>
            <a:r>
              <a:rPr lang="en-GB" sz="2800" b="0" i="0" u="none" strike="noStrike" cap="all">
                <a:solidFill>
                  <a:srgbClr val="FFFFFF"/>
                </a:solidFill>
                <a:effectLst/>
                <a:latin typeface="Impact" panose="020B0806030902050204" pitchFamily="34" charset="0"/>
              </a:rPr>
              <a:t>CINEMA IS THE BEST PLACE FOR BESPOKE CONTENT</a:t>
            </a:r>
            <a:r>
              <a:rPr lang="en-GB" sz="2800" b="0" i="0">
                <a:solidFill>
                  <a:srgbClr val="FFFFFF"/>
                </a:solidFill>
                <a:effectLst/>
                <a:latin typeface="Impact" panose="020B0806030902050204" pitchFamily="34" charset="0"/>
              </a:rPr>
              <a:t>​</a:t>
            </a:r>
            <a:endParaRPr lang="en-GB" sz="3600">
              <a:solidFill>
                <a:srgbClr val="FFFFFF"/>
              </a:solidFill>
            </a:endParaRPr>
          </a:p>
        </p:txBody>
      </p:sp>
      <p:sp>
        <p:nvSpPr>
          <p:cNvPr id="4" name="Text Placeholder 3">
            <a:extLst>
              <a:ext uri="{FF2B5EF4-FFF2-40B4-BE49-F238E27FC236}">
                <a16:creationId xmlns:a16="http://schemas.microsoft.com/office/drawing/2014/main" id="{DB1CDAD8-0D58-4445-9E21-A9A5C33A9937}"/>
              </a:ext>
            </a:extLst>
          </p:cNvPr>
          <p:cNvSpPr>
            <a:spLocks noGrp="1"/>
          </p:cNvSpPr>
          <p:nvPr>
            <p:ph type="body" sz="quarter" idx="12"/>
          </p:nvPr>
        </p:nvSpPr>
        <p:spPr>
          <a:xfrm>
            <a:off x="214654" y="828347"/>
            <a:ext cx="9112178" cy="300256"/>
          </a:xfrm>
        </p:spPr>
        <p:txBody>
          <a:bodyPr/>
          <a:lstStyle/>
          <a:p>
            <a:r>
              <a:rPr lang="en-GB">
                <a:solidFill>
                  <a:srgbClr val="FFFFFF"/>
                </a:solidFill>
              </a:rPr>
              <a:t>The perfect platform to shift perceptions of your brand, create fame, and to engage an upmarket audience</a:t>
            </a:r>
          </a:p>
        </p:txBody>
      </p:sp>
      <p:pic>
        <p:nvPicPr>
          <p:cNvPr id="11" name="Picture 10">
            <a:extLst>
              <a:ext uri="{FF2B5EF4-FFF2-40B4-BE49-F238E27FC236}">
                <a16:creationId xmlns:a16="http://schemas.microsoft.com/office/drawing/2014/main" id="{6439E9F2-65A8-4D9C-828D-58071F08D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765" y="6958996"/>
            <a:ext cx="1679421" cy="364041"/>
          </a:xfrm>
          <a:prstGeom prst="rect">
            <a:avLst/>
          </a:prstGeom>
        </p:spPr>
      </p:pic>
      <p:cxnSp>
        <p:nvCxnSpPr>
          <p:cNvPr id="12" name="Straight Connector 11">
            <a:extLst>
              <a:ext uri="{FF2B5EF4-FFF2-40B4-BE49-F238E27FC236}">
                <a16:creationId xmlns:a16="http://schemas.microsoft.com/office/drawing/2014/main" id="{CAF0D959-65F0-439A-A145-A53E6EF31C53}"/>
              </a:ext>
            </a:extLst>
          </p:cNvPr>
          <p:cNvCxnSpPr>
            <a:cxnSpLocks/>
          </p:cNvCxnSpPr>
          <p:nvPr/>
        </p:nvCxnSpPr>
        <p:spPr>
          <a:xfrm>
            <a:off x="706" y="706839"/>
            <a:ext cx="7441494" cy="0"/>
          </a:xfrm>
          <a:prstGeom prst="line">
            <a:avLst/>
          </a:prstGeom>
          <a:noFill/>
          <a:ln w="19050" cap="flat" cmpd="sng" algn="ctr">
            <a:solidFill>
              <a:srgbClr val="FFFFFF"/>
            </a:solidFill>
            <a:prstDash val="solid"/>
          </a:ln>
          <a:effectLst/>
        </p:spPr>
      </p:cxnSp>
      <p:sp>
        <p:nvSpPr>
          <p:cNvPr id="14" name="Text Placeholder 7">
            <a:extLst>
              <a:ext uri="{FF2B5EF4-FFF2-40B4-BE49-F238E27FC236}">
                <a16:creationId xmlns:a16="http://schemas.microsoft.com/office/drawing/2014/main" id="{3DB82F54-0D0B-4B56-88B4-B8493C871E4A}"/>
              </a:ext>
            </a:extLst>
          </p:cNvPr>
          <p:cNvSpPr txBox="1">
            <a:spLocks/>
          </p:cNvSpPr>
          <p:nvPr/>
        </p:nvSpPr>
        <p:spPr>
          <a:xfrm>
            <a:off x="5047285" y="1714903"/>
            <a:ext cx="3599813" cy="364934"/>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kumimoji="0" lang="en-GB" sz="1544" b="1" i="0" u="none" strike="noStrike" kern="1200" cap="none" spc="0" normalizeH="0" baseline="0" noProof="0">
                <a:ln>
                  <a:noFill/>
                </a:ln>
                <a:solidFill>
                  <a:srgbClr val="FFFFFF"/>
                </a:solidFill>
                <a:effectLst/>
                <a:uLnTx/>
                <a:uFillTx/>
                <a:latin typeface="Arial"/>
                <a:ea typeface="+mn-ea"/>
                <a:cs typeface="+mn-cs"/>
              </a:rPr>
              <a:t>TARGET AN ENGAGED</a:t>
            </a: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kumimoji="0" lang="en-GB" sz="1544" b="1" i="0" u="none" strike="noStrike" kern="1200" cap="none" spc="0" normalizeH="0" baseline="0" noProof="0">
                <a:ln>
                  <a:noFill/>
                </a:ln>
                <a:solidFill>
                  <a:srgbClr val="FFFFFF"/>
                </a:solidFill>
                <a:effectLst/>
                <a:uLnTx/>
                <a:uFillTx/>
                <a:latin typeface="Arial"/>
                <a:ea typeface="+mn-ea"/>
                <a:cs typeface="+mn-cs"/>
              </a:rPr>
              <a:t>UPMARKET FEMALE AUDIENCE</a:t>
            </a:r>
          </a:p>
        </p:txBody>
      </p:sp>
      <p:sp>
        <p:nvSpPr>
          <p:cNvPr id="15" name="Text Placeholder 8">
            <a:extLst>
              <a:ext uri="{FF2B5EF4-FFF2-40B4-BE49-F238E27FC236}">
                <a16:creationId xmlns:a16="http://schemas.microsoft.com/office/drawing/2014/main" id="{86476454-6872-4CE5-9962-797FB47F1497}"/>
              </a:ext>
            </a:extLst>
          </p:cNvPr>
          <p:cNvSpPr txBox="1">
            <a:spLocks/>
          </p:cNvSpPr>
          <p:nvPr/>
        </p:nvSpPr>
        <p:spPr>
          <a:xfrm>
            <a:off x="623648" y="1714903"/>
            <a:ext cx="3599813" cy="364934"/>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1544" b="1" i="0" u="none" strike="noStrike" kern="1200" cap="none" spc="0" normalizeH="0" baseline="0" noProof="0">
                <a:ln>
                  <a:noFill/>
                </a:ln>
                <a:solidFill>
                  <a:srgbClr val="FFFFFF"/>
                </a:solidFill>
                <a:effectLst/>
                <a:uLnTx/>
                <a:uFillTx/>
                <a:latin typeface="Arial"/>
                <a:ea typeface="+mn-ea"/>
                <a:cs typeface="+mn-cs"/>
              </a:rPr>
              <a:t>CELEBRATE FEMALE LEADS ACROSS BIG CULTURAL MOMENTS</a:t>
            </a:r>
          </a:p>
        </p:txBody>
      </p:sp>
      <p:sp>
        <p:nvSpPr>
          <p:cNvPr id="16" name="Text Placeholder 9">
            <a:extLst>
              <a:ext uri="{FF2B5EF4-FFF2-40B4-BE49-F238E27FC236}">
                <a16:creationId xmlns:a16="http://schemas.microsoft.com/office/drawing/2014/main" id="{1CA99C69-8CD5-476C-8C2A-1C480125A7BF}"/>
              </a:ext>
            </a:extLst>
          </p:cNvPr>
          <p:cNvSpPr txBox="1">
            <a:spLocks/>
          </p:cNvSpPr>
          <p:nvPr/>
        </p:nvSpPr>
        <p:spPr>
          <a:xfrm>
            <a:off x="9075097" y="1714903"/>
            <a:ext cx="3599813" cy="364934"/>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kumimoji="0" lang="en-GB" sz="1500" b="1" i="0" u="none" strike="noStrike" kern="1200" cap="none" spc="0" normalizeH="0" baseline="0" noProof="0" dirty="0">
                <a:ln>
                  <a:noFill/>
                </a:ln>
                <a:solidFill>
                  <a:srgbClr val="FFFFFF"/>
                </a:solidFill>
                <a:effectLst/>
                <a:uLnTx/>
                <a:uFillTx/>
                <a:latin typeface="Arial"/>
                <a:ea typeface="+mn-ea"/>
                <a:cs typeface="+mn-cs"/>
              </a:rPr>
              <a:t>AMPLIFY YOUR BRANDS </a:t>
            </a:r>
            <a:r>
              <a:rPr lang="en-GB" sz="1500" b="1" dirty="0">
                <a:solidFill>
                  <a:srgbClr val="FFFFFF"/>
                </a:solidFill>
                <a:latin typeface="Arial"/>
              </a:rPr>
              <a:t>PREMIUM</a:t>
            </a:r>
            <a:r>
              <a:rPr kumimoji="0" lang="en-GB" sz="1500" b="1" i="0" u="none" strike="noStrike" kern="1200" cap="none" spc="0" normalizeH="0" baseline="0" noProof="0" dirty="0">
                <a:ln>
                  <a:noFill/>
                </a:ln>
                <a:solidFill>
                  <a:srgbClr val="FFFFFF"/>
                </a:solidFill>
                <a:effectLst/>
                <a:uLnTx/>
                <a:uFillTx/>
                <a:latin typeface="Arial"/>
                <a:ea typeface="+mn-ea"/>
                <a:cs typeface="+mn-cs"/>
              </a:rPr>
              <a:t> CREDENTIALS</a:t>
            </a:r>
            <a:endParaRPr kumimoji="0" lang="en-GB" sz="15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6" name="Picture 5">
            <a:extLst>
              <a:ext uri="{FF2B5EF4-FFF2-40B4-BE49-F238E27FC236}">
                <a16:creationId xmlns:a16="http://schemas.microsoft.com/office/drawing/2014/main" id="{5BBB1689-25E8-B0A2-72F1-EC173E185904}"/>
              </a:ext>
            </a:extLst>
          </p:cNvPr>
          <p:cNvPicPr>
            <a:picLocks noChangeAspect="1"/>
          </p:cNvPicPr>
          <p:nvPr/>
        </p:nvPicPr>
        <p:blipFill>
          <a:blip r:embed="rId4"/>
          <a:stretch>
            <a:fillRect/>
          </a:stretch>
        </p:blipFill>
        <p:spPr>
          <a:xfrm>
            <a:off x="4799279" y="2246793"/>
            <a:ext cx="3844391" cy="3386057"/>
          </a:xfrm>
          <a:prstGeom prst="rect">
            <a:avLst/>
          </a:prstGeom>
          <a:ln w="19050">
            <a:solidFill>
              <a:srgbClr val="FFFFFF"/>
            </a:solidFill>
          </a:ln>
        </p:spPr>
      </p:pic>
      <p:pic>
        <p:nvPicPr>
          <p:cNvPr id="3074" name="Picture 2" descr="The new 'Bridget Jones' will be released in 2025; Renée Zellweger and Hugh  Grant return">
            <a:extLst>
              <a:ext uri="{FF2B5EF4-FFF2-40B4-BE49-F238E27FC236}">
                <a16:creationId xmlns:a16="http://schemas.microsoft.com/office/drawing/2014/main" id="{3222D11F-718C-A364-2B03-2AA43A12E43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84" r="11094"/>
          <a:stretch/>
        </p:blipFill>
        <p:spPr bwMode="auto">
          <a:xfrm>
            <a:off x="517229" y="2223867"/>
            <a:ext cx="3844391" cy="3407529"/>
          </a:xfrm>
          <a:prstGeom prst="rect">
            <a:avLst/>
          </a:prstGeom>
          <a:noFill/>
          <a:ln w="19050">
            <a:solidFill>
              <a:srgbClr val="FFFFFF"/>
            </a:solidFill>
          </a:ln>
          <a:extLst>
            <a:ext uri="{909E8E84-426E-40DD-AFC4-6F175D3DCCD1}">
              <a14:hiddenFill xmlns:a14="http://schemas.microsoft.com/office/drawing/2010/main">
                <a:solidFill>
                  <a:srgbClr val="FFFFFF"/>
                </a:solidFill>
              </a14:hiddenFill>
            </a:ext>
          </a:extLst>
        </p:spPr>
      </p:pic>
      <p:pic>
        <p:nvPicPr>
          <p:cNvPr id="1026" name="Picture 2" descr="Life in plastic: Greta Gerwig's 'Barbie' | The Monthly">
            <a:extLst>
              <a:ext uri="{FF2B5EF4-FFF2-40B4-BE49-F238E27FC236}">
                <a16:creationId xmlns:a16="http://schemas.microsoft.com/office/drawing/2014/main" id="{F6C73632-CA81-2590-3992-51946DE405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32" r="18653"/>
          <a:stretch/>
        </p:blipFill>
        <p:spPr bwMode="auto">
          <a:xfrm>
            <a:off x="9075097" y="2309233"/>
            <a:ext cx="3844391" cy="3386057"/>
          </a:xfrm>
          <a:prstGeom prst="rect">
            <a:avLst/>
          </a:prstGeom>
          <a:noFill/>
          <a:ln w="19050">
            <a:solidFill>
              <a:srgbClr val="FFFF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30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Demi Moore Wins Best Female Actor – Motion Picture – Musical/Comedy | 82nd Annual Golden Globes">
            <a:hlinkClick r:id="" action="ppaction://media"/>
            <a:extLst>
              <a:ext uri="{FF2B5EF4-FFF2-40B4-BE49-F238E27FC236}">
                <a16:creationId xmlns:a16="http://schemas.microsoft.com/office/drawing/2014/main" id="{025CCDEF-1FCF-E1D1-9925-78368CEBE48F}"/>
              </a:ext>
            </a:extLst>
          </p:cNvPr>
          <p:cNvPicPr>
            <a:picLocks noRot="1" noChangeAspect="1"/>
          </p:cNvPicPr>
          <p:nvPr>
            <a:videoFile r:link="rId1"/>
          </p:nvPr>
        </p:nvPicPr>
        <p:blipFill>
          <a:blip r:embed="rId3"/>
          <a:stretch>
            <a:fillRect/>
          </a:stretch>
        </p:blipFill>
        <p:spPr>
          <a:xfrm>
            <a:off x="0" y="0"/>
            <a:ext cx="13442950" cy="7595267"/>
          </a:xfrm>
          <a:prstGeom prst="rect">
            <a:avLst/>
          </a:prstGeom>
        </p:spPr>
      </p:pic>
    </p:spTree>
    <p:extLst>
      <p:ext uri="{BB962C8B-B14F-4D97-AF65-F5344CB8AC3E}">
        <p14:creationId xmlns:p14="http://schemas.microsoft.com/office/powerpoint/2010/main" val="378875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F0AAB-D416-A69C-6633-43960145B5B1}"/>
              </a:ext>
            </a:extLst>
          </p:cNvPr>
          <p:cNvPicPr>
            <a:picLocks noChangeAspect="1" noChangeArrowheads="1"/>
          </p:cNvPicPr>
          <p:nvPr/>
        </p:nvPicPr>
        <p:blipFill rotWithShape="1">
          <a:blip r:embed="rId3">
            <a:alphaModFix amt="52000"/>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F7980ED-44F8-1BBB-2945-F713A3162220}"/>
              </a:ext>
            </a:extLst>
          </p:cNvPr>
          <p:cNvSpPr/>
          <p:nvPr/>
        </p:nvSpPr>
        <p:spPr>
          <a:xfrm>
            <a:off x="43541" y="-4908"/>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3" name="Title 2">
            <a:extLst>
              <a:ext uri="{FF2B5EF4-FFF2-40B4-BE49-F238E27FC236}">
                <a16:creationId xmlns:a16="http://schemas.microsoft.com/office/drawing/2014/main" id="{C12C35F2-DFF5-45EE-A4D7-BECA774F82CF}"/>
              </a:ext>
            </a:extLst>
          </p:cNvPr>
          <p:cNvSpPr>
            <a:spLocks noGrp="1"/>
          </p:cNvSpPr>
          <p:nvPr>
            <p:ph type="title"/>
          </p:nvPr>
        </p:nvSpPr>
        <p:spPr/>
        <p:txBody>
          <a:bodyPr/>
          <a:lstStyle/>
          <a:p>
            <a:r>
              <a:rPr lang="en-US" sz="2750">
                <a:solidFill>
                  <a:srgbClr val="FFFFFF"/>
                </a:solidFill>
              </a:rPr>
              <a:t>THE CURRENT LANDSCAPE</a:t>
            </a:r>
            <a:endParaRPr lang="en-GB" sz="2750">
              <a:solidFill>
                <a:srgbClr val="FFFFFF"/>
              </a:solidFill>
            </a:endParaRPr>
          </a:p>
        </p:txBody>
      </p:sp>
      <p:pic>
        <p:nvPicPr>
          <p:cNvPr id="11" name="Picture 10">
            <a:extLst>
              <a:ext uri="{FF2B5EF4-FFF2-40B4-BE49-F238E27FC236}">
                <a16:creationId xmlns:a16="http://schemas.microsoft.com/office/drawing/2014/main" id="{6439E9F2-65A8-4D9C-828D-58071F08D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765" y="6958996"/>
            <a:ext cx="1679421" cy="364041"/>
          </a:xfrm>
          <a:prstGeom prst="rect">
            <a:avLst/>
          </a:prstGeom>
        </p:spPr>
      </p:pic>
      <p:cxnSp>
        <p:nvCxnSpPr>
          <p:cNvPr id="12" name="Straight Connector 11">
            <a:extLst>
              <a:ext uri="{FF2B5EF4-FFF2-40B4-BE49-F238E27FC236}">
                <a16:creationId xmlns:a16="http://schemas.microsoft.com/office/drawing/2014/main" id="{CAF0D959-65F0-439A-A145-A53E6EF31C53}"/>
              </a:ext>
            </a:extLst>
          </p:cNvPr>
          <p:cNvCxnSpPr>
            <a:cxnSpLocks/>
          </p:cNvCxnSpPr>
          <p:nvPr/>
        </p:nvCxnSpPr>
        <p:spPr>
          <a:xfrm>
            <a:off x="706" y="706839"/>
            <a:ext cx="3982571" cy="0"/>
          </a:xfrm>
          <a:prstGeom prst="line">
            <a:avLst/>
          </a:prstGeom>
          <a:noFill/>
          <a:ln w="19050" cap="flat" cmpd="sng" algn="ctr">
            <a:solidFill>
              <a:srgbClr val="FFFFFF"/>
            </a:solidFill>
            <a:prstDash val="solid"/>
          </a:ln>
          <a:effectLst/>
        </p:spPr>
      </p:cxnSp>
      <p:sp>
        <p:nvSpPr>
          <p:cNvPr id="26" name="Text Placeholder 1">
            <a:extLst>
              <a:ext uri="{FF2B5EF4-FFF2-40B4-BE49-F238E27FC236}">
                <a16:creationId xmlns:a16="http://schemas.microsoft.com/office/drawing/2014/main" id="{25B41273-7E35-D7EC-8ADC-9467884203B7}"/>
              </a:ext>
            </a:extLst>
          </p:cNvPr>
          <p:cNvSpPr txBox="1">
            <a:spLocks/>
          </p:cNvSpPr>
          <p:nvPr/>
        </p:nvSpPr>
        <p:spPr>
          <a:xfrm>
            <a:off x="1293874" y="4908"/>
            <a:ext cx="10858564" cy="4290439"/>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9600" b="0" i="0" u="none" strike="noStrike" kern="1200" cap="none" spc="0" normalizeH="0" baseline="0" noProof="0" dirty="0">
              <a:ln>
                <a:noFill/>
              </a:ln>
              <a:solidFill>
                <a:srgbClr val="C4AB7A"/>
              </a:solidFill>
              <a:effectLst/>
              <a:uLnTx/>
              <a:uFillTx/>
              <a:latin typeface="Arial"/>
              <a:ea typeface="+mn-ea"/>
              <a:cs typeface="+mn-cs"/>
            </a:endParaRP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16600" b="0" i="0" u="none" strike="noStrike" kern="1200" cap="none" spc="0" normalizeH="0" baseline="0" noProof="0" dirty="0">
                <a:ln>
                  <a:noFill/>
                </a:ln>
                <a:solidFill>
                  <a:srgbClr val="C4AB7A"/>
                </a:solidFill>
                <a:effectLst/>
                <a:uLnTx/>
                <a:uFillTx/>
                <a:latin typeface="Arial"/>
                <a:ea typeface="+mn-ea"/>
                <a:cs typeface="+mn-cs"/>
              </a:rPr>
              <a:t> </a:t>
            </a:r>
            <a:r>
              <a:rPr kumimoji="0" lang="en-GB" sz="13800" b="0" i="0" u="none" strike="noStrike" kern="1200" cap="none" spc="0" normalizeH="0" baseline="0" noProof="0" dirty="0">
                <a:ln>
                  <a:noFill/>
                </a:ln>
                <a:solidFill>
                  <a:srgbClr val="A82C7C"/>
                </a:solidFill>
                <a:effectLst/>
                <a:uLnTx/>
                <a:uFillTx/>
                <a:latin typeface="Impact"/>
                <a:ea typeface="+mn-ea"/>
                <a:cs typeface="+mn-cs"/>
              </a:rPr>
              <a:t>40</a:t>
            </a:r>
            <a:r>
              <a:rPr kumimoji="0" lang="en-GB" sz="9600" b="0" i="0" u="none" strike="noStrike" kern="1200" cap="none" spc="0" normalizeH="0" baseline="0" noProof="0" dirty="0">
                <a:ln>
                  <a:noFill/>
                </a:ln>
                <a:solidFill>
                  <a:srgbClr val="A82C7C"/>
                </a:solidFill>
                <a:effectLst/>
                <a:uLnTx/>
                <a:uFillTx/>
                <a:latin typeface="Impact"/>
                <a:ea typeface="+mn-ea"/>
                <a:cs typeface="+mn-cs"/>
              </a:rPr>
              <a:t>%</a:t>
            </a:r>
            <a:endParaRPr kumimoji="0" lang="en-GB" sz="6600" b="0" i="0" u="none" strike="noStrike" kern="1200" cap="none" spc="0" normalizeH="0" baseline="0" noProof="0" dirty="0">
              <a:ln>
                <a:noFill/>
              </a:ln>
              <a:solidFill>
                <a:srgbClr val="A82C7C"/>
              </a:solidFill>
              <a:effectLst/>
              <a:uLnTx/>
              <a:uFillTx/>
              <a:latin typeface="Impact"/>
              <a:ea typeface="+mn-ea"/>
              <a:cs typeface="+mn-cs"/>
            </a:endParaRP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3200" b="0" i="0" u="none" strike="noStrike" kern="1200" cap="none" spc="0" normalizeH="0" baseline="0" noProof="0" dirty="0">
                <a:ln>
                  <a:noFill/>
                </a:ln>
                <a:solidFill>
                  <a:srgbClr val="CAC8C8">
                    <a:lumMod val="40000"/>
                    <a:lumOff val="60000"/>
                  </a:srgbClr>
                </a:solidFill>
                <a:effectLst/>
                <a:uLnTx/>
                <a:uFillTx/>
                <a:latin typeface="Impact"/>
                <a:ea typeface="+mn-ea"/>
                <a:cs typeface="+mn-cs"/>
              </a:rPr>
              <a:t>The number of female characters in significant film roles </a:t>
            </a:r>
            <a:r>
              <a:rPr kumimoji="0" lang="en-GB" sz="2400" b="0" i="0" u="none" strike="noStrike" kern="1200" cap="none" spc="0" normalizeH="0" baseline="0" noProof="0" dirty="0">
                <a:ln>
                  <a:noFill/>
                </a:ln>
                <a:solidFill>
                  <a:srgbClr val="CAC8C8">
                    <a:lumMod val="40000"/>
                    <a:lumOff val="60000"/>
                  </a:srgbClr>
                </a:solidFill>
                <a:effectLst/>
                <a:uLnTx/>
                <a:uFillTx/>
                <a:latin typeface="Impact"/>
                <a:ea typeface="+mn-ea"/>
                <a:cs typeface="+mn-cs"/>
              </a:rPr>
              <a:t>(2023)</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3200" b="0" i="1" u="none" strike="noStrike" kern="1200" cap="none" spc="0" normalizeH="0" baseline="0" noProof="0" dirty="0">
              <a:ln>
                <a:noFill/>
              </a:ln>
              <a:solidFill>
                <a:srgbClr val="CAC8C8">
                  <a:lumMod val="40000"/>
                  <a:lumOff val="60000"/>
                </a:srgbClr>
              </a:solidFill>
              <a:effectLst/>
              <a:uLnTx/>
              <a:uFillTx/>
              <a:latin typeface="Impact"/>
              <a:ea typeface="+mn-ea"/>
              <a:cs typeface="+mn-cs"/>
            </a:endParaRP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2000" b="0" i="1" u="none" strike="noStrike" kern="1200" cap="none" spc="0" normalizeH="0" baseline="0" noProof="0" dirty="0">
                <a:ln>
                  <a:noFill/>
                </a:ln>
                <a:solidFill>
                  <a:srgbClr val="CAC8C8">
                    <a:lumMod val="40000"/>
                    <a:lumOff val="60000"/>
                  </a:srgbClr>
                </a:solidFill>
                <a:effectLst/>
                <a:uLnTx/>
                <a:uFillTx/>
                <a:latin typeface="Impact"/>
                <a:ea typeface="+mn-ea"/>
                <a:cs typeface="+mn-cs"/>
              </a:rPr>
              <a:t>And whilst we strive for this % to increase we want to celebrate the women driving film success…</a:t>
            </a:r>
            <a:endParaRPr kumimoji="0" lang="en-GB" sz="1050" b="0" i="1" u="none" strike="noStrike" kern="1200" cap="none" spc="0" normalizeH="0" baseline="0" noProof="0" dirty="0">
              <a:ln>
                <a:noFill/>
              </a:ln>
              <a:solidFill>
                <a:srgbClr val="CAC8C8">
                  <a:lumMod val="40000"/>
                  <a:lumOff val="60000"/>
                </a:srgbClr>
              </a:solidFill>
              <a:effectLst/>
              <a:uLnTx/>
              <a:uFillTx/>
              <a:latin typeface="Impact"/>
              <a:ea typeface="+mn-ea"/>
              <a:cs typeface="+mn-cs"/>
            </a:endParaRPr>
          </a:p>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1500" b="0" i="0" u="none" strike="noStrike" kern="1200" cap="none" spc="0" normalizeH="0" baseline="0" noProof="0" dirty="0">
              <a:ln>
                <a:noFill/>
              </a:ln>
              <a:solidFill>
                <a:srgbClr val="C4AB7A"/>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6000" b="1" i="0" u="none" strike="noStrike" kern="1200" cap="none" spc="0" normalizeH="0" baseline="0" noProof="0" dirty="0">
              <a:ln>
                <a:noFill/>
              </a:ln>
              <a:solidFill>
                <a:srgbClr val="B6008D"/>
              </a:solidFill>
              <a:effectLst/>
              <a:uLnTx/>
              <a:uFillTx/>
              <a:latin typeface="Arial"/>
              <a:ea typeface="+mn-ea"/>
              <a:cs typeface="+mn-cs"/>
            </a:endParaRPr>
          </a:p>
        </p:txBody>
      </p:sp>
    </p:spTree>
    <p:extLst>
      <p:ext uri="{BB962C8B-B14F-4D97-AF65-F5344CB8AC3E}">
        <p14:creationId xmlns:p14="http://schemas.microsoft.com/office/powerpoint/2010/main" val="3245151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C35F2-DFF5-45EE-A4D7-BECA774F82CF}"/>
              </a:ext>
            </a:extLst>
          </p:cNvPr>
          <p:cNvSpPr>
            <a:spLocks noGrp="1"/>
          </p:cNvSpPr>
          <p:nvPr>
            <p:ph type="title"/>
          </p:nvPr>
        </p:nvSpPr>
        <p:spPr/>
        <p:txBody>
          <a:bodyPr/>
          <a:lstStyle/>
          <a:p>
            <a:r>
              <a:rPr lang="en-US" dirty="0">
                <a:solidFill>
                  <a:srgbClr val="FFFFFF"/>
                </a:solidFill>
              </a:rPr>
              <a:t>FROM BARBIE TO SWIFTIES, GIRLS DEFIED GRAVITY IN cinema 2023/4</a:t>
            </a:r>
            <a:endParaRPr lang="en-GB" dirty="0">
              <a:solidFill>
                <a:srgbClr val="FFFFFF"/>
              </a:solidFill>
            </a:endParaRPr>
          </a:p>
        </p:txBody>
      </p:sp>
      <p:cxnSp>
        <p:nvCxnSpPr>
          <p:cNvPr id="12" name="Straight Connector 11">
            <a:extLst>
              <a:ext uri="{FF2B5EF4-FFF2-40B4-BE49-F238E27FC236}">
                <a16:creationId xmlns:a16="http://schemas.microsoft.com/office/drawing/2014/main" id="{CAF0D959-65F0-439A-A145-A53E6EF31C53}"/>
              </a:ext>
            </a:extLst>
          </p:cNvPr>
          <p:cNvCxnSpPr>
            <a:cxnSpLocks/>
          </p:cNvCxnSpPr>
          <p:nvPr/>
        </p:nvCxnSpPr>
        <p:spPr>
          <a:xfrm>
            <a:off x="706" y="706839"/>
            <a:ext cx="9943394" cy="0"/>
          </a:xfrm>
          <a:prstGeom prst="line">
            <a:avLst/>
          </a:prstGeom>
          <a:noFill/>
          <a:ln w="19050" cap="flat" cmpd="sng" algn="ctr">
            <a:solidFill>
              <a:srgbClr val="FFFFFF"/>
            </a:solidFill>
            <a:prstDash val="solid"/>
          </a:ln>
          <a:effectLst/>
        </p:spPr>
      </p:cxnSp>
      <p:sp>
        <p:nvSpPr>
          <p:cNvPr id="41" name="Rectangle: Rounded Corners 40">
            <a:extLst>
              <a:ext uri="{FF2B5EF4-FFF2-40B4-BE49-F238E27FC236}">
                <a16:creationId xmlns:a16="http://schemas.microsoft.com/office/drawing/2014/main" id="{2262CF27-80F4-EEDB-79EE-00AE6F731E3C}"/>
              </a:ext>
            </a:extLst>
          </p:cNvPr>
          <p:cNvSpPr/>
          <p:nvPr/>
        </p:nvSpPr>
        <p:spPr>
          <a:xfrm>
            <a:off x="591159" y="2839228"/>
            <a:ext cx="3498574" cy="1354164"/>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D1160539-4D95-FB3D-9CE0-B61F9D6DB5E6}"/>
              </a:ext>
            </a:extLst>
          </p:cNvPr>
          <p:cNvSpPr/>
          <p:nvPr/>
        </p:nvSpPr>
        <p:spPr>
          <a:xfrm>
            <a:off x="4901705" y="2839228"/>
            <a:ext cx="3498574" cy="1354164"/>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016C9F5F-571C-9045-5977-B247304476CD}"/>
              </a:ext>
            </a:extLst>
          </p:cNvPr>
          <p:cNvPicPr>
            <a:picLocks noChangeAspect="1"/>
          </p:cNvPicPr>
          <p:nvPr/>
        </p:nvPicPr>
        <p:blipFill>
          <a:blip r:embed="rId3"/>
          <a:stretch>
            <a:fillRect/>
          </a:stretch>
        </p:blipFill>
        <p:spPr>
          <a:xfrm>
            <a:off x="1298330" y="1618715"/>
            <a:ext cx="1934905" cy="1146591"/>
          </a:xfrm>
          <a:prstGeom prst="rect">
            <a:avLst/>
          </a:prstGeom>
        </p:spPr>
      </p:pic>
      <p:sp>
        <p:nvSpPr>
          <p:cNvPr id="44" name="TextBox 43">
            <a:extLst>
              <a:ext uri="{FF2B5EF4-FFF2-40B4-BE49-F238E27FC236}">
                <a16:creationId xmlns:a16="http://schemas.microsoft.com/office/drawing/2014/main" id="{F4EB9E62-3E0B-6BF1-07FD-4BB6DEE9CE97}"/>
              </a:ext>
            </a:extLst>
          </p:cNvPr>
          <p:cNvSpPr txBox="1"/>
          <p:nvPr/>
        </p:nvSpPr>
        <p:spPr>
          <a:xfrm>
            <a:off x="1034340" y="3059506"/>
            <a:ext cx="2812773" cy="892552"/>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CAC8C8">
                    <a:lumMod val="20000"/>
                    <a:lumOff val="80000"/>
                  </a:srgbClr>
                </a:solidFill>
                <a:effectLst/>
                <a:uLnTx/>
                <a:uFillTx/>
                <a:latin typeface="Arial"/>
                <a:ea typeface="+mn-ea"/>
                <a:cs typeface="+mn-cs"/>
              </a:rPr>
              <a:t>£95.5m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CAC8C8">
                    <a:lumMod val="20000"/>
                    <a:lumOff val="80000"/>
                  </a:srgbClr>
                </a:solidFill>
                <a:effectLst/>
                <a:uLnTx/>
                <a:uFillTx/>
                <a:latin typeface="Arial"/>
                <a:ea typeface="+mn-ea"/>
                <a:cs typeface="+mn-cs"/>
              </a:rPr>
              <a:t>UK Box Office</a:t>
            </a:r>
          </a:p>
        </p:txBody>
      </p:sp>
      <p:sp>
        <p:nvSpPr>
          <p:cNvPr id="47" name="Text Placeholder 3">
            <a:extLst>
              <a:ext uri="{FF2B5EF4-FFF2-40B4-BE49-F238E27FC236}">
                <a16:creationId xmlns:a16="http://schemas.microsoft.com/office/drawing/2014/main" id="{F832F99A-CFA8-5FA9-C909-B5D0DA7FE989}"/>
              </a:ext>
            </a:extLst>
          </p:cNvPr>
          <p:cNvSpPr>
            <a:spLocks noGrp="1"/>
          </p:cNvSpPr>
          <p:nvPr>
            <p:ph type="body" sz="quarter" idx="12"/>
          </p:nvPr>
        </p:nvSpPr>
        <p:spPr>
          <a:xfrm>
            <a:off x="214654" y="828347"/>
            <a:ext cx="9112178" cy="300256"/>
          </a:xfrm>
        </p:spPr>
        <p:txBody>
          <a:bodyPr/>
          <a:lstStyle/>
          <a:p>
            <a:r>
              <a:rPr lang="en-GB">
                <a:solidFill>
                  <a:srgbClr val="FFFFFF"/>
                </a:solidFill>
              </a:rPr>
              <a:t>All contributing in boosting the U.K. economy last year </a:t>
            </a:r>
          </a:p>
        </p:txBody>
      </p:sp>
      <p:sp>
        <p:nvSpPr>
          <p:cNvPr id="48" name="TextBox 47">
            <a:extLst>
              <a:ext uri="{FF2B5EF4-FFF2-40B4-BE49-F238E27FC236}">
                <a16:creationId xmlns:a16="http://schemas.microsoft.com/office/drawing/2014/main" id="{7ED34E6E-2DF7-0865-4BD2-32B6387F15F1}"/>
              </a:ext>
            </a:extLst>
          </p:cNvPr>
          <p:cNvSpPr txBox="1"/>
          <p:nvPr/>
        </p:nvSpPr>
        <p:spPr>
          <a:xfrm>
            <a:off x="4924139" y="2977701"/>
            <a:ext cx="3498574" cy="1077218"/>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CAC8C8">
                    <a:lumMod val="20000"/>
                    <a:lumOff val="80000"/>
                  </a:srgbClr>
                </a:solidFill>
                <a:effectLst/>
                <a:uLnTx/>
                <a:uFillTx/>
                <a:ea typeface="+mn-ea"/>
                <a:cs typeface="+mn-cs"/>
              </a:rPr>
              <a:t>£</a:t>
            </a:r>
            <a:r>
              <a:rPr lang="en-GB" sz="3600" dirty="0">
                <a:solidFill>
                  <a:srgbClr val="CAC8C8">
                    <a:lumMod val="20000"/>
                    <a:lumOff val="80000"/>
                  </a:srgbClr>
                </a:solidFill>
              </a:rPr>
              <a:t>43.6</a:t>
            </a:r>
            <a:r>
              <a:rPr kumimoji="0" lang="en-GB" sz="3600" b="0" i="0" u="none" strike="noStrike" kern="1200" cap="none" spc="0" normalizeH="0" baseline="0" noProof="0" dirty="0">
                <a:ln>
                  <a:noFill/>
                </a:ln>
                <a:solidFill>
                  <a:srgbClr val="CAC8C8">
                    <a:lumMod val="20000"/>
                    <a:lumOff val="80000"/>
                  </a:srgbClr>
                </a:solidFill>
                <a:effectLst/>
                <a:uLnTx/>
                <a:uFillTx/>
                <a:ea typeface="+mn-ea"/>
                <a:cs typeface="+mn-cs"/>
              </a:rPr>
              <a:t>m </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0" i="0" dirty="0">
                <a:solidFill>
                  <a:srgbClr val="E8E8E8"/>
                </a:solidFill>
                <a:effectLst/>
              </a:rPr>
              <a:t>With the highest-grossing opening weekend for a movie musical adaptation</a:t>
            </a:r>
            <a:r>
              <a:rPr lang="en-GB" sz="1200" b="0" i="0" dirty="0">
                <a:solidFill>
                  <a:srgbClr val="E8E8E8"/>
                </a:solidFill>
                <a:effectLst/>
              </a:rPr>
              <a:t>.</a:t>
            </a:r>
            <a:endParaRPr kumimoji="0" lang="en-GB" sz="1400" b="0" i="0" u="none" strike="noStrike" kern="1200" cap="none" spc="0" normalizeH="0" baseline="0" noProof="0" dirty="0">
              <a:ln>
                <a:noFill/>
              </a:ln>
              <a:solidFill>
                <a:srgbClr val="CAC8C8">
                  <a:lumMod val="20000"/>
                  <a:lumOff val="80000"/>
                </a:srgbClr>
              </a:solidFill>
              <a:effectLst/>
              <a:uLnTx/>
              <a:uFillTx/>
              <a:ea typeface="+mn-ea"/>
              <a:cs typeface="+mn-cs"/>
            </a:endParaRPr>
          </a:p>
        </p:txBody>
      </p:sp>
      <p:sp>
        <p:nvSpPr>
          <p:cNvPr id="49" name="Rectangle: Rounded Corners 48">
            <a:extLst>
              <a:ext uri="{FF2B5EF4-FFF2-40B4-BE49-F238E27FC236}">
                <a16:creationId xmlns:a16="http://schemas.microsoft.com/office/drawing/2014/main" id="{0C749B74-D439-31C4-6BB5-D710E29F63FA}"/>
              </a:ext>
            </a:extLst>
          </p:cNvPr>
          <p:cNvSpPr/>
          <p:nvPr/>
        </p:nvSpPr>
        <p:spPr>
          <a:xfrm>
            <a:off x="604963" y="4481215"/>
            <a:ext cx="3498574" cy="1323439"/>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51" name="Rectangle: Rounded Corners 50">
            <a:extLst>
              <a:ext uri="{FF2B5EF4-FFF2-40B4-BE49-F238E27FC236}">
                <a16:creationId xmlns:a16="http://schemas.microsoft.com/office/drawing/2014/main" id="{992D70F4-1EAF-473C-55D0-034E32930E18}"/>
              </a:ext>
            </a:extLst>
          </p:cNvPr>
          <p:cNvSpPr/>
          <p:nvPr/>
        </p:nvSpPr>
        <p:spPr>
          <a:xfrm>
            <a:off x="4929309" y="4487225"/>
            <a:ext cx="3498574" cy="1323439"/>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52" name="TextBox 51">
            <a:extLst>
              <a:ext uri="{FF2B5EF4-FFF2-40B4-BE49-F238E27FC236}">
                <a16:creationId xmlns:a16="http://schemas.microsoft.com/office/drawing/2014/main" id="{911864EC-4577-48F5-0235-1A98F1881959}"/>
              </a:ext>
            </a:extLst>
          </p:cNvPr>
          <p:cNvSpPr txBox="1"/>
          <p:nvPr/>
        </p:nvSpPr>
        <p:spPr>
          <a:xfrm>
            <a:off x="516010" y="4560410"/>
            <a:ext cx="3676476" cy="1323439"/>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CAC8C8">
                    <a:lumMod val="20000"/>
                    <a:lumOff val="80000"/>
                  </a:srgbClr>
                </a:solidFill>
                <a:effectLst/>
                <a:uLnTx/>
                <a:uFillTx/>
                <a:latin typeface="Arial"/>
                <a:ea typeface="+mn-ea"/>
                <a:cs typeface="+mn-cs"/>
              </a:rPr>
              <a:t>£1.2bn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CAC8C8">
                    <a:lumMod val="20000"/>
                    <a:lumOff val="80000"/>
                  </a:srgbClr>
                </a:solidFill>
                <a:effectLst/>
                <a:uLnTx/>
                <a:uFillTx/>
                <a:latin typeface="Arial"/>
                <a:ea typeface="+mn-ea"/>
                <a:cs typeface="+mn-cs"/>
              </a:rPr>
              <a:t>Globally, making Greta Gerwig the most successful </a:t>
            </a:r>
            <a:r>
              <a:rPr kumimoji="0" lang="en-GB" sz="1400" b="1" i="0" u="none" strike="noStrike" kern="1200" cap="none" spc="0" normalizeH="0" baseline="0" noProof="0">
                <a:ln>
                  <a:noFill/>
                </a:ln>
                <a:solidFill>
                  <a:srgbClr val="CAC8C8">
                    <a:lumMod val="20000"/>
                    <a:lumOff val="80000"/>
                  </a:srgbClr>
                </a:solidFill>
                <a:effectLst/>
                <a:uLnTx/>
                <a:uFillTx/>
                <a:latin typeface="Arial"/>
                <a:ea typeface="+mn-ea"/>
                <a:cs typeface="+mn-cs"/>
              </a:rPr>
              <a:t>Female</a:t>
            </a:r>
            <a:r>
              <a:rPr kumimoji="0" lang="en-GB" sz="1400" b="0" i="0" u="none" strike="noStrike" kern="1200" cap="none" spc="0" normalizeH="0" baseline="0" noProof="0">
                <a:ln>
                  <a:noFill/>
                </a:ln>
                <a:solidFill>
                  <a:srgbClr val="CAC8C8">
                    <a:lumMod val="20000"/>
                    <a:lumOff val="80000"/>
                  </a:srgbClr>
                </a:solidFill>
                <a:effectLst/>
                <a:uLnTx/>
                <a:uFillTx/>
                <a:latin typeface="Arial"/>
                <a:ea typeface="+mn-ea"/>
                <a:cs typeface="+mn-cs"/>
              </a:rPr>
              <a:t> director ever</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CAC8C8">
                  <a:lumMod val="20000"/>
                  <a:lumOff val="80000"/>
                </a:srgbClr>
              </a:solidFill>
              <a:effectLst/>
              <a:uLnTx/>
              <a:uFillTx/>
              <a:latin typeface="Arial"/>
              <a:ea typeface="+mn-ea"/>
              <a:cs typeface="+mn-cs"/>
            </a:endParaRPr>
          </a:p>
        </p:txBody>
      </p:sp>
      <p:sp>
        <p:nvSpPr>
          <p:cNvPr id="2" name="TextBox 1">
            <a:extLst>
              <a:ext uri="{FF2B5EF4-FFF2-40B4-BE49-F238E27FC236}">
                <a16:creationId xmlns:a16="http://schemas.microsoft.com/office/drawing/2014/main" id="{42D67EB9-BC80-CBB9-C390-9336857CBF85}"/>
              </a:ext>
            </a:extLst>
          </p:cNvPr>
          <p:cNvSpPr txBox="1"/>
          <p:nvPr/>
        </p:nvSpPr>
        <p:spPr>
          <a:xfrm>
            <a:off x="5146221" y="4536660"/>
            <a:ext cx="3150508" cy="1292662"/>
          </a:xfrm>
          <a:prstGeom prst="rect">
            <a:avLst/>
          </a:prstGeom>
          <a:noFill/>
          <a:ln>
            <a:noFill/>
          </a:ln>
        </p:spPr>
        <p:txBody>
          <a:bodyPr wrap="square" lIns="91440" tIns="45720" rIns="91440" bIns="45720" anchor="t">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CAC8C8">
                    <a:lumMod val="20000"/>
                    <a:lumOff val="80000"/>
                  </a:srgbClr>
                </a:solidFill>
                <a:effectLst/>
                <a:uLnTx/>
                <a:uFillTx/>
                <a:latin typeface="Arial"/>
                <a:ea typeface="+mn-ea"/>
                <a:cs typeface="+mn-cs"/>
              </a:rPr>
              <a:t>5m*</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AC8C8">
                    <a:lumMod val="20000"/>
                    <a:lumOff val="80000"/>
                  </a:srgbClr>
                </a:solidFill>
                <a:effectLst/>
                <a:uLnTx/>
                <a:uFillTx/>
                <a:ea typeface="+mn-ea"/>
                <a:cs typeface="+mn-cs"/>
              </a:rPr>
              <a:t>DCM admissions to date – making it the third-highest grossing musical of all time.</a:t>
            </a:r>
            <a:endParaRPr kumimoji="0" lang="en-GB" sz="1400" b="0" i="0" u="none" strike="noStrike" kern="1200" cap="none" spc="0" normalizeH="0" baseline="0" noProof="0" dirty="0">
              <a:ln>
                <a:noFill/>
              </a:ln>
              <a:solidFill>
                <a:srgbClr val="FFFFFF"/>
              </a:solidFill>
              <a:effectLst/>
              <a:uLnTx/>
              <a:uFillTx/>
              <a:ea typeface="+mn-ea"/>
              <a:cs typeface="+mn-cs"/>
            </a:endParaRPr>
          </a:p>
        </p:txBody>
      </p:sp>
      <p:pic>
        <p:nvPicPr>
          <p:cNvPr id="7170" name="Picture 2">
            <a:extLst>
              <a:ext uri="{FF2B5EF4-FFF2-40B4-BE49-F238E27FC236}">
                <a16:creationId xmlns:a16="http://schemas.microsoft.com/office/drawing/2014/main" id="{4172A7AF-F345-5A4A-922C-AB9B8D3F5C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3677" y="1560539"/>
            <a:ext cx="2339498" cy="11056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D1E521-3DBE-ED25-B631-717BC73907B4}"/>
              </a:ext>
            </a:extLst>
          </p:cNvPr>
          <p:cNvSpPr txBox="1"/>
          <p:nvPr/>
        </p:nvSpPr>
        <p:spPr>
          <a:xfrm>
            <a:off x="10204230" y="7142024"/>
            <a:ext cx="3150508" cy="276999"/>
          </a:xfrm>
          <a:prstGeom prst="rect">
            <a:avLst/>
          </a:prstGeom>
          <a:noFill/>
          <a:ln>
            <a:noFill/>
          </a:ln>
        </p:spPr>
        <p:txBody>
          <a:bodyPr wrap="square" lIns="91440" tIns="45720" rIns="91440" bIns="45720" anchor="t">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lang="en-GB" sz="1200" dirty="0">
                <a:solidFill>
                  <a:srgbClr val="CAC8C8">
                    <a:lumMod val="20000"/>
                    <a:lumOff val="80000"/>
                  </a:srgbClr>
                </a:solidFill>
                <a:latin typeface="Arial"/>
              </a:rPr>
              <a:t>*Set to finish on 5.6M DCM admissions</a:t>
            </a:r>
            <a:endParaRPr kumimoji="0" lang="en-GB" sz="600" b="0" i="0" u="none" strike="noStrike" kern="1200" cap="none" spc="0" normalizeH="0" baseline="0" noProof="0" dirty="0">
              <a:ln>
                <a:noFill/>
              </a:ln>
              <a:solidFill>
                <a:srgbClr val="FFFFFF"/>
              </a:solidFill>
              <a:effectLst/>
              <a:uLnTx/>
              <a:uFillTx/>
              <a:ea typeface="+mn-ea"/>
              <a:cs typeface="+mn-cs"/>
            </a:endParaRPr>
          </a:p>
        </p:txBody>
      </p:sp>
      <p:pic>
        <p:nvPicPr>
          <p:cNvPr id="6" name="Picture 5">
            <a:extLst>
              <a:ext uri="{FF2B5EF4-FFF2-40B4-BE49-F238E27FC236}">
                <a16:creationId xmlns:a16="http://schemas.microsoft.com/office/drawing/2014/main" id="{D54A6466-0327-7C4A-8DE3-34A01B7C1F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363" y="6963222"/>
            <a:ext cx="1666557" cy="364041"/>
          </a:xfrm>
          <a:prstGeom prst="rect">
            <a:avLst/>
          </a:prstGeom>
        </p:spPr>
      </p:pic>
      <p:sp>
        <p:nvSpPr>
          <p:cNvPr id="7" name="Rectangle: Rounded Corners 6">
            <a:extLst>
              <a:ext uri="{FF2B5EF4-FFF2-40B4-BE49-F238E27FC236}">
                <a16:creationId xmlns:a16="http://schemas.microsoft.com/office/drawing/2014/main" id="{A5E56BA3-C182-4B6E-3CE2-35070888564B}"/>
              </a:ext>
            </a:extLst>
          </p:cNvPr>
          <p:cNvSpPr/>
          <p:nvPr/>
        </p:nvSpPr>
        <p:spPr>
          <a:xfrm>
            <a:off x="9301200" y="2832561"/>
            <a:ext cx="3498574" cy="1354164"/>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AF319621-130C-5F01-02B4-378656578BE1}"/>
              </a:ext>
            </a:extLst>
          </p:cNvPr>
          <p:cNvSpPr txBox="1"/>
          <p:nvPr/>
        </p:nvSpPr>
        <p:spPr>
          <a:xfrm>
            <a:off x="9744381" y="3052839"/>
            <a:ext cx="2812773" cy="923330"/>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600" dirty="0">
                <a:solidFill>
                  <a:srgbClr val="CAC8C8">
                    <a:lumMod val="20000"/>
                    <a:lumOff val="80000"/>
                  </a:srgbClr>
                </a:solidFill>
                <a:latin typeface="Arial"/>
              </a:rPr>
              <a:t>4</a:t>
            </a:r>
            <a:r>
              <a:rPr kumimoji="0" lang="en-GB" sz="3600" b="0" i="0" u="none" strike="noStrike" kern="1200" cap="none" spc="0" normalizeH="0" baseline="0" noProof="0" dirty="0">
                <a:ln>
                  <a:noFill/>
                </a:ln>
                <a:solidFill>
                  <a:srgbClr val="CAC8C8">
                    <a:lumMod val="20000"/>
                    <a:lumOff val="80000"/>
                  </a:srgbClr>
                </a:solidFill>
                <a:effectLst/>
                <a:uLnTx/>
                <a:uFillTx/>
                <a:latin typeface="Arial"/>
                <a:ea typeface="+mn-ea"/>
                <a:cs typeface="+mn-cs"/>
              </a:rPr>
              <a:t>m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AC8C8">
                    <a:lumMod val="20000"/>
                    <a:lumOff val="80000"/>
                  </a:srgbClr>
                </a:solidFill>
                <a:effectLst/>
                <a:uLnTx/>
                <a:uFillTx/>
                <a:latin typeface="Arial"/>
                <a:ea typeface="+mn-ea"/>
                <a:cs typeface="+mn-cs"/>
              </a:rPr>
              <a:t>DCM admissions</a:t>
            </a:r>
          </a:p>
        </p:txBody>
      </p:sp>
      <p:sp>
        <p:nvSpPr>
          <p:cNvPr id="9" name="TextBox 8">
            <a:extLst>
              <a:ext uri="{FF2B5EF4-FFF2-40B4-BE49-F238E27FC236}">
                <a16:creationId xmlns:a16="http://schemas.microsoft.com/office/drawing/2014/main" id="{FEE0AFC6-22F3-3801-FFD6-5EDBC503E6A0}"/>
              </a:ext>
            </a:extLst>
          </p:cNvPr>
          <p:cNvSpPr txBox="1"/>
          <p:nvPr/>
        </p:nvSpPr>
        <p:spPr>
          <a:xfrm>
            <a:off x="9164706" y="4471678"/>
            <a:ext cx="3676476" cy="1477328"/>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600" dirty="0">
                <a:solidFill>
                  <a:srgbClr val="CAC8C8">
                    <a:lumMod val="20000"/>
                    <a:lumOff val="80000"/>
                  </a:srgbClr>
                </a:solidFill>
                <a:latin typeface="Arial"/>
              </a:rPr>
              <a:t>#1</a:t>
            </a:r>
            <a:endParaRPr kumimoji="0" lang="en-GB" sz="3600" b="0"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0" i="0" dirty="0">
                <a:solidFill>
                  <a:srgbClr val="FFFFFF"/>
                </a:solidFill>
                <a:effectLst/>
              </a:rPr>
              <a:t>highest ever reported global animated opening weekend, surpassing The Super Mario Bros. Movie's previous record</a:t>
            </a:r>
            <a:endParaRPr kumimoji="0" lang="en-GB" sz="1400" b="0" i="0" u="none" strike="noStrike" kern="1200" cap="none" spc="0" normalizeH="0" baseline="0" noProof="0" dirty="0">
              <a:ln>
                <a:noFill/>
              </a:ln>
              <a:solidFill>
                <a:srgbClr val="FFFFFF"/>
              </a:solidFill>
              <a:effectLst/>
              <a:uLnTx/>
              <a:uFillTx/>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p:txBody>
      </p:sp>
      <p:pic>
        <p:nvPicPr>
          <p:cNvPr id="10" name="Picture 4" descr="Moana 2 (2024) logo png. by mintmovi3 on DeviantArt">
            <a:extLst>
              <a:ext uri="{FF2B5EF4-FFF2-40B4-BE49-F238E27FC236}">
                <a16:creationId xmlns:a16="http://schemas.microsoft.com/office/drawing/2014/main" id="{B8C84ED1-B86D-7503-F911-98FD15B0E9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1200" y="1506726"/>
            <a:ext cx="3498574" cy="11343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87471F0C-C7A8-5A6C-DE76-F2C717813EDB}"/>
              </a:ext>
            </a:extLst>
          </p:cNvPr>
          <p:cNvSpPr/>
          <p:nvPr/>
        </p:nvSpPr>
        <p:spPr>
          <a:xfrm>
            <a:off x="9250464" y="4473557"/>
            <a:ext cx="3498574" cy="1323439"/>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53487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C35F2-DFF5-45EE-A4D7-BECA774F82CF}"/>
              </a:ext>
            </a:extLst>
          </p:cNvPr>
          <p:cNvSpPr>
            <a:spLocks noGrp="1"/>
          </p:cNvSpPr>
          <p:nvPr>
            <p:ph type="title"/>
          </p:nvPr>
        </p:nvSpPr>
        <p:spPr/>
        <p:txBody>
          <a:bodyPr/>
          <a:lstStyle/>
          <a:p>
            <a:r>
              <a:rPr lang="en-US" sz="2750">
                <a:solidFill>
                  <a:srgbClr val="FFFFFF"/>
                </a:solidFill>
              </a:rPr>
              <a:t>And 2025 has a host of iconic female leads to celebrate</a:t>
            </a:r>
            <a:endParaRPr lang="en-GB">
              <a:solidFill>
                <a:srgbClr val="FFFFFF"/>
              </a:solidFill>
            </a:endParaRPr>
          </a:p>
        </p:txBody>
      </p:sp>
      <p:sp>
        <p:nvSpPr>
          <p:cNvPr id="4" name="Text Placeholder 3">
            <a:extLst>
              <a:ext uri="{FF2B5EF4-FFF2-40B4-BE49-F238E27FC236}">
                <a16:creationId xmlns:a16="http://schemas.microsoft.com/office/drawing/2014/main" id="{DB1CDAD8-0D58-4445-9E21-A9A5C33A9937}"/>
              </a:ext>
            </a:extLst>
          </p:cNvPr>
          <p:cNvSpPr>
            <a:spLocks noGrp="1"/>
          </p:cNvSpPr>
          <p:nvPr>
            <p:ph type="body" sz="quarter" idx="12"/>
          </p:nvPr>
        </p:nvSpPr>
        <p:spPr>
          <a:xfrm>
            <a:off x="214654" y="828347"/>
            <a:ext cx="9112178" cy="300256"/>
          </a:xfrm>
        </p:spPr>
        <p:txBody>
          <a:bodyPr/>
          <a:lstStyle/>
          <a:p>
            <a:r>
              <a:rPr lang="en-GB">
                <a:solidFill>
                  <a:srgbClr val="FFFFFF"/>
                </a:solidFill>
              </a:rPr>
              <a:t>Female characters and stories steeped in legacy, but also new leads set to take the big screen</a:t>
            </a:r>
          </a:p>
        </p:txBody>
      </p:sp>
      <p:pic>
        <p:nvPicPr>
          <p:cNvPr id="11" name="Picture 10">
            <a:extLst>
              <a:ext uri="{FF2B5EF4-FFF2-40B4-BE49-F238E27FC236}">
                <a16:creationId xmlns:a16="http://schemas.microsoft.com/office/drawing/2014/main" id="{6439E9F2-65A8-4D9C-828D-58071F08D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765" y="6958996"/>
            <a:ext cx="1679421" cy="364041"/>
          </a:xfrm>
          <a:prstGeom prst="rect">
            <a:avLst/>
          </a:prstGeom>
        </p:spPr>
      </p:pic>
      <p:cxnSp>
        <p:nvCxnSpPr>
          <p:cNvPr id="12" name="Straight Connector 11">
            <a:extLst>
              <a:ext uri="{FF2B5EF4-FFF2-40B4-BE49-F238E27FC236}">
                <a16:creationId xmlns:a16="http://schemas.microsoft.com/office/drawing/2014/main" id="{CAF0D959-65F0-439A-A145-A53E6EF31C53}"/>
              </a:ext>
            </a:extLst>
          </p:cNvPr>
          <p:cNvCxnSpPr>
            <a:cxnSpLocks/>
          </p:cNvCxnSpPr>
          <p:nvPr/>
        </p:nvCxnSpPr>
        <p:spPr>
          <a:xfrm>
            <a:off x="706" y="706839"/>
            <a:ext cx="9044574" cy="0"/>
          </a:xfrm>
          <a:prstGeom prst="line">
            <a:avLst/>
          </a:prstGeom>
          <a:noFill/>
          <a:ln w="19050" cap="flat" cmpd="sng" algn="ctr">
            <a:solidFill>
              <a:srgbClr val="FFFFFF"/>
            </a:solidFill>
            <a:prstDash val="solid"/>
          </a:ln>
          <a:effectLst/>
        </p:spPr>
      </p:cxnSp>
      <p:sp>
        <p:nvSpPr>
          <p:cNvPr id="14" name="Text Placeholder 7">
            <a:extLst>
              <a:ext uri="{FF2B5EF4-FFF2-40B4-BE49-F238E27FC236}">
                <a16:creationId xmlns:a16="http://schemas.microsoft.com/office/drawing/2014/main" id="{3DB82F54-0D0B-4B56-88B4-B8493C871E4A}"/>
              </a:ext>
            </a:extLst>
          </p:cNvPr>
          <p:cNvSpPr txBox="1">
            <a:spLocks/>
          </p:cNvSpPr>
          <p:nvPr/>
        </p:nvSpPr>
        <p:spPr>
          <a:xfrm>
            <a:off x="4819555" y="1287198"/>
            <a:ext cx="3599813" cy="364934"/>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kumimoji="0" lang="en-GB" sz="1544" b="1" i="0" u="none" strike="noStrike" kern="1200" cap="none" spc="0" normalizeH="0" baseline="0" noProof="0">
                <a:ln>
                  <a:noFill/>
                </a:ln>
                <a:solidFill>
                  <a:srgbClr val="FFFFFF"/>
                </a:solidFill>
                <a:effectLst/>
                <a:uLnTx/>
                <a:uFillTx/>
                <a:latin typeface="Arial"/>
                <a:ea typeface="+mn-ea"/>
                <a:cs typeface="+mn-cs"/>
              </a:rPr>
              <a:t>SNOW WHITE</a:t>
            </a:r>
          </a:p>
        </p:txBody>
      </p:sp>
      <p:sp>
        <p:nvSpPr>
          <p:cNvPr id="15" name="Text Placeholder 8">
            <a:extLst>
              <a:ext uri="{FF2B5EF4-FFF2-40B4-BE49-F238E27FC236}">
                <a16:creationId xmlns:a16="http://schemas.microsoft.com/office/drawing/2014/main" id="{86476454-6872-4CE5-9962-797FB47F1497}"/>
              </a:ext>
            </a:extLst>
          </p:cNvPr>
          <p:cNvSpPr txBox="1">
            <a:spLocks/>
          </p:cNvSpPr>
          <p:nvPr/>
        </p:nvSpPr>
        <p:spPr>
          <a:xfrm>
            <a:off x="593831" y="1287198"/>
            <a:ext cx="3599813" cy="364934"/>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1544" b="1" i="0" u="none" strike="noStrike" kern="1200" cap="none" spc="0" normalizeH="0" baseline="0" noProof="0">
                <a:ln>
                  <a:noFill/>
                </a:ln>
                <a:solidFill>
                  <a:srgbClr val="FFFFFF"/>
                </a:solidFill>
                <a:effectLst/>
                <a:uLnTx/>
                <a:uFillTx/>
                <a:latin typeface="Arial"/>
                <a:ea typeface="+mn-ea"/>
                <a:cs typeface="+mn-cs"/>
              </a:rPr>
              <a:t>BRIDGET JONES</a:t>
            </a:r>
          </a:p>
        </p:txBody>
      </p:sp>
      <p:sp>
        <p:nvSpPr>
          <p:cNvPr id="16" name="Text Placeholder 9">
            <a:extLst>
              <a:ext uri="{FF2B5EF4-FFF2-40B4-BE49-F238E27FC236}">
                <a16:creationId xmlns:a16="http://schemas.microsoft.com/office/drawing/2014/main" id="{1CA99C69-8CD5-476C-8C2A-1C480125A7BF}"/>
              </a:ext>
            </a:extLst>
          </p:cNvPr>
          <p:cNvSpPr txBox="1">
            <a:spLocks/>
          </p:cNvSpPr>
          <p:nvPr/>
        </p:nvSpPr>
        <p:spPr>
          <a:xfrm>
            <a:off x="9045280" y="1287198"/>
            <a:ext cx="3599813" cy="364934"/>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kumimoji="0" lang="en-GB" sz="1544" b="1" i="0" u="none" strike="noStrike" kern="1200" cap="none" spc="0" normalizeH="0" baseline="0" noProof="0">
                <a:ln>
                  <a:noFill/>
                </a:ln>
                <a:solidFill>
                  <a:srgbClr val="FFFFFF"/>
                </a:solidFill>
                <a:effectLst/>
                <a:uLnTx/>
                <a:uFillTx/>
                <a:latin typeface="Arial"/>
                <a:ea typeface="+mn-ea"/>
                <a:cs typeface="+mn-cs"/>
              </a:rPr>
              <a:t>WICKED PART 2</a:t>
            </a:r>
          </a:p>
        </p:txBody>
      </p:sp>
      <p:sp>
        <p:nvSpPr>
          <p:cNvPr id="8" name="TextBox 7">
            <a:extLst>
              <a:ext uri="{FF2B5EF4-FFF2-40B4-BE49-F238E27FC236}">
                <a16:creationId xmlns:a16="http://schemas.microsoft.com/office/drawing/2014/main" id="{B820F5E0-DB6F-D61C-6A9C-F3A8FCD1876F}"/>
              </a:ext>
            </a:extLst>
          </p:cNvPr>
          <p:cNvSpPr txBox="1"/>
          <p:nvPr/>
        </p:nvSpPr>
        <p:spPr>
          <a:xfrm>
            <a:off x="525551" y="5372101"/>
            <a:ext cx="3736369" cy="116955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CAC8C8">
                    <a:lumMod val="20000"/>
                    <a:lumOff val="80000"/>
                  </a:srgbClr>
                </a:solidFill>
                <a:effectLst/>
                <a:uLnTx/>
                <a:uFillTx/>
                <a:latin typeface="Arial"/>
                <a:ea typeface="+mn-ea"/>
                <a:cs typeface="+mn-cs"/>
              </a:rPr>
              <a:t>The franchise is huge, average grossing has been £40m+ at the UK Box Office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FFFFFF"/>
                </a:solidFill>
                <a:effectLst/>
                <a:uLnTx/>
                <a:uFillTx/>
                <a:latin typeface="Arial"/>
                <a:ea typeface="+mn-ea"/>
                <a:cs typeface="+mn-cs"/>
              </a:rPr>
              <a:t>Predicted audience profile: 84% Female   </a:t>
            </a:r>
          </a:p>
        </p:txBody>
      </p:sp>
      <p:sp>
        <p:nvSpPr>
          <p:cNvPr id="13" name="TextBox 12">
            <a:extLst>
              <a:ext uri="{FF2B5EF4-FFF2-40B4-BE49-F238E27FC236}">
                <a16:creationId xmlns:a16="http://schemas.microsoft.com/office/drawing/2014/main" id="{A384B82D-CE65-FF54-FBC4-45B55E31CCD7}"/>
              </a:ext>
            </a:extLst>
          </p:cNvPr>
          <p:cNvSpPr txBox="1"/>
          <p:nvPr/>
        </p:nvSpPr>
        <p:spPr>
          <a:xfrm>
            <a:off x="4546601" y="5372101"/>
            <a:ext cx="4289286" cy="116955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CAC8C8">
                    <a:lumMod val="20000"/>
                    <a:lumOff val="80000"/>
                  </a:srgbClr>
                </a:solidFill>
                <a:effectLst/>
                <a:uLnTx/>
                <a:uFillTx/>
                <a:latin typeface="Arial"/>
                <a:ea typeface="+mn-ea"/>
                <a:cs typeface="+mn-cs"/>
              </a:rPr>
              <a:t>A film treasure, </a:t>
            </a:r>
            <a:r>
              <a:rPr kumimoji="0" lang="en-GB" sz="1400" b="0" i="1" u="none" strike="noStrike" kern="1200" cap="none" spc="0" normalizeH="0" baseline="0" noProof="0">
                <a:ln>
                  <a:noFill/>
                </a:ln>
                <a:solidFill>
                  <a:srgbClr val="CAC8C8">
                    <a:lumMod val="20000"/>
                    <a:lumOff val="80000"/>
                  </a:srgbClr>
                </a:solidFill>
                <a:effectLst/>
                <a:uLnTx/>
                <a:uFillTx/>
                <a:latin typeface="Arial"/>
                <a:ea typeface="+mn-ea"/>
                <a:cs typeface="+mn-cs"/>
              </a:rPr>
              <a:t>Snow White &amp; the Seven Dwarfs</a:t>
            </a:r>
            <a:r>
              <a:rPr kumimoji="0" lang="en-GB" sz="1400" b="0" i="0" u="none" strike="noStrike" kern="1200" cap="none" spc="0" normalizeH="0" baseline="0" noProof="0">
                <a:ln>
                  <a:noFill/>
                </a:ln>
                <a:solidFill>
                  <a:srgbClr val="CAC8C8">
                    <a:lumMod val="20000"/>
                    <a:lumOff val="80000"/>
                  </a:srgbClr>
                </a:solidFill>
                <a:effectLst/>
                <a:uLnTx/>
                <a:uFillTx/>
                <a:latin typeface="Arial"/>
                <a:ea typeface="+mn-ea"/>
                <a:cs typeface="+mn-cs"/>
              </a:rPr>
              <a:t> was Disney’s first full length animated film released 1937 and was the highest grossing film of the time</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FFFFFF"/>
                </a:solidFill>
                <a:effectLst/>
                <a:uLnTx/>
                <a:uFillTx/>
                <a:latin typeface="Arial"/>
                <a:ea typeface="+mn-ea"/>
                <a:cs typeface="+mn-cs"/>
              </a:rPr>
              <a:t>Predicted audience profile: 64% Female   </a:t>
            </a:r>
          </a:p>
        </p:txBody>
      </p:sp>
      <p:sp>
        <p:nvSpPr>
          <p:cNvPr id="17" name="TextBox 16">
            <a:extLst>
              <a:ext uri="{FF2B5EF4-FFF2-40B4-BE49-F238E27FC236}">
                <a16:creationId xmlns:a16="http://schemas.microsoft.com/office/drawing/2014/main" id="{499A023A-EC2D-767C-912B-5CEAA23DFCED}"/>
              </a:ext>
            </a:extLst>
          </p:cNvPr>
          <p:cNvSpPr txBox="1"/>
          <p:nvPr/>
        </p:nvSpPr>
        <p:spPr>
          <a:xfrm>
            <a:off x="9113559" y="5372101"/>
            <a:ext cx="3736369" cy="1169551"/>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AC8C8">
                    <a:lumMod val="20000"/>
                    <a:lumOff val="80000"/>
                  </a:srgbClr>
                </a:solidFill>
                <a:effectLst/>
                <a:uLnTx/>
                <a:uFillTx/>
                <a:latin typeface="Arial"/>
                <a:ea typeface="+mn-ea"/>
                <a:cs typeface="+mn-cs"/>
              </a:rPr>
              <a:t>Wicked has become the highest grossing film adaptation of a musical. With anticipation for Wicked Part 2 to be even bigger.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CAC8C8">
                  <a:lumMod val="20000"/>
                  <a:lumOff val="80000"/>
                </a:srgbClr>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FF"/>
                </a:solidFill>
                <a:effectLst/>
                <a:uLnTx/>
                <a:uFillTx/>
                <a:latin typeface="Arial"/>
                <a:ea typeface="+mn-ea"/>
                <a:cs typeface="+mn-cs"/>
              </a:rPr>
              <a:t>Predicted audience profile: 68% Female   </a:t>
            </a:r>
          </a:p>
        </p:txBody>
      </p:sp>
      <p:pic>
        <p:nvPicPr>
          <p:cNvPr id="1026" name="Picture 2" descr="Wicked Trailer Debuts At 2024 Super Bowl: Watch">
            <a:extLst>
              <a:ext uri="{FF2B5EF4-FFF2-40B4-BE49-F238E27FC236}">
                <a16:creationId xmlns:a16="http://schemas.microsoft.com/office/drawing/2014/main" id="{2A618DC6-DB50-047E-1A62-21C3DC4C40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2" t="-247" r="19565" b="247"/>
          <a:stretch/>
        </p:blipFill>
        <p:spPr bwMode="auto">
          <a:xfrm>
            <a:off x="8975687" y="1810727"/>
            <a:ext cx="4045224" cy="3386057"/>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CD3B0EF-E1EF-2EB2-9175-337D48E6948D}"/>
              </a:ext>
            </a:extLst>
          </p:cNvPr>
          <p:cNvPicPr>
            <a:picLocks noChangeAspect="1"/>
          </p:cNvPicPr>
          <p:nvPr/>
        </p:nvPicPr>
        <p:blipFill>
          <a:blip r:embed="rId5"/>
          <a:srcRect l="9262" r="23392"/>
          <a:stretch/>
        </p:blipFill>
        <p:spPr>
          <a:xfrm>
            <a:off x="4668632" y="1824530"/>
            <a:ext cx="4045224" cy="3383329"/>
          </a:xfrm>
          <a:prstGeom prst="rect">
            <a:avLst/>
          </a:prstGeom>
          <a:ln w="28575">
            <a:solidFill>
              <a:srgbClr val="FFFFFF"/>
            </a:solidFill>
          </a:ln>
        </p:spPr>
      </p:pic>
      <p:pic>
        <p:nvPicPr>
          <p:cNvPr id="2052" name="Picture 4" descr="Bridget Jones: Mad About the Boy - Peacock Movie">
            <a:extLst>
              <a:ext uri="{FF2B5EF4-FFF2-40B4-BE49-F238E27FC236}">
                <a16:creationId xmlns:a16="http://schemas.microsoft.com/office/drawing/2014/main" id="{F3EF6A08-4862-196C-46AD-D615134C90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00" t="-56" r="16400" b="56"/>
          <a:stretch/>
        </p:blipFill>
        <p:spPr bwMode="auto">
          <a:xfrm>
            <a:off x="361577" y="1823165"/>
            <a:ext cx="4045224" cy="3386057"/>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30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2D605-0161-9797-6531-EC485A988994}"/>
              </a:ext>
            </a:extLst>
          </p:cNvPr>
          <p:cNvPicPr>
            <a:picLocks noChangeAspect="1" noChangeArrowheads="1"/>
          </p:cNvPicPr>
          <p:nvPr/>
        </p:nvPicPr>
        <p:blipFill rotWithShape="1">
          <a:blip r:embed="rId3">
            <a:alphaModFix amt="52000"/>
            <a:extLst>
              <a:ext uri="{28A0092B-C50C-407E-A947-70E740481C1C}">
                <a14:useLocalDpi xmlns:a14="http://schemas.microsoft.com/office/drawing/2010/main" val="0"/>
              </a:ext>
            </a:extLst>
          </a:blip>
          <a:srcRect b="37293"/>
          <a:stretch/>
        </p:blipFill>
        <p:spPr bwMode="auto">
          <a:xfrm>
            <a:off x="0" y="0"/>
            <a:ext cx="13442950" cy="7561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C7DCEC5-0FF0-45AE-CDD3-93F5DD34A65A}"/>
              </a:ext>
            </a:extLst>
          </p:cNvPr>
          <p:cNvSpPr/>
          <p:nvPr/>
        </p:nvSpPr>
        <p:spPr>
          <a:xfrm>
            <a:off x="86377" y="-1"/>
            <a:ext cx="13355867" cy="7561263"/>
          </a:xfrm>
          <a:prstGeom prst="rect">
            <a:avLst/>
          </a:prstGeom>
          <a:solidFill>
            <a:schemeClr val="bg1">
              <a:alpha val="3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3" name="Title 2">
            <a:extLst>
              <a:ext uri="{FF2B5EF4-FFF2-40B4-BE49-F238E27FC236}">
                <a16:creationId xmlns:a16="http://schemas.microsoft.com/office/drawing/2014/main" id="{C12C35F2-DFF5-45EE-A4D7-BECA774F82CF}"/>
              </a:ext>
            </a:extLst>
          </p:cNvPr>
          <p:cNvSpPr>
            <a:spLocks noGrp="1"/>
          </p:cNvSpPr>
          <p:nvPr>
            <p:ph type="title"/>
          </p:nvPr>
        </p:nvSpPr>
        <p:spPr/>
        <p:txBody>
          <a:bodyPr/>
          <a:lstStyle/>
          <a:p>
            <a:r>
              <a:rPr lang="en-US" dirty="0">
                <a:solidFill>
                  <a:srgbClr val="FFFFFF"/>
                </a:solidFill>
              </a:rPr>
              <a:t>women are showing up to support these female led titles </a:t>
            </a:r>
            <a:endParaRPr lang="en-GB" dirty="0">
              <a:solidFill>
                <a:srgbClr val="FFFFFF"/>
              </a:solidFill>
            </a:endParaRPr>
          </a:p>
        </p:txBody>
      </p:sp>
      <p:pic>
        <p:nvPicPr>
          <p:cNvPr id="11" name="Picture 10">
            <a:extLst>
              <a:ext uri="{FF2B5EF4-FFF2-40B4-BE49-F238E27FC236}">
                <a16:creationId xmlns:a16="http://schemas.microsoft.com/office/drawing/2014/main" id="{6439E9F2-65A8-4D9C-828D-58071F08D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765" y="6958996"/>
            <a:ext cx="1679421" cy="364041"/>
          </a:xfrm>
          <a:prstGeom prst="rect">
            <a:avLst/>
          </a:prstGeom>
        </p:spPr>
      </p:pic>
      <p:cxnSp>
        <p:nvCxnSpPr>
          <p:cNvPr id="12" name="Straight Connector 11">
            <a:extLst>
              <a:ext uri="{FF2B5EF4-FFF2-40B4-BE49-F238E27FC236}">
                <a16:creationId xmlns:a16="http://schemas.microsoft.com/office/drawing/2014/main" id="{CAF0D959-65F0-439A-A145-A53E6EF31C53}"/>
              </a:ext>
            </a:extLst>
          </p:cNvPr>
          <p:cNvCxnSpPr>
            <a:cxnSpLocks/>
          </p:cNvCxnSpPr>
          <p:nvPr/>
        </p:nvCxnSpPr>
        <p:spPr>
          <a:xfrm>
            <a:off x="706" y="706839"/>
            <a:ext cx="9435394" cy="0"/>
          </a:xfrm>
          <a:prstGeom prst="line">
            <a:avLst/>
          </a:prstGeom>
          <a:noFill/>
          <a:ln w="19050" cap="flat" cmpd="sng" algn="ctr">
            <a:solidFill>
              <a:srgbClr val="FFFFFF"/>
            </a:solidFill>
            <a:prstDash val="solid"/>
          </a:ln>
          <a:effectLst/>
        </p:spPr>
      </p:cxnSp>
      <p:sp>
        <p:nvSpPr>
          <p:cNvPr id="26" name="Text Placeholder 1">
            <a:extLst>
              <a:ext uri="{FF2B5EF4-FFF2-40B4-BE49-F238E27FC236}">
                <a16:creationId xmlns:a16="http://schemas.microsoft.com/office/drawing/2014/main" id="{25B41273-7E35-D7EC-8ADC-9467884203B7}"/>
              </a:ext>
            </a:extLst>
          </p:cNvPr>
          <p:cNvSpPr txBox="1">
            <a:spLocks/>
          </p:cNvSpPr>
          <p:nvPr/>
        </p:nvSpPr>
        <p:spPr>
          <a:xfrm>
            <a:off x="1488714" y="384137"/>
            <a:ext cx="9903913" cy="3247553"/>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9600" b="0" i="0" u="none" strike="noStrike" kern="1200" cap="none" spc="0" normalizeH="0" baseline="0" noProof="0" dirty="0">
              <a:ln>
                <a:noFill/>
              </a:ln>
              <a:solidFill>
                <a:srgbClr val="C4AB7A"/>
              </a:solidFill>
              <a:effectLst/>
              <a:uLnTx/>
              <a:uFillTx/>
              <a:latin typeface="Arial"/>
              <a:ea typeface="+mn-ea"/>
              <a:cs typeface="+mn-cs"/>
            </a:endParaRP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13800" b="0" i="0" u="none" strike="noStrike" kern="1200" cap="none" spc="0" normalizeH="0" baseline="0" noProof="0" dirty="0">
                <a:ln>
                  <a:noFill/>
                </a:ln>
                <a:solidFill>
                  <a:srgbClr val="C4AB7A"/>
                </a:solidFill>
                <a:effectLst/>
                <a:uLnTx/>
                <a:uFillTx/>
                <a:latin typeface="Arial"/>
                <a:ea typeface="+mn-ea"/>
                <a:cs typeface="+mn-cs"/>
              </a:rPr>
              <a:t> </a:t>
            </a:r>
            <a:r>
              <a:rPr kumimoji="0" lang="en-GB" sz="11500" b="0" i="0" u="none" strike="noStrike" kern="1200" cap="none" spc="0" normalizeH="0" baseline="0" noProof="0" dirty="0">
                <a:ln>
                  <a:noFill/>
                </a:ln>
                <a:solidFill>
                  <a:srgbClr val="A82C7C"/>
                </a:solidFill>
                <a:effectLst/>
                <a:uLnTx/>
                <a:uFillTx/>
                <a:latin typeface="Impact"/>
                <a:ea typeface="+mn-ea"/>
                <a:cs typeface="+mn-cs"/>
              </a:rPr>
              <a:t>72</a:t>
            </a:r>
            <a:r>
              <a:rPr kumimoji="0" lang="en-GB" sz="8800" b="0" i="0" u="none" strike="noStrike" kern="1200" cap="none" spc="0" normalizeH="0" baseline="0" noProof="0" dirty="0">
                <a:ln>
                  <a:noFill/>
                </a:ln>
                <a:solidFill>
                  <a:srgbClr val="A82C7C"/>
                </a:solidFill>
                <a:effectLst/>
                <a:uLnTx/>
                <a:uFillTx/>
                <a:latin typeface="Impact"/>
                <a:ea typeface="+mn-ea"/>
                <a:cs typeface="+mn-cs"/>
              </a:rPr>
              <a:t>%</a:t>
            </a:r>
            <a:r>
              <a:rPr kumimoji="0" lang="en-GB" sz="11500" b="0" i="0" u="none" strike="noStrike" kern="1200" cap="none" spc="0" normalizeH="0" baseline="0" noProof="0" dirty="0">
                <a:ln>
                  <a:noFill/>
                </a:ln>
                <a:solidFill>
                  <a:srgbClr val="A82C7C"/>
                </a:solidFill>
                <a:effectLst/>
                <a:uLnTx/>
                <a:uFillTx/>
                <a:latin typeface="Impact"/>
                <a:ea typeface="+mn-ea"/>
                <a:cs typeface="+mn-cs"/>
              </a:rPr>
              <a:t> </a:t>
            </a:r>
            <a:r>
              <a:rPr kumimoji="0" lang="en-GB" sz="8000" b="0" i="0" u="none" strike="noStrike" kern="1200" cap="none" spc="0" normalizeH="0" baseline="0" noProof="0" dirty="0">
                <a:ln>
                  <a:noFill/>
                </a:ln>
                <a:solidFill>
                  <a:srgbClr val="A82C7C"/>
                </a:solidFill>
                <a:effectLst/>
                <a:uLnTx/>
                <a:uFillTx/>
                <a:latin typeface="Impact"/>
                <a:ea typeface="+mn-ea"/>
                <a:cs typeface="+mn-cs"/>
              </a:rPr>
              <a:t>FEMALE</a:t>
            </a:r>
            <a:endParaRPr kumimoji="0" lang="en-GB" sz="7200" b="0" i="0" u="none" strike="noStrike" kern="1200" cap="none" spc="0" normalizeH="0" baseline="0" noProof="0" dirty="0">
              <a:ln>
                <a:noFill/>
              </a:ln>
              <a:solidFill>
                <a:srgbClr val="A82C7C"/>
              </a:solidFill>
              <a:effectLst/>
              <a:uLnTx/>
              <a:uFillTx/>
              <a:latin typeface="Impact"/>
              <a:ea typeface="+mn-ea"/>
              <a:cs typeface="+mn-cs"/>
            </a:endParaRP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4000" b="0" i="0" u="none" strike="noStrike" kern="1200" cap="none" spc="0" normalizeH="0" baseline="0" noProof="0" dirty="0">
                <a:ln>
                  <a:noFill/>
                </a:ln>
                <a:solidFill>
                  <a:srgbClr val="FFFFFF"/>
                </a:solidFill>
                <a:effectLst/>
                <a:uLnTx/>
                <a:uFillTx/>
                <a:latin typeface="Impact"/>
                <a:ea typeface="+mn-ea"/>
                <a:cs typeface="+mn-cs"/>
              </a:rPr>
              <a:t>THE AVERAGE AUDIENCE </a:t>
            </a:r>
            <a:r>
              <a:rPr kumimoji="0" lang="en-GB" sz="4000" b="0" i="0" u="none" strike="noStrike" kern="1200" cap="none" spc="0" normalizeH="0" baseline="0" noProof="0" dirty="0">
                <a:ln>
                  <a:noFill/>
                </a:ln>
                <a:solidFill>
                  <a:srgbClr val="CAC8C8">
                    <a:lumMod val="20000"/>
                    <a:lumOff val="80000"/>
                  </a:srgbClr>
                </a:solidFill>
                <a:effectLst/>
                <a:uLnTx/>
                <a:uFillTx/>
                <a:latin typeface="Impact"/>
                <a:ea typeface="+mn-ea"/>
                <a:cs typeface="+mn-cs"/>
              </a:rPr>
              <a:t>PROFILE</a:t>
            </a:r>
            <a:r>
              <a:rPr kumimoji="0" lang="en-GB" sz="4000" b="0" i="0" u="none" strike="noStrike" kern="1200" cap="none" spc="0" normalizeH="0" baseline="0" noProof="0" dirty="0">
                <a:ln>
                  <a:noFill/>
                </a:ln>
                <a:solidFill>
                  <a:srgbClr val="B6008D"/>
                </a:solidFill>
                <a:effectLst/>
                <a:uLnTx/>
                <a:uFillTx/>
                <a:latin typeface="Impact"/>
                <a:ea typeface="+mn-ea"/>
                <a:cs typeface="+mn-cs"/>
              </a:rPr>
              <a:t> </a:t>
            </a:r>
            <a:r>
              <a:rPr kumimoji="0" lang="en-GB" sz="4000" b="0" i="0" u="none" strike="noStrike" kern="1200" cap="none" spc="0" normalizeH="0" baseline="0" noProof="0" dirty="0">
                <a:ln>
                  <a:noFill/>
                </a:ln>
                <a:solidFill>
                  <a:srgbClr val="FFFFFF"/>
                </a:solidFill>
                <a:effectLst/>
                <a:uLnTx/>
                <a:uFillTx/>
                <a:latin typeface="Impact"/>
                <a:ea typeface="+mn-ea"/>
                <a:cs typeface="+mn-cs"/>
              </a:rPr>
              <a:t>ATTENDING FEMALE LED CINEMA TITLES</a:t>
            </a:r>
            <a:endParaRPr kumimoji="0" lang="en-GB" sz="4000" b="0" i="0" u="none" strike="noStrike" kern="1200" cap="none" spc="0" normalizeH="0" baseline="0" noProof="0" dirty="0">
              <a:ln>
                <a:noFill/>
              </a:ln>
              <a:solidFill>
                <a:srgbClr val="C4AB7A"/>
              </a:solidFill>
              <a:effectLst/>
              <a:uLnTx/>
              <a:uFillTx/>
              <a:latin typeface="Impact"/>
              <a:ea typeface="+mn-ea"/>
              <a:cs typeface="+mn-cs"/>
            </a:endParaRPr>
          </a:p>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1500" b="0" i="0" u="none" strike="noStrike" kern="1200" cap="none" spc="0" normalizeH="0" baseline="0" noProof="0" dirty="0">
              <a:ln>
                <a:noFill/>
              </a:ln>
              <a:solidFill>
                <a:srgbClr val="C4AB7A"/>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6000" b="1" i="0" u="none" strike="noStrike" kern="1200" cap="none" spc="0" normalizeH="0" baseline="0" noProof="0" dirty="0">
              <a:ln>
                <a:noFill/>
              </a:ln>
              <a:solidFill>
                <a:srgbClr val="B6008D"/>
              </a:solidFill>
              <a:effectLst/>
              <a:uLnTx/>
              <a:uFillTx/>
              <a:latin typeface="Arial"/>
              <a:ea typeface="+mn-ea"/>
              <a:cs typeface="+mn-cs"/>
            </a:endParaRPr>
          </a:p>
        </p:txBody>
      </p:sp>
      <p:sp>
        <p:nvSpPr>
          <p:cNvPr id="2" name="Text Placeholder 8">
            <a:extLst>
              <a:ext uri="{FF2B5EF4-FFF2-40B4-BE49-F238E27FC236}">
                <a16:creationId xmlns:a16="http://schemas.microsoft.com/office/drawing/2014/main" id="{22801D7E-A8C3-1476-796B-9E4EFDD32A42}"/>
              </a:ext>
            </a:extLst>
          </p:cNvPr>
          <p:cNvSpPr txBox="1">
            <a:spLocks/>
          </p:cNvSpPr>
          <p:nvPr/>
        </p:nvSpPr>
        <p:spPr>
          <a:xfrm>
            <a:off x="7719618" y="7285961"/>
            <a:ext cx="5610755" cy="205184"/>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1008126" rtl="0" eaLnBrk="1" fontAlgn="auto" latinLnBrk="0" hangingPunct="1">
              <a:lnSpc>
                <a:spcPts val="800"/>
              </a:lnSpc>
              <a:spcBef>
                <a:spcPts val="0"/>
              </a:spcBef>
              <a:spcAft>
                <a:spcPts val="0"/>
              </a:spcAft>
              <a:buClr>
                <a:srgbClr val="FFFFFF"/>
              </a:buClr>
              <a:buSzPct val="100000"/>
              <a:buFont typeface="Arial"/>
              <a:buNone/>
              <a:tabLst/>
              <a:defRPr/>
            </a:pPr>
            <a:r>
              <a:rPr kumimoji="0" lang="en-GB" sz="700" b="1" i="0" u="none" strike="noStrike" kern="1200" cap="none" spc="0" normalizeH="0" baseline="0" noProof="0">
                <a:ln>
                  <a:noFill/>
                </a:ln>
                <a:solidFill>
                  <a:srgbClr val="FFFFFF"/>
                </a:solidFill>
                <a:effectLst/>
                <a:uLnTx/>
                <a:uFillTx/>
                <a:latin typeface="Arial"/>
                <a:ea typeface="+mn-ea"/>
                <a:cs typeface="Poppins" panose="00000500000000000000" pitchFamily="50" charset="0"/>
              </a:rPr>
              <a:t>Source: Film Monitor Female Profile %</a:t>
            </a:r>
          </a:p>
        </p:txBody>
      </p:sp>
    </p:spTree>
    <p:extLst>
      <p:ext uri="{BB962C8B-B14F-4D97-AF65-F5344CB8AC3E}">
        <p14:creationId xmlns:p14="http://schemas.microsoft.com/office/powerpoint/2010/main" val="886667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6F6533-20AB-84FE-E803-C40A93FC36C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AF96D37-65EB-B674-5F9F-5EA74D8E0F34}"/>
              </a:ext>
            </a:extLst>
          </p:cNvPr>
          <p:cNvPicPr>
            <a:picLocks noChangeAspect="1"/>
          </p:cNvPicPr>
          <p:nvPr/>
        </p:nvPicPr>
        <p:blipFill rotWithShape="1">
          <a:blip r:embed="rId3"/>
          <a:srcRect l="27217" r="6103"/>
          <a:stretch/>
        </p:blipFill>
        <p:spPr>
          <a:xfrm>
            <a:off x="5703888" y="4209161"/>
            <a:ext cx="2008800" cy="2008800"/>
          </a:xfrm>
          <a:prstGeom prst="roundRect">
            <a:avLst/>
          </a:prstGeom>
          <a:ln w="25400">
            <a:solidFill>
              <a:srgbClr val="FFFFFF"/>
            </a:solidFill>
          </a:ln>
        </p:spPr>
      </p:pic>
      <p:pic>
        <p:nvPicPr>
          <p:cNvPr id="10" name="Picture 9">
            <a:extLst>
              <a:ext uri="{FF2B5EF4-FFF2-40B4-BE49-F238E27FC236}">
                <a16:creationId xmlns:a16="http://schemas.microsoft.com/office/drawing/2014/main" id="{D04612DC-4444-3CB6-EB26-4814D2900DA4}"/>
              </a:ext>
            </a:extLst>
          </p:cNvPr>
          <p:cNvPicPr>
            <a:picLocks noChangeAspect="1"/>
          </p:cNvPicPr>
          <p:nvPr/>
        </p:nvPicPr>
        <p:blipFill rotWithShape="1">
          <a:blip r:embed="rId4"/>
          <a:srcRect l="21740" t="678" r="25051" b="-133"/>
          <a:stretch/>
        </p:blipFill>
        <p:spPr>
          <a:xfrm>
            <a:off x="3315007" y="4222904"/>
            <a:ext cx="2008800" cy="2008800"/>
          </a:xfrm>
          <a:prstGeom prst="roundRect">
            <a:avLst/>
          </a:prstGeom>
          <a:ln w="25400">
            <a:solidFill>
              <a:srgbClr val="FFFFFF"/>
            </a:solidFill>
          </a:ln>
        </p:spPr>
      </p:pic>
      <p:pic>
        <p:nvPicPr>
          <p:cNvPr id="13" name="Picture 12">
            <a:extLst>
              <a:ext uri="{FF2B5EF4-FFF2-40B4-BE49-F238E27FC236}">
                <a16:creationId xmlns:a16="http://schemas.microsoft.com/office/drawing/2014/main" id="{8CC0FB65-07F1-21C5-7E67-CD0821C74C5D}"/>
              </a:ext>
            </a:extLst>
          </p:cNvPr>
          <p:cNvPicPr>
            <a:picLocks noChangeAspect="1"/>
          </p:cNvPicPr>
          <p:nvPr/>
        </p:nvPicPr>
        <p:blipFill>
          <a:blip r:embed="rId5"/>
          <a:stretch>
            <a:fillRect/>
          </a:stretch>
        </p:blipFill>
        <p:spPr>
          <a:xfrm>
            <a:off x="960438" y="4222904"/>
            <a:ext cx="2008800" cy="2008800"/>
          </a:xfrm>
          <a:prstGeom prst="roundRect">
            <a:avLst/>
          </a:prstGeom>
          <a:ln w="25400">
            <a:solidFill>
              <a:srgbClr val="FFFFFF"/>
            </a:solidFill>
          </a:ln>
        </p:spPr>
      </p:pic>
      <p:sp>
        <p:nvSpPr>
          <p:cNvPr id="14" name="Title 3">
            <a:extLst>
              <a:ext uri="{FF2B5EF4-FFF2-40B4-BE49-F238E27FC236}">
                <a16:creationId xmlns:a16="http://schemas.microsoft.com/office/drawing/2014/main" id="{6FC9E30B-E3FE-C2A0-930F-47E38D284C7A}"/>
              </a:ext>
            </a:extLst>
          </p:cNvPr>
          <p:cNvSpPr>
            <a:spLocks noGrp="1"/>
          </p:cNvSpPr>
          <p:nvPr>
            <p:ph type="title"/>
          </p:nvPr>
        </p:nvSpPr>
        <p:spPr>
          <a:xfrm>
            <a:off x="270000" y="206500"/>
            <a:ext cx="12413343" cy="297159"/>
          </a:xfrm>
        </p:spPr>
        <p:txBody>
          <a:bodyPr/>
          <a:lstStyle/>
          <a:p>
            <a:r>
              <a:rPr lang="en-US" sz="2800" dirty="0">
                <a:solidFill>
                  <a:srgbClr val="FFFFFF"/>
                </a:solidFill>
              </a:rPr>
              <a:t>Big Screen Beauty</a:t>
            </a:r>
            <a:endParaRPr lang="en-GB" sz="2800" dirty="0">
              <a:solidFill>
                <a:srgbClr val="FFFFFF"/>
              </a:solidFill>
            </a:endParaRPr>
          </a:p>
        </p:txBody>
      </p:sp>
      <p:sp>
        <p:nvSpPr>
          <p:cNvPr id="15" name="Text Placeholder 6">
            <a:extLst>
              <a:ext uri="{FF2B5EF4-FFF2-40B4-BE49-F238E27FC236}">
                <a16:creationId xmlns:a16="http://schemas.microsoft.com/office/drawing/2014/main" id="{C43B9D7A-D527-8E26-BB38-83914444D0C6}"/>
              </a:ext>
            </a:extLst>
          </p:cNvPr>
          <p:cNvSpPr txBox="1">
            <a:spLocks/>
          </p:cNvSpPr>
          <p:nvPr/>
        </p:nvSpPr>
        <p:spPr>
          <a:xfrm>
            <a:off x="913461" y="3167679"/>
            <a:ext cx="2008800" cy="212590"/>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dirty="0">
                <a:solidFill>
                  <a:srgbClr val="BDC1C6"/>
                </a:solidFill>
              </a:rPr>
              <a:t>Armani Code</a:t>
            </a:r>
            <a:endParaRPr lang="en-GB" sz="1000" dirty="0">
              <a:solidFill>
                <a:srgbClr val="BDC1C6"/>
              </a:solidFill>
            </a:endParaRPr>
          </a:p>
        </p:txBody>
      </p:sp>
      <p:sp>
        <p:nvSpPr>
          <p:cNvPr id="16" name="Text Placeholder 7">
            <a:extLst>
              <a:ext uri="{FF2B5EF4-FFF2-40B4-BE49-F238E27FC236}">
                <a16:creationId xmlns:a16="http://schemas.microsoft.com/office/drawing/2014/main" id="{9C2FFB01-E0D0-CCF8-A56F-A04968B04E5A}"/>
              </a:ext>
            </a:extLst>
          </p:cNvPr>
          <p:cNvSpPr txBox="1">
            <a:spLocks/>
          </p:cNvSpPr>
          <p:nvPr/>
        </p:nvSpPr>
        <p:spPr>
          <a:xfrm>
            <a:off x="913461" y="3393831"/>
            <a:ext cx="1862578" cy="369882"/>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b="0" dirty="0">
                <a:solidFill>
                  <a:srgbClr val="FFFFFF"/>
                </a:solidFill>
              </a:rPr>
              <a:t>Dec</a:t>
            </a:r>
          </a:p>
          <a:p>
            <a:r>
              <a:rPr lang="en-US" sz="1000" b="0" dirty="0">
                <a:solidFill>
                  <a:srgbClr val="FFFFFF"/>
                </a:solidFill>
              </a:rPr>
              <a:t>Gold Spot: Kraven the Hunter</a:t>
            </a:r>
          </a:p>
          <a:p>
            <a:r>
              <a:rPr lang="en-US" sz="1000" b="0" dirty="0">
                <a:solidFill>
                  <a:srgbClr val="FFFFFF"/>
                </a:solidFill>
              </a:rPr>
              <a:t>60”</a:t>
            </a:r>
            <a:endParaRPr lang="en-GB" sz="1000" b="0" dirty="0">
              <a:solidFill>
                <a:srgbClr val="FFFFFF"/>
              </a:solidFill>
            </a:endParaRPr>
          </a:p>
        </p:txBody>
      </p:sp>
      <p:sp>
        <p:nvSpPr>
          <p:cNvPr id="17" name="Text Placeholder 8">
            <a:extLst>
              <a:ext uri="{FF2B5EF4-FFF2-40B4-BE49-F238E27FC236}">
                <a16:creationId xmlns:a16="http://schemas.microsoft.com/office/drawing/2014/main" id="{0E3AFE8A-BAA5-58BF-87D7-DE8B5CC7A94D}"/>
              </a:ext>
            </a:extLst>
          </p:cNvPr>
          <p:cNvSpPr txBox="1">
            <a:spLocks/>
          </p:cNvSpPr>
          <p:nvPr/>
        </p:nvSpPr>
        <p:spPr>
          <a:xfrm>
            <a:off x="3302242" y="3197156"/>
            <a:ext cx="2008800" cy="212590"/>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a:solidFill>
                  <a:srgbClr val="BDC1C6"/>
                </a:solidFill>
              </a:rPr>
              <a:t>Chanel Coco Mademoiselle</a:t>
            </a:r>
            <a:endParaRPr lang="en-GB" sz="1000" dirty="0">
              <a:solidFill>
                <a:srgbClr val="BDC1C6"/>
              </a:solidFill>
            </a:endParaRPr>
          </a:p>
        </p:txBody>
      </p:sp>
      <p:sp>
        <p:nvSpPr>
          <p:cNvPr id="18" name="Text Placeholder 9">
            <a:extLst>
              <a:ext uri="{FF2B5EF4-FFF2-40B4-BE49-F238E27FC236}">
                <a16:creationId xmlns:a16="http://schemas.microsoft.com/office/drawing/2014/main" id="{1DA33980-C1A2-2F82-B2AF-75EC805E1D5A}"/>
              </a:ext>
            </a:extLst>
          </p:cNvPr>
          <p:cNvSpPr txBox="1">
            <a:spLocks/>
          </p:cNvSpPr>
          <p:nvPr/>
        </p:nvSpPr>
        <p:spPr>
          <a:xfrm>
            <a:off x="3302242" y="3409746"/>
            <a:ext cx="1862578" cy="369882"/>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b="0">
                <a:solidFill>
                  <a:srgbClr val="FFFFFF"/>
                </a:solidFill>
              </a:rPr>
              <a:t>Mar-May</a:t>
            </a:r>
          </a:p>
          <a:p>
            <a:r>
              <a:rPr lang="en-US" sz="1000" b="0">
                <a:solidFill>
                  <a:srgbClr val="FFFFFF"/>
                </a:solidFill>
              </a:rPr>
              <a:t>Gold Spot: Drive Away Dolls</a:t>
            </a:r>
          </a:p>
          <a:p>
            <a:r>
              <a:rPr lang="en-US" sz="1000" b="0">
                <a:solidFill>
                  <a:srgbClr val="FFFFFF"/>
                </a:solidFill>
              </a:rPr>
              <a:t>60”</a:t>
            </a:r>
            <a:endParaRPr lang="en-GB" sz="1000" b="0" dirty="0">
              <a:solidFill>
                <a:srgbClr val="FFFFFF"/>
              </a:solidFill>
            </a:endParaRPr>
          </a:p>
        </p:txBody>
      </p:sp>
      <p:sp>
        <p:nvSpPr>
          <p:cNvPr id="19" name="Text Placeholder 10">
            <a:extLst>
              <a:ext uri="{FF2B5EF4-FFF2-40B4-BE49-F238E27FC236}">
                <a16:creationId xmlns:a16="http://schemas.microsoft.com/office/drawing/2014/main" id="{D8DAE8ED-4EEE-263E-AF3D-011DBD3DBE93}"/>
              </a:ext>
            </a:extLst>
          </p:cNvPr>
          <p:cNvSpPr txBox="1">
            <a:spLocks/>
          </p:cNvSpPr>
          <p:nvPr/>
        </p:nvSpPr>
        <p:spPr>
          <a:xfrm>
            <a:off x="5717075" y="3219426"/>
            <a:ext cx="2008800" cy="212590"/>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a:solidFill>
                  <a:srgbClr val="BDC1C6"/>
                </a:solidFill>
              </a:rPr>
              <a:t>Chanel Bleu de Chanel</a:t>
            </a:r>
            <a:endParaRPr lang="en-GB" sz="1000" dirty="0">
              <a:solidFill>
                <a:srgbClr val="BDC1C6"/>
              </a:solidFill>
            </a:endParaRPr>
          </a:p>
        </p:txBody>
      </p:sp>
      <p:sp>
        <p:nvSpPr>
          <p:cNvPr id="20" name="Text Placeholder 11">
            <a:extLst>
              <a:ext uri="{FF2B5EF4-FFF2-40B4-BE49-F238E27FC236}">
                <a16:creationId xmlns:a16="http://schemas.microsoft.com/office/drawing/2014/main" id="{24DBECCB-2888-B5C7-5915-C2F7D040F0D2}"/>
              </a:ext>
            </a:extLst>
          </p:cNvPr>
          <p:cNvSpPr txBox="1">
            <a:spLocks/>
          </p:cNvSpPr>
          <p:nvPr/>
        </p:nvSpPr>
        <p:spPr>
          <a:xfrm>
            <a:off x="5717075" y="3432016"/>
            <a:ext cx="1862578" cy="369882"/>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b="0" dirty="0">
                <a:solidFill>
                  <a:srgbClr val="FFFFFF"/>
                </a:solidFill>
              </a:rPr>
              <a:t>Feb-Apr</a:t>
            </a:r>
          </a:p>
          <a:p>
            <a:r>
              <a:rPr lang="en-US" sz="1000" b="0" dirty="0">
                <a:solidFill>
                  <a:srgbClr val="FFFFFF"/>
                </a:solidFill>
              </a:rPr>
              <a:t>Gold Spot: </a:t>
            </a:r>
            <a:r>
              <a:rPr lang="en-US" sz="1000" b="0" dirty="0" err="1">
                <a:solidFill>
                  <a:srgbClr val="FFFFFF"/>
                </a:solidFill>
              </a:rPr>
              <a:t>Argylle</a:t>
            </a:r>
            <a:endParaRPr lang="en-US" sz="1000" b="0" dirty="0">
              <a:solidFill>
                <a:srgbClr val="FFFFFF"/>
              </a:solidFill>
            </a:endParaRPr>
          </a:p>
          <a:p>
            <a:r>
              <a:rPr lang="en-US" sz="1000" b="0" dirty="0">
                <a:solidFill>
                  <a:srgbClr val="FFFFFF"/>
                </a:solidFill>
              </a:rPr>
              <a:t>60”</a:t>
            </a:r>
            <a:endParaRPr lang="en-GB" sz="1000" b="0" dirty="0">
              <a:solidFill>
                <a:srgbClr val="FFFFFF"/>
              </a:solidFill>
            </a:endParaRPr>
          </a:p>
        </p:txBody>
      </p:sp>
      <p:sp>
        <p:nvSpPr>
          <p:cNvPr id="21" name="Text Placeholder 12">
            <a:extLst>
              <a:ext uri="{FF2B5EF4-FFF2-40B4-BE49-F238E27FC236}">
                <a16:creationId xmlns:a16="http://schemas.microsoft.com/office/drawing/2014/main" id="{0F7D5ED1-20B0-2C0B-3703-411698D2B06E}"/>
              </a:ext>
            </a:extLst>
          </p:cNvPr>
          <p:cNvSpPr txBox="1">
            <a:spLocks/>
          </p:cNvSpPr>
          <p:nvPr/>
        </p:nvSpPr>
        <p:spPr>
          <a:xfrm>
            <a:off x="8131908" y="3219377"/>
            <a:ext cx="2008800" cy="212590"/>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a:solidFill>
                  <a:srgbClr val="BDC1C6"/>
                </a:solidFill>
              </a:rPr>
              <a:t>Chanel Chance</a:t>
            </a:r>
            <a:endParaRPr lang="en-GB" sz="1000" dirty="0">
              <a:solidFill>
                <a:srgbClr val="BDC1C6"/>
              </a:solidFill>
            </a:endParaRPr>
          </a:p>
        </p:txBody>
      </p:sp>
      <p:sp>
        <p:nvSpPr>
          <p:cNvPr id="22" name="Text Placeholder 13">
            <a:extLst>
              <a:ext uri="{FF2B5EF4-FFF2-40B4-BE49-F238E27FC236}">
                <a16:creationId xmlns:a16="http://schemas.microsoft.com/office/drawing/2014/main" id="{E0D21F47-EC88-BB00-BD57-E9E22767DAE7}"/>
              </a:ext>
            </a:extLst>
          </p:cNvPr>
          <p:cNvSpPr txBox="1">
            <a:spLocks/>
          </p:cNvSpPr>
          <p:nvPr/>
        </p:nvSpPr>
        <p:spPr>
          <a:xfrm>
            <a:off x="8131908" y="3431967"/>
            <a:ext cx="1862578" cy="369882"/>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b="0" dirty="0">
                <a:solidFill>
                  <a:srgbClr val="FFFFFF"/>
                </a:solidFill>
              </a:rPr>
              <a:t>Jan-Mar</a:t>
            </a:r>
          </a:p>
          <a:p>
            <a:r>
              <a:rPr lang="en-US" sz="1000" b="0" dirty="0">
                <a:solidFill>
                  <a:srgbClr val="FFFFFF"/>
                </a:solidFill>
              </a:rPr>
              <a:t>Gold Spot: Mean Girls</a:t>
            </a:r>
          </a:p>
          <a:p>
            <a:r>
              <a:rPr lang="en-US" sz="1000" b="0" dirty="0">
                <a:solidFill>
                  <a:srgbClr val="FFFFFF"/>
                </a:solidFill>
              </a:rPr>
              <a:t>60”</a:t>
            </a:r>
            <a:endParaRPr lang="en-GB" sz="1000" b="0" dirty="0">
              <a:solidFill>
                <a:srgbClr val="FFFFFF"/>
              </a:solidFill>
            </a:endParaRPr>
          </a:p>
        </p:txBody>
      </p:sp>
      <p:sp>
        <p:nvSpPr>
          <p:cNvPr id="23" name="Text Placeholder 14">
            <a:extLst>
              <a:ext uri="{FF2B5EF4-FFF2-40B4-BE49-F238E27FC236}">
                <a16:creationId xmlns:a16="http://schemas.microsoft.com/office/drawing/2014/main" id="{AE994431-4722-7297-7889-2B0828064EEA}"/>
              </a:ext>
            </a:extLst>
          </p:cNvPr>
          <p:cNvSpPr txBox="1">
            <a:spLocks/>
          </p:cNvSpPr>
          <p:nvPr/>
        </p:nvSpPr>
        <p:spPr>
          <a:xfrm>
            <a:off x="10473371" y="3167679"/>
            <a:ext cx="2008800" cy="212590"/>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dirty="0">
                <a:solidFill>
                  <a:srgbClr val="BDC1C6"/>
                </a:solidFill>
              </a:rPr>
              <a:t>Chanel J12</a:t>
            </a:r>
            <a:endParaRPr lang="en-GB" sz="1000" dirty="0">
              <a:solidFill>
                <a:srgbClr val="BDC1C6"/>
              </a:solidFill>
            </a:endParaRPr>
          </a:p>
        </p:txBody>
      </p:sp>
      <p:sp>
        <p:nvSpPr>
          <p:cNvPr id="24" name="Text Placeholder 15">
            <a:extLst>
              <a:ext uri="{FF2B5EF4-FFF2-40B4-BE49-F238E27FC236}">
                <a16:creationId xmlns:a16="http://schemas.microsoft.com/office/drawing/2014/main" id="{EFFF4C22-418F-BB57-95C2-DF74B8551ABC}"/>
              </a:ext>
            </a:extLst>
          </p:cNvPr>
          <p:cNvSpPr txBox="1">
            <a:spLocks/>
          </p:cNvSpPr>
          <p:nvPr/>
        </p:nvSpPr>
        <p:spPr>
          <a:xfrm>
            <a:off x="10506075" y="3398058"/>
            <a:ext cx="2936875" cy="538506"/>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b="0" dirty="0">
                <a:solidFill>
                  <a:srgbClr val="FFFFFF"/>
                </a:solidFill>
              </a:rPr>
              <a:t>May-Aug</a:t>
            </a:r>
          </a:p>
          <a:p>
            <a:r>
              <a:rPr lang="en-US" sz="1000" b="0" dirty="0">
                <a:solidFill>
                  <a:srgbClr val="FFFFFF"/>
                </a:solidFill>
              </a:rPr>
              <a:t>Gold Spot: Fly Me to the Moon, Kinds of Kindness, Love Lies Bleeding</a:t>
            </a:r>
          </a:p>
          <a:p>
            <a:r>
              <a:rPr lang="en-US" sz="1000" b="0" dirty="0">
                <a:solidFill>
                  <a:srgbClr val="FFFFFF"/>
                </a:solidFill>
              </a:rPr>
              <a:t>60”</a:t>
            </a:r>
          </a:p>
          <a:p>
            <a:endParaRPr lang="en-GB" sz="1000" b="0" dirty="0">
              <a:solidFill>
                <a:srgbClr val="FFFFFF"/>
              </a:solidFill>
            </a:endParaRPr>
          </a:p>
        </p:txBody>
      </p:sp>
      <p:sp>
        <p:nvSpPr>
          <p:cNvPr id="25" name="Text Placeholder 1">
            <a:extLst>
              <a:ext uri="{FF2B5EF4-FFF2-40B4-BE49-F238E27FC236}">
                <a16:creationId xmlns:a16="http://schemas.microsoft.com/office/drawing/2014/main" id="{683422A1-3CC9-168D-D2B6-EEBA15F2956C}"/>
              </a:ext>
            </a:extLst>
          </p:cNvPr>
          <p:cNvSpPr txBox="1">
            <a:spLocks/>
          </p:cNvSpPr>
          <p:nvPr/>
        </p:nvSpPr>
        <p:spPr>
          <a:xfrm>
            <a:off x="10182225" y="7209634"/>
            <a:ext cx="3116263" cy="206082"/>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a:r>
              <a:rPr lang="en-US" sz="1000" dirty="0">
                <a:solidFill>
                  <a:srgbClr val="FFFFFF"/>
                </a:solidFill>
              </a:rPr>
              <a:t>Source: DCM</a:t>
            </a:r>
          </a:p>
        </p:txBody>
      </p:sp>
      <p:sp>
        <p:nvSpPr>
          <p:cNvPr id="26" name="Text Placeholder 4">
            <a:extLst>
              <a:ext uri="{FF2B5EF4-FFF2-40B4-BE49-F238E27FC236}">
                <a16:creationId xmlns:a16="http://schemas.microsoft.com/office/drawing/2014/main" id="{C0B27C64-8BD2-9376-C678-97D22AC78DD3}"/>
              </a:ext>
            </a:extLst>
          </p:cNvPr>
          <p:cNvSpPr txBox="1">
            <a:spLocks/>
          </p:cNvSpPr>
          <p:nvPr/>
        </p:nvSpPr>
        <p:spPr>
          <a:xfrm>
            <a:off x="178325" y="728361"/>
            <a:ext cx="5961600" cy="436608"/>
          </a:xfrm>
          <a:prstGeom prst="rect">
            <a:avLst/>
          </a:prstGeom>
        </p:spPr>
        <p:txBody>
          <a:bodyPr/>
          <a:lst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US" sz="1000" dirty="0">
                <a:solidFill>
                  <a:srgbClr val="FFFFFF"/>
                </a:solidFill>
              </a:rPr>
              <a:t>2024 has been a blockbuster year</a:t>
            </a:r>
            <a:endParaRPr lang="en-GB" sz="1000" dirty="0">
              <a:solidFill>
                <a:srgbClr val="FFFFFF"/>
              </a:solidFill>
            </a:endParaRPr>
          </a:p>
        </p:txBody>
      </p:sp>
      <p:pic>
        <p:nvPicPr>
          <p:cNvPr id="27" name="Picture Placeholder 41">
            <a:extLst>
              <a:ext uri="{FF2B5EF4-FFF2-40B4-BE49-F238E27FC236}">
                <a16:creationId xmlns:a16="http://schemas.microsoft.com/office/drawing/2014/main" id="{528207D9-E385-A863-9A85-E8BC8E45C192}"/>
              </a:ext>
            </a:extLst>
          </p:cNvPr>
          <p:cNvPicPr>
            <a:picLocks noChangeAspect="1"/>
          </p:cNvPicPr>
          <p:nvPr/>
        </p:nvPicPr>
        <p:blipFill>
          <a:blip r:embed="rId6"/>
          <a:srcRect l="21854" r="21854"/>
          <a:stretch>
            <a:fillRect/>
          </a:stretch>
        </p:blipFill>
        <p:spPr>
          <a:xfrm>
            <a:off x="960438" y="1021221"/>
            <a:ext cx="2103437" cy="2101850"/>
          </a:xfrm>
          <a:prstGeom prst="roundRect">
            <a:avLst/>
          </a:prstGeom>
          <a:ln w="25400">
            <a:solidFill>
              <a:srgbClr val="FFFFFF"/>
            </a:solidFill>
          </a:ln>
        </p:spPr>
      </p:pic>
      <p:pic>
        <p:nvPicPr>
          <p:cNvPr id="28" name="Picture Placeholder 42">
            <a:extLst>
              <a:ext uri="{FF2B5EF4-FFF2-40B4-BE49-F238E27FC236}">
                <a16:creationId xmlns:a16="http://schemas.microsoft.com/office/drawing/2014/main" id="{F5AD2228-BF17-846A-2DCC-9731C147F4F3}"/>
              </a:ext>
            </a:extLst>
          </p:cNvPr>
          <p:cNvPicPr>
            <a:picLocks noChangeAspect="1"/>
          </p:cNvPicPr>
          <p:nvPr/>
        </p:nvPicPr>
        <p:blipFill>
          <a:blip r:embed="rId7"/>
          <a:srcRect/>
          <a:stretch>
            <a:fillRect/>
          </a:stretch>
        </p:blipFill>
        <p:spPr>
          <a:xfrm>
            <a:off x="3362325" y="1021221"/>
            <a:ext cx="2101850" cy="2101850"/>
          </a:xfrm>
          <a:prstGeom prst="roundRect">
            <a:avLst/>
          </a:prstGeom>
          <a:ln w="25400">
            <a:solidFill>
              <a:srgbClr val="FFFFFF"/>
            </a:solidFill>
          </a:ln>
        </p:spPr>
      </p:pic>
      <p:pic>
        <p:nvPicPr>
          <p:cNvPr id="29" name="Picture Placeholder 43">
            <a:extLst>
              <a:ext uri="{FF2B5EF4-FFF2-40B4-BE49-F238E27FC236}">
                <a16:creationId xmlns:a16="http://schemas.microsoft.com/office/drawing/2014/main" id="{54D8A2D8-2538-3AF0-CA90-0214BBD09E59}"/>
              </a:ext>
            </a:extLst>
          </p:cNvPr>
          <p:cNvPicPr>
            <a:picLocks noChangeAspect="1"/>
          </p:cNvPicPr>
          <p:nvPr/>
        </p:nvPicPr>
        <p:blipFill>
          <a:blip r:embed="rId8"/>
          <a:srcRect t="38" b="38"/>
          <a:stretch>
            <a:fillRect/>
          </a:stretch>
        </p:blipFill>
        <p:spPr>
          <a:xfrm>
            <a:off x="5703888" y="1021221"/>
            <a:ext cx="2103437" cy="2101850"/>
          </a:xfrm>
          <a:prstGeom prst="roundRect">
            <a:avLst/>
          </a:prstGeom>
          <a:ln w="25400">
            <a:solidFill>
              <a:srgbClr val="FFFFFF"/>
            </a:solidFill>
          </a:ln>
        </p:spPr>
      </p:pic>
      <p:pic>
        <p:nvPicPr>
          <p:cNvPr id="30" name="Picture Placeholder 44">
            <a:extLst>
              <a:ext uri="{FF2B5EF4-FFF2-40B4-BE49-F238E27FC236}">
                <a16:creationId xmlns:a16="http://schemas.microsoft.com/office/drawing/2014/main" id="{1EFBBEF5-FD1B-0884-45FA-4A0206BABE21}"/>
              </a:ext>
            </a:extLst>
          </p:cNvPr>
          <p:cNvPicPr>
            <a:picLocks noChangeAspect="1"/>
          </p:cNvPicPr>
          <p:nvPr/>
        </p:nvPicPr>
        <p:blipFill>
          <a:blip r:embed="rId9"/>
          <a:srcRect t="18250" b="7752"/>
          <a:stretch/>
        </p:blipFill>
        <p:spPr>
          <a:xfrm>
            <a:off x="8105775" y="1021221"/>
            <a:ext cx="2101850" cy="2101850"/>
          </a:xfrm>
          <a:prstGeom prst="roundRect">
            <a:avLst/>
          </a:prstGeom>
          <a:ln w="25400">
            <a:solidFill>
              <a:srgbClr val="FFFFFF"/>
            </a:solidFill>
          </a:ln>
        </p:spPr>
      </p:pic>
      <p:pic>
        <p:nvPicPr>
          <p:cNvPr id="31" name="Picture Placeholder 45">
            <a:extLst>
              <a:ext uri="{FF2B5EF4-FFF2-40B4-BE49-F238E27FC236}">
                <a16:creationId xmlns:a16="http://schemas.microsoft.com/office/drawing/2014/main" id="{C30411A6-61E1-331F-6988-DDF9B37AF44C}"/>
              </a:ext>
            </a:extLst>
          </p:cNvPr>
          <p:cNvPicPr>
            <a:picLocks noChangeAspect="1"/>
          </p:cNvPicPr>
          <p:nvPr/>
        </p:nvPicPr>
        <p:blipFill>
          <a:blip r:embed="rId10"/>
          <a:srcRect l="12437" r="12437"/>
          <a:stretch>
            <a:fillRect/>
          </a:stretch>
        </p:blipFill>
        <p:spPr>
          <a:xfrm>
            <a:off x="10506075" y="1021221"/>
            <a:ext cx="2103438" cy="2101850"/>
          </a:xfrm>
          <a:prstGeom prst="roundRect">
            <a:avLst/>
          </a:prstGeom>
          <a:ln w="25400">
            <a:solidFill>
              <a:srgbClr val="FFFFFF"/>
            </a:solidFill>
          </a:ln>
        </p:spPr>
      </p:pic>
      <p:sp>
        <p:nvSpPr>
          <p:cNvPr id="32" name="Text Placeholder 6">
            <a:extLst>
              <a:ext uri="{FF2B5EF4-FFF2-40B4-BE49-F238E27FC236}">
                <a16:creationId xmlns:a16="http://schemas.microsoft.com/office/drawing/2014/main" id="{8CD6E307-4099-D503-715C-4A93E2DD40B7}"/>
              </a:ext>
            </a:extLst>
          </p:cNvPr>
          <p:cNvSpPr txBox="1">
            <a:spLocks/>
          </p:cNvSpPr>
          <p:nvPr/>
        </p:nvSpPr>
        <p:spPr bwMode="gray">
          <a:xfrm>
            <a:off x="950955" y="6318409"/>
            <a:ext cx="1862578" cy="152078"/>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1" i="0" u="none" strike="noStrike" kern="1200" cap="none" spc="0" normalizeH="0" baseline="0" noProof="0" dirty="0">
                <a:ln>
                  <a:noFill/>
                </a:ln>
                <a:solidFill>
                  <a:srgbClr val="BDC1C6"/>
                </a:solidFill>
                <a:effectLst/>
                <a:uLnTx/>
                <a:uFillTx/>
                <a:ea typeface="+mn-ea"/>
                <a:cs typeface="+mn-cs"/>
              </a:rPr>
              <a:t>Hugo Boss</a:t>
            </a:r>
            <a:endParaRPr kumimoji="0" lang="en-GB" b="1" i="0" u="none" strike="noStrike" kern="1200" cap="none" spc="0" normalizeH="0" baseline="0" noProof="0" dirty="0">
              <a:ln>
                <a:noFill/>
              </a:ln>
              <a:solidFill>
                <a:srgbClr val="BDC1C6"/>
              </a:solidFill>
              <a:effectLst/>
              <a:uLnTx/>
              <a:uFillTx/>
              <a:ea typeface="+mn-ea"/>
              <a:cs typeface="+mn-cs"/>
            </a:endParaRPr>
          </a:p>
        </p:txBody>
      </p:sp>
      <p:sp>
        <p:nvSpPr>
          <p:cNvPr id="34" name="Text Placeholder 7">
            <a:extLst>
              <a:ext uri="{FF2B5EF4-FFF2-40B4-BE49-F238E27FC236}">
                <a16:creationId xmlns:a16="http://schemas.microsoft.com/office/drawing/2014/main" id="{53A05D12-2B05-9DF6-F3D3-E7057073C41C}"/>
              </a:ext>
            </a:extLst>
          </p:cNvPr>
          <p:cNvSpPr txBox="1">
            <a:spLocks/>
          </p:cNvSpPr>
          <p:nvPr/>
        </p:nvSpPr>
        <p:spPr bwMode="gray">
          <a:xfrm>
            <a:off x="950955" y="6530999"/>
            <a:ext cx="2552266" cy="364041"/>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Oct-Dec</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Gold Spot: Venom: Save the Last Dance</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60”</a:t>
            </a:r>
            <a:endParaRPr kumimoji="0" lang="en-GB" b="0" i="0" u="none" strike="noStrike" kern="1200" cap="none" spc="0" normalizeH="0" baseline="0" noProof="0" dirty="0">
              <a:ln>
                <a:noFill/>
              </a:ln>
              <a:solidFill>
                <a:srgbClr val="FFFFFF"/>
              </a:solidFill>
              <a:effectLst/>
              <a:uLnTx/>
              <a:uFillTx/>
              <a:ea typeface="+mn-ea"/>
              <a:cs typeface="+mn-cs"/>
            </a:endParaRPr>
          </a:p>
        </p:txBody>
      </p:sp>
      <p:sp>
        <p:nvSpPr>
          <p:cNvPr id="35" name="Text Placeholder 8">
            <a:extLst>
              <a:ext uri="{FF2B5EF4-FFF2-40B4-BE49-F238E27FC236}">
                <a16:creationId xmlns:a16="http://schemas.microsoft.com/office/drawing/2014/main" id="{DCD5832C-0EA5-802E-AC93-55E6601B8339}"/>
              </a:ext>
            </a:extLst>
          </p:cNvPr>
          <p:cNvSpPr txBox="1">
            <a:spLocks/>
          </p:cNvSpPr>
          <p:nvPr/>
        </p:nvSpPr>
        <p:spPr bwMode="gray">
          <a:xfrm>
            <a:off x="3339735" y="6318409"/>
            <a:ext cx="1862578" cy="152078"/>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1" i="0" u="none" strike="noStrike" kern="1200" cap="none" spc="0" normalizeH="0" baseline="0" noProof="0" dirty="0">
                <a:ln>
                  <a:noFill/>
                </a:ln>
                <a:solidFill>
                  <a:srgbClr val="BDC1C6"/>
                </a:solidFill>
                <a:effectLst/>
                <a:uLnTx/>
                <a:uFillTx/>
                <a:ea typeface="+mn-ea"/>
                <a:cs typeface="+mn-cs"/>
              </a:rPr>
              <a:t>Issey Miyake</a:t>
            </a:r>
            <a:endParaRPr kumimoji="0" lang="en-GB" b="1" i="0" u="none" strike="noStrike" kern="1200" cap="none" spc="0" normalizeH="0" baseline="0" noProof="0" dirty="0">
              <a:ln>
                <a:noFill/>
              </a:ln>
              <a:solidFill>
                <a:srgbClr val="BDC1C6"/>
              </a:solidFill>
              <a:effectLst/>
              <a:uLnTx/>
              <a:uFillTx/>
              <a:ea typeface="+mn-ea"/>
              <a:cs typeface="+mn-cs"/>
            </a:endParaRPr>
          </a:p>
        </p:txBody>
      </p:sp>
      <p:sp>
        <p:nvSpPr>
          <p:cNvPr id="36" name="Text Placeholder 9">
            <a:extLst>
              <a:ext uri="{FF2B5EF4-FFF2-40B4-BE49-F238E27FC236}">
                <a16:creationId xmlns:a16="http://schemas.microsoft.com/office/drawing/2014/main" id="{F4F777FA-624C-A59E-26E0-AE7EF34D71C0}"/>
              </a:ext>
            </a:extLst>
          </p:cNvPr>
          <p:cNvSpPr txBox="1">
            <a:spLocks/>
          </p:cNvSpPr>
          <p:nvPr/>
        </p:nvSpPr>
        <p:spPr bwMode="gray">
          <a:xfrm>
            <a:off x="3339735" y="6530999"/>
            <a:ext cx="1963604" cy="369882"/>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Sep-Oct</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Film Pack: Beetlejuice </a:t>
            </a:r>
            <a:r>
              <a:rPr kumimoji="0" lang="en-US" b="0" i="0" u="none" strike="noStrike" kern="1200" cap="none" spc="0" normalizeH="0" baseline="0" noProof="0" dirty="0" err="1">
                <a:ln>
                  <a:noFill/>
                </a:ln>
                <a:solidFill>
                  <a:srgbClr val="FFFFFF"/>
                </a:solidFill>
                <a:effectLst/>
                <a:uLnTx/>
                <a:uFillTx/>
                <a:ea typeface="+mn-ea"/>
                <a:cs typeface="+mn-cs"/>
              </a:rPr>
              <a:t>Beetlejuice</a:t>
            </a:r>
            <a:r>
              <a:rPr kumimoji="0" lang="en-US" b="0" i="0" u="none" strike="noStrike" kern="1200" cap="none" spc="0" normalizeH="0" baseline="0" noProof="0" dirty="0">
                <a:ln>
                  <a:noFill/>
                </a:ln>
                <a:solidFill>
                  <a:srgbClr val="FFFFFF"/>
                </a:solidFill>
                <a:effectLst/>
                <a:uLnTx/>
                <a:uFillTx/>
                <a:ea typeface="+mn-ea"/>
                <a:cs typeface="+mn-cs"/>
              </a:rPr>
              <a:t>, Joker: Folie a Deux...</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30”</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endParaRPr kumimoji="0" lang="en-US" b="0" i="0" u="none" strike="noStrike" kern="1200" cap="none" spc="0" normalizeH="0" baseline="0" noProof="0" dirty="0">
              <a:ln>
                <a:noFill/>
              </a:ln>
              <a:solidFill>
                <a:srgbClr val="FFFFFF"/>
              </a:solidFill>
              <a:effectLst/>
              <a:uLnTx/>
              <a:uFillTx/>
              <a:ea typeface="+mn-ea"/>
              <a:cs typeface="+mn-cs"/>
            </a:endParaRPr>
          </a:p>
        </p:txBody>
      </p:sp>
      <p:sp>
        <p:nvSpPr>
          <p:cNvPr id="37" name="Text Placeholder 10">
            <a:extLst>
              <a:ext uri="{FF2B5EF4-FFF2-40B4-BE49-F238E27FC236}">
                <a16:creationId xmlns:a16="http://schemas.microsoft.com/office/drawing/2014/main" id="{4861B71B-1667-B5E8-88A6-C849484AA7A1}"/>
              </a:ext>
            </a:extLst>
          </p:cNvPr>
          <p:cNvSpPr txBox="1">
            <a:spLocks/>
          </p:cNvSpPr>
          <p:nvPr/>
        </p:nvSpPr>
        <p:spPr bwMode="gray">
          <a:xfrm>
            <a:off x="5728515" y="6322752"/>
            <a:ext cx="1862578" cy="152078"/>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1" i="0" u="none" strike="noStrike" kern="1200" cap="none" spc="0" normalizeH="0" baseline="0" noProof="0" dirty="0">
                <a:ln>
                  <a:noFill/>
                </a:ln>
                <a:solidFill>
                  <a:srgbClr val="BDC1C6"/>
                </a:solidFill>
                <a:effectLst/>
                <a:uLnTx/>
                <a:uFillTx/>
                <a:ea typeface="+mn-ea"/>
                <a:cs typeface="+mn-cs"/>
              </a:rPr>
              <a:t>Prada Luna Rossa Ocean</a:t>
            </a:r>
            <a:endParaRPr kumimoji="0" lang="en-GB" b="1" i="0" u="none" strike="noStrike" kern="1200" cap="none" spc="0" normalizeH="0" baseline="0" noProof="0" dirty="0">
              <a:ln>
                <a:noFill/>
              </a:ln>
              <a:solidFill>
                <a:srgbClr val="BDC1C6"/>
              </a:solidFill>
              <a:effectLst/>
              <a:uLnTx/>
              <a:uFillTx/>
              <a:ea typeface="+mn-ea"/>
              <a:cs typeface="+mn-cs"/>
            </a:endParaRPr>
          </a:p>
        </p:txBody>
      </p:sp>
      <p:sp>
        <p:nvSpPr>
          <p:cNvPr id="38" name="Text Placeholder 11">
            <a:extLst>
              <a:ext uri="{FF2B5EF4-FFF2-40B4-BE49-F238E27FC236}">
                <a16:creationId xmlns:a16="http://schemas.microsoft.com/office/drawing/2014/main" id="{6BA6287D-8E1A-88E2-C38E-A1E2152DD181}"/>
              </a:ext>
            </a:extLst>
          </p:cNvPr>
          <p:cNvSpPr txBox="1">
            <a:spLocks/>
          </p:cNvSpPr>
          <p:nvPr/>
        </p:nvSpPr>
        <p:spPr bwMode="gray">
          <a:xfrm>
            <a:off x="5728515" y="6535342"/>
            <a:ext cx="1862578" cy="369882"/>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Nov-Dec</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Film Packs: Piece by Piece, Gladiator II &amp; Red One</a:t>
            </a:r>
            <a:endParaRPr kumimoji="0" lang="en-GB" b="0" i="0" u="none" strike="noStrike" kern="1200" cap="none" spc="0" normalizeH="0" baseline="0" noProof="0" dirty="0">
              <a:ln>
                <a:noFill/>
              </a:ln>
              <a:solidFill>
                <a:srgbClr val="FFFFFF"/>
              </a:solidFill>
              <a:effectLst/>
              <a:uLnTx/>
              <a:uFillTx/>
              <a:ea typeface="+mn-ea"/>
              <a:cs typeface="+mn-cs"/>
            </a:endParaRPr>
          </a:p>
        </p:txBody>
      </p:sp>
      <p:sp>
        <p:nvSpPr>
          <p:cNvPr id="39" name="Text Placeholder 12">
            <a:extLst>
              <a:ext uri="{FF2B5EF4-FFF2-40B4-BE49-F238E27FC236}">
                <a16:creationId xmlns:a16="http://schemas.microsoft.com/office/drawing/2014/main" id="{960B6043-50C1-C2AB-5DB4-EF982B6F6E24}"/>
              </a:ext>
            </a:extLst>
          </p:cNvPr>
          <p:cNvSpPr txBox="1">
            <a:spLocks/>
          </p:cNvSpPr>
          <p:nvPr/>
        </p:nvSpPr>
        <p:spPr bwMode="gray">
          <a:xfrm>
            <a:off x="8117295" y="6318409"/>
            <a:ext cx="1862578" cy="152078"/>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1" i="0" u="none" strike="noStrike" kern="1200" cap="none" spc="0" normalizeH="0" baseline="0" noProof="0" dirty="0">
                <a:ln>
                  <a:noFill/>
                </a:ln>
                <a:solidFill>
                  <a:srgbClr val="BDC1C6"/>
                </a:solidFill>
                <a:effectLst/>
                <a:uLnTx/>
                <a:uFillTx/>
                <a:ea typeface="+mn-ea"/>
                <a:cs typeface="+mn-cs"/>
              </a:rPr>
              <a:t>Prada </a:t>
            </a:r>
            <a:r>
              <a:rPr kumimoji="0" lang="en-US" b="1" i="0" u="none" strike="noStrike" kern="1200" cap="none" spc="0" normalizeH="0" baseline="0" noProof="0" dirty="0" err="1">
                <a:ln>
                  <a:noFill/>
                </a:ln>
                <a:solidFill>
                  <a:srgbClr val="BDC1C6"/>
                </a:solidFill>
                <a:effectLst/>
                <a:uLnTx/>
                <a:uFillTx/>
                <a:ea typeface="+mn-ea"/>
                <a:cs typeface="+mn-cs"/>
              </a:rPr>
              <a:t>Paradoxe</a:t>
            </a:r>
            <a:endParaRPr kumimoji="0" lang="en-GB" b="1" i="0" u="none" strike="noStrike" kern="1200" cap="none" spc="0" normalizeH="0" baseline="0" noProof="0" dirty="0">
              <a:ln>
                <a:noFill/>
              </a:ln>
              <a:solidFill>
                <a:srgbClr val="BDC1C6"/>
              </a:solidFill>
              <a:effectLst/>
              <a:uLnTx/>
              <a:uFillTx/>
              <a:ea typeface="+mn-ea"/>
              <a:cs typeface="+mn-cs"/>
            </a:endParaRPr>
          </a:p>
        </p:txBody>
      </p:sp>
      <p:sp>
        <p:nvSpPr>
          <p:cNvPr id="40" name="Text Placeholder 13">
            <a:extLst>
              <a:ext uri="{FF2B5EF4-FFF2-40B4-BE49-F238E27FC236}">
                <a16:creationId xmlns:a16="http://schemas.microsoft.com/office/drawing/2014/main" id="{0BB541B9-5C56-8DF8-4D87-7B5D41FA7332}"/>
              </a:ext>
            </a:extLst>
          </p:cNvPr>
          <p:cNvSpPr txBox="1">
            <a:spLocks/>
          </p:cNvSpPr>
          <p:nvPr/>
        </p:nvSpPr>
        <p:spPr bwMode="gray">
          <a:xfrm>
            <a:off x="8117295" y="6530999"/>
            <a:ext cx="1862578" cy="369882"/>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Jun-Aug &amp; Nov-Dec</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Film Packs: It Ends With Us &amp; Wicked</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20”</a:t>
            </a:r>
            <a:endParaRPr kumimoji="0" lang="en-GB" b="0" i="0" u="none" strike="noStrike" kern="1200" cap="none" spc="0" normalizeH="0" baseline="0" noProof="0" dirty="0">
              <a:ln>
                <a:noFill/>
              </a:ln>
              <a:solidFill>
                <a:srgbClr val="FFFFFF"/>
              </a:solidFill>
              <a:effectLst/>
              <a:uLnTx/>
              <a:uFillTx/>
              <a:ea typeface="+mn-ea"/>
              <a:cs typeface="+mn-cs"/>
            </a:endParaRPr>
          </a:p>
        </p:txBody>
      </p:sp>
      <p:sp>
        <p:nvSpPr>
          <p:cNvPr id="45" name="Text Placeholder 15">
            <a:extLst>
              <a:ext uri="{FF2B5EF4-FFF2-40B4-BE49-F238E27FC236}">
                <a16:creationId xmlns:a16="http://schemas.microsoft.com/office/drawing/2014/main" id="{8D27C4D7-2838-F547-37C0-E3DF35936C50}"/>
              </a:ext>
            </a:extLst>
          </p:cNvPr>
          <p:cNvSpPr txBox="1">
            <a:spLocks/>
          </p:cNvSpPr>
          <p:nvPr/>
        </p:nvSpPr>
        <p:spPr bwMode="gray">
          <a:xfrm>
            <a:off x="10506075" y="6530999"/>
            <a:ext cx="1862578" cy="369882"/>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Nov-Dec</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Film Packs: Gladiator II &amp; Wicked</a:t>
            </a:r>
          </a:p>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0" i="0" u="none" strike="noStrike" kern="1200" cap="none" spc="0" normalizeH="0" baseline="0" noProof="0" dirty="0">
                <a:ln>
                  <a:noFill/>
                </a:ln>
                <a:solidFill>
                  <a:srgbClr val="FFFFFF"/>
                </a:solidFill>
                <a:effectLst/>
                <a:uLnTx/>
                <a:uFillTx/>
                <a:ea typeface="+mn-ea"/>
                <a:cs typeface="+mn-cs"/>
              </a:rPr>
              <a:t>30”</a:t>
            </a:r>
            <a:endParaRPr kumimoji="0" lang="en-GB" b="0" i="0" u="none" strike="noStrike" kern="1200" cap="none" spc="0" normalizeH="0" baseline="0" noProof="0" dirty="0">
              <a:ln>
                <a:noFill/>
              </a:ln>
              <a:solidFill>
                <a:srgbClr val="FFFFFF"/>
              </a:solidFill>
              <a:effectLst/>
              <a:uLnTx/>
              <a:uFillTx/>
              <a:ea typeface="+mn-ea"/>
              <a:cs typeface="+mn-cs"/>
            </a:endParaRPr>
          </a:p>
        </p:txBody>
      </p:sp>
      <p:sp>
        <p:nvSpPr>
          <p:cNvPr id="53" name="Text Placeholder 14">
            <a:extLst>
              <a:ext uri="{FF2B5EF4-FFF2-40B4-BE49-F238E27FC236}">
                <a16:creationId xmlns:a16="http://schemas.microsoft.com/office/drawing/2014/main" id="{01B16A48-87EB-6E30-E921-0082314A10CB}"/>
              </a:ext>
            </a:extLst>
          </p:cNvPr>
          <p:cNvSpPr txBox="1">
            <a:spLocks/>
          </p:cNvSpPr>
          <p:nvPr/>
        </p:nvSpPr>
        <p:spPr bwMode="gray">
          <a:xfrm>
            <a:off x="10465563" y="6312277"/>
            <a:ext cx="1862578" cy="152078"/>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1" kern="1200" baseline="0">
                <a:solidFill>
                  <a:schemeClr val="tx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100"/>
              </a:lnSpc>
              <a:spcBef>
                <a:spcPts val="0"/>
              </a:spcBef>
              <a:spcAft>
                <a:spcPts val="0"/>
              </a:spcAft>
              <a:buClr>
                <a:srgbClr val="FFFFFF"/>
              </a:buClr>
              <a:buSzPct val="100000"/>
              <a:buFont typeface="Arial"/>
              <a:buNone/>
              <a:tabLst/>
              <a:defRPr/>
            </a:pPr>
            <a:r>
              <a:rPr kumimoji="0" lang="en-US" b="1" i="0" u="none" strike="noStrike" kern="1200" cap="none" spc="0" normalizeH="0" baseline="0" noProof="0" dirty="0">
                <a:ln>
                  <a:noFill/>
                </a:ln>
                <a:solidFill>
                  <a:srgbClr val="BDC1C6"/>
                </a:solidFill>
                <a:effectLst/>
                <a:uLnTx/>
                <a:uFillTx/>
                <a:ea typeface="+mn-ea"/>
                <a:cs typeface="+mn-cs"/>
              </a:rPr>
              <a:t>YSL Libre</a:t>
            </a:r>
            <a:endParaRPr kumimoji="0" lang="en-GB" b="1" i="0" u="none" strike="noStrike" kern="1200" cap="none" spc="0" normalizeH="0" baseline="0" noProof="0" dirty="0">
              <a:ln>
                <a:noFill/>
              </a:ln>
              <a:solidFill>
                <a:srgbClr val="BDC1C6"/>
              </a:solidFill>
              <a:effectLst/>
              <a:uLnTx/>
              <a:uFillTx/>
              <a:ea typeface="+mn-ea"/>
              <a:cs typeface="+mn-cs"/>
            </a:endParaRPr>
          </a:p>
        </p:txBody>
      </p:sp>
      <p:pic>
        <p:nvPicPr>
          <p:cNvPr id="57" name="Picture 56">
            <a:extLst>
              <a:ext uri="{FF2B5EF4-FFF2-40B4-BE49-F238E27FC236}">
                <a16:creationId xmlns:a16="http://schemas.microsoft.com/office/drawing/2014/main" id="{44D2CC49-10AF-9A0E-2FBC-4E50D50C1918}"/>
              </a:ext>
            </a:extLst>
          </p:cNvPr>
          <p:cNvPicPr>
            <a:picLocks noChangeAspect="1"/>
          </p:cNvPicPr>
          <p:nvPr/>
        </p:nvPicPr>
        <p:blipFill>
          <a:blip r:embed="rId11"/>
          <a:stretch>
            <a:fillRect/>
          </a:stretch>
        </p:blipFill>
        <p:spPr>
          <a:xfrm>
            <a:off x="8161929" y="4209161"/>
            <a:ext cx="2008800" cy="2008800"/>
          </a:xfrm>
          <a:prstGeom prst="roundRect">
            <a:avLst/>
          </a:prstGeom>
          <a:ln w="25400">
            <a:solidFill>
              <a:srgbClr val="FFFFFF"/>
            </a:solidFill>
          </a:ln>
        </p:spPr>
      </p:pic>
      <p:pic>
        <p:nvPicPr>
          <p:cNvPr id="58" name="Picture 57">
            <a:extLst>
              <a:ext uri="{FF2B5EF4-FFF2-40B4-BE49-F238E27FC236}">
                <a16:creationId xmlns:a16="http://schemas.microsoft.com/office/drawing/2014/main" id="{6464A3F4-A572-7DBF-AA8C-5E342B284A47}"/>
              </a:ext>
            </a:extLst>
          </p:cNvPr>
          <p:cNvPicPr>
            <a:picLocks noChangeAspect="1"/>
          </p:cNvPicPr>
          <p:nvPr/>
        </p:nvPicPr>
        <p:blipFill>
          <a:blip r:embed="rId12"/>
          <a:stretch>
            <a:fillRect/>
          </a:stretch>
        </p:blipFill>
        <p:spPr>
          <a:xfrm>
            <a:off x="10511237" y="4185768"/>
            <a:ext cx="2008800" cy="2008800"/>
          </a:xfrm>
          <a:prstGeom prst="roundRect">
            <a:avLst/>
          </a:prstGeom>
          <a:ln w="25400">
            <a:solidFill>
              <a:srgbClr val="FFFFFF"/>
            </a:solidFill>
          </a:ln>
        </p:spPr>
      </p:pic>
      <p:cxnSp>
        <p:nvCxnSpPr>
          <p:cNvPr id="59" name="Straight Connector 58">
            <a:extLst>
              <a:ext uri="{FF2B5EF4-FFF2-40B4-BE49-F238E27FC236}">
                <a16:creationId xmlns:a16="http://schemas.microsoft.com/office/drawing/2014/main" id="{239099AD-E693-AC34-C396-626C2BE3F298}"/>
              </a:ext>
            </a:extLst>
          </p:cNvPr>
          <p:cNvCxnSpPr>
            <a:cxnSpLocks/>
          </p:cNvCxnSpPr>
          <p:nvPr/>
        </p:nvCxnSpPr>
        <p:spPr>
          <a:xfrm>
            <a:off x="706" y="656039"/>
            <a:ext cx="3170006" cy="0"/>
          </a:xfrm>
          <a:prstGeom prst="line">
            <a:avLst/>
          </a:prstGeom>
          <a:noFill/>
          <a:ln w="19050" cap="flat" cmpd="sng" algn="ctr">
            <a:solidFill>
              <a:srgbClr val="FFFFFF"/>
            </a:solidFill>
            <a:prstDash val="solid"/>
          </a:ln>
          <a:effectLst/>
        </p:spPr>
      </p:cxnSp>
      <p:pic>
        <p:nvPicPr>
          <p:cNvPr id="3" name="Picture 2">
            <a:extLst>
              <a:ext uri="{FF2B5EF4-FFF2-40B4-BE49-F238E27FC236}">
                <a16:creationId xmlns:a16="http://schemas.microsoft.com/office/drawing/2014/main" id="{C7298A09-B7D2-B192-70D9-6F9D427A7F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363" y="6963222"/>
            <a:ext cx="1666557" cy="364041"/>
          </a:xfrm>
          <a:prstGeom prst="rect">
            <a:avLst/>
          </a:prstGeom>
        </p:spPr>
      </p:pic>
    </p:spTree>
    <p:extLst>
      <p:ext uri="{BB962C8B-B14F-4D97-AF65-F5344CB8AC3E}">
        <p14:creationId xmlns:p14="http://schemas.microsoft.com/office/powerpoint/2010/main" val="3196508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4.xml><?xml version="1.0" encoding="utf-8"?>
<a:theme xmlns:a="http://schemas.openxmlformats.org/drawingml/2006/main" name="1_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5.xml><?xml version="1.0" encoding="utf-8"?>
<a:theme xmlns:a="http://schemas.openxmlformats.org/drawingml/2006/main" name="1_EXTRA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C9FD65CF-771B-485A-85FD-E946D489AD66}"/>
    </a:ext>
  </a:extLst>
</a:theme>
</file>

<file path=ppt/theme/theme6.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7.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1936</Words>
  <Application>Microsoft Office PowerPoint</Application>
  <PresentationFormat>Custom</PresentationFormat>
  <Paragraphs>356</Paragraphs>
  <Slides>21</Slides>
  <Notes>12</Notes>
  <HiddenSlides>0</HiddenSlides>
  <MMClips>1</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21</vt:i4>
      </vt:variant>
    </vt:vector>
  </HeadingPairs>
  <TitlesOfParts>
    <vt:vector size="35" baseType="lpstr">
      <vt:lpstr>Aptos</vt:lpstr>
      <vt:lpstr>Arial</vt:lpstr>
      <vt:lpstr>Calibri</vt:lpstr>
      <vt:lpstr>Century Gothic</vt:lpstr>
      <vt:lpstr>Helvetica</vt:lpstr>
      <vt:lpstr>Impact</vt:lpstr>
      <vt:lpstr>Wingdings</vt:lpstr>
      <vt:lpstr>INTRO SLIDES</vt:lpstr>
      <vt:lpstr>STATEMENT SLIDES</vt:lpstr>
      <vt:lpstr>COPY SLIDES</vt:lpstr>
      <vt:lpstr>1_THANK YOU SLIDES</vt:lpstr>
      <vt:lpstr>1_EXTRA SLIDES</vt:lpstr>
      <vt:lpstr>2_STATEMENT SLIDES</vt:lpstr>
      <vt:lpstr>think-cell Slide</vt:lpstr>
      <vt:lpstr>PowerPoint Presentation</vt:lpstr>
      <vt:lpstr>PowerPoint Presentation</vt:lpstr>
      <vt:lpstr>CINEMA IS THE BEST PLACE FOR BESPOKE CONTENT​</vt:lpstr>
      <vt:lpstr>PowerPoint Presentation</vt:lpstr>
      <vt:lpstr>THE CURRENT LANDSCAPE</vt:lpstr>
      <vt:lpstr>FROM BARBIE TO SWIFTIES, GIRLS DEFIED GRAVITY IN cinema 2023/4</vt:lpstr>
      <vt:lpstr>And 2025 has a host of iconic female leads to celebrate</vt:lpstr>
      <vt:lpstr>women are showing up to support these female led titles </vt:lpstr>
      <vt:lpstr>Big Screen Beauty</vt:lpstr>
      <vt:lpstr>PowerPoint Presentation</vt:lpstr>
      <vt:lpstr>GENRE SPONSORSHIP</vt:lpstr>
      <vt:lpstr>Making your partnership budget work even harder</vt:lpstr>
      <vt:lpstr>THE DCM AD REEL </vt:lpstr>
      <vt:lpstr>BIGGEST FEMALE LEADS IN 2025 INCLUDE…</vt:lpstr>
      <vt:lpstr>AND SMALLER TITLES THAT ARE PERFECT to hit your BULLSEYE AUDIENCE…</vt:lpstr>
      <vt:lpstr>PowerPoint Presentation</vt:lpstr>
      <vt:lpstr>Titles with strong female leads…</vt:lpstr>
      <vt:lpstr>International women’s day event</vt:lpstr>
      <vt:lpstr>PowerPoint Presentation</vt:lpstr>
      <vt:lpstr>PowerPoint Presentation</vt:lpstr>
      <vt:lpstr>DCM IDENT TAKEOVER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2016-12-08T16:13:43Z</dcterms:created>
  <dcterms:modified xsi:type="dcterms:W3CDTF">2025-01-08T21:08:24Z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