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253737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203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JM1U-Whb-P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hlinkClick r:id="rId2"/>
            <a:extLst>
              <a:ext uri="{FF2B5EF4-FFF2-40B4-BE49-F238E27FC236}">
                <a16:creationId xmlns:a16="http://schemas.microsoft.com/office/drawing/2014/main" id="{93EC1C37-0C30-484A-B7F5-DE9C5D2EFE51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9" r="16199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11 February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Kenneth Branagh, Gal </a:t>
            </a:r>
            <a:r>
              <a:rPr lang="en-US" dirty="0" err="1">
                <a:solidFill>
                  <a:schemeClr val="accent6"/>
                </a:solidFill>
              </a:rPr>
              <a:t>Gadot</a:t>
            </a:r>
            <a:r>
              <a:rPr lang="en-US" dirty="0">
                <a:solidFill>
                  <a:schemeClr val="accent6"/>
                </a:solidFill>
              </a:rPr>
              <a:t>, </a:t>
            </a:r>
            <a:r>
              <a:rPr lang="en-US" dirty="0" err="1">
                <a:solidFill>
                  <a:schemeClr val="accent6"/>
                </a:solidFill>
              </a:rPr>
              <a:t>Armie</a:t>
            </a:r>
            <a:r>
              <a:rPr lang="en-US" dirty="0">
                <a:solidFill>
                  <a:schemeClr val="accent6"/>
                </a:solidFill>
              </a:rPr>
              <a:t> Hammer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Kenneth Branagh (</a:t>
            </a:r>
            <a:r>
              <a:rPr lang="en-US" i="1" dirty="0">
                <a:solidFill>
                  <a:schemeClr val="accent6"/>
                </a:solidFill>
              </a:rPr>
              <a:t>Artemis Fowl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Murder on the Orient Express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Murder on the Orient Express </a:t>
            </a:r>
            <a:r>
              <a:rPr lang="en-US" dirty="0">
                <a:solidFill>
                  <a:schemeClr val="accent6"/>
                </a:solidFill>
              </a:rPr>
              <a:t>grossed £24 million at the UK box office.</a:t>
            </a:r>
            <a:endParaRPr lang="en-US" i="1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ABC1 Adults Index: 144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1.5m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GB" b="0" dirty="0"/>
              <a:t>While on vacation on the Nile, </a:t>
            </a:r>
            <a:r>
              <a:rPr lang="en-GB" b="0" dirty="0" err="1"/>
              <a:t>Hercule</a:t>
            </a:r>
            <a:r>
              <a:rPr lang="en-GB" b="0" dirty="0"/>
              <a:t> Poirot must investigate the murder of a young heiress.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000" y="270000"/>
            <a:ext cx="12413343" cy="297159"/>
          </a:xfrm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Death on the Nile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Hercule</a:t>
            </a:r>
            <a:r>
              <a:rPr lang="en-US" dirty="0"/>
              <a:t> Poirot returns!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9275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90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Death on the Nile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Q1 2022</dc:title>
  <dc:creator/>
  <dc:description>Death on the Nile</dc:description>
  <cp:lastModifiedBy/>
  <cp:revision>1</cp:revision>
  <dcterms:created xsi:type="dcterms:W3CDTF">2019-03-25T11:13:20Z</dcterms:created>
  <dcterms:modified xsi:type="dcterms:W3CDTF">2022-01-19T16:59:23Z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Q1 2022</vt:lpwstr>
  </property>
  <property fmtid="{D5CDD505-2E9C-101B-9397-08002B2CF9AE}" pid="4" name="SlideDescription">
    <vt:lpwstr>Death on the Nile</vt:lpwstr>
  </property>
</Properties>
</file>