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13611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38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VJamVNlQMOY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90E69FFA-46A6-4C2A-A3C3-392CD838DD23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5" r="16205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20 May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Dwayne Johnson, Kevin Hart, Keanu Reeves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Jared Stern, Sam Levine (Directorial Debut)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The LEGO Batman Movie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An incredible cast of stars lend their voices to this new animation from the artists who previously worked on </a:t>
            </a:r>
            <a:r>
              <a:rPr lang="en-US" i="1" dirty="0">
                <a:solidFill>
                  <a:schemeClr val="accent6"/>
                </a:solidFill>
              </a:rPr>
              <a:t>The LEGO Batman Movie</a:t>
            </a:r>
            <a:r>
              <a:rPr lang="en-US" dirty="0">
                <a:solidFill>
                  <a:schemeClr val="accent6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7-15 Kids Index: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1.1m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0" dirty="0"/>
              <a:t>Superman’s dog teams up with a flying cat to stop crime while Superman is on vacation.</a:t>
            </a: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DC League of Super-pets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859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96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DC League of Super-pets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 2022</dc:title>
  <dc:creator/>
  <dc:description>DC League of Super-pets</dc:description>
  <cp:lastModifiedBy/>
  <cp:revision>1</cp:revision>
  <dcterms:created xsi:type="dcterms:W3CDTF">2019-03-25T11:13:20Z</dcterms:created>
  <dcterms:modified xsi:type="dcterms:W3CDTF">2022-01-19T16:57:26Z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Q2 2022</vt:lpwstr>
  </property>
  <property fmtid="{D5CDD505-2E9C-101B-9397-08002B2CF9AE}" pid="4" name="SlideDescription">
    <vt:lpwstr>DC League of Super-pets</vt:lpwstr>
  </property>
</Properties>
</file>