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10080625" cy="7561263"/>
  <p:notesSz cx="6858000" cy="9144000"/>
  <p:custDataLst>
    <p:tags r:id="rId6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>
          <p15:clr>
            <a:srgbClr val="A4A3A4"/>
          </p15:clr>
        </p15:guide>
        <p15:guide id="2" orient="horz" pos="4624">
          <p15:clr>
            <a:srgbClr val="A4A3A4"/>
          </p15:clr>
        </p15:guide>
        <p15:guide id="3" orient="horz" pos="1513">
          <p15:clr>
            <a:srgbClr val="A4A3A4"/>
          </p15:clr>
        </p15:guide>
        <p15:guide id="4" orient="horz" pos="1220">
          <p15:clr>
            <a:srgbClr val="A4A3A4"/>
          </p15:clr>
        </p15:guide>
        <p15:guide id="5" orient="horz" pos="879">
          <p15:clr>
            <a:srgbClr val="A4A3A4"/>
          </p15:clr>
        </p15:guide>
        <p15:guide id="6" orient="horz" pos="1154">
          <p15:clr>
            <a:srgbClr val="A4A3A4"/>
          </p15:clr>
        </p15:guide>
        <p15:guide id="7" orient="horz" pos="1860">
          <p15:clr>
            <a:srgbClr val="A4A3A4"/>
          </p15:clr>
        </p15:guide>
        <p15:guide id="8" orient="horz" pos="1919">
          <p15:clr>
            <a:srgbClr val="A4A3A4"/>
          </p15:clr>
        </p15:guide>
        <p15:guide id="9" orient="horz" pos="2613">
          <p15:clr>
            <a:srgbClr val="A4A3A4"/>
          </p15:clr>
        </p15:guide>
        <p15:guide id="10" orient="horz" pos="2899">
          <p15:clr>
            <a:srgbClr val="A4A3A4"/>
          </p15:clr>
        </p15:guide>
        <p15:guide id="11" orient="horz" pos="3243">
          <p15:clr>
            <a:srgbClr val="A4A3A4"/>
          </p15:clr>
        </p15:guide>
        <p15:guide id="12" orient="horz" pos="3675">
          <p15:clr>
            <a:srgbClr val="A4A3A4"/>
          </p15:clr>
        </p15:guide>
        <p15:guide id="13" orient="horz" pos="4285">
          <p15:clr>
            <a:srgbClr val="A4A3A4"/>
          </p15:clr>
        </p15:guide>
        <p15:guide id="14" orient="horz" pos="3316">
          <p15:clr>
            <a:srgbClr val="A4A3A4"/>
          </p15:clr>
        </p15:guide>
        <p15:guide id="15" orient="horz" pos="3588">
          <p15:clr>
            <a:srgbClr val="A4A3A4"/>
          </p15:clr>
        </p15:guide>
        <p15:guide id="16" orient="horz" pos="4008">
          <p15:clr>
            <a:srgbClr val="A4A3A4"/>
          </p15:clr>
        </p15:guide>
        <p15:guide id="17" orient="horz" pos="4357">
          <p15:clr>
            <a:srgbClr val="A4A3A4"/>
          </p15:clr>
        </p15:guide>
        <p15:guide id="18" orient="horz" pos="3937">
          <p15:clr>
            <a:srgbClr val="A4A3A4"/>
          </p15:clr>
        </p15:guide>
        <p15:guide id="19" orient="horz" pos="2962">
          <p15:clr>
            <a:srgbClr val="A4A3A4"/>
          </p15:clr>
        </p15:guide>
        <p15:guide id="20" orient="horz" pos="2547">
          <p15:clr>
            <a:srgbClr val="A4A3A4"/>
          </p15:clr>
        </p15:guide>
        <p15:guide id="21" orient="horz" pos="2265">
          <p15:clr>
            <a:srgbClr val="A4A3A4"/>
          </p15:clr>
        </p15:guide>
        <p15:guide id="22" orient="horz" pos="2201">
          <p15:clr>
            <a:srgbClr val="A4A3A4"/>
          </p15:clr>
        </p15:guide>
        <p15:guide id="23" orient="horz" pos="183">
          <p15:clr>
            <a:srgbClr val="A4A3A4"/>
          </p15:clr>
        </p15:guide>
        <p15:guide id="24" orient="horz" pos="467">
          <p15:clr>
            <a:srgbClr val="A4A3A4"/>
          </p15:clr>
        </p15:guide>
        <p15:guide id="25" orient="horz" pos="525">
          <p15:clr>
            <a:srgbClr val="A4A3A4"/>
          </p15:clr>
        </p15:guide>
        <p15:guide id="26" orient="horz" pos="807">
          <p15:clr>
            <a:srgbClr val="A4A3A4"/>
          </p15:clr>
        </p15:guide>
        <p15:guide id="27" pos="180">
          <p15:clr>
            <a:srgbClr val="A4A3A4"/>
          </p15:clr>
        </p15:guide>
        <p15:guide id="28" pos="3217">
          <p15:clr>
            <a:srgbClr val="A4A3A4"/>
          </p15:clr>
        </p15:guide>
        <p15:guide id="29" pos="625">
          <p15:clr>
            <a:srgbClr val="A4A3A4"/>
          </p15:clr>
        </p15:guide>
        <p15:guide id="30" pos="689">
          <p15:clr>
            <a:srgbClr val="A4A3A4"/>
          </p15:clr>
        </p15:guide>
        <p15:guide id="31" pos="1121">
          <p15:clr>
            <a:srgbClr val="A4A3A4"/>
          </p15:clr>
        </p15:guide>
        <p15:guide id="32" pos="1196">
          <p15:clr>
            <a:srgbClr val="A4A3A4"/>
          </p15:clr>
        </p15:guide>
        <p15:guide id="33" pos="1629">
          <p15:clr>
            <a:srgbClr val="A4A3A4"/>
          </p15:clr>
        </p15:guide>
        <p15:guide id="34" pos="1705">
          <p15:clr>
            <a:srgbClr val="A4A3A4"/>
          </p15:clr>
        </p15:guide>
        <p15:guide id="35" pos="2138">
          <p15:clr>
            <a:srgbClr val="A4A3A4"/>
          </p15:clr>
        </p15:guide>
        <p15:guide id="36" pos="2206">
          <p15:clr>
            <a:srgbClr val="A4A3A4"/>
          </p15:clr>
        </p15:guide>
        <p15:guide id="37" pos="2662">
          <p15:clr>
            <a:srgbClr val="A4A3A4"/>
          </p15:clr>
        </p15:guide>
        <p15:guide id="38" pos="2734">
          <p15:clr>
            <a:srgbClr val="A4A3A4"/>
          </p15:clr>
        </p15:guide>
        <p15:guide id="39" pos="3146">
          <p15:clr>
            <a:srgbClr val="A4A3A4"/>
          </p15:clr>
        </p15:guide>
        <p15:guide id="40" pos="3635">
          <p15:clr>
            <a:srgbClr val="A4A3A4"/>
          </p15:clr>
        </p15:guide>
        <p15:guide id="41" pos="3711">
          <p15:clr>
            <a:srgbClr val="A4A3A4"/>
          </p15:clr>
        </p15:guide>
        <p15:guide id="42" pos="4150">
          <p15:clr>
            <a:srgbClr val="A4A3A4"/>
          </p15:clr>
        </p15:guide>
        <p15:guide id="43" pos="4226">
          <p15:clr>
            <a:srgbClr val="A4A3A4"/>
          </p15:clr>
        </p15:guide>
        <p15:guide id="44" pos="4653">
          <p15:clr>
            <a:srgbClr val="A4A3A4"/>
          </p15:clr>
        </p15:guide>
        <p15:guide id="45" pos="4735">
          <p15:clr>
            <a:srgbClr val="A4A3A4"/>
          </p15:clr>
        </p15:guide>
        <p15:guide id="46" pos="5164">
          <p15:clr>
            <a:srgbClr val="A4A3A4"/>
          </p15:clr>
        </p15:guide>
        <p15:guide id="47" pos="5242">
          <p15:clr>
            <a:srgbClr val="A4A3A4"/>
          </p15:clr>
        </p15:guide>
        <p15:guide id="48" pos="5675">
          <p15:clr>
            <a:srgbClr val="A4A3A4"/>
          </p15:clr>
        </p15:guide>
        <p15:guide id="49" pos="5743">
          <p15:clr>
            <a:srgbClr val="A4A3A4"/>
          </p15:clr>
        </p15:guide>
        <p15:guide id="50" pos="61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449"/>
    <a:srgbClr val="D02238"/>
    <a:srgbClr val="D12237"/>
    <a:srgbClr val="FFFFFF"/>
    <a:srgbClr val="DFDEDE"/>
    <a:srgbClr val="8A8A8D"/>
    <a:srgbClr val="F8F8F8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1" autoAdjust="0"/>
    <p:restoredTop sz="94584" autoAdjust="0"/>
  </p:normalViewPr>
  <p:slideViewPr>
    <p:cSldViewPr snapToGrid="0">
      <p:cViewPr varScale="1">
        <p:scale>
          <a:sx n="103" d="100"/>
          <a:sy n="103" d="100"/>
        </p:scale>
        <p:origin x="558" y="102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88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180"/>
        <p:guide pos="3217"/>
        <p:guide pos="625"/>
        <p:guide pos="689"/>
        <p:guide pos="1121"/>
        <p:guide pos="1196"/>
        <p:guide pos="1629"/>
        <p:guide pos="1705"/>
        <p:guide pos="2138"/>
        <p:guide pos="2206"/>
        <p:guide pos="2662"/>
        <p:guide pos="2734"/>
        <p:guide pos="3146"/>
        <p:guide pos="3635"/>
        <p:guide pos="3711"/>
        <p:guide pos="4150"/>
        <p:guide pos="4226"/>
        <p:guide pos="4653"/>
        <p:guide pos="4735"/>
        <p:guide pos="5164"/>
        <p:guide pos="5242"/>
        <p:guide pos="5675"/>
        <p:guide pos="5743"/>
        <p:guide pos="61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79" d="100"/>
          <a:sy n="79" d="100"/>
        </p:scale>
        <p:origin x="31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41D12-1BA0-4D16-B253-39E4DA7AD69F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20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19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2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3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4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5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6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7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8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9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1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0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1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3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2.bin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3.bin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5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4.bin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6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5.bin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7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6.bin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8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7.bin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9.xml"/><Relationship Id="rId1" Type="http://schemas.openxmlformats.org/officeDocument/2006/relationships/vmlDrawing" Target="../drawings/vmlDrawing3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8.bin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0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9.bin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1.xml"/><Relationship Id="rId1" Type="http://schemas.openxmlformats.org/officeDocument/2006/relationships/vmlDrawing" Target="../drawings/vmlDrawing4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0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vmlDrawing" Target="../drawings/vmlDrawing4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1.bin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2.bin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vmlDrawing" Target="../drawings/vmlDrawing4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3.bin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4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5.bin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7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6.bin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8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7.bin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vmlDrawing" Target="../drawings/vmlDrawing4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8.bin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0.xml"/><Relationship Id="rId1" Type="http://schemas.openxmlformats.org/officeDocument/2006/relationships/vmlDrawing" Target="../drawings/vmlDrawing4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9.bin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1.xml"/><Relationship Id="rId1" Type="http://schemas.openxmlformats.org/officeDocument/2006/relationships/vmlDrawing" Target="../drawings/vmlDrawing5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0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vmlDrawing" Target="../drawings/vmlDrawing5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1.bin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3.xml"/><Relationship Id="rId1" Type="http://schemas.openxmlformats.org/officeDocument/2006/relationships/vmlDrawing" Target="../drawings/vmlDrawing5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2.bin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4.xml"/><Relationship Id="rId1" Type="http://schemas.openxmlformats.org/officeDocument/2006/relationships/vmlDrawing" Target="../drawings/vmlDrawing5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3.bin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5.xml"/><Relationship Id="rId1" Type="http://schemas.openxmlformats.org/officeDocument/2006/relationships/vmlDrawing" Target="../drawings/vmlDrawing5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4.bin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vmlDrawing" Target="../drawings/vmlDrawing5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5.bin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7.xml"/><Relationship Id="rId1" Type="http://schemas.openxmlformats.org/officeDocument/2006/relationships/vmlDrawing" Target="../drawings/vmlDrawing5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6.bin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8.xml"/><Relationship Id="rId1" Type="http://schemas.openxmlformats.org/officeDocument/2006/relationships/vmlDrawing" Target="../drawings/vmlDrawing5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7.bin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9.xml"/><Relationship Id="rId1" Type="http://schemas.openxmlformats.org/officeDocument/2006/relationships/vmlDrawing" Target="../drawings/vmlDrawing5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8.bin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0.xml"/><Relationship Id="rId1" Type="http://schemas.openxmlformats.org/officeDocument/2006/relationships/vmlDrawing" Target="../drawings/vmlDrawing5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9.bin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1.xml"/><Relationship Id="rId1" Type="http://schemas.openxmlformats.org/officeDocument/2006/relationships/vmlDrawing" Target="../drawings/vmlDrawing6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0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2.xml"/><Relationship Id="rId1" Type="http://schemas.openxmlformats.org/officeDocument/2006/relationships/vmlDrawing" Target="../drawings/vmlDrawing6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1.bin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vmlDrawing" Target="../drawings/vmlDrawing6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2.bin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4.xml"/><Relationship Id="rId1" Type="http://schemas.openxmlformats.org/officeDocument/2006/relationships/vmlDrawing" Target="../drawings/vmlDrawing6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3.bin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5.xml"/><Relationship Id="rId1" Type="http://schemas.openxmlformats.org/officeDocument/2006/relationships/vmlDrawing" Target="../drawings/vmlDrawing6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4.bin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6.xml"/><Relationship Id="rId1" Type="http://schemas.openxmlformats.org/officeDocument/2006/relationships/vmlDrawing" Target="../drawings/vmlDrawing6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5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8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44463" y="5102473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 baseline="0"/>
            </a:lvl1pPr>
          </a:lstStyle>
          <a:p>
            <a:r>
              <a:rPr lang="en-US" dirty="0"/>
              <a:t>Cover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1944" y="5789963"/>
            <a:ext cx="9227550" cy="455176"/>
          </a:xfrm>
        </p:spPr>
        <p:txBody>
          <a:bodyPr/>
          <a:lstStyle>
            <a:lvl1pPr marL="0" indent="0" algn="l">
              <a:lnSpc>
                <a:spcPts val="1500"/>
              </a:lnSpc>
              <a:buNone/>
              <a:defRPr sz="1400" b="1" i="0">
                <a:solidFill>
                  <a:schemeClr val="bg1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01 Date 0000 – Client</a:t>
            </a:r>
          </a:p>
          <a:p>
            <a:r>
              <a:rPr lang="en-US" dirty="0"/>
              <a:t>Subtitle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6"/>
          </p:nvPr>
        </p:nvSpPr>
        <p:spPr bwMode="gray">
          <a:xfrm>
            <a:off x="0" y="7"/>
            <a:ext cx="10080625" cy="45602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tIns="1440000" anchor="t"/>
          <a:lstStyle>
            <a:lvl1pPr algn="ctr"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9152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5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61935" y="5104691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SECTION PURPLE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9891" y="5799575"/>
            <a:ext cx="9227550" cy="455176"/>
          </a:xfrm>
        </p:spPr>
        <p:txBody>
          <a:bodyPr/>
          <a:lstStyle>
            <a:lvl1pPr marL="0" indent="0" algn="l">
              <a:lnSpc>
                <a:spcPts val="1400"/>
              </a:lnSpc>
              <a:buNone/>
              <a:defRPr sz="1400" b="1" i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ol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3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63031" y="5104691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SECTION COOL GREY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80987" y="5802738"/>
            <a:ext cx="9227550" cy="455176"/>
          </a:xfrm>
        </p:spPr>
        <p:txBody>
          <a:bodyPr/>
          <a:lstStyle>
            <a:lvl1pPr marL="0" indent="0" algn="l">
              <a:lnSpc>
                <a:spcPts val="1400"/>
              </a:lnSpc>
              <a:buNone/>
              <a:defRPr sz="1400" b="1" i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0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ark Cool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61675" y="5104352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SECTION DARK COOL GREY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9631" y="5799575"/>
            <a:ext cx="9227550" cy="455176"/>
          </a:xfrm>
        </p:spPr>
        <p:txBody>
          <a:bodyPr/>
          <a:lstStyle>
            <a:lvl1pPr marL="0" indent="0" algn="l">
              <a:lnSpc>
                <a:spcPts val="1400"/>
              </a:lnSpc>
              <a:buNone/>
              <a:defRPr sz="1400" b="1" i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0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404920"/>
            <a:ext cx="7915275" cy="4291030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</p:spTree>
    <p:extLst>
      <p:ext uri="{BB962C8B-B14F-4D97-AF65-F5344CB8AC3E}">
        <p14:creationId xmlns:p14="http://schemas.microsoft.com/office/powerpoint/2010/main" val="197361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404920"/>
            <a:ext cx="7915276" cy="4291030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6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Dark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86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404920"/>
            <a:ext cx="7915275" cy="4291030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Fuch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62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395412"/>
            <a:ext cx="7915275" cy="4300537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Dark Fuch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8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395414"/>
            <a:ext cx="7915275" cy="4300536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Dark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42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404920"/>
            <a:ext cx="7915276" cy="4291030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Bright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6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395414"/>
            <a:ext cx="7915275" cy="4300536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17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44463" y="5102473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 baseline="0"/>
            </a:lvl1pPr>
          </a:lstStyle>
          <a:p>
            <a:r>
              <a:rPr lang="en-US" dirty="0"/>
              <a:t>Cover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1944" y="5789963"/>
            <a:ext cx="9227550" cy="455176"/>
          </a:xfrm>
        </p:spPr>
        <p:txBody>
          <a:bodyPr/>
          <a:lstStyle>
            <a:lvl1pPr marL="0" indent="0" algn="l">
              <a:lnSpc>
                <a:spcPts val="1500"/>
              </a:lnSpc>
              <a:buNone/>
              <a:defRPr sz="1400" b="1" i="0">
                <a:solidFill>
                  <a:schemeClr val="bg1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01 Date 0000 – Client</a:t>
            </a:r>
          </a:p>
          <a:p>
            <a:r>
              <a:rPr lang="en-US" dirty="0"/>
              <a:t>Subtitle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6"/>
          </p:nvPr>
        </p:nvSpPr>
        <p:spPr bwMode="gray">
          <a:xfrm>
            <a:off x="0" y="7"/>
            <a:ext cx="10080625" cy="4560250"/>
          </a:xfrm>
          <a:solidFill>
            <a:schemeClr val="accent5"/>
          </a:solidFill>
          <a:ln>
            <a:noFill/>
          </a:ln>
        </p:spPr>
        <p:txBody>
          <a:bodyPr tIns="1440000" anchor="t"/>
          <a:lstStyle>
            <a:lvl1pPr algn="ctr"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7348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Dark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5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395413"/>
            <a:ext cx="7915276" cy="4300537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Cool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6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7" y="1395413"/>
            <a:ext cx="7915276" cy="4300537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Dark Cool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30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 bwMode="gray">
          <a:xfrm>
            <a:off x="0" y="5"/>
            <a:ext cx="10080625" cy="68167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47522" name="Object 1" hidden="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61010" cy="17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93788" y="1395413"/>
            <a:ext cx="7915275" cy="4300537"/>
          </a:xfrm>
          <a:ln w="6350" cmpd="sng">
            <a:noFill/>
            <a:prstDash val="lgDash"/>
          </a:ln>
        </p:spPr>
        <p:txBody>
          <a:bodyPr anchor="ctr" anchorCtr="1"/>
          <a:lstStyle>
            <a:lvl1pPr algn="ctr">
              <a:lnSpc>
                <a:spcPts val="6600"/>
              </a:lnSpc>
              <a:buNone/>
              <a:defRPr sz="6600" b="0" cap="all" baseline="0">
                <a:solidFill>
                  <a:srgbClr val="000000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QOUTE OR STATEMENT DIT TENO AN UT AUGIAM, VERO ENISMODOLOR ETUM FEUGUER AESSI.</a:t>
            </a:r>
          </a:p>
        </p:txBody>
      </p:sp>
      <p:pic>
        <p:nvPicPr>
          <p:cNvPr id="8" name="Picture 7" descr="dcm_logo_from_powerpoint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8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0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5537" y="806395"/>
            <a:ext cx="9316338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8709" y="1371821"/>
            <a:ext cx="6193706" cy="21405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8709" y="1576698"/>
            <a:ext cx="6193706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69414" y="1905000"/>
            <a:ext cx="6318711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3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5537" y="806395"/>
            <a:ext cx="9316338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8709" y="1371821"/>
            <a:ext cx="6193706" cy="21405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8709" y="1576698"/>
            <a:ext cx="6193706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69414" y="1905000"/>
            <a:ext cx="6318711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410075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6705599"/>
            <a:ext cx="10080625" cy="154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 bwMode="gray">
          <a:xfrm>
            <a:off x="285750" y="1395413"/>
            <a:ext cx="9378950" cy="5405437"/>
          </a:xfrm>
          <a:solidFill>
            <a:schemeClr val="accent5">
              <a:lumMod val="60000"/>
              <a:lumOff val="40000"/>
            </a:schemeClr>
          </a:solidFill>
        </p:spPr>
        <p:txBody>
          <a:bodyPr tIns="72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2441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2997" y="80703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898650" y="2512932"/>
            <a:ext cx="6300950" cy="3106574"/>
          </a:xfrm>
          <a:ln w="6350" cmpd="sng">
            <a:solidFill>
              <a:schemeClr val="accent6"/>
            </a:solidFill>
            <a:prstDash val="lgDash"/>
          </a:ln>
        </p:spPr>
        <p:txBody>
          <a:bodyPr anchor="ctr" anchorCtr="1"/>
          <a:lstStyle>
            <a:lvl1pPr algn="ctr">
              <a:lnSpc>
                <a:spcPts val="2000"/>
              </a:lnSpc>
              <a:buNone/>
              <a:defRPr sz="1800" b="0" cap="none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Body copy </a:t>
            </a:r>
            <a:r>
              <a:rPr lang="en-GB" dirty="0" err="1"/>
              <a:t>Lobor</a:t>
            </a:r>
            <a:r>
              <a:rPr lang="en-GB" dirty="0"/>
              <a:t> sum </a:t>
            </a:r>
            <a:r>
              <a:rPr lang="en-GB" dirty="0" err="1"/>
              <a:t>iliquatue</a:t>
            </a:r>
            <a:r>
              <a:rPr lang="en-GB" dirty="0"/>
              <a:t> </a:t>
            </a:r>
            <a:r>
              <a:rPr lang="en-GB" dirty="0" err="1"/>
              <a:t>facilisi.Ute</a:t>
            </a:r>
            <a:r>
              <a:rPr lang="en-GB" dirty="0"/>
              <a:t> </a:t>
            </a:r>
            <a:r>
              <a:rPr lang="en-GB" dirty="0" err="1"/>
              <a:t>dolessim</a:t>
            </a:r>
            <a:r>
              <a:rPr lang="en-GB" dirty="0"/>
              <a:t> </a:t>
            </a:r>
            <a:r>
              <a:rPr lang="en-GB" dirty="0" err="1"/>
              <a:t>veliqui</a:t>
            </a:r>
            <a:r>
              <a:rPr lang="en-GB" dirty="0"/>
              <a:t> </a:t>
            </a:r>
            <a:r>
              <a:rPr lang="en-GB" dirty="0" err="1"/>
              <a:t>blam</a:t>
            </a:r>
            <a:r>
              <a:rPr lang="en-GB" dirty="0"/>
              <a:t> </a:t>
            </a:r>
            <a:r>
              <a:rPr lang="en-GB" dirty="0" err="1"/>
              <a:t>nosto</a:t>
            </a:r>
            <a:r>
              <a:rPr lang="en-GB" dirty="0"/>
              <a:t> </a:t>
            </a:r>
            <a:r>
              <a:rPr lang="en-GB" dirty="0" err="1"/>
              <a:t>essi</a:t>
            </a:r>
            <a:r>
              <a:rPr lang="en-GB" dirty="0"/>
              <a:t> tie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autpat</a:t>
            </a:r>
            <a:r>
              <a:rPr lang="en-GB" dirty="0"/>
              <a:t>.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lobore</a:t>
            </a:r>
            <a:r>
              <a:rPr lang="en-GB" dirty="0"/>
              <a:t> </a:t>
            </a:r>
            <a:r>
              <a:rPr lang="en-GB" dirty="0" err="1"/>
              <a:t>doluptatie</a:t>
            </a:r>
            <a:r>
              <a:rPr lang="en-GB" dirty="0"/>
              <a:t> et, con </a:t>
            </a:r>
            <a:r>
              <a:rPr lang="en-GB" dirty="0" err="1"/>
              <a:t>ulpute</a:t>
            </a:r>
            <a:r>
              <a:rPr lang="en-GB" dirty="0"/>
              <a:t> </a:t>
            </a:r>
            <a:r>
              <a:rPr lang="en-GB" dirty="0" err="1"/>
              <a:t>magnis</a:t>
            </a:r>
            <a:r>
              <a:rPr lang="en-GB" dirty="0"/>
              <a:t> </a:t>
            </a:r>
            <a:r>
              <a:rPr lang="en-GB" dirty="0" err="1"/>
              <a:t>amconse</a:t>
            </a:r>
            <a:r>
              <a:rPr lang="en-GB" dirty="0"/>
              <a:t> </a:t>
            </a:r>
            <a:r>
              <a:rPr lang="en-GB" dirty="0" err="1"/>
              <a:t>quisim</a:t>
            </a:r>
            <a:r>
              <a:rPr lang="en-GB" dirty="0"/>
              <a:t> </a:t>
            </a:r>
            <a:r>
              <a:rPr lang="en-GB" dirty="0" err="1"/>
              <a:t>quat</a:t>
            </a:r>
            <a:r>
              <a:rPr lang="en-GB" dirty="0"/>
              <a:t>, </a:t>
            </a:r>
            <a:r>
              <a:rPr lang="en-GB" dirty="0" err="1"/>
              <a:t>suscilla</a:t>
            </a:r>
            <a:r>
              <a:rPr lang="en-GB" dirty="0"/>
              <a:t> </a:t>
            </a:r>
            <a:r>
              <a:rPr lang="en-GB" dirty="0" err="1"/>
              <a:t>facilis</a:t>
            </a:r>
            <a:r>
              <a:rPr lang="en-GB" dirty="0"/>
              <a:t> </a:t>
            </a:r>
            <a:r>
              <a:rPr lang="en-GB" dirty="0" err="1"/>
              <a:t>nonsect</a:t>
            </a:r>
            <a:r>
              <a:rPr lang="en-GB" dirty="0"/>
              <a:t> </a:t>
            </a:r>
            <a:r>
              <a:rPr lang="en-GB" dirty="0" err="1"/>
              <a:t>etueriusto</a:t>
            </a:r>
            <a:r>
              <a:rPr lang="en-GB" dirty="0"/>
              <a:t> </a:t>
            </a:r>
            <a:r>
              <a:rPr lang="en-GB" dirty="0" err="1"/>
              <a:t>doloreet</a:t>
            </a:r>
            <a:r>
              <a:rPr lang="en-GB" dirty="0"/>
              <a:t> </a:t>
            </a:r>
            <a:r>
              <a:rPr lang="en-GB" dirty="0" err="1"/>
              <a:t>alisit</a:t>
            </a:r>
            <a:r>
              <a:rPr lang="en-GB" dirty="0"/>
              <a:t> </a:t>
            </a:r>
            <a:r>
              <a:rPr lang="en-GB" dirty="0" err="1"/>
              <a:t>autpat</a:t>
            </a:r>
            <a:r>
              <a:rPr lang="en-GB" dirty="0"/>
              <a:t>.</a:t>
            </a:r>
          </a:p>
          <a:p>
            <a:pPr lvl="0"/>
            <a:endParaRPr lang="en-GB" dirty="0"/>
          </a:p>
          <a:p>
            <a:pPr lvl="0"/>
            <a:r>
              <a:rPr lang="en-GB" dirty="0" err="1"/>
              <a:t>uismodo</a:t>
            </a:r>
            <a:r>
              <a:rPr lang="en-GB" dirty="0"/>
              <a:t> dip el in </a:t>
            </a:r>
            <a:r>
              <a:rPr lang="en-GB" dirty="0" err="1"/>
              <a:t>exer</a:t>
            </a:r>
            <a:r>
              <a:rPr lang="en-GB" dirty="0"/>
              <a:t> </a:t>
            </a:r>
            <a:r>
              <a:rPr lang="en-GB" dirty="0" err="1"/>
              <a:t>irit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irit</a:t>
            </a:r>
            <a:r>
              <a:rPr lang="en-GB" dirty="0"/>
              <a:t> </a:t>
            </a:r>
            <a:r>
              <a:rPr lang="en-GB" dirty="0" err="1"/>
              <a:t>exeros</a:t>
            </a:r>
            <a:r>
              <a:rPr lang="en-GB" dirty="0"/>
              <a:t> </a:t>
            </a:r>
            <a:r>
              <a:rPr lang="en-GB" dirty="0" err="1"/>
              <a:t>nulputem</a:t>
            </a:r>
            <a:r>
              <a:rPr lang="en-GB" dirty="0"/>
              <a:t> </a:t>
            </a:r>
            <a:r>
              <a:rPr lang="en-GB" dirty="0" err="1"/>
              <a:t>iustrud</a:t>
            </a:r>
            <a:r>
              <a:rPr lang="en-GB" dirty="0"/>
              <a:t> do corer </a:t>
            </a:r>
            <a:r>
              <a:rPr lang="en-GB" dirty="0" err="1"/>
              <a:t>ilismod</a:t>
            </a:r>
            <a:r>
              <a:rPr lang="en-GB" dirty="0"/>
              <a:t> </a:t>
            </a:r>
            <a:r>
              <a:rPr lang="en-GB" dirty="0" err="1"/>
              <a:t>eros</a:t>
            </a:r>
            <a:r>
              <a:rPr lang="en-GB" dirty="0"/>
              <a:t> dip </a:t>
            </a:r>
            <a:r>
              <a:rPr lang="en-GB" dirty="0" err="1"/>
              <a:t>essecte</a:t>
            </a:r>
            <a:r>
              <a:rPr lang="en-GB" dirty="0"/>
              <a:t> </a:t>
            </a:r>
            <a:r>
              <a:rPr lang="en-GB" dirty="0" err="1"/>
              <a:t>consequ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, </a:t>
            </a:r>
            <a:r>
              <a:rPr lang="en-GB" dirty="0" err="1"/>
              <a:t>dolenis</a:t>
            </a:r>
            <a:r>
              <a:rPr lang="en-GB" dirty="0"/>
              <a:t> </a:t>
            </a:r>
            <a:r>
              <a:rPr lang="en-GB" dirty="0" err="1"/>
              <a:t>nos</a:t>
            </a:r>
            <a:r>
              <a:rPr lang="en-GB" dirty="0"/>
              <a:t> </a:t>
            </a:r>
            <a:r>
              <a:rPr lang="en-GB" dirty="0" err="1"/>
              <a:t>adignim</a:t>
            </a:r>
            <a:r>
              <a:rPr lang="en-GB" dirty="0"/>
              <a:t> </a:t>
            </a:r>
            <a:r>
              <a:rPr lang="en-GB" dirty="0" err="1"/>
              <a:t>duis</a:t>
            </a:r>
            <a:r>
              <a:rPr lang="en-GB" dirty="0"/>
              <a:t> </a:t>
            </a:r>
            <a:r>
              <a:rPr lang="en-GB" dirty="0" err="1"/>
              <a:t>nos</a:t>
            </a:r>
            <a:r>
              <a:rPr lang="en-GB" dirty="0"/>
              <a:t> </a:t>
            </a:r>
            <a:r>
              <a:rPr lang="en-GB" dirty="0" err="1"/>
              <a:t>dolore</a:t>
            </a:r>
            <a:r>
              <a:rPr lang="en-GB" dirty="0"/>
              <a:t> </a:t>
            </a:r>
            <a:r>
              <a:rPr lang="en-GB" dirty="0" err="1"/>
              <a:t>doloreet</a:t>
            </a:r>
            <a:r>
              <a:rPr lang="en-GB" dirty="0"/>
              <a:t> </a:t>
            </a:r>
            <a:r>
              <a:rPr lang="en-GB" dirty="0" err="1"/>
              <a:t>conum</a:t>
            </a:r>
            <a:r>
              <a:rPr lang="en-GB" dirty="0"/>
              <a:t> </a:t>
            </a:r>
            <a:r>
              <a:rPr lang="en-GB" dirty="0" err="1"/>
              <a:t>dolorem</a:t>
            </a:r>
            <a:r>
              <a:rPr lang="en-GB" dirty="0"/>
              <a:t> </a:t>
            </a:r>
            <a:r>
              <a:rPr lang="en-GB" dirty="0" err="1"/>
              <a:t>vullut</a:t>
            </a:r>
            <a:r>
              <a:rPr lang="en-GB" dirty="0"/>
              <a:t> </a:t>
            </a:r>
            <a:r>
              <a:rPr lang="en-GB" dirty="0" err="1"/>
              <a:t>vercill</a:t>
            </a:r>
            <a:r>
              <a:rPr lang="en-GB" dirty="0"/>
              <a:t> </a:t>
            </a:r>
            <a:r>
              <a:rPr lang="en-GB" dirty="0" err="1"/>
              <a:t>utatet</a:t>
            </a:r>
            <a:r>
              <a:rPr lang="en-GB" dirty="0"/>
              <a:t>. XX% Reference copy </a:t>
            </a:r>
            <a:r>
              <a:rPr lang="en-GB" dirty="0" err="1"/>
              <a:t>lobor</a:t>
            </a:r>
            <a:r>
              <a:rPr lang="en-GB" dirty="0"/>
              <a:t> sum </a:t>
            </a:r>
            <a:r>
              <a:rPr lang="en-GB" dirty="0" err="1"/>
              <a:t>iliquatue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r>
              <a:rPr lang="en-GB" dirty="0"/>
              <a:t>.</a:t>
            </a:r>
          </a:p>
        </p:txBody>
      </p:sp>
      <p:cxnSp>
        <p:nvCxnSpPr>
          <p:cNvPr id="12" name="Straight Connector 11"/>
          <p:cNvCxnSpPr/>
          <p:nvPr userDrawn="1"/>
        </p:nvCxnSpPr>
        <p:spPr bwMode="gray">
          <a:xfrm>
            <a:off x="0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07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3440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4902" y="80703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82519" y="1372456"/>
            <a:ext cx="6193706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82519" y="1577333"/>
            <a:ext cx="6193706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82" y="1902928"/>
            <a:ext cx="3925682" cy="421827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8" hasCustomPrompt="1"/>
          </p:nvPr>
        </p:nvSpPr>
        <p:spPr bwMode="gray">
          <a:xfrm>
            <a:off x="5085647" y="1902928"/>
            <a:ext cx="3923416" cy="421827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396887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3440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8712" y="80703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8709" y="1364836"/>
            <a:ext cx="6193706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8709" y="1569713"/>
            <a:ext cx="6193706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66700" y="2465456"/>
            <a:ext cx="6321425" cy="3784532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63536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onten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6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3440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8712" y="80703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8709" y="1364836"/>
            <a:ext cx="6193706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8709" y="1569713"/>
            <a:ext cx="6193706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66700" y="2465456"/>
            <a:ext cx="6321425" cy="3784532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242785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4346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67541" y="2461174"/>
            <a:ext cx="3928221" cy="3788814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1887" y="80322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59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81884" y="1362296"/>
            <a:ext cx="6193706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81884" y="1567173"/>
            <a:ext cx="6193706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8" hasCustomPrompt="1"/>
          </p:nvPr>
        </p:nvSpPr>
        <p:spPr bwMode="gray">
          <a:xfrm>
            <a:off x="5082153" y="2468629"/>
            <a:ext cx="3926909" cy="3781359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148638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74395" y="5103813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6"/>
          </p:nvPr>
        </p:nvSpPr>
        <p:spPr bwMode="gray">
          <a:xfrm>
            <a:off x="0" y="7"/>
            <a:ext cx="10080625" cy="4560250"/>
          </a:xfrm>
          <a:solidFill>
            <a:schemeClr val="accent5"/>
          </a:solidFill>
          <a:ln>
            <a:noFill/>
          </a:ln>
        </p:spPr>
        <p:txBody>
          <a:bodyPr tIns="1440000" anchor="t" anchorCtr="0"/>
          <a:lstStyle>
            <a:lvl1pPr algn="ctr"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0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4346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5537" y="80703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59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5535" y="1374361"/>
            <a:ext cx="3026990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5535" y="1579238"/>
            <a:ext cx="3026990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3489108" y="1374361"/>
            <a:ext cx="3026990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489108" y="1579238"/>
            <a:ext cx="3026990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6692137" y="1374361"/>
            <a:ext cx="3026990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6692137" y="1579238"/>
            <a:ext cx="3026990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6613" y="2458635"/>
            <a:ext cx="3099504" cy="354373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8" hasCustomPrompt="1"/>
          </p:nvPr>
        </p:nvSpPr>
        <p:spPr bwMode="gray">
          <a:xfrm>
            <a:off x="3482728" y="2459740"/>
            <a:ext cx="3092608" cy="354373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682222" y="2452723"/>
            <a:ext cx="3123765" cy="354373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41160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con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4346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2364" y="812745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59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2364" y="1368646"/>
            <a:ext cx="615586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2364" y="1583048"/>
            <a:ext cx="615586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679157" y="2467962"/>
            <a:ext cx="3126831" cy="1026126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6681200" y="3548039"/>
            <a:ext cx="3126831" cy="1054123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898650" y="2458714"/>
            <a:ext cx="3095626" cy="1035374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909594" y="3559767"/>
            <a:ext cx="3084682" cy="1042396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295002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allou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6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684868" y="2467962"/>
            <a:ext cx="3121119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6686912" y="3548040"/>
            <a:ext cx="3119076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871979" y="2463159"/>
            <a:ext cx="3122295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883410" y="3555957"/>
            <a:ext cx="3110865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1535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8712" y="805125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1092" y="1368646"/>
            <a:ext cx="615586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1092" y="1583048"/>
            <a:ext cx="615586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4989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co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5075598" y="3555676"/>
            <a:ext cx="2311040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bg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7489950" y="3557877"/>
            <a:ext cx="2316038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bg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263578" y="3557873"/>
            <a:ext cx="2322459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bg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2677929" y="3550866"/>
            <a:ext cx="2316345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bg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51535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80703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4902" y="1357942"/>
            <a:ext cx="615586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4902" y="1584953"/>
            <a:ext cx="615586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267534" y="2505076"/>
            <a:ext cx="1512053" cy="790574"/>
          </a:xfrm>
          <a:prstGeom prst="wedgeRoundRectCallout">
            <a:avLst>
              <a:gd name="adj1" fmla="val 28808"/>
              <a:gd name="adj2" fmla="val 76430"/>
              <a:gd name="adj3" fmla="val 16667"/>
            </a:avLst>
          </a:prstGeom>
          <a:solidFill>
            <a:schemeClr val="bg2"/>
          </a:solidFill>
        </p:spPr>
        <p:txBody>
          <a:bodyPr lIns="36000" tIns="36000" rIns="36000" bIns="36000"/>
          <a:lstStyle>
            <a:lvl1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1pPr>
            <a:lvl2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2pPr>
            <a:lvl3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3pPr>
            <a:lvl4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4pPr>
            <a:lvl5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4"/>
          </p:nvPr>
        </p:nvSpPr>
        <p:spPr>
          <a:xfrm>
            <a:off x="2706688" y="2505076"/>
            <a:ext cx="1512053" cy="790574"/>
          </a:xfrm>
          <a:prstGeom prst="wedgeRoundRectCallout">
            <a:avLst>
              <a:gd name="adj1" fmla="val 28808"/>
              <a:gd name="adj2" fmla="val 76430"/>
              <a:gd name="adj3" fmla="val 16667"/>
            </a:avLst>
          </a:prstGeom>
          <a:solidFill>
            <a:schemeClr val="bg2"/>
          </a:solidFill>
        </p:spPr>
        <p:txBody>
          <a:bodyPr lIns="36000" tIns="36000" rIns="36000" bIns="36000"/>
          <a:lstStyle>
            <a:lvl1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1pPr>
            <a:lvl2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2pPr>
            <a:lvl3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3pPr>
            <a:lvl4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4pPr>
            <a:lvl5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5106988" y="2505076"/>
            <a:ext cx="1512053" cy="790574"/>
          </a:xfrm>
          <a:prstGeom prst="wedgeRoundRectCallout">
            <a:avLst>
              <a:gd name="adj1" fmla="val 28808"/>
              <a:gd name="adj2" fmla="val 76430"/>
              <a:gd name="adj3" fmla="val 16667"/>
            </a:avLst>
          </a:prstGeom>
          <a:solidFill>
            <a:schemeClr val="bg2"/>
          </a:solidFill>
        </p:spPr>
        <p:txBody>
          <a:bodyPr lIns="36000" tIns="36000" rIns="36000" bIns="36000"/>
          <a:lstStyle>
            <a:lvl1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1pPr>
            <a:lvl2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2pPr>
            <a:lvl3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3pPr>
            <a:lvl4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4pPr>
            <a:lvl5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7516813" y="2505076"/>
            <a:ext cx="1512053" cy="790574"/>
          </a:xfrm>
          <a:prstGeom prst="wedgeRoundRectCallout">
            <a:avLst>
              <a:gd name="adj1" fmla="val 28808"/>
              <a:gd name="adj2" fmla="val 76430"/>
              <a:gd name="adj3" fmla="val 16667"/>
            </a:avLst>
          </a:prstGeom>
          <a:solidFill>
            <a:schemeClr val="bg2"/>
          </a:solidFill>
        </p:spPr>
        <p:txBody>
          <a:bodyPr lIns="36000" tIns="36000" rIns="36000" bIns="36000"/>
          <a:lstStyle>
            <a:lvl1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1pPr>
            <a:lvl2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2pPr>
            <a:lvl3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3pPr>
            <a:lvl4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4pPr>
            <a:lvl5pPr>
              <a:lnSpc>
                <a:spcPct val="100000"/>
              </a:lnSpc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22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Larger Icon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5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63445" y="339832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3723" y="807756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88237" y="1383886"/>
            <a:ext cx="615586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88237" y="1588763"/>
            <a:ext cx="615586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5084238" y="3011507"/>
            <a:ext cx="3113611" cy="1029659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5084128" y="5207562"/>
            <a:ext cx="3090862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873730" y="3006083"/>
            <a:ext cx="3120546" cy="1029659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871083" y="5209764"/>
            <a:ext cx="3123192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210770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Larger Ico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8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5075597" y="3555675"/>
            <a:ext cx="2311041" cy="1046487"/>
          </a:xfrm>
        </p:spPr>
        <p:txBody>
          <a:bodyPr/>
          <a:lstStyle>
            <a:lvl1pPr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7489949" y="3557876"/>
            <a:ext cx="2316039" cy="1046487"/>
          </a:xfrm>
        </p:spPr>
        <p:txBody>
          <a:bodyPr/>
          <a:lstStyle>
            <a:lvl1pPr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263578" y="3548347"/>
            <a:ext cx="2322460" cy="1046487"/>
          </a:xfrm>
        </p:spPr>
        <p:txBody>
          <a:bodyPr/>
          <a:lstStyle>
            <a:lvl1pPr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2677929" y="3550865"/>
            <a:ext cx="2316346" cy="1046487"/>
          </a:xfrm>
        </p:spPr>
        <p:txBody>
          <a:bodyPr/>
          <a:lstStyle>
            <a:lvl1pPr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1887" y="80322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81887" y="1371821"/>
            <a:ext cx="615586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81887" y="1586223"/>
            <a:ext cx="615586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35588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Larger Callou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5079794" y="3005158"/>
            <a:ext cx="3118056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5081838" y="5220262"/>
            <a:ext cx="3116012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878810" y="3001004"/>
            <a:ext cx="3118056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872353" y="5222464"/>
            <a:ext cx="3121922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8712" y="80322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8712" y="1368646"/>
            <a:ext cx="615586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8712" y="1586223"/>
            <a:ext cx="615586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5106988" y="1936750"/>
            <a:ext cx="3095625" cy="619592"/>
          </a:xfrm>
          <a:prstGeom prst="wedgeRoundRectCallout">
            <a:avLst>
              <a:gd name="adj1" fmla="val -8405"/>
              <a:gd name="adj2" fmla="val 83054"/>
              <a:gd name="adj3" fmla="val 16667"/>
            </a:avLst>
          </a:prstGeom>
          <a:solidFill>
            <a:schemeClr val="accent3"/>
          </a:solidFill>
        </p:spPr>
        <p:txBody>
          <a:bodyPr wrap="square" lIns="36000" tIns="36000" rIns="36000" bIns="36000">
            <a:spAutoFit/>
          </a:bodyPr>
          <a:lstStyle>
            <a:lvl1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8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marL="0" lvl="1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fr-FR" dirty="0" err="1"/>
              <a:t>Donec</a:t>
            </a:r>
            <a:r>
              <a:rPr lang="fr-FR" dirty="0"/>
              <a:t> nec </a:t>
            </a:r>
            <a:r>
              <a:rPr lang="fr-FR" dirty="0" err="1"/>
              <a:t>enim</a:t>
            </a:r>
            <a:r>
              <a:rPr lang="fr-FR" dirty="0"/>
              <a:t> nec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iaculis</a:t>
            </a:r>
            <a:r>
              <a:rPr lang="fr-FR" dirty="0"/>
              <a:t> </a:t>
            </a:r>
            <a:r>
              <a:rPr lang="fr-FR" dirty="0" err="1"/>
              <a:t>elementum</a:t>
            </a:r>
            <a:r>
              <a:rPr lang="fr-FR" dirty="0"/>
              <a:t>. 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1898650" y="1936750"/>
            <a:ext cx="3095625" cy="619592"/>
          </a:xfrm>
          <a:prstGeom prst="wedgeRoundRectCallout">
            <a:avLst>
              <a:gd name="adj1" fmla="val -8405"/>
              <a:gd name="adj2" fmla="val 83054"/>
              <a:gd name="adj3" fmla="val 16667"/>
            </a:avLst>
          </a:prstGeom>
          <a:solidFill>
            <a:schemeClr val="accent3"/>
          </a:solidFill>
        </p:spPr>
        <p:txBody>
          <a:bodyPr wrap="square" lIns="36000" tIns="36000" rIns="36000" bIns="36000">
            <a:spAutoFit/>
          </a:bodyPr>
          <a:lstStyle>
            <a:lvl1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8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marL="0" lvl="1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fr-FR" dirty="0"/>
              <a:t>Ut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lectus</a:t>
            </a:r>
            <a:r>
              <a:rPr lang="fr-FR" dirty="0"/>
              <a:t> in </a:t>
            </a:r>
            <a:r>
              <a:rPr lang="fr-FR" dirty="0" err="1"/>
              <a:t>turpis</a:t>
            </a:r>
            <a:r>
              <a:rPr lang="fr-FR" dirty="0"/>
              <a:t> </a:t>
            </a:r>
            <a:r>
              <a:rPr lang="fr-FR" dirty="0" err="1"/>
              <a:t>suscipit</a:t>
            </a:r>
            <a:r>
              <a:rPr lang="fr-FR" dirty="0"/>
              <a:t> </a:t>
            </a:r>
            <a:r>
              <a:rPr lang="fr-FR" dirty="0" err="1"/>
              <a:t>egestas</a:t>
            </a:r>
            <a:r>
              <a:rPr lang="fr-FR" dirty="0"/>
              <a:t>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5106988" y="4141788"/>
            <a:ext cx="3095625" cy="619592"/>
          </a:xfrm>
          <a:prstGeom prst="wedgeRoundRectCallout">
            <a:avLst>
              <a:gd name="adj1" fmla="val -8405"/>
              <a:gd name="adj2" fmla="val 83054"/>
              <a:gd name="adj3" fmla="val 16667"/>
            </a:avLst>
          </a:prstGeom>
          <a:solidFill>
            <a:schemeClr val="accent3"/>
          </a:solidFill>
        </p:spPr>
        <p:txBody>
          <a:bodyPr wrap="square" lIns="36000" tIns="36000" rIns="36000" bIns="36000">
            <a:spAutoFit/>
          </a:bodyPr>
          <a:lstStyle>
            <a:lvl1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8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marL="0" lvl="1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fr-FR" dirty="0" err="1"/>
              <a:t>Donec</a:t>
            </a:r>
            <a:r>
              <a:rPr lang="fr-FR" dirty="0"/>
              <a:t> nec </a:t>
            </a:r>
            <a:r>
              <a:rPr lang="fr-FR" dirty="0" err="1"/>
              <a:t>enim</a:t>
            </a:r>
            <a:r>
              <a:rPr lang="fr-FR" dirty="0"/>
              <a:t> nec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iaculis</a:t>
            </a:r>
            <a:r>
              <a:rPr lang="fr-FR" dirty="0"/>
              <a:t> </a:t>
            </a:r>
            <a:r>
              <a:rPr lang="fr-FR" dirty="0" err="1"/>
              <a:t>elementum</a:t>
            </a:r>
            <a:r>
              <a:rPr lang="fr-FR" dirty="0"/>
              <a:t>. 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1898650" y="4141788"/>
            <a:ext cx="3095625" cy="619592"/>
          </a:xfrm>
          <a:prstGeom prst="wedgeRoundRectCallout">
            <a:avLst>
              <a:gd name="adj1" fmla="val -8405"/>
              <a:gd name="adj2" fmla="val 83054"/>
              <a:gd name="adj3" fmla="val 16667"/>
            </a:avLst>
          </a:prstGeom>
          <a:solidFill>
            <a:schemeClr val="accent3"/>
          </a:solidFill>
        </p:spPr>
        <p:txBody>
          <a:bodyPr wrap="square" lIns="36000" tIns="36000" rIns="36000" bIns="36000">
            <a:spAutoFit/>
          </a:bodyPr>
          <a:lstStyle>
            <a:lvl1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8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marL="0" lvl="1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fr-FR" dirty="0"/>
              <a:t>Ut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lectus</a:t>
            </a:r>
            <a:r>
              <a:rPr lang="fr-FR" dirty="0"/>
              <a:t> in </a:t>
            </a:r>
            <a:r>
              <a:rPr lang="fr-FR" dirty="0" err="1"/>
              <a:t>turpis</a:t>
            </a:r>
            <a:r>
              <a:rPr lang="fr-FR" dirty="0"/>
              <a:t> </a:t>
            </a:r>
            <a:r>
              <a:rPr lang="fr-FR" dirty="0" err="1"/>
              <a:t>suscipit</a:t>
            </a:r>
            <a:r>
              <a:rPr lang="fr-FR" dirty="0"/>
              <a:t> </a:t>
            </a:r>
            <a:r>
              <a:rPr lang="fr-FR" dirty="0" err="1"/>
              <a:t>egestas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903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Larger Callou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5079407" y="3560391"/>
            <a:ext cx="2307231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7489949" y="3560391"/>
            <a:ext cx="2316039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6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263578" y="3560391"/>
            <a:ext cx="2322460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6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2681739" y="3560391"/>
            <a:ext cx="2312536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82522" y="1372456"/>
            <a:ext cx="615586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82522" y="1584953"/>
            <a:ext cx="615586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285750" y="2505075"/>
            <a:ext cx="2300288" cy="541338"/>
          </a:xfrm>
          <a:prstGeom prst="wedgeRoundRectCallout">
            <a:avLst>
              <a:gd name="adj1" fmla="val -32664"/>
              <a:gd name="adj2" fmla="val 86631"/>
              <a:gd name="adj3" fmla="val 16667"/>
            </a:avLst>
          </a:prstGeom>
          <a:solidFill>
            <a:schemeClr val="accent3"/>
          </a:solidFill>
        </p:spPr>
        <p:txBody>
          <a:bodyPr lIns="36000" tIns="36000" rIns="36000" bIns="36000"/>
          <a:lstStyle>
            <a:lvl1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2pPr>
            <a:lvl3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3pPr>
            <a:lvl4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4pPr>
            <a:lvl5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in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.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2692400" y="2505075"/>
            <a:ext cx="2300288" cy="541338"/>
          </a:xfrm>
          <a:prstGeom prst="wedgeRoundRectCallout">
            <a:avLst>
              <a:gd name="adj1" fmla="val -32664"/>
              <a:gd name="adj2" fmla="val 86631"/>
              <a:gd name="adj3" fmla="val 16667"/>
            </a:avLst>
          </a:prstGeom>
          <a:solidFill>
            <a:schemeClr val="accent3"/>
          </a:solidFill>
        </p:spPr>
        <p:txBody>
          <a:bodyPr lIns="36000" tIns="36000" rIns="36000" bIns="36000"/>
          <a:lstStyle>
            <a:lvl1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2pPr>
            <a:lvl3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3pPr>
            <a:lvl4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4pPr>
            <a:lvl5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in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.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5099050" y="2505075"/>
            <a:ext cx="2300288" cy="541338"/>
          </a:xfrm>
          <a:prstGeom prst="wedgeRoundRectCallout">
            <a:avLst>
              <a:gd name="adj1" fmla="val -32664"/>
              <a:gd name="adj2" fmla="val 86631"/>
              <a:gd name="adj3" fmla="val 16667"/>
            </a:avLst>
          </a:prstGeom>
          <a:solidFill>
            <a:schemeClr val="accent3"/>
          </a:solidFill>
        </p:spPr>
        <p:txBody>
          <a:bodyPr lIns="36000" tIns="36000" rIns="36000" bIns="36000"/>
          <a:lstStyle>
            <a:lvl1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2pPr>
            <a:lvl3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3pPr>
            <a:lvl4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4pPr>
            <a:lvl5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in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.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7505700" y="2505075"/>
            <a:ext cx="2300288" cy="541338"/>
          </a:xfrm>
          <a:prstGeom prst="wedgeRoundRectCallout">
            <a:avLst>
              <a:gd name="adj1" fmla="val -32664"/>
              <a:gd name="adj2" fmla="val 86631"/>
              <a:gd name="adj3" fmla="val 16667"/>
            </a:avLst>
          </a:prstGeom>
          <a:solidFill>
            <a:schemeClr val="accent3"/>
          </a:solidFill>
        </p:spPr>
        <p:txBody>
          <a:bodyPr lIns="36000" tIns="36000" rIns="36000" bIns="36000"/>
          <a:lstStyle>
            <a:lvl1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2pPr>
            <a:lvl3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3pPr>
            <a:lvl4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4pPr>
            <a:lvl5pPr>
              <a:lnSpc>
                <a:spcPts val="1600"/>
              </a:lnSpc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in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279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Object 3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85750" y="1395413"/>
            <a:ext cx="2300288" cy="2344080"/>
          </a:xfrm>
          <a:prstGeom prst="wedgeRoundRectCallout">
            <a:avLst>
              <a:gd name="adj1" fmla="val 32583"/>
              <a:gd name="adj2" fmla="val 56385"/>
              <a:gd name="adj3" fmla="val 16667"/>
            </a:avLst>
          </a:prstGeom>
          <a:solidFill>
            <a:schemeClr val="tx1"/>
          </a:solidFill>
        </p:spPr>
        <p:txBody>
          <a:bodyPr lIns="36000" tIns="36000" rIns="36000" bIns="36000">
            <a:spAutoFit/>
          </a:bodyPr>
          <a:lstStyle>
            <a:lvl1pPr algn="ctr">
              <a:lnSpc>
                <a:spcPts val="1600"/>
              </a:lnSpc>
              <a:defRPr sz="1800" b="0">
                <a:solidFill>
                  <a:srgbClr val="FFFFFF"/>
                </a:solidFill>
              </a:defRPr>
            </a:lvl1pPr>
            <a:lvl2pPr algn="ctr">
              <a:lnSpc>
                <a:spcPts val="1900"/>
              </a:lnSpc>
              <a:defRPr sz="1800" b="0" baseline="0">
                <a:solidFill>
                  <a:srgbClr val="FFFFFF"/>
                </a:solidFill>
              </a:defRPr>
            </a:lvl2pPr>
            <a:lvl3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3pPr>
            <a:lvl4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4pPr>
            <a:lvl5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XX%</a:t>
            </a:r>
          </a:p>
          <a:p>
            <a:pPr lvl="1"/>
            <a:r>
              <a:rPr lang="en-US" dirty="0" err="1"/>
              <a:t>Donec</a:t>
            </a:r>
            <a:r>
              <a:rPr lang="en-US" dirty="0"/>
              <a:t> non </a:t>
            </a:r>
            <a:r>
              <a:rPr lang="en-US" dirty="0" err="1"/>
              <a:t>eleifend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in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. </a:t>
            </a:r>
            <a:r>
              <a:rPr lang="en-US" dirty="0" err="1"/>
              <a:t>molestie</a:t>
            </a:r>
            <a:r>
              <a:rPr lang="en-US" dirty="0"/>
              <a:t> </a:t>
            </a:r>
            <a:r>
              <a:rPr lang="en-US" dirty="0" err="1"/>
              <a:t>lorem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ante </a:t>
            </a:r>
            <a:r>
              <a:rPr lang="en-US" dirty="0" err="1"/>
              <a:t>nulla</a:t>
            </a:r>
            <a:r>
              <a:rPr lang="en-US" dirty="0"/>
              <a:t> non </a:t>
            </a:r>
            <a:r>
              <a:rPr lang="en-US" dirty="0" err="1"/>
              <a:t>nisl</a:t>
            </a:r>
            <a:r>
              <a:rPr lang="en-US" dirty="0"/>
              <a:t>. Nam et </a:t>
            </a:r>
            <a:r>
              <a:rPr lang="en-US" dirty="0" err="1"/>
              <a:t>sapien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85749" y="4415517"/>
            <a:ext cx="3108325" cy="931734"/>
          </a:xfrm>
          <a:prstGeom prst="wedgeRoundRectCallout">
            <a:avLst>
              <a:gd name="adj1" fmla="val 33517"/>
              <a:gd name="adj2" fmla="val 63613"/>
              <a:gd name="adj3" fmla="val 16667"/>
            </a:avLst>
          </a:prstGeom>
          <a:solidFill>
            <a:schemeClr val="tx2"/>
          </a:solidFill>
        </p:spPr>
        <p:txBody>
          <a:bodyPr lIns="36000" tIns="36000" rIns="36000" bIns="36000">
            <a:spAutoFit/>
          </a:bodyPr>
          <a:lstStyle>
            <a:lvl1pPr algn="ctr">
              <a:defRPr lang="en-US" sz="18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algn="ctr">
              <a:lnSpc>
                <a:spcPts val="1600"/>
              </a:lnSpc>
              <a:defRPr lang="en-US" sz="14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marL="0" lvl="0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US" dirty="0"/>
              <a:t>XX%</a:t>
            </a:r>
          </a:p>
          <a:p>
            <a:pPr lvl="1"/>
            <a:r>
              <a:rPr lang="pt-BR" dirty="0"/>
              <a:t>Pellentesque aliquam eros non iaculis condimentum. </a:t>
            </a:r>
            <a:endParaRPr lang="en-US" dirty="0"/>
          </a:p>
          <a:p>
            <a:pPr marL="0" lvl="2" indent="0" algn="ctr" defTabSz="961844" rtl="0" eaLnBrk="1" latinLnBrk="0" hangingPunct="1">
              <a:lnSpc>
                <a:spcPts val="12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Reference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706688" y="1395413"/>
            <a:ext cx="3881437" cy="1059429"/>
          </a:xfrm>
          <a:prstGeom prst="wedgeRoundRectCallout">
            <a:avLst>
              <a:gd name="adj1" fmla="val 33254"/>
              <a:gd name="adj2" fmla="val 64183"/>
              <a:gd name="adj3" fmla="val 16667"/>
            </a:avLst>
          </a:prstGeom>
          <a:solidFill>
            <a:schemeClr val="accent1"/>
          </a:solidFill>
        </p:spPr>
        <p:txBody>
          <a:bodyPr lIns="36000" tIns="36000" rIns="36000" bIns="36000">
            <a:spAutoFit/>
          </a:bodyPr>
          <a:lstStyle>
            <a:lvl1pPr algn="ctr">
              <a:defRPr lang="en-US" sz="18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800" b="0" kern="1200" baseline="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XX%</a:t>
            </a:r>
          </a:p>
          <a:p>
            <a:pPr marL="0" lvl="1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, vitae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semper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 non.</a:t>
            </a:r>
          </a:p>
          <a:p>
            <a:pPr marL="0" lvl="2" indent="0" algn="ctr" defTabSz="961844" rtl="0" eaLnBrk="1" latinLnBrk="0" hangingPunct="1">
              <a:lnSpc>
                <a:spcPts val="12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Reference</a:t>
            </a:r>
            <a:endParaRPr lang="en-GB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3478440" y="3069319"/>
            <a:ext cx="2292123" cy="2588273"/>
          </a:xfrm>
          <a:prstGeom prst="wedgeRoundRectCallout">
            <a:avLst>
              <a:gd name="adj1" fmla="val 32603"/>
              <a:gd name="adj2" fmla="val 64713"/>
              <a:gd name="adj3" fmla="val 16667"/>
            </a:avLst>
          </a:prstGeom>
          <a:solidFill>
            <a:schemeClr val="bg2"/>
          </a:solidFill>
        </p:spPr>
        <p:txBody>
          <a:bodyPr lIns="36000" tIns="36000" rIns="36000" bIns="36000">
            <a:spAutoFit/>
          </a:bodyPr>
          <a:lstStyle>
            <a:lvl1pPr algn="ctr">
              <a:defRPr lang="en-US" sz="18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8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marL="0" lvl="0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US" dirty="0"/>
              <a:t>XX%</a:t>
            </a:r>
          </a:p>
          <a:p>
            <a:pPr marL="0" lvl="1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fr-FR" dirty="0"/>
              <a:t>Cum </a:t>
            </a:r>
            <a:r>
              <a:rPr lang="fr-FR" dirty="0" err="1"/>
              <a:t>sociis</a:t>
            </a:r>
            <a:r>
              <a:rPr lang="fr-FR" dirty="0"/>
              <a:t> </a:t>
            </a:r>
            <a:r>
              <a:rPr lang="fr-FR" dirty="0" err="1"/>
              <a:t>natoque</a:t>
            </a:r>
            <a:r>
              <a:rPr lang="fr-FR" dirty="0"/>
              <a:t> </a:t>
            </a:r>
            <a:r>
              <a:rPr lang="fr-FR" dirty="0" err="1"/>
              <a:t>penatibus</a:t>
            </a:r>
            <a:r>
              <a:rPr lang="fr-FR" dirty="0"/>
              <a:t> et </a:t>
            </a:r>
            <a:r>
              <a:rPr lang="fr-FR" dirty="0" err="1"/>
              <a:t>magnis</a:t>
            </a:r>
            <a:r>
              <a:rPr lang="fr-FR" dirty="0"/>
              <a:t> dis </a:t>
            </a:r>
            <a:r>
              <a:rPr lang="fr-FR" dirty="0" err="1"/>
              <a:t>parturient</a:t>
            </a:r>
            <a:r>
              <a:rPr lang="fr-FR" dirty="0"/>
              <a:t> montes, </a:t>
            </a:r>
            <a:r>
              <a:rPr lang="fr-FR" dirty="0" err="1"/>
              <a:t>nascetur</a:t>
            </a:r>
            <a:r>
              <a:rPr lang="fr-FR" dirty="0"/>
              <a:t> </a:t>
            </a:r>
            <a:r>
              <a:rPr lang="fr-FR" dirty="0" err="1"/>
              <a:t>ridiculus</a:t>
            </a:r>
            <a:r>
              <a:rPr lang="fr-FR" dirty="0"/>
              <a:t> mus. </a:t>
            </a:r>
            <a:r>
              <a:rPr lang="fr-FR" dirty="0" err="1"/>
              <a:t>Mauris</a:t>
            </a:r>
            <a:r>
              <a:rPr lang="fr-FR" dirty="0"/>
              <a:t> tristique massa </a:t>
            </a:r>
            <a:r>
              <a:rPr lang="fr-FR" dirty="0" err="1"/>
              <a:t>justo</a:t>
            </a:r>
            <a:r>
              <a:rPr lang="en-US" dirty="0"/>
              <a:t>.</a:t>
            </a:r>
          </a:p>
          <a:p>
            <a:pPr marL="0" lvl="2" indent="0" algn="ctr" defTabSz="961844" rtl="0" eaLnBrk="1" latinLnBrk="0" hangingPunct="1">
              <a:lnSpc>
                <a:spcPts val="12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Reference</a:t>
            </a:r>
            <a:endParaRPr lang="en-GB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6708775" y="1398589"/>
            <a:ext cx="3097213" cy="1655337"/>
          </a:xfrm>
          <a:prstGeom prst="wedgeRoundRectCallout">
            <a:avLst>
              <a:gd name="adj1" fmla="val 33023"/>
              <a:gd name="adj2" fmla="val 57027"/>
              <a:gd name="adj3" fmla="val 16667"/>
            </a:avLst>
          </a:prstGeom>
          <a:solidFill>
            <a:schemeClr val="accent4"/>
          </a:solidFill>
        </p:spPr>
        <p:txBody>
          <a:bodyPr lIns="36000" tIns="36000" rIns="36000" bIns="36000">
            <a:spAutoFit/>
          </a:bodyPr>
          <a:lstStyle>
            <a:lvl1pPr algn="ctr">
              <a:defRPr lang="en-US" sz="18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4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XX%</a:t>
            </a:r>
          </a:p>
          <a:p>
            <a:pPr marL="0" lvl="1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vulputate</a:t>
            </a:r>
            <a:r>
              <a:rPr lang="en-US" dirty="0"/>
              <a:t>. In a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</a:t>
            </a:r>
            <a:r>
              <a:rPr lang="en-US" dirty="0" err="1"/>
              <a:t>accumsan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, dictum quam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.</a:t>
            </a:r>
          </a:p>
          <a:p>
            <a:pPr marL="0" lvl="2" indent="0" algn="ctr" defTabSz="961844" rtl="0" eaLnBrk="1" latinLnBrk="0" hangingPunct="1">
              <a:lnSpc>
                <a:spcPts val="12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Reference</a:t>
            </a:r>
            <a:endParaRPr lang="en-GB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5891213" y="4394880"/>
            <a:ext cx="3914775" cy="1059429"/>
          </a:xfrm>
          <a:prstGeom prst="wedgeRoundRectCallout">
            <a:avLst>
              <a:gd name="adj1" fmla="val 33471"/>
              <a:gd name="adj2" fmla="val 73344"/>
              <a:gd name="adj3" fmla="val 16667"/>
            </a:avLst>
          </a:prstGeom>
          <a:solidFill>
            <a:schemeClr val="accent3"/>
          </a:solidFill>
        </p:spPr>
        <p:txBody>
          <a:bodyPr lIns="36000" tIns="36000" rIns="36000" bIns="36000">
            <a:spAutoFit/>
          </a:bodyPr>
          <a:lstStyle>
            <a:lvl1pPr algn="ctr">
              <a:defRPr lang="en-US" sz="18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8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defRPr lang="en-GB" sz="1000" b="0" kern="1200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algn="ctr">
              <a:defRPr sz="1400" b="0">
                <a:solidFill>
                  <a:srgbClr val="FFFFFF"/>
                </a:solidFill>
              </a:defRPr>
            </a:lvl4pPr>
            <a:lvl5pPr algn="ctr">
              <a:defRPr sz="1400" b="0">
                <a:solidFill>
                  <a:srgbClr val="FFFFFF"/>
                </a:solidFill>
              </a:defRPr>
            </a:lvl5pPr>
          </a:lstStyle>
          <a:p>
            <a:pPr marL="0" lvl="0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US" dirty="0"/>
              <a:t>XX%</a:t>
            </a:r>
          </a:p>
          <a:p>
            <a:pPr marL="0" lvl="1" indent="0" algn="ctr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ante </a:t>
            </a:r>
            <a:r>
              <a:rPr lang="en-US" dirty="0" err="1"/>
              <a:t>rutrum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marL="0" lvl="2" indent="0" algn="ctr" defTabSz="961844" rtl="0" eaLnBrk="1" latinLnBrk="0" hangingPunct="1">
              <a:lnSpc>
                <a:spcPts val="12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Reference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79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ople Call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4" name="Object 32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3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292100" y="3595688"/>
            <a:ext cx="9513888" cy="3206750"/>
          </a:xfrm>
          <a:solidFill>
            <a:schemeClr val="accent6">
              <a:lumMod val="20000"/>
              <a:lumOff val="80000"/>
            </a:schemeClr>
          </a:solidFill>
        </p:spPr>
        <p:txBody>
          <a:bodyPr tIns="108000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Space for character illustrations – delete grey shape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85749" y="1936750"/>
            <a:ext cx="3108325" cy="931734"/>
          </a:xfrm>
          <a:prstGeom prst="wedgeRoundRectCallout">
            <a:avLst>
              <a:gd name="adj1" fmla="val 33580"/>
              <a:gd name="adj2" fmla="val 72976"/>
              <a:gd name="adj3" fmla="val 16667"/>
            </a:avLst>
          </a:prstGeom>
          <a:solidFill>
            <a:schemeClr val="accent3"/>
          </a:solidFill>
        </p:spPr>
        <p:txBody>
          <a:bodyPr wrap="square" lIns="36000" tIns="36000" rIns="36000" bIns="36000">
            <a:spAutoFit/>
          </a:bodyPr>
          <a:lstStyle>
            <a:lvl1pPr algn="ctr">
              <a:lnSpc>
                <a:spcPts val="1600"/>
              </a:lnSpc>
              <a:defRPr sz="1800" b="0">
                <a:solidFill>
                  <a:srgbClr val="FFFFFF"/>
                </a:solidFill>
              </a:defRPr>
            </a:lvl1pPr>
            <a:lvl2pPr algn="ctr">
              <a:lnSpc>
                <a:spcPts val="1600"/>
              </a:lnSpc>
              <a:defRPr lang="en-US" sz="14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3pPr>
            <a:lvl4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4pPr>
            <a:lvl5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XX%</a:t>
            </a:r>
          </a:p>
          <a:p>
            <a:pPr lvl="1"/>
            <a:r>
              <a:rPr lang="en-US" dirty="0" err="1"/>
              <a:t>Donec</a:t>
            </a:r>
            <a:r>
              <a:rPr lang="en-US" dirty="0"/>
              <a:t> non </a:t>
            </a:r>
            <a:r>
              <a:rPr lang="en-US" dirty="0" err="1"/>
              <a:t>eleifend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in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Reference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3479800" y="1385024"/>
            <a:ext cx="2290763" cy="1158747"/>
          </a:xfrm>
          <a:prstGeom prst="wedgeRoundRectCallout">
            <a:avLst>
              <a:gd name="adj1" fmla="val 33580"/>
              <a:gd name="adj2" fmla="val 72976"/>
              <a:gd name="adj3" fmla="val 16667"/>
            </a:avLst>
          </a:prstGeom>
          <a:solidFill>
            <a:schemeClr val="accent4"/>
          </a:solidFill>
        </p:spPr>
        <p:txBody>
          <a:bodyPr wrap="square" lIns="36000" tIns="36000" rIns="36000" bIns="36000">
            <a:spAutoFit/>
          </a:bodyPr>
          <a:lstStyle>
            <a:lvl1pPr algn="ctr">
              <a:lnSpc>
                <a:spcPts val="1600"/>
              </a:lnSpc>
              <a:defRPr sz="1800" b="0">
                <a:solidFill>
                  <a:srgbClr val="FFFFFF"/>
                </a:solidFill>
              </a:defRPr>
            </a:lvl1pPr>
            <a:lvl2pPr marL="0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lang="en-US" sz="14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3pPr>
            <a:lvl4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4pPr>
            <a:lvl5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XX%</a:t>
            </a:r>
          </a:p>
          <a:p>
            <a:pPr marL="0" lvl="1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pt-BR" dirty="0"/>
              <a:t>Duis eu vehicula sem, vitae porttitor urna semper lorem placerat non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Reference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5891213" y="1936750"/>
            <a:ext cx="1495425" cy="931734"/>
          </a:xfrm>
          <a:prstGeom prst="wedgeRoundRectCallout">
            <a:avLst>
              <a:gd name="adj1" fmla="val 32943"/>
              <a:gd name="adj2" fmla="val 66312"/>
              <a:gd name="adj3" fmla="val 16667"/>
            </a:avLst>
          </a:prstGeom>
          <a:solidFill>
            <a:schemeClr val="tx2"/>
          </a:solidFill>
        </p:spPr>
        <p:txBody>
          <a:bodyPr wrap="square" lIns="36000" tIns="36000" rIns="36000" bIns="36000">
            <a:spAutoFit/>
          </a:bodyPr>
          <a:lstStyle>
            <a:lvl1pPr algn="ctr">
              <a:lnSpc>
                <a:spcPts val="1600"/>
              </a:lnSpc>
              <a:defRPr sz="1800" b="0">
                <a:solidFill>
                  <a:srgbClr val="FFFFFF"/>
                </a:solidFill>
              </a:defRPr>
            </a:lvl1pPr>
            <a:lvl2pPr algn="ctr">
              <a:lnSpc>
                <a:spcPts val="1900"/>
              </a:lnSpc>
              <a:defRPr lang="en-US" sz="14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3pPr>
            <a:lvl4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4pPr>
            <a:lvl5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XX%</a:t>
            </a:r>
          </a:p>
          <a:p>
            <a:pPr marL="0" lvl="1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</a:t>
            </a:r>
            <a:r>
              <a:rPr lang="en-US" dirty="0" err="1"/>
              <a:t>accumsan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Reference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513638" y="1401763"/>
            <a:ext cx="2292350" cy="704722"/>
          </a:xfrm>
          <a:prstGeom prst="wedgeRoundRectCallout">
            <a:avLst>
              <a:gd name="adj1" fmla="val 32943"/>
              <a:gd name="adj2" fmla="val 66312"/>
              <a:gd name="adj3" fmla="val 16667"/>
            </a:avLst>
          </a:prstGeom>
          <a:solidFill>
            <a:schemeClr val="bg2"/>
          </a:solidFill>
        </p:spPr>
        <p:txBody>
          <a:bodyPr wrap="square" lIns="36000" tIns="36000" rIns="36000" bIns="36000">
            <a:spAutoFit/>
          </a:bodyPr>
          <a:lstStyle>
            <a:lvl1pPr algn="ctr">
              <a:lnSpc>
                <a:spcPts val="1600"/>
              </a:lnSpc>
              <a:defRPr sz="1800" b="0">
                <a:solidFill>
                  <a:srgbClr val="FFFFFF"/>
                </a:solidFill>
              </a:defRPr>
            </a:lvl1pPr>
            <a:lvl2pPr algn="ctr">
              <a:lnSpc>
                <a:spcPts val="1600"/>
              </a:lnSpc>
              <a:defRPr lang="en-US" sz="1400" b="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3pPr>
            <a:lvl4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4pPr>
            <a:lvl5pPr algn="ctr">
              <a:lnSpc>
                <a:spcPts val="1200"/>
              </a:lnSpc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XX%</a:t>
            </a:r>
          </a:p>
          <a:p>
            <a:pPr lvl="1"/>
            <a:r>
              <a:rPr lang="en-US" dirty="0"/>
              <a:t>Gait, </a:t>
            </a:r>
            <a:r>
              <a:rPr lang="en-US" dirty="0" err="1"/>
              <a:t>quat</a:t>
            </a:r>
            <a:r>
              <a:rPr lang="en-US" dirty="0"/>
              <a:t>. San </a:t>
            </a:r>
            <a:r>
              <a:rPr lang="en-US" dirty="0" err="1"/>
              <a:t>exercilit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239279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6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61695" y="5105923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SECTION AQUA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9651" y="5799217"/>
            <a:ext cx="9227550" cy="455176"/>
          </a:xfrm>
        </p:spPr>
        <p:txBody>
          <a:bodyPr/>
          <a:lstStyle>
            <a:lvl1pPr marL="0" indent="0" algn="l">
              <a:lnSpc>
                <a:spcPts val="1400"/>
              </a:lnSpc>
              <a:buNone/>
              <a:defRPr sz="1400" b="1" i="0" baseline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96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Boxes with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257906" y="4087685"/>
            <a:ext cx="3117119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ts val="1000"/>
              </a:lnSpc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257906" y="1901113"/>
            <a:ext cx="3117119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257906" y="2984756"/>
            <a:ext cx="3117119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6679428" y="4087685"/>
            <a:ext cx="3126560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6679428" y="1901113"/>
            <a:ext cx="3126560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6679428" y="2984756"/>
            <a:ext cx="3126560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8" hasCustomPrompt="1"/>
          </p:nvPr>
        </p:nvSpPr>
        <p:spPr>
          <a:xfrm>
            <a:off x="3502025" y="1936750"/>
            <a:ext cx="3086100" cy="4313238"/>
          </a:xfrm>
          <a:solidFill>
            <a:schemeClr val="accent5">
              <a:lumMod val="40000"/>
              <a:lumOff val="60000"/>
            </a:schemeClr>
          </a:solidFill>
        </p:spPr>
        <p:txBody>
          <a:bodyPr tIns="1800000" anchor="t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239279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 Brand Full Image and 8 Logo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0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0080625" cy="6802438"/>
          </a:xfrm>
          <a:solidFill>
            <a:schemeClr val="accent5">
              <a:lumMod val="60000"/>
              <a:lumOff val="40000"/>
            </a:schemeClr>
          </a:solidFill>
        </p:spPr>
        <p:txBody>
          <a:bodyPr tIns="2520000" anchor="t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7"/>
          </p:nvPr>
        </p:nvSpPr>
        <p:spPr bwMode="gray">
          <a:xfrm>
            <a:off x="1898650" y="6917309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18"/>
          </p:nvPr>
        </p:nvSpPr>
        <p:spPr bwMode="gray">
          <a:xfrm>
            <a:off x="2700655" y="6917309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9"/>
          </p:nvPr>
        </p:nvSpPr>
        <p:spPr bwMode="gray">
          <a:xfrm>
            <a:off x="3502660" y="6917309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20"/>
          </p:nvPr>
        </p:nvSpPr>
        <p:spPr bwMode="gray">
          <a:xfrm>
            <a:off x="4304665" y="6917309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21"/>
          </p:nvPr>
        </p:nvSpPr>
        <p:spPr bwMode="gray">
          <a:xfrm>
            <a:off x="5106670" y="6917309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Picture Placeholder 13"/>
          <p:cNvSpPr>
            <a:spLocks noGrp="1"/>
          </p:cNvSpPr>
          <p:nvPr>
            <p:ph type="pic" sz="quarter" idx="22"/>
          </p:nvPr>
        </p:nvSpPr>
        <p:spPr bwMode="gray">
          <a:xfrm>
            <a:off x="5908675" y="6917309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2" name="Picture Placeholder 13"/>
          <p:cNvSpPr>
            <a:spLocks noGrp="1"/>
          </p:cNvSpPr>
          <p:nvPr>
            <p:ph type="pic" sz="quarter" idx="23"/>
          </p:nvPr>
        </p:nvSpPr>
        <p:spPr bwMode="gray">
          <a:xfrm>
            <a:off x="6710680" y="6917309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3" name="Picture Placeholder 13"/>
          <p:cNvSpPr>
            <a:spLocks noGrp="1"/>
          </p:cNvSpPr>
          <p:nvPr>
            <p:ph type="pic" sz="quarter" idx="24"/>
          </p:nvPr>
        </p:nvSpPr>
        <p:spPr bwMode="gray">
          <a:xfrm>
            <a:off x="7512686" y="6916738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pic>
        <p:nvPicPr>
          <p:cNvPr id="25" name="Picture 24" descr="dcm_logo_from_powerpoint.pn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76544" y="6909492"/>
            <a:ext cx="1203185" cy="421605"/>
          </a:xfrm>
          <a:prstGeom prst="rect">
            <a:avLst/>
          </a:prstGeom>
        </p:spPr>
      </p:pic>
      <p:cxnSp>
        <p:nvCxnSpPr>
          <p:cNvPr id="29" name="Straight Connector 28"/>
          <p:cNvCxnSpPr/>
          <p:nvPr userDrawn="1"/>
        </p:nvCxnSpPr>
        <p:spPr bwMode="gray">
          <a:xfrm>
            <a:off x="0" y="6792023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 Brand 8 Images and 8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93743" y="1943414"/>
            <a:ext cx="2292295" cy="1550674"/>
          </a:xfrm>
        </p:spPr>
        <p:txBody>
          <a:bodyPr tIns="360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7"/>
          </p:nvPr>
        </p:nvSpPr>
        <p:spPr bwMode="gray">
          <a:xfrm>
            <a:off x="1898650" y="6918217"/>
            <a:ext cx="687388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18"/>
          </p:nvPr>
        </p:nvSpPr>
        <p:spPr bwMode="gray">
          <a:xfrm>
            <a:off x="2706688" y="6918217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9"/>
          </p:nvPr>
        </p:nvSpPr>
        <p:spPr bwMode="gray">
          <a:xfrm>
            <a:off x="3508688" y="6918217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20"/>
          </p:nvPr>
        </p:nvSpPr>
        <p:spPr bwMode="gray">
          <a:xfrm>
            <a:off x="4290583" y="6918217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21"/>
          </p:nvPr>
        </p:nvSpPr>
        <p:spPr bwMode="gray">
          <a:xfrm>
            <a:off x="5106988" y="6918217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1" name="Picture Placeholder 13"/>
          <p:cNvSpPr>
            <a:spLocks noGrp="1"/>
          </p:cNvSpPr>
          <p:nvPr>
            <p:ph type="pic" sz="quarter" idx="22"/>
          </p:nvPr>
        </p:nvSpPr>
        <p:spPr bwMode="gray">
          <a:xfrm>
            <a:off x="5928524" y="6916738"/>
            <a:ext cx="659601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2" name="Picture Placeholder 13"/>
          <p:cNvSpPr>
            <a:spLocks noGrp="1"/>
          </p:cNvSpPr>
          <p:nvPr>
            <p:ph type="pic" sz="quarter" idx="23"/>
          </p:nvPr>
        </p:nvSpPr>
        <p:spPr bwMode="gray">
          <a:xfrm>
            <a:off x="6708775" y="6918217"/>
            <a:ext cx="677863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3" name="Picture Placeholder 13"/>
          <p:cNvSpPr>
            <a:spLocks noGrp="1"/>
          </p:cNvSpPr>
          <p:nvPr>
            <p:ph type="pic" sz="quarter" idx="24"/>
          </p:nvPr>
        </p:nvSpPr>
        <p:spPr bwMode="gray">
          <a:xfrm>
            <a:off x="7516813" y="6918217"/>
            <a:ext cx="681037" cy="405148"/>
          </a:xfrm>
        </p:spPr>
        <p:txBody>
          <a:bodyPr/>
          <a:lstStyle>
            <a:lvl1pPr>
              <a:lnSpc>
                <a:spcPct val="100000"/>
              </a:lnSpc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5" name="Picture Placeholder 13"/>
          <p:cNvSpPr>
            <a:spLocks noGrp="1"/>
          </p:cNvSpPr>
          <p:nvPr>
            <p:ph type="pic" sz="quarter" idx="25"/>
          </p:nvPr>
        </p:nvSpPr>
        <p:spPr bwMode="gray">
          <a:xfrm>
            <a:off x="2700830" y="1943414"/>
            <a:ext cx="2293200" cy="1551600"/>
          </a:xfrm>
        </p:spPr>
        <p:txBody>
          <a:bodyPr tIns="360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6" name="Picture Placeholder 13"/>
          <p:cNvSpPr>
            <a:spLocks noGrp="1"/>
          </p:cNvSpPr>
          <p:nvPr>
            <p:ph type="pic" sz="quarter" idx="26"/>
          </p:nvPr>
        </p:nvSpPr>
        <p:spPr bwMode="gray">
          <a:xfrm>
            <a:off x="5108822" y="1943414"/>
            <a:ext cx="2293200" cy="1551600"/>
          </a:xfrm>
        </p:spPr>
        <p:txBody>
          <a:bodyPr tIns="360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7" name="Picture Placeholder 13"/>
          <p:cNvSpPr>
            <a:spLocks noGrp="1"/>
          </p:cNvSpPr>
          <p:nvPr>
            <p:ph type="pic" sz="quarter" idx="27"/>
          </p:nvPr>
        </p:nvSpPr>
        <p:spPr bwMode="gray">
          <a:xfrm>
            <a:off x="7516813" y="1943414"/>
            <a:ext cx="2293200" cy="1551600"/>
          </a:xfrm>
        </p:spPr>
        <p:txBody>
          <a:bodyPr tIns="360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28"/>
          </p:nvPr>
        </p:nvSpPr>
        <p:spPr bwMode="gray">
          <a:xfrm>
            <a:off x="292289" y="3553064"/>
            <a:ext cx="2293200" cy="1551600"/>
          </a:xfrm>
        </p:spPr>
        <p:txBody>
          <a:bodyPr tIns="360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9" name="Picture Placeholder 13"/>
          <p:cNvSpPr>
            <a:spLocks noGrp="1"/>
          </p:cNvSpPr>
          <p:nvPr>
            <p:ph type="pic" sz="quarter" idx="29"/>
          </p:nvPr>
        </p:nvSpPr>
        <p:spPr bwMode="gray">
          <a:xfrm>
            <a:off x="2700464" y="3553064"/>
            <a:ext cx="2293200" cy="1551600"/>
          </a:xfrm>
        </p:spPr>
        <p:txBody>
          <a:bodyPr tIns="360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30"/>
          </p:nvPr>
        </p:nvSpPr>
        <p:spPr bwMode="gray">
          <a:xfrm>
            <a:off x="5108639" y="3553064"/>
            <a:ext cx="2293200" cy="1551600"/>
          </a:xfrm>
        </p:spPr>
        <p:txBody>
          <a:bodyPr tIns="360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1" name="Picture Placeholder 13"/>
          <p:cNvSpPr>
            <a:spLocks noGrp="1"/>
          </p:cNvSpPr>
          <p:nvPr>
            <p:ph type="pic" sz="quarter" idx="31"/>
          </p:nvPr>
        </p:nvSpPr>
        <p:spPr bwMode="gray">
          <a:xfrm>
            <a:off x="7516813" y="3553064"/>
            <a:ext cx="2293200" cy="1551600"/>
          </a:xfrm>
        </p:spPr>
        <p:txBody>
          <a:bodyPr tIns="360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0080625" cy="6802438"/>
          </a:xfrm>
          <a:solidFill>
            <a:schemeClr val="accent5">
              <a:lumMod val="60000"/>
              <a:lumOff val="40000"/>
            </a:schemeClr>
          </a:solidFill>
        </p:spPr>
        <p:txBody>
          <a:bodyPr tIns="252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pic>
        <p:nvPicPr>
          <p:cNvPr id="25" name="Picture 24" descr="dcm_logo_from_powerpoint.pn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8995"/>
            <a:ext cx="1203185" cy="421605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 bwMode="gray">
          <a:xfrm>
            <a:off x="0" y="6792023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Smal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0080625" cy="6802438"/>
          </a:xfrm>
          <a:solidFill>
            <a:schemeClr val="accent5">
              <a:lumMod val="60000"/>
              <a:lumOff val="40000"/>
            </a:schemeClr>
          </a:solidFill>
        </p:spPr>
        <p:txBody>
          <a:bodyPr tIns="252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 bwMode="gray">
          <a:xfrm>
            <a:off x="0" y="5148263"/>
            <a:ext cx="3502025" cy="1768475"/>
          </a:xfrm>
          <a:solidFill>
            <a:srgbClr val="FFFFF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264159" y="5226050"/>
            <a:ext cx="3129916" cy="1460500"/>
          </a:xfrm>
          <a:ln w="6350">
            <a:noFill/>
            <a:prstDash val="lgDash"/>
          </a:ln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pic>
        <p:nvPicPr>
          <p:cNvPr id="18" name="Picture 17" descr="dcm_logo_from_powerpoint.pn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8995"/>
            <a:ext cx="1203185" cy="421605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 bwMode="gray">
          <a:xfrm>
            <a:off x="-2496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Lar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0080625" cy="6802438"/>
          </a:xfrm>
          <a:solidFill>
            <a:schemeClr val="accent5">
              <a:lumMod val="60000"/>
              <a:lumOff val="40000"/>
            </a:schemeClr>
          </a:solidFill>
        </p:spPr>
        <p:txBody>
          <a:bodyPr tIns="216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 bwMode="gray">
          <a:xfrm>
            <a:off x="-1" y="4043363"/>
            <a:ext cx="3502025" cy="2760025"/>
          </a:xfrm>
          <a:solidFill>
            <a:srgbClr val="FFFFF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266700" y="4102418"/>
            <a:ext cx="3127375" cy="2467292"/>
          </a:xfrm>
          <a:ln w="6350">
            <a:noFill/>
            <a:prstDash val="lgDash"/>
          </a:ln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pic>
        <p:nvPicPr>
          <p:cNvPr id="18" name="Picture 17" descr="dcm_logo_from_powerpoint.pn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8995"/>
            <a:ext cx="1203185" cy="421605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 bwMode="gray">
          <a:xfrm>
            <a:off x="-2496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0080625" cy="6802438"/>
          </a:xfrm>
          <a:solidFill>
            <a:schemeClr val="accent5">
              <a:lumMod val="60000"/>
              <a:lumOff val="40000"/>
            </a:schemeClr>
          </a:solidFill>
        </p:spPr>
        <p:txBody>
          <a:bodyPr tIns="252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pic>
        <p:nvPicPr>
          <p:cNvPr id="25" name="Picture 24" descr="dcm_logo_from_powerpoint.pn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8995"/>
            <a:ext cx="1203185" cy="42160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 bwMode="gray">
          <a:xfrm>
            <a:off x="-2496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8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6737123"/>
            <a:ext cx="10080625" cy="1306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85750" y="1395413"/>
            <a:ext cx="9520238" cy="5407025"/>
          </a:xfrm>
          <a:solidFill>
            <a:srgbClr val="DFDEDE"/>
          </a:solidFill>
        </p:spPr>
        <p:txBody>
          <a:bodyPr tIns="180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cxnSp>
        <p:nvCxnSpPr>
          <p:cNvPr id="11" name="Straight Connector 10"/>
          <p:cNvCxnSpPr/>
          <p:nvPr userDrawn="1"/>
        </p:nvCxnSpPr>
        <p:spPr bwMode="gray">
          <a:xfrm>
            <a:off x="-2496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2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85750" y="1395413"/>
            <a:ext cx="9520238" cy="4854575"/>
          </a:xfrm>
          <a:solidFill>
            <a:srgbClr val="DFDEDE"/>
          </a:solidFill>
        </p:spPr>
        <p:txBody>
          <a:bodyPr tIns="144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65614" y="6338247"/>
            <a:ext cx="9334840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265614" y="6515699"/>
            <a:ext cx="9334840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mal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85750" y="1395413"/>
            <a:ext cx="9520238" cy="5407025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44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0" y="6737123"/>
            <a:ext cx="10080625" cy="1306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 bwMode="gray">
          <a:xfrm>
            <a:off x="-1" y="5148264"/>
            <a:ext cx="3502025" cy="1654174"/>
          </a:xfrm>
          <a:solidFill>
            <a:srgbClr val="FFFFF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285750" y="5218430"/>
            <a:ext cx="3108325" cy="1031558"/>
          </a:xfrm>
          <a:ln w="6350">
            <a:noFill/>
            <a:prstDash val="lgDash"/>
          </a:ln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gray">
          <a:xfrm>
            <a:off x="-2496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ark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55345" y="5099573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 baseline="0"/>
            </a:lvl1pPr>
          </a:lstStyle>
          <a:p>
            <a:r>
              <a:rPr lang="en-US" dirty="0"/>
              <a:t>SECTION DARK AQUA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3301" y="5786517"/>
            <a:ext cx="9227550" cy="455176"/>
          </a:xfrm>
        </p:spPr>
        <p:txBody>
          <a:bodyPr/>
          <a:lstStyle>
            <a:lvl1pPr marL="0" indent="0" algn="l">
              <a:lnSpc>
                <a:spcPts val="1500"/>
              </a:lnSpc>
              <a:buNone/>
              <a:defRPr sz="1400" b="1" i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ar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737123"/>
            <a:ext cx="10080625" cy="1306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85750" y="1395414"/>
            <a:ext cx="9520238" cy="5397272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44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20"/>
          </p:nvPr>
        </p:nvSpPr>
        <p:spPr bwMode="gray">
          <a:xfrm>
            <a:off x="0" y="4043363"/>
            <a:ext cx="3502025" cy="2760025"/>
          </a:xfrm>
          <a:solidFill>
            <a:srgbClr val="FFFFFF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275237" y="4148139"/>
            <a:ext cx="3118837" cy="1547812"/>
          </a:xfrm>
          <a:ln w="6350">
            <a:noFill/>
            <a:prstDash val="lgDash"/>
          </a:ln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gray">
          <a:xfrm>
            <a:off x="-2496" y="6802438"/>
            <a:ext cx="10080625" cy="0"/>
          </a:xfrm>
          <a:prstGeom prst="line">
            <a:avLst/>
          </a:prstGeom>
          <a:ln w="63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8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82522" y="1372456"/>
            <a:ext cx="302432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82522" y="1584953"/>
            <a:ext cx="3024325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64367" y="1895311"/>
            <a:ext cx="3110658" cy="4354677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 bwMode="gray">
          <a:xfrm>
            <a:off x="3502025" y="1395413"/>
            <a:ext cx="6303963" cy="4854576"/>
          </a:xfrm>
          <a:solidFill>
            <a:schemeClr val="accent5">
              <a:lumMod val="60000"/>
              <a:lumOff val="40000"/>
            </a:schemeClr>
          </a:solidFill>
        </p:spPr>
        <p:txBody>
          <a:bodyPr tIns="216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2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85749" y="1395412"/>
            <a:ext cx="3089275" cy="4560887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44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509" y="6088455"/>
            <a:ext cx="3104515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270509" y="6265908"/>
            <a:ext cx="3104515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9"/>
          </p:nvPr>
        </p:nvSpPr>
        <p:spPr bwMode="gray">
          <a:xfrm>
            <a:off x="3503215" y="1395412"/>
            <a:ext cx="3084909" cy="4560887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44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3492039" y="6089725"/>
            <a:ext cx="3096085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492039" y="6267178"/>
            <a:ext cx="3096085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2"/>
          </p:nvPr>
        </p:nvSpPr>
        <p:spPr bwMode="gray">
          <a:xfrm>
            <a:off x="6708774" y="1395412"/>
            <a:ext cx="3097213" cy="4560887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44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6682268" y="6089725"/>
            <a:ext cx="3123719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6682268" y="6267178"/>
            <a:ext cx="3123719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85750" y="1936749"/>
            <a:ext cx="1493838" cy="2312710"/>
          </a:xfrm>
          <a:solidFill>
            <a:schemeClr val="accent5">
              <a:lumMod val="60000"/>
              <a:lumOff val="40000"/>
            </a:schemeClr>
          </a:solidFill>
        </p:spPr>
        <p:txBody>
          <a:bodyPr tIns="432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85750" y="4323611"/>
            <a:ext cx="1493838" cy="248390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285750" y="4501063"/>
            <a:ext cx="1490299" cy="319003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27" name="Picture Placeholder 13"/>
          <p:cNvSpPr>
            <a:spLocks noGrp="1"/>
          </p:cNvSpPr>
          <p:nvPr>
            <p:ph type="pic" sz="quarter" idx="19"/>
          </p:nvPr>
        </p:nvSpPr>
        <p:spPr bwMode="gray">
          <a:xfrm>
            <a:off x="1898649" y="3038331"/>
            <a:ext cx="1494000" cy="2316354"/>
          </a:xfrm>
          <a:solidFill>
            <a:schemeClr val="accent5">
              <a:lumMod val="60000"/>
              <a:lumOff val="40000"/>
            </a:schemeClr>
          </a:solidFill>
        </p:spPr>
        <p:txBody>
          <a:bodyPr tIns="432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1898649" y="5434367"/>
            <a:ext cx="1472877" cy="205938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1898649" y="5611819"/>
            <a:ext cx="1472877" cy="369882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31" name="Picture Placeholder 13"/>
          <p:cNvSpPr>
            <a:spLocks noGrp="1"/>
          </p:cNvSpPr>
          <p:nvPr>
            <p:ph type="pic" sz="quarter" idx="22"/>
          </p:nvPr>
        </p:nvSpPr>
        <p:spPr bwMode="gray">
          <a:xfrm>
            <a:off x="3502024" y="1936750"/>
            <a:ext cx="1494000" cy="2312709"/>
          </a:xfrm>
          <a:solidFill>
            <a:schemeClr val="accent5">
              <a:lumMod val="60000"/>
              <a:lumOff val="40000"/>
            </a:schemeClr>
          </a:solidFill>
        </p:spPr>
        <p:txBody>
          <a:bodyPr tIns="432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3502024" y="4323611"/>
            <a:ext cx="1492251" cy="205938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33" name="Text Placeholder 13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3502024" y="4501063"/>
            <a:ext cx="1492251" cy="319003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25"/>
          </p:nvPr>
        </p:nvSpPr>
        <p:spPr bwMode="gray">
          <a:xfrm>
            <a:off x="5102563" y="3038331"/>
            <a:ext cx="1485562" cy="2316354"/>
          </a:xfrm>
          <a:solidFill>
            <a:schemeClr val="accent5">
              <a:lumMod val="60000"/>
              <a:lumOff val="40000"/>
            </a:schemeClr>
          </a:solidFill>
        </p:spPr>
        <p:txBody>
          <a:bodyPr tIns="432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6" name="Text Placeholder 13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5102563" y="5434367"/>
            <a:ext cx="1485562" cy="205938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37" name="Text Placeholder 1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5102563" y="5611819"/>
            <a:ext cx="1485562" cy="319003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39" name="Picture Placeholder 13"/>
          <p:cNvSpPr>
            <a:spLocks noGrp="1"/>
          </p:cNvSpPr>
          <p:nvPr>
            <p:ph type="pic" sz="quarter" idx="28"/>
          </p:nvPr>
        </p:nvSpPr>
        <p:spPr bwMode="gray">
          <a:xfrm>
            <a:off x="6708774" y="1936749"/>
            <a:ext cx="1494000" cy="2312710"/>
          </a:xfrm>
          <a:solidFill>
            <a:schemeClr val="accent5">
              <a:lumMod val="60000"/>
              <a:lumOff val="40000"/>
            </a:schemeClr>
          </a:solidFill>
        </p:spPr>
        <p:txBody>
          <a:bodyPr tIns="432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0" name="Text Placeholder 13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6708774" y="4322037"/>
            <a:ext cx="1489076" cy="205938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41" name="Text Placeholder 13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6708774" y="4499489"/>
            <a:ext cx="1489076" cy="319003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43" name="Picture Placeholder 13"/>
          <p:cNvSpPr>
            <a:spLocks noGrp="1"/>
          </p:cNvSpPr>
          <p:nvPr>
            <p:ph type="pic" sz="quarter" idx="31"/>
          </p:nvPr>
        </p:nvSpPr>
        <p:spPr bwMode="gray">
          <a:xfrm>
            <a:off x="8321674" y="3036758"/>
            <a:ext cx="1494000" cy="2335342"/>
          </a:xfrm>
          <a:solidFill>
            <a:schemeClr val="accent5">
              <a:lumMod val="60000"/>
              <a:lumOff val="40000"/>
            </a:schemeClr>
          </a:solidFill>
        </p:spPr>
        <p:txBody>
          <a:bodyPr tIns="432000"/>
          <a:lstStyle>
            <a:lvl1pPr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4" name="Text Placeholder 13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8321674" y="5432792"/>
            <a:ext cx="1484314" cy="205938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45" name="Text Placeholder 13"/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8321674" y="5610244"/>
            <a:ext cx="1484314" cy="319003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Caption Half Dep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50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85749" y="1946276"/>
            <a:ext cx="3108325" cy="2655888"/>
          </a:xfrm>
          <a:solidFill>
            <a:schemeClr val="accent5">
              <a:lumMod val="60000"/>
              <a:lumOff val="40000"/>
            </a:schemeClr>
          </a:solidFill>
        </p:spPr>
        <p:txBody>
          <a:bodyPr tIns="72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82193" y="4695143"/>
            <a:ext cx="3111881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282193" y="4872592"/>
            <a:ext cx="3111881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9"/>
          </p:nvPr>
        </p:nvSpPr>
        <p:spPr bwMode="gray">
          <a:xfrm>
            <a:off x="3510719" y="1946276"/>
            <a:ext cx="3077406" cy="2655888"/>
          </a:xfrm>
          <a:solidFill>
            <a:schemeClr val="accent5">
              <a:lumMod val="60000"/>
              <a:lumOff val="40000"/>
            </a:schemeClr>
          </a:solidFill>
        </p:spPr>
        <p:txBody>
          <a:bodyPr tIns="72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3507163" y="4695143"/>
            <a:ext cx="3080962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507163" y="4872592"/>
            <a:ext cx="3080962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2"/>
          </p:nvPr>
        </p:nvSpPr>
        <p:spPr bwMode="gray">
          <a:xfrm>
            <a:off x="6708774" y="1946276"/>
            <a:ext cx="3097213" cy="2655888"/>
          </a:xfrm>
          <a:solidFill>
            <a:schemeClr val="accent5">
              <a:lumMod val="60000"/>
              <a:lumOff val="40000"/>
            </a:schemeClr>
          </a:solidFill>
        </p:spPr>
        <p:txBody>
          <a:bodyPr tIns="72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6705218" y="4695143"/>
            <a:ext cx="3100769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6705218" y="4872592"/>
            <a:ext cx="3100769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282522" y="1372456"/>
            <a:ext cx="302432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282522" y="1546853"/>
            <a:ext cx="3024325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3511927" y="1372456"/>
            <a:ext cx="302432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3511927" y="1590998"/>
            <a:ext cx="3024325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6641196" y="1372456"/>
            <a:ext cx="302432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6641196" y="1589424"/>
            <a:ext cx="3024325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ellaneou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2"/>
          </p:nvPr>
        </p:nvSpPr>
        <p:spPr bwMode="gray">
          <a:xfrm>
            <a:off x="5101912" y="1946274"/>
            <a:ext cx="3095938" cy="2655889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080000"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5098356" y="4683125"/>
            <a:ext cx="3042080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5098356" y="4860575"/>
            <a:ext cx="3042080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282522" y="1372456"/>
            <a:ext cx="302432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282522" y="1559553"/>
            <a:ext cx="3024325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27" name="Picture Placeholder 13"/>
          <p:cNvSpPr>
            <a:spLocks noGrp="1"/>
          </p:cNvSpPr>
          <p:nvPr>
            <p:ph type="pic" sz="quarter" idx="16"/>
          </p:nvPr>
        </p:nvSpPr>
        <p:spPr bwMode="gray">
          <a:xfrm>
            <a:off x="2709975" y="1946275"/>
            <a:ext cx="2284299" cy="3749675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080000"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5971" y="5791660"/>
            <a:ext cx="2288304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2705971" y="5969113"/>
            <a:ext cx="2288304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27"/>
          </p:nvPr>
        </p:nvSpPr>
        <p:spPr bwMode="gray">
          <a:xfrm>
            <a:off x="8321675" y="1946276"/>
            <a:ext cx="1484313" cy="154781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1" name="Picture Placeholder 13"/>
          <p:cNvSpPr>
            <a:spLocks noGrp="1"/>
          </p:cNvSpPr>
          <p:nvPr>
            <p:ph type="pic" sz="quarter" idx="28"/>
          </p:nvPr>
        </p:nvSpPr>
        <p:spPr bwMode="gray">
          <a:xfrm>
            <a:off x="8302835" y="4102376"/>
            <a:ext cx="1484313" cy="159357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33" name="Text Placeholder 13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8311034" y="5779331"/>
            <a:ext cx="1466590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8311034" y="5956781"/>
            <a:ext cx="1466590" cy="172963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36" name="Text Placeholder 13"/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8310205" y="3572705"/>
            <a:ext cx="1466590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37" name="Text Placeholder 13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8310205" y="3750158"/>
            <a:ext cx="1466590" cy="172963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39" name="Picture Placeholder 13"/>
          <p:cNvSpPr>
            <a:spLocks noGrp="1"/>
          </p:cNvSpPr>
          <p:nvPr>
            <p:ph type="pic" sz="quarter" idx="33"/>
          </p:nvPr>
        </p:nvSpPr>
        <p:spPr bwMode="gray">
          <a:xfrm>
            <a:off x="294444" y="4102373"/>
            <a:ext cx="2291594" cy="1593577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0" name="Text Placeholder 13"/>
          <p:cNvSpPr>
            <a:spLocks noGrp="1"/>
          </p:cNvSpPr>
          <p:nvPr>
            <p:ph type="body" sz="quarter" idx="34" hasCustomPrompt="1"/>
          </p:nvPr>
        </p:nvSpPr>
        <p:spPr bwMode="gray">
          <a:xfrm>
            <a:off x="277739" y="5791660"/>
            <a:ext cx="2308299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41" name="Text Placeholder 13"/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277739" y="5969113"/>
            <a:ext cx="2308299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42" name="Picture Placeholder 13"/>
          <p:cNvSpPr>
            <a:spLocks noGrp="1"/>
          </p:cNvSpPr>
          <p:nvPr>
            <p:ph type="pic" sz="quarter" idx="36"/>
          </p:nvPr>
        </p:nvSpPr>
        <p:spPr bwMode="gray">
          <a:xfrm>
            <a:off x="294444" y="1946278"/>
            <a:ext cx="2291594" cy="154781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>
            <a:lvl1pPr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4" name="Text Placeholder 13"/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280531" y="3577483"/>
            <a:ext cx="2305507" cy="172963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45" name="Text Placeholder 13"/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280531" y="3754931"/>
            <a:ext cx="2305507" cy="172963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:3 Video 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6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Media Placeholder 46"/>
          <p:cNvSpPr>
            <a:spLocks noGrp="1"/>
          </p:cNvSpPr>
          <p:nvPr>
            <p:ph type="media" sz="quarter" idx="10"/>
          </p:nvPr>
        </p:nvSpPr>
        <p:spPr bwMode="gray">
          <a:xfrm>
            <a:off x="0" y="0"/>
            <a:ext cx="10080625" cy="7561263"/>
          </a:xfrm>
          <a:solidFill>
            <a:schemeClr val="accent5">
              <a:lumMod val="60000"/>
              <a:lumOff val="40000"/>
            </a:schemeClr>
          </a:solidFill>
        </p:spPr>
        <p:txBody>
          <a:bodyPr tIns="252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:3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20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47" name="Media Placeholder 46"/>
          <p:cNvSpPr>
            <a:spLocks noGrp="1"/>
          </p:cNvSpPr>
          <p:nvPr>
            <p:ph type="media" sz="quarter" idx="10"/>
          </p:nvPr>
        </p:nvSpPr>
        <p:spPr bwMode="gray">
          <a:xfrm>
            <a:off x="1898650" y="1395413"/>
            <a:ext cx="6299200" cy="4854575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80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:9 Video Full Screen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4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Media Placeholder 46"/>
          <p:cNvSpPr>
            <a:spLocks noGrp="1"/>
          </p:cNvSpPr>
          <p:nvPr>
            <p:ph type="media" sz="quarter" idx="10"/>
          </p:nvPr>
        </p:nvSpPr>
        <p:spPr bwMode="gray">
          <a:xfrm>
            <a:off x="-1" y="945454"/>
            <a:ext cx="10080625" cy="5856983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80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:9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68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737123"/>
            <a:ext cx="10080625" cy="1306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Media Placeholder 46"/>
          <p:cNvSpPr>
            <a:spLocks noGrp="1"/>
          </p:cNvSpPr>
          <p:nvPr>
            <p:ph type="media" sz="quarter" idx="10"/>
          </p:nvPr>
        </p:nvSpPr>
        <p:spPr bwMode="gray">
          <a:xfrm>
            <a:off x="285750" y="1395413"/>
            <a:ext cx="9520238" cy="5407025"/>
          </a:xfrm>
          <a:solidFill>
            <a:schemeClr val="accent5">
              <a:lumMod val="60000"/>
              <a:lumOff val="40000"/>
            </a:schemeClr>
          </a:solidFill>
        </p:spPr>
        <p:txBody>
          <a:bodyPr tIns="180000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  <p:cxnSp>
        <p:nvCxnSpPr>
          <p:cNvPr id="16" name="Straight Connector 15"/>
          <p:cNvCxnSpPr>
            <a:stCxn id="15" idx="1"/>
            <a:endCxn id="15" idx="3"/>
          </p:cNvCxnSpPr>
          <p:nvPr userDrawn="1"/>
        </p:nvCxnSpPr>
        <p:spPr bwMode="gray">
          <a:xfrm>
            <a:off x="0" y="6802438"/>
            <a:ext cx="10080625" cy="0"/>
          </a:xfrm>
          <a:prstGeom prst="line">
            <a:avLst/>
          </a:prstGeom>
          <a:ln w="6350">
            <a:solidFill>
              <a:srgbClr val="8A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Fuch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8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61695" y="5104336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SECTION FUCHSIA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9651" y="5799217"/>
            <a:ext cx="9227550" cy="455176"/>
          </a:xfrm>
        </p:spPr>
        <p:txBody>
          <a:bodyPr/>
          <a:lstStyle>
            <a:lvl1pPr marL="0" indent="0" algn="l">
              <a:lnSpc>
                <a:spcPts val="1400"/>
              </a:lnSpc>
              <a:buNone/>
              <a:defRPr sz="1400" b="1" i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xagon Diagram Connec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6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281076" y="4665535"/>
            <a:ext cx="2300288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285750" y="2517063"/>
            <a:ext cx="2300288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269547" y="3591181"/>
            <a:ext cx="2300288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7512138" y="4665535"/>
            <a:ext cx="2289175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7516812" y="2517063"/>
            <a:ext cx="2289175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7500609" y="3591181"/>
            <a:ext cx="2289175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239279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xagon Diagram Connec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2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285750" y="3039415"/>
            <a:ext cx="2300288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269547" y="4113533"/>
            <a:ext cx="2300288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7516812" y="3039415"/>
            <a:ext cx="2289175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7500609" y="4113533"/>
            <a:ext cx="2289175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287608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xagon Diagram Connec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16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281076" y="4665535"/>
            <a:ext cx="2300288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285750" y="2517063"/>
            <a:ext cx="2300288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269547" y="3591181"/>
            <a:ext cx="2300288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7512138" y="3564494"/>
            <a:ext cx="2289175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7500609" y="2490140"/>
            <a:ext cx="2289175" cy="1003948"/>
          </a:xfrm>
        </p:spPr>
        <p:txBody>
          <a:bodyPr/>
          <a:lstStyle>
            <a:lvl1pPr algn="ctr"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 algn="ctr"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 algn="ctr">
              <a:lnSpc>
                <a:spcPts val="1500"/>
              </a:lnSpc>
              <a:defRPr/>
            </a:lvl3pPr>
            <a:lvl4pPr algn="ctr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ct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ctr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11318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xagon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18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53920" y="344821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252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7495529" y="4665535"/>
            <a:ext cx="2310459" cy="1003948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7495529" y="2488034"/>
            <a:ext cx="2310459" cy="1006053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7495529" y="3576667"/>
            <a:ext cx="2310459" cy="1025496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5750" y="2490561"/>
            <a:ext cx="2286000" cy="989013"/>
          </a:xfrm>
        </p:spPr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 baseline="0"/>
            </a:lvl3pPr>
            <a:lvl4pPr algn="r">
              <a:defRPr baseline="0"/>
            </a:lvl4pPr>
            <a:lvl5pPr algn="r"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02775" y="3598863"/>
            <a:ext cx="2268976" cy="988786"/>
          </a:xfrm>
        </p:spPr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02775" y="4687661"/>
            <a:ext cx="2268976" cy="993775"/>
          </a:xfrm>
        </p:spPr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79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ine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16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44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1879600" y="4656010"/>
            <a:ext cx="1511300" cy="1003948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866900" y="2466975"/>
            <a:ext cx="1511300" cy="1015936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600"/>
              </a:lnSpc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865313" y="3581656"/>
            <a:ext cx="1511300" cy="1003948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56917" y="344893"/>
            <a:ext cx="9308541" cy="40956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54042" y="799410"/>
            <a:ext cx="9316338" cy="4366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5308660" y="7048425"/>
            <a:ext cx="4482208" cy="308472"/>
          </a:xfrm>
        </p:spPr>
        <p:txBody>
          <a:bodyPr anchor="b" anchorCtr="0"/>
          <a:lstStyle>
            <a:lvl1pPr algn="r">
              <a:lnSpc>
                <a:spcPts val="842"/>
              </a:lnSpc>
              <a:buNone/>
              <a:defRPr sz="7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dirty="0"/>
              <a:t>Source: Arial 7pt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5076825" y="4656010"/>
            <a:ext cx="1511300" cy="1003948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5076825" y="2466975"/>
            <a:ext cx="1511300" cy="1015936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5076825" y="3581656"/>
            <a:ext cx="1511300" cy="1003948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idx="26" hasCustomPrompt="1"/>
          </p:nvPr>
        </p:nvSpPr>
        <p:spPr bwMode="gray">
          <a:xfrm>
            <a:off x="8305889" y="4656010"/>
            <a:ext cx="1511300" cy="1003948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600"/>
              </a:lnSpc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43" name="Content Placeholder 2"/>
          <p:cNvSpPr>
            <a:spLocks noGrp="1"/>
          </p:cNvSpPr>
          <p:nvPr>
            <p:ph idx="27" hasCustomPrompt="1"/>
          </p:nvPr>
        </p:nvSpPr>
        <p:spPr bwMode="gray">
          <a:xfrm>
            <a:off x="8296275" y="2466975"/>
            <a:ext cx="1511300" cy="1015936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44" name="Content Placeholder 2"/>
          <p:cNvSpPr>
            <a:spLocks noGrp="1"/>
          </p:cNvSpPr>
          <p:nvPr>
            <p:ph idx="28" hasCustomPrompt="1"/>
          </p:nvPr>
        </p:nvSpPr>
        <p:spPr bwMode="gray">
          <a:xfrm>
            <a:off x="8296275" y="3581656"/>
            <a:ext cx="1509713" cy="1003948"/>
          </a:xfrm>
        </p:spPr>
        <p:txBody>
          <a:bodyPr anchor="ctr"/>
          <a:lstStyle>
            <a:lvl1pPr algn="l"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 algn="l"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 algn="l">
              <a:lnSpc>
                <a:spcPts val="1500"/>
              </a:lnSpc>
              <a:defRPr/>
            </a:lvl3pPr>
            <a:lvl4pPr algn="l"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algn="l"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</p:spTree>
    <p:extLst>
      <p:ext uri="{BB962C8B-B14F-4D97-AF65-F5344CB8AC3E}">
        <p14:creationId xmlns:p14="http://schemas.microsoft.com/office/powerpoint/2010/main" val="239279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ark Fuch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3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61695" y="5104336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SECTION DARK FUCHSIA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9651" y="5802393"/>
            <a:ext cx="9227550" cy="455176"/>
          </a:xfrm>
        </p:spPr>
        <p:txBody>
          <a:bodyPr/>
          <a:lstStyle>
            <a:lvl1pPr marL="0" indent="0" algn="l">
              <a:lnSpc>
                <a:spcPts val="1400"/>
              </a:lnSpc>
              <a:buNone/>
              <a:defRPr sz="1400" b="1" i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ark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61675" y="5104352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SECTION DARK RED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79631" y="5799137"/>
            <a:ext cx="9227550" cy="455176"/>
          </a:xfrm>
        </p:spPr>
        <p:txBody>
          <a:bodyPr/>
          <a:lstStyle>
            <a:lvl1pPr marL="0" indent="0" algn="l">
              <a:lnSpc>
                <a:spcPts val="1400"/>
              </a:lnSpc>
              <a:buNone/>
              <a:defRPr sz="1400" b="1" i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ight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82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263031" y="5105853"/>
            <a:ext cx="9247316" cy="709383"/>
          </a:xfrm>
        </p:spPr>
        <p:txBody>
          <a:bodyPr wrap="square" anchor="t" anchorCtr="0"/>
          <a:lstStyle>
            <a:lvl1pPr algn="l">
              <a:lnSpc>
                <a:spcPts val="6000"/>
              </a:lnSpc>
              <a:defRPr sz="6600"/>
            </a:lvl1pPr>
          </a:lstStyle>
          <a:p>
            <a:r>
              <a:rPr lang="en-US" dirty="0"/>
              <a:t>SECTION BRIGHT PURPLE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280987" y="5799575"/>
            <a:ext cx="9227550" cy="455176"/>
          </a:xfrm>
        </p:spPr>
        <p:txBody>
          <a:bodyPr/>
          <a:lstStyle>
            <a:lvl1pPr marL="0" indent="0" algn="l">
              <a:lnSpc>
                <a:spcPts val="1400"/>
              </a:lnSpc>
              <a:buNone/>
              <a:defRPr sz="1400" b="1" i="0">
                <a:solidFill>
                  <a:srgbClr val="000000"/>
                </a:solidFill>
              </a:defRPr>
            </a:lvl1pPr>
            <a:lvl2pPr marL="480923" indent="0" algn="ctr">
              <a:buNone/>
              <a:defRPr sz="2100"/>
            </a:lvl2pPr>
            <a:lvl3pPr marL="961844" indent="0" algn="ctr">
              <a:buNone/>
              <a:defRPr sz="1900"/>
            </a:lvl3pPr>
            <a:lvl4pPr marL="1442769" indent="0" algn="ctr">
              <a:buNone/>
              <a:defRPr sz="1700"/>
            </a:lvl4pPr>
            <a:lvl5pPr marL="1923691" indent="0" algn="ctr">
              <a:buNone/>
              <a:defRPr sz="1700"/>
            </a:lvl5pPr>
            <a:lvl6pPr marL="2404613" indent="0" algn="ctr">
              <a:buNone/>
              <a:defRPr sz="1700"/>
            </a:lvl6pPr>
            <a:lvl7pPr marL="2885535" indent="0" algn="ctr">
              <a:buNone/>
              <a:defRPr sz="1700"/>
            </a:lvl7pPr>
            <a:lvl8pPr marL="3366458" indent="0" algn="ctr">
              <a:buNone/>
              <a:defRPr sz="1700"/>
            </a:lvl8pPr>
            <a:lvl9pPr marL="3847378" indent="0" algn="ctr">
              <a:buNone/>
              <a:defRPr sz="1700"/>
            </a:lvl9pPr>
          </a:lstStyle>
          <a:p>
            <a:r>
              <a:rPr lang="en-US" dirty="0"/>
              <a:t>Sub copy</a:t>
            </a:r>
          </a:p>
          <a:p>
            <a:r>
              <a:rPr lang="en-US" dirty="0"/>
              <a:t>Second line</a:t>
            </a:r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"/>
            <a:ext cx="10080625" cy="45605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image" Target="../media/image1.emf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tags" Target="../tags/tag2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67"/>
            </p:custDataLst>
          </p:nvPr>
        </p:nvGraphicFramePr>
        <p:xfrm>
          <a:off x="1613" y="1751"/>
          <a:ext cx="1615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37" name="think-cell Slide" r:id="rId68" imgW="6350000" imgH="6350000" progId="">
                  <p:embed/>
                </p:oleObj>
              </mc:Choice>
              <mc:Fallback>
                <p:oleObj name="think-cell Slide" r:id="rId68" imgW="6350000" imgH="635000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" y="1751"/>
                        <a:ext cx="1615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64369" y="1366714"/>
            <a:ext cx="6275645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cxnSp>
        <p:nvCxnSpPr>
          <p:cNvPr id="71" name="Straight Connector 70"/>
          <p:cNvCxnSpPr/>
          <p:nvPr/>
        </p:nvCxnSpPr>
        <p:spPr bwMode="gray">
          <a:xfrm>
            <a:off x="0" y="6792023"/>
            <a:ext cx="10080625" cy="0"/>
          </a:xfrm>
          <a:prstGeom prst="line">
            <a:avLst/>
          </a:prstGeom>
          <a:ln w="6350">
            <a:solidFill>
              <a:srgbClr val="8A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63445" y="344821"/>
            <a:ext cx="9308541" cy="409568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pic>
        <p:nvPicPr>
          <p:cNvPr id="13" name="Picture 12" descr="dcm_logo_from_powerpoint.png"/>
          <p:cNvPicPr>
            <a:picLocks noChangeAspect="1"/>
          </p:cNvPicPr>
          <p:nvPr/>
        </p:nvPicPr>
        <p:blipFill>
          <a:blip r:embed="rId7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85750" y="6917318"/>
            <a:ext cx="1203185" cy="4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0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73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77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  <p:sldLayoutId id="2147483676" r:id="rId23"/>
    <p:sldLayoutId id="2147483740" r:id="rId24"/>
    <p:sldLayoutId id="2147483698" r:id="rId25"/>
    <p:sldLayoutId id="2147483699" r:id="rId26"/>
    <p:sldLayoutId id="2147483700" r:id="rId27"/>
    <p:sldLayoutId id="2147483739" r:id="rId28"/>
    <p:sldLayoutId id="2147483701" r:id="rId29"/>
    <p:sldLayoutId id="2147483702" r:id="rId30"/>
    <p:sldLayoutId id="2147483703" r:id="rId31"/>
    <p:sldLayoutId id="2147483704" r:id="rId32"/>
    <p:sldLayoutId id="2147483705" r:id="rId33"/>
    <p:sldLayoutId id="2147483706" r:id="rId34"/>
    <p:sldLayoutId id="2147483707" r:id="rId35"/>
    <p:sldLayoutId id="2147483708" r:id="rId36"/>
    <p:sldLayoutId id="2147483709" r:id="rId37"/>
    <p:sldLayoutId id="2147483710" r:id="rId38"/>
    <p:sldLayoutId id="2147483711" r:id="rId39"/>
    <p:sldLayoutId id="2147483712" r:id="rId40"/>
    <p:sldLayoutId id="2147483713" r:id="rId41"/>
    <p:sldLayoutId id="2147483714" r:id="rId42"/>
    <p:sldLayoutId id="2147483715" r:id="rId43"/>
    <p:sldLayoutId id="2147483716" r:id="rId44"/>
    <p:sldLayoutId id="2147483717" r:id="rId45"/>
    <p:sldLayoutId id="2147483718" r:id="rId46"/>
    <p:sldLayoutId id="2147483719" r:id="rId47"/>
    <p:sldLayoutId id="2147483720" r:id="rId48"/>
    <p:sldLayoutId id="2147483721" r:id="rId49"/>
    <p:sldLayoutId id="2147483722" r:id="rId50"/>
    <p:sldLayoutId id="2147483723" r:id="rId51"/>
    <p:sldLayoutId id="2147483724" r:id="rId52"/>
    <p:sldLayoutId id="2147483725" r:id="rId53"/>
    <p:sldLayoutId id="2147483726" r:id="rId54"/>
    <p:sldLayoutId id="2147483727" r:id="rId55"/>
    <p:sldLayoutId id="2147483728" r:id="rId56"/>
    <p:sldLayoutId id="2147483729" r:id="rId57"/>
    <p:sldLayoutId id="2147483730" r:id="rId58"/>
    <p:sldLayoutId id="2147483731" r:id="rId59"/>
    <p:sldLayoutId id="2147483732" r:id="rId60"/>
    <p:sldLayoutId id="2147483738" r:id="rId61"/>
    <p:sldLayoutId id="2147483737" r:id="rId62"/>
    <p:sldLayoutId id="2147483733" r:id="rId63"/>
    <p:sldLayoutId id="2147483734" r:id="rId6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36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67.xml"/><Relationship Id="rId1" Type="http://schemas.openxmlformats.org/officeDocument/2006/relationships/vmlDrawing" Target="../drawings/vmlDrawing66.vml"/><Relationship Id="rId6" Type="http://schemas.openxmlformats.org/officeDocument/2006/relationships/image" Target="../media/image4.tiff"/><Relationship Id="rId5" Type="http://schemas.openxmlformats.org/officeDocument/2006/relationships/image" Target="../media/image1.emf"/><Relationship Id="rId4" Type="http://schemas.openxmlformats.org/officeDocument/2006/relationships/oleObject" Target="../embeddings/oleObject6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40"/>
          <p:cNvSpPr>
            <a:spLocks noEditPoints="1"/>
          </p:cNvSpPr>
          <p:nvPr/>
        </p:nvSpPr>
        <p:spPr bwMode="auto">
          <a:xfrm>
            <a:off x="263446" y="1056920"/>
            <a:ext cx="396000" cy="396000"/>
          </a:xfrm>
          <a:custGeom>
            <a:avLst/>
            <a:gdLst/>
            <a:ahLst/>
            <a:cxnLst>
              <a:cxn ang="0">
                <a:pos x="222" y="28"/>
              </a:cxn>
              <a:cxn ang="0">
                <a:pos x="62" y="160"/>
              </a:cxn>
              <a:cxn ang="0">
                <a:pos x="0" y="362"/>
              </a:cxn>
              <a:cxn ang="0">
                <a:pos x="44" y="536"/>
              </a:cxn>
              <a:cxn ang="0">
                <a:pos x="190" y="682"/>
              </a:cxn>
              <a:cxn ang="0">
                <a:pos x="364" y="726"/>
              </a:cxn>
              <a:cxn ang="0">
                <a:pos x="566" y="664"/>
              </a:cxn>
              <a:cxn ang="0">
                <a:pos x="698" y="504"/>
              </a:cxn>
              <a:cxn ang="0">
                <a:pos x="724" y="326"/>
              </a:cxn>
              <a:cxn ang="0">
                <a:pos x="644" y="132"/>
              </a:cxn>
              <a:cxn ang="0">
                <a:pos x="472" y="16"/>
              </a:cxn>
              <a:cxn ang="0">
                <a:pos x="408" y="562"/>
              </a:cxn>
              <a:cxn ang="0">
                <a:pos x="440" y="548"/>
              </a:cxn>
              <a:cxn ang="0">
                <a:pos x="604" y="442"/>
              </a:cxn>
              <a:cxn ang="0">
                <a:pos x="352" y="374"/>
              </a:cxn>
              <a:cxn ang="0">
                <a:pos x="328" y="354"/>
              </a:cxn>
              <a:cxn ang="0">
                <a:pos x="328" y="358"/>
              </a:cxn>
              <a:cxn ang="0">
                <a:pos x="338" y="444"/>
              </a:cxn>
              <a:cxn ang="0">
                <a:pos x="114" y="426"/>
              </a:cxn>
              <a:cxn ang="0">
                <a:pos x="132" y="276"/>
              </a:cxn>
              <a:cxn ang="0">
                <a:pos x="614" y="294"/>
              </a:cxn>
              <a:cxn ang="0">
                <a:pos x="190" y="354"/>
              </a:cxn>
              <a:cxn ang="0">
                <a:pos x="180" y="326"/>
              </a:cxn>
              <a:cxn ang="0">
                <a:pos x="180" y="392"/>
              </a:cxn>
              <a:cxn ang="0">
                <a:pos x="194" y="376"/>
              </a:cxn>
              <a:cxn ang="0">
                <a:pos x="172" y="336"/>
              </a:cxn>
              <a:cxn ang="0">
                <a:pos x="180" y="344"/>
              </a:cxn>
              <a:cxn ang="0">
                <a:pos x="170" y="382"/>
              </a:cxn>
              <a:cxn ang="0">
                <a:pos x="178" y="366"/>
              </a:cxn>
              <a:cxn ang="0">
                <a:pos x="170" y="382"/>
              </a:cxn>
              <a:cxn ang="0">
                <a:pos x="204" y="336"/>
              </a:cxn>
              <a:cxn ang="0">
                <a:pos x="206" y="388"/>
              </a:cxn>
              <a:cxn ang="0">
                <a:pos x="238" y="392"/>
              </a:cxn>
              <a:cxn ang="0">
                <a:pos x="248" y="346"/>
              </a:cxn>
              <a:cxn ang="0">
                <a:pos x="224" y="384"/>
              </a:cxn>
              <a:cxn ang="0">
                <a:pos x="216" y="360"/>
              </a:cxn>
              <a:cxn ang="0">
                <a:pos x="230" y="336"/>
              </a:cxn>
              <a:cxn ang="0">
                <a:pos x="232" y="378"/>
              </a:cxn>
              <a:cxn ang="0">
                <a:pos x="266" y="328"/>
              </a:cxn>
              <a:cxn ang="0">
                <a:pos x="258" y="372"/>
              </a:cxn>
              <a:cxn ang="0">
                <a:pos x="280" y="394"/>
              </a:cxn>
              <a:cxn ang="0">
                <a:pos x="304" y="360"/>
              </a:cxn>
              <a:cxn ang="0">
                <a:pos x="288" y="326"/>
              </a:cxn>
              <a:cxn ang="0">
                <a:pos x="272" y="370"/>
              </a:cxn>
              <a:cxn ang="0">
                <a:pos x="280" y="334"/>
              </a:cxn>
              <a:cxn ang="0">
                <a:pos x="290" y="360"/>
              </a:cxn>
              <a:cxn ang="0">
                <a:pos x="422" y="372"/>
              </a:cxn>
              <a:cxn ang="0">
                <a:pos x="400" y="344"/>
              </a:cxn>
              <a:cxn ang="0">
                <a:pos x="468" y="324"/>
              </a:cxn>
              <a:cxn ang="0">
                <a:pos x="446" y="346"/>
              </a:cxn>
              <a:cxn ang="0">
                <a:pos x="456" y="392"/>
              </a:cxn>
              <a:cxn ang="0">
                <a:pos x="486" y="388"/>
              </a:cxn>
              <a:cxn ang="0">
                <a:pos x="488" y="336"/>
              </a:cxn>
              <a:cxn ang="0">
                <a:pos x="468" y="384"/>
              </a:cxn>
              <a:cxn ang="0">
                <a:pos x="460" y="348"/>
              </a:cxn>
              <a:cxn ang="0">
                <a:pos x="476" y="340"/>
              </a:cxn>
              <a:cxn ang="0">
                <a:pos x="474" y="382"/>
              </a:cxn>
              <a:cxn ang="0">
                <a:pos x="520" y="374"/>
              </a:cxn>
              <a:cxn ang="0">
                <a:pos x="538" y="344"/>
              </a:cxn>
              <a:cxn ang="0">
                <a:pos x="558" y="374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474" y="624"/>
                </a:moveTo>
                <a:lnTo>
                  <a:pt x="442" y="638"/>
                </a:lnTo>
                <a:lnTo>
                  <a:pt x="408" y="562"/>
                </a:lnTo>
                <a:lnTo>
                  <a:pt x="360" y="602"/>
                </a:lnTo>
                <a:lnTo>
                  <a:pt x="362" y="444"/>
                </a:lnTo>
                <a:lnTo>
                  <a:pt x="362" y="416"/>
                </a:lnTo>
                <a:lnTo>
                  <a:pt x="392" y="444"/>
                </a:lnTo>
                <a:lnTo>
                  <a:pt x="502" y="540"/>
                </a:lnTo>
                <a:lnTo>
                  <a:pt x="440" y="548"/>
                </a:lnTo>
                <a:lnTo>
                  <a:pt x="474" y="624"/>
                </a:lnTo>
                <a:close/>
                <a:moveTo>
                  <a:pt x="614" y="426"/>
                </a:moveTo>
                <a:lnTo>
                  <a:pt x="614" y="426"/>
                </a:lnTo>
                <a:lnTo>
                  <a:pt x="614" y="432"/>
                </a:lnTo>
                <a:lnTo>
                  <a:pt x="610" y="438"/>
                </a:lnTo>
                <a:lnTo>
                  <a:pt x="604" y="442"/>
                </a:lnTo>
                <a:lnTo>
                  <a:pt x="598" y="444"/>
                </a:lnTo>
                <a:lnTo>
                  <a:pt x="430" y="444"/>
                </a:lnTo>
                <a:lnTo>
                  <a:pt x="392" y="410"/>
                </a:lnTo>
                <a:lnTo>
                  <a:pt x="392" y="410"/>
                </a:lnTo>
                <a:lnTo>
                  <a:pt x="364" y="386"/>
                </a:lnTo>
                <a:lnTo>
                  <a:pt x="352" y="374"/>
                </a:lnTo>
                <a:lnTo>
                  <a:pt x="352" y="374"/>
                </a:lnTo>
                <a:lnTo>
                  <a:pt x="348" y="372"/>
                </a:lnTo>
                <a:lnTo>
                  <a:pt x="340" y="356"/>
                </a:lnTo>
                <a:lnTo>
                  <a:pt x="360" y="326"/>
                </a:lnTo>
                <a:lnTo>
                  <a:pt x="344" y="326"/>
                </a:lnTo>
                <a:lnTo>
                  <a:pt x="328" y="354"/>
                </a:lnTo>
                <a:lnTo>
                  <a:pt x="328" y="354"/>
                </a:lnTo>
                <a:lnTo>
                  <a:pt x="328" y="326"/>
                </a:lnTo>
                <a:lnTo>
                  <a:pt x="314" y="326"/>
                </a:lnTo>
                <a:lnTo>
                  <a:pt x="314" y="394"/>
                </a:lnTo>
                <a:lnTo>
                  <a:pt x="328" y="394"/>
                </a:lnTo>
                <a:lnTo>
                  <a:pt x="328" y="358"/>
                </a:lnTo>
                <a:lnTo>
                  <a:pt x="328" y="358"/>
                </a:lnTo>
                <a:lnTo>
                  <a:pt x="338" y="380"/>
                </a:lnTo>
                <a:lnTo>
                  <a:pt x="338" y="398"/>
                </a:lnTo>
                <a:lnTo>
                  <a:pt x="338" y="398"/>
                </a:lnTo>
                <a:lnTo>
                  <a:pt x="338" y="434"/>
                </a:lnTo>
                <a:lnTo>
                  <a:pt x="338" y="444"/>
                </a:lnTo>
                <a:lnTo>
                  <a:pt x="132" y="444"/>
                </a:lnTo>
                <a:lnTo>
                  <a:pt x="132" y="444"/>
                </a:lnTo>
                <a:lnTo>
                  <a:pt x="124" y="442"/>
                </a:lnTo>
                <a:lnTo>
                  <a:pt x="118" y="438"/>
                </a:lnTo>
                <a:lnTo>
                  <a:pt x="116" y="432"/>
                </a:lnTo>
                <a:lnTo>
                  <a:pt x="114" y="426"/>
                </a:lnTo>
                <a:lnTo>
                  <a:pt x="114" y="294"/>
                </a:lnTo>
                <a:lnTo>
                  <a:pt x="114" y="294"/>
                </a:lnTo>
                <a:lnTo>
                  <a:pt x="116" y="286"/>
                </a:lnTo>
                <a:lnTo>
                  <a:pt x="118" y="280"/>
                </a:lnTo>
                <a:lnTo>
                  <a:pt x="124" y="278"/>
                </a:lnTo>
                <a:lnTo>
                  <a:pt x="132" y="276"/>
                </a:lnTo>
                <a:lnTo>
                  <a:pt x="598" y="276"/>
                </a:lnTo>
                <a:lnTo>
                  <a:pt x="598" y="276"/>
                </a:lnTo>
                <a:lnTo>
                  <a:pt x="604" y="278"/>
                </a:lnTo>
                <a:lnTo>
                  <a:pt x="610" y="280"/>
                </a:lnTo>
                <a:lnTo>
                  <a:pt x="614" y="286"/>
                </a:lnTo>
                <a:lnTo>
                  <a:pt x="614" y="294"/>
                </a:lnTo>
                <a:lnTo>
                  <a:pt x="614" y="426"/>
                </a:lnTo>
                <a:close/>
                <a:moveTo>
                  <a:pt x="182" y="358"/>
                </a:moveTo>
                <a:lnTo>
                  <a:pt x="182" y="358"/>
                </a:lnTo>
                <a:lnTo>
                  <a:pt x="182" y="358"/>
                </a:lnTo>
                <a:lnTo>
                  <a:pt x="186" y="356"/>
                </a:lnTo>
                <a:lnTo>
                  <a:pt x="190" y="354"/>
                </a:lnTo>
                <a:lnTo>
                  <a:pt x="192" y="348"/>
                </a:lnTo>
                <a:lnTo>
                  <a:pt x="192" y="344"/>
                </a:lnTo>
                <a:lnTo>
                  <a:pt x="192" y="344"/>
                </a:lnTo>
                <a:lnTo>
                  <a:pt x="192" y="334"/>
                </a:lnTo>
                <a:lnTo>
                  <a:pt x="188" y="330"/>
                </a:lnTo>
                <a:lnTo>
                  <a:pt x="180" y="326"/>
                </a:lnTo>
                <a:lnTo>
                  <a:pt x="174" y="326"/>
                </a:lnTo>
                <a:lnTo>
                  <a:pt x="148" y="326"/>
                </a:lnTo>
                <a:lnTo>
                  <a:pt x="148" y="394"/>
                </a:lnTo>
                <a:lnTo>
                  <a:pt x="174" y="394"/>
                </a:lnTo>
                <a:lnTo>
                  <a:pt x="174" y="394"/>
                </a:lnTo>
                <a:lnTo>
                  <a:pt x="180" y="392"/>
                </a:lnTo>
                <a:lnTo>
                  <a:pt x="186" y="390"/>
                </a:lnTo>
                <a:lnTo>
                  <a:pt x="190" y="388"/>
                </a:lnTo>
                <a:lnTo>
                  <a:pt x="192" y="386"/>
                </a:lnTo>
                <a:lnTo>
                  <a:pt x="194" y="382"/>
                </a:lnTo>
                <a:lnTo>
                  <a:pt x="194" y="376"/>
                </a:lnTo>
                <a:lnTo>
                  <a:pt x="194" y="376"/>
                </a:lnTo>
                <a:lnTo>
                  <a:pt x="194" y="368"/>
                </a:lnTo>
                <a:lnTo>
                  <a:pt x="192" y="364"/>
                </a:lnTo>
                <a:lnTo>
                  <a:pt x="188" y="360"/>
                </a:lnTo>
                <a:lnTo>
                  <a:pt x="182" y="358"/>
                </a:lnTo>
                <a:close/>
                <a:moveTo>
                  <a:pt x="162" y="336"/>
                </a:moveTo>
                <a:lnTo>
                  <a:pt x="172" y="336"/>
                </a:lnTo>
                <a:lnTo>
                  <a:pt x="172" y="336"/>
                </a:lnTo>
                <a:lnTo>
                  <a:pt x="174" y="336"/>
                </a:lnTo>
                <a:lnTo>
                  <a:pt x="176" y="338"/>
                </a:lnTo>
                <a:lnTo>
                  <a:pt x="178" y="342"/>
                </a:lnTo>
                <a:lnTo>
                  <a:pt x="180" y="344"/>
                </a:lnTo>
                <a:lnTo>
                  <a:pt x="180" y="344"/>
                </a:lnTo>
                <a:lnTo>
                  <a:pt x="178" y="348"/>
                </a:lnTo>
                <a:lnTo>
                  <a:pt x="176" y="352"/>
                </a:lnTo>
                <a:lnTo>
                  <a:pt x="172" y="354"/>
                </a:lnTo>
                <a:lnTo>
                  <a:pt x="162" y="354"/>
                </a:lnTo>
                <a:lnTo>
                  <a:pt x="162" y="336"/>
                </a:lnTo>
                <a:close/>
                <a:moveTo>
                  <a:pt x="170" y="382"/>
                </a:moveTo>
                <a:lnTo>
                  <a:pt x="162" y="382"/>
                </a:lnTo>
                <a:lnTo>
                  <a:pt x="162" y="364"/>
                </a:lnTo>
                <a:lnTo>
                  <a:pt x="170" y="364"/>
                </a:lnTo>
                <a:lnTo>
                  <a:pt x="170" y="364"/>
                </a:lnTo>
                <a:lnTo>
                  <a:pt x="176" y="364"/>
                </a:lnTo>
                <a:lnTo>
                  <a:pt x="178" y="366"/>
                </a:lnTo>
                <a:lnTo>
                  <a:pt x="180" y="370"/>
                </a:lnTo>
                <a:lnTo>
                  <a:pt x="180" y="374"/>
                </a:lnTo>
                <a:lnTo>
                  <a:pt x="180" y="374"/>
                </a:lnTo>
                <a:lnTo>
                  <a:pt x="178" y="378"/>
                </a:lnTo>
                <a:lnTo>
                  <a:pt x="176" y="382"/>
                </a:lnTo>
                <a:lnTo>
                  <a:pt x="170" y="382"/>
                </a:lnTo>
                <a:close/>
                <a:moveTo>
                  <a:pt x="224" y="324"/>
                </a:moveTo>
                <a:lnTo>
                  <a:pt x="224" y="324"/>
                </a:lnTo>
                <a:lnTo>
                  <a:pt x="216" y="326"/>
                </a:lnTo>
                <a:lnTo>
                  <a:pt x="212" y="328"/>
                </a:lnTo>
                <a:lnTo>
                  <a:pt x="206" y="332"/>
                </a:lnTo>
                <a:lnTo>
                  <a:pt x="204" y="336"/>
                </a:lnTo>
                <a:lnTo>
                  <a:pt x="202" y="346"/>
                </a:lnTo>
                <a:lnTo>
                  <a:pt x="202" y="360"/>
                </a:lnTo>
                <a:lnTo>
                  <a:pt x="202" y="360"/>
                </a:lnTo>
                <a:lnTo>
                  <a:pt x="202" y="372"/>
                </a:lnTo>
                <a:lnTo>
                  <a:pt x="204" y="384"/>
                </a:lnTo>
                <a:lnTo>
                  <a:pt x="206" y="388"/>
                </a:lnTo>
                <a:lnTo>
                  <a:pt x="212" y="392"/>
                </a:lnTo>
                <a:lnTo>
                  <a:pt x="216" y="394"/>
                </a:lnTo>
                <a:lnTo>
                  <a:pt x="224" y="394"/>
                </a:lnTo>
                <a:lnTo>
                  <a:pt x="224" y="394"/>
                </a:lnTo>
                <a:lnTo>
                  <a:pt x="232" y="394"/>
                </a:lnTo>
                <a:lnTo>
                  <a:pt x="238" y="392"/>
                </a:lnTo>
                <a:lnTo>
                  <a:pt x="242" y="388"/>
                </a:lnTo>
                <a:lnTo>
                  <a:pt x="244" y="384"/>
                </a:lnTo>
                <a:lnTo>
                  <a:pt x="248" y="372"/>
                </a:lnTo>
                <a:lnTo>
                  <a:pt x="248" y="360"/>
                </a:lnTo>
                <a:lnTo>
                  <a:pt x="248" y="360"/>
                </a:lnTo>
                <a:lnTo>
                  <a:pt x="248" y="346"/>
                </a:lnTo>
                <a:lnTo>
                  <a:pt x="244" y="336"/>
                </a:lnTo>
                <a:lnTo>
                  <a:pt x="242" y="332"/>
                </a:lnTo>
                <a:lnTo>
                  <a:pt x="238" y="328"/>
                </a:lnTo>
                <a:lnTo>
                  <a:pt x="232" y="326"/>
                </a:lnTo>
                <a:lnTo>
                  <a:pt x="224" y="324"/>
                </a:lnTo>
                <a:close/>
                <a:moveTo>
                  <a:pt x="224" y="384"/>
                </a:moveTo>
                <a:lnTo>
                  <a:pt x="224" y="384"/>
                </a:lnTo>
                <a:lnTo>
                  <a:pt x="220" y="382"/>
                </a:lnTo>
                <a:lnTo>
                  <a:pt x="218" y="378"/>
                </a:lnTo>
                <a:lnTo>
                  <a:pt x="216" y="370"/>
                </a:lnTo>
                <a:lnTo>
                  <a:pt x="216" y="360"/>
                </a:lnTo>
                <a:lnTo>
                  <a:pt x="216" y="360"/>
                </a:lnTo>
                <a:lnTo>
                  <a:pt x="216" y="348"/>
                </a:lnTo>
                <a:lnTo>
                  <a:pt x="218" y="340"/>
                </a:lnTo>
                <a:lnTo>
                  <a:pt x="220" y="336"/>
                </a:lnTo>
                <a:lnTo>
                  <a:pt x="224" y="334"/>
                </a:lnTo>
                <a:lnTo>
                  <a:pt x="224" y="334"/>
                </a:lnTo>
                <a:lnTo>
                  <a:pt x="230" y="336"/>
                </a:lnTo>
                <a:lnTo>
                  <a:pt x="232" y="340"/>
                </a:lnTo>
                <a:lnTo>
                  <a:pt x="234" y="348"/>
                </a:lnTo>
                <a:lnTo>
                  <a:pt x="234" y="360"/>
                </a:lnTo>
                <a:lnTo>
                  <a:pt x="234" y="360"/>
                </a:lnTo>
                <a:lnTo>
                  <a:pt x="234" y="370"/>
                </a:lnTo>
                <a:lnTo>
                  <a:pt x="232" y="378"/>
                </a:lnTo>
                <a:lnTo>
                  <a:pt x="230" y="382"/>
                </a:lnTo>
                <a:lnTo>
                  <a:pt x="224" y="384"/>
                </a:lnTo>
                <a:close/>
                <a:moveTo>
                  <a:pt x="280" y="324"/>
                </a:moveTo>
                <a:lnTo>
                  <a:pt x="280" y="324"/>
                </a:lnTo>
                <a:lnTo>
                  <a:pt x="272" y="326"/>
                </a:lnTo>
                <a:lnTo>
                  <a:pt x="266" y="328"/>
                </a:lnTo>
                <a:lnTo>
                  <a:pt x="262" y="332"/>
                </a:lnTo>
                <a:lnTo>
                  <a:pt x="260" y="336"/>
                </a:lnTo>
                <a:lnTo>
                  <a:pt x="258" y="346"/>
                </a:lnTo>
                <a:lnTo>
                  <a:pt x="256" y="360"/>
                </a:lnTo>
                <a:lnTo>
                  <a:pt x="256" y="360"/>
                </a:lnTo>
                <a:lnTo>
                  <a:pt x="258" y="372"/>
                </a:lnTo>
                <a:lnTo>
                  <a:pt x="260" y="384"/>
                </a:lnTo>
                <a:lnTo>
                  <a:pt x="262" y="388"/>
                </a:lnTo>
                <a:lnTo>
                  <a:pt x="266" y="392"/>
                </a:lnTo>
                <a:lnTo>
                  <a:pt x="272" y="394"/>
                </a:lnTo>
                <a:lnTo>
                  <a:pt x="280" y="394"/>
                </a:lnTo>
                <a:lnTo>
                  <a:pt x="280" y="394"/>
                </a:lnTo>
                <a:lnTo>
                  <a:pt x="288" y="394"/>
                </a:lnTo>
                <a:lnTo>
                  <a:pt x="294" y="392"/>
                </a:lnTo>
                <a:lnTo>
                  <a:pt x="298" y="388"/>
                </a:lnTo>
                <a:lnTo>
                  <a:pt x="300" y="384"/>
                </a:lnTo>
                <a:lnTo>
                  <a:pt x="302" y="372"/>
                </a:lnTo>
                <a:lnTo>
                  <a:pt x="304" y="360"/>
                </a:lnTo>
                <a:lnTo>
                  <a:pt x="304" y="360"/>
                </a:lnTo>
                <a:lnTo>
                  <a:pt x="302" y="346"/>
                </a:lnTo>
                <a:lnTo>
                  <a:pt x="300" y="336"/>
                </a:lnTo>
                <a:lnTo>
                  <a:pt x="298" y="332"/>
                </a:lnTo>
                <a:lnTo>
                  <a:pt x="294" y="328"/>
                </a:lnTo>
                <a:lnTo>
                  <a:pt x="288" y="326"/>
                </a:lnTo>
                <a:lnTo>
                  <a:pt x="280" y="324"/>
                </a:lnTo>
                <a:close/>
                <a:moveTo>
                  <a:pt x="280" y="384"/>
                </a:moveTo>
                <a:lnTo>
                  <a:pt x="280" y="384"/>
                </a:lnTo>
                <a:lnTo>
                  <a:pt x="276" y="382"/>
                </a:lnTo>
                <a:lnTo>
                  <a:pt x="272" y="378"/>
                </a:lnTo>
                <a:lnTo>
                  <a:pt x="272" y="370"/>
                </a:lnTo>
                <a:lnTo>
                  <a:pt x="272" y="360"/>
                </a:lnTo>
                <a:lnTo>
                  <a:pt x="272" y="360"/>
                </a:lnTo>
                <a:lnTo>
                  <a:pt x="272" y="348"/>
                </a:lnTo>
                <a:lnTo>
                  <a:pt x="272" y="340"/>
                </a:lnTo>
                <a:lnTo>
                  <a:pt x="276" y="336"/>
                </a:lnTo>
                <a:lnTo>
                  <a:pt x="280" y="334"/>
                </a:lnTo>
                <a:lnTo>
                  <a:pt x="280" y="334"/>
                </a:lnTo>
                <a:lnTo>
                  <a:pt x="284" y="336"/>
                </a:lnTo>
                <a:lnTo>
                  <a:pt x="288" y="340"/>
                </a:lnTo>
                <a:lnTo>
                  <a:pt x="288" y="348"/>
                </a:lnTo>
                <a:lnTo>
                  <a:pt x="290" y="360"/>
                </a:lnTo>
                <a:lnTo>
                  <a:pt x="290" y="360"/>
                </a:lnTo>
                <a:lnTo>
                  <a:pt x="288" y="370"/>
                </a:lnTo>
                <a:lnTo>
                  <a:pt x="288" y="378"/>
                </a:lnTo>
                <a:lnTo>
                  <a:pt x="284" y="382"/>
                </a:lnTo>
                <a:lnTo>
                  <a:pt x="280" y="384"/>
                </a:lnTo>
                <a:close/>
                <a:moveTo>
                  <a:pt x="422" y="372"/>
                </a:moveTo>
                <a:lnTo>
                  <a:pt x="422" y="372"/>
                </a:lnTo>
                <a:lnTo>
                  <a:pt x="404" y="326"/>
                </a:lnTo>
                <a:lnTo>
                  <a:pt x="386" y="326"/>
                </a:lnTo>
                <a:lnTo>
                  <a:pt x="386" y="394"/>
                </a:lnTo>
                <a:lnTo>
                  <a:pt x="398" y="394"/>
                </a:lnTo>
                <a:lnTo>
                  <a:pt x="398" y="344"/>
                </a:lnTo>
                <a:lnTo>
                  <a:pt x="400" y="344"/>
                </a:lnTo>
                <a:lnTo>
                  <a:pt x="418" y="394"/>
                </a:lnTo>
                <a:lnTo>
                  <a:pt x="436" y="394"/>
                </a:lnTo>
                <a:lnTo>
                  <a:pt x="436" y="326"/>
                </a:lnTo>
                <a:lnTo>
                  <a:pt x="422" y="326"/>
                </a:lnTo>
                <a:lnTo>
                  <a:pt x="422" y="372"/>
                </a:lnTo>
                <a:close/>
                <a:moveTo>
                  <a:pt x="468" y="324"/>
                </a:moveTo>
                <a:lnTo>
                  <a:pt x="468" y="324"/>
                </a:lnTo>
                <a:lnTo>
                  <a:pt x="460" y="326"/>
                </a:lnTo>
                <a:lnTo>
                  <a:pt x="456" y="328"/>
                </a:lnTo>
                <a:lnTo>
                  <a:pt x="450" y="332"/>
                </a:lnTo>
                <a:lnTo>
                  <a:pt x="448" y="336"/>
                </a:lnTo>
                <a:lnTo>
                  <a:pt x="446" y="346"/>
                </a:lnTo>
                <a:lnTo>
                  <a:pt x="446" y="360"/>
                </a:lnTo>
                <a:lnTo>
                  <a:pt x="446" y="360"/>
                </a:lnTo>
                <a:lnTo>
                  <a:pt x="446" y="372"/>
                </a:lnTo>
                <a:lnTo>
                  <a:pt x="448" y="384"/>
                </a:lnTo>
                <a:lnTo>
                  <a:pt x="450" y="388"/>
                </a:lnTo>
                <a:lnTo>
                  <a:pt x="456" y="392"/>
                </a:lnTo>
                <a:lnTo>
                  <a:pt x="460" y="394"/>
                </a:lnTo>
                <a:lnTo>
                  <a:pt x="468" y="394"/>
                </a:lnTo>
                <a:lnTo>
                  <a:pt x="468" y="394"/>
                </a:lnTo>
                <a:lnTo>
                  <a:pt x="476" y="394"/>
                </a:lnTo>
                <a:lnTo>
                  <a:pt x="482" y="392"/>
                </a:lnTo>
                <a:lnTo>
                  <a:pt x="486" y="388"/>
                </a:lnTo>
                <a:lnTo>
                  <a:pt x="488" y="384"/>
                </a:lnTo>
                <a:lnTo>
                  <a:pt x="492" y="372"/>
                </a:lnTo>
                <a:lnTo>
                  <a:pt x="492" y="360"/>
                </a:lnTo>
                <a:lnTo>
                  <a:pt x="492" y="360"/>
                </a:lnTo>
                <a:lnTo>
                  <a:pt x="492" y="346"/>
                </a:lnTo>
                <a:lnTo>
                  <a:pt x="488" y="336"/>
                </a:lnTo>
                <a:lnTo>
                  <a:pt x="486" y="332"/>
                </a:lnTo>
                <a:lnTo>
                  <a:pt x="482" y="328"/>
                </a:lnTo>
                <a:lnTo>
                  <a:pt x="476" y="326"/>
                </a:lnTo>
                <a:lnTo>
                  <a:pt x="468" y="324"/>
                </a:lnTo>
                <a:close/>
                <a:moveTo>
                  <a:pt x="468" y="384"/>
                </a:moveTo>
                <a:lnTo>
                  <a:pt x="468" y="384"/>
                </a:lnTo>
                <a:lnTo>
                  <a:pt x="464" y="382"/>
                </a:lnTo>
                <a:lnTo>
                  <a:pt x="462" y="378"/>
                </a:lnTo>
                <a:lnTo>
                  <a:pt x="460" y="370"/>
                </a:lnTo>
                <a:lnTo>
                  <a:pt x="460" y="360"/>
                </a:lnTo>
                <a:lnTo>
                  <a:pt x="460" y="360"/>
                </a:lnTo>
                <a:lnTo>
                  <a:pt x="460" y="348"/>
                </a:lnTo>
                <a:lnTo>
                  <a:pt x="462" y="340"/>
                </a:lnTo>
                <a:lnTo>
                  <a:pt x="464" y="336"/>
                </a:lnTo>
                <a:lnTo>
                  <a:pt x="468" y="334"/>
                </a:lnTo>
                <a:lnTo>
                  <a:pt x="468" y="334"/>
                </a:lnTo>
                <a:lnTo>
                  <a:pt x="474" y="336"/>
                </a:lnTo>
                <a:lnTo>
                  <a:pt x="476" y="340"/>
                </a:lnTo>
                <a:lnTo>
                  <a:pt x="478" y="348"/>
                </a:lnTo>
                <a:lnTo>
                  <a:pt x="478" y="360"/>
                </a:lnTo>
                <a:lnTo>
                  <a:pt x="478" y="360"/>
                </a:lnTo>
                <a:lnTo>
                  <a:pt x="478" y="370"/>
                </a:lnTo>
                <a:lnTo>
                  <a:pt x="476" y="378"/>
                </a:lnTo>
                <a:lnTo>
                  <a:pt x="474" y="382"/>
                </a:lnTo>
                <a:lnTo>
                  <a:pt x="468" y="384"/>
                </a:lnTo>
                <a:close/>
                <a:moveTo>
                  <a:pt x="558" y="374"/>
                </a:moveTo>
                <a:lnTo>
                  <a:pt x="558" y="374"/>
                </a:lnTo>
                <a:lnTo>
                  <a:pt x="548" y="326"/>
                </a:lnTo>
                <a:lnTo>
                  <a:pt x="532" y="326"/>
                </a:lnTo>
                <a:lnTo>
                  <a:pt x="520" y="374"/>
                </a:lnTo>
                <a:lnTo>
                  <a:pt x="520" y="374"/>
                </a:lnTo>
                <a:lnTo>
                  <a:pt x="512" y="326"/>
                </a:lnTo>
                <a:lnTo>
                  <a:pt x="496" y="326"/>
                </a:lnTo>
                <a:lnTo>
                  <a:pt x="512" y="394"/>
                </a:lnTo>
                <a:lnTo>
                  <a:pt x="528" y="394"/>
                </a:lnTo>
                <a:lnTo>
                  <a:pt x="538" y="344"/>
                </a:lnTo>
                <a:lnTo>
                  <a:pt x="540" y="344"/>
                </a:lnTo>
                <a:lnTo>
                  <a:pt x="550" y="394"/>
                </a:lnTo>
                <a:lnTo>
                  <a:pt x="566" y="394"/>
                </a:lnTo>
                <a:lnTo>
                  <a:pt x="580" y="326"/>
                </a:lnTo>
                <a:lnTo>
                  <a:pt x="566" y="326"/>
                </a:lnTo>
                <a:lnTo>
                  <a:pt x="558" y="374"/>
                </a:lnTo>
                <a:close/>
              </a:path>
            </a:pathLst>
          </a:custGeom>
          <a:solidFill>
            <a:srgbClr val="8A8A8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63446" y="344821"/>
            <a:ext cx="3891480" cy="409568"/>
          </a:xfrm>
        </p:spPr>
        <p:txBody>
          <a:bodyPr/>
          <a:lstStyle/>
          <a:p>
            <a:r>
              <a:rPr lang="en-US" dirty="0"/>
              <a:t>Halloween HORRORS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 bwMode="gray">
          <a:xfrm>
            <a:off x="275537" y="786730"/>
            <a:ext cx="5299643" cy="353861"/>
          </a:xfrm>
        </p:spPr>
        <p:txBody>
          <a:bodyPr/>
          <a:lstStyle/>
          <a:p>
            <a:r>
              <a:rPr lang="en-US" sz="1200" dirty="0"/>
              <a:t>Reach An Estimated 907k DCM Admissions In Late-October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 bwMode="gray">
          <a:xfrm>
            <a:off x="3439834" y="7075155"/>
            <a:ext cx="6351034" cy="308472"/>
          </a:xfrm>
        </p:spPr>
        <p:txBody>
          <a:bodyPr/>
          <a:lstStyle/>
          <a:p>
            <a:r>
              <a:rPr lang="en-GB" sz="800" dirty="0">
                <a:solidFill>
                  <a:schemeClr val="accent6"/>
                </a:solidFill>
              </a:rPr>
              <a:t>Source: </a:t>
            </a:r>
            <a:endParaRPr lang="en-US" sz="900" dirty="0">
              <a:solidFill>
                <a:schemeClr val="accent6"/>
              </a:solidFill>
              <a:latin typeface="Arial"/>
              <a:cs typeface="Arial"/>
            </a:endParaRPr>
          </a:p>
        </p:txBody>
      </p:sp>
      <p:sp>
        <p:nvSpPr>
          <p:cNvPr id="38" name="Content Placeholder 16"/>
          <p:cNvSpPr txBox="1">
            <a:spLocks/>
          </p:cNvSpPr>
          <p:nvPr/>
        </p:nvSpPr>
        <p:spPr bwMode="gray">
          <a:xfrm>
            <a:off x="263446" y="1639384"/>
            <a:ext cx="4567392" cy="176288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100" b="0" dirty="0">
                <a:solidFill>
                  <a:schemeClr val="bg1"/>
                </a:solidFill>
              </a:rPr>
              <a:t>Halloween is a great time to be scared in the cinema. Horror films are hugely popular around this time and big numbers of 16-34s fill the cinemas, just to use the edge of their seat. This year the two big titles are high-profile horror sequels, with </a:t>
            </a:r>
            <a:r>
              <a:rPr lang="en-US" sz="1100" b="0" i="1" dirty="0">
                <a:solidFill>
                  <a:schemeClr val="bg1"/>
                </a:solidFill>
              </a:rPr>
              <a:t>Ouija: Origin Of Evil</a:t>
            </a:r>
            <a:r>
              <a:rPr lang="en-US" sz="1100" b="0" dirty="0">
                <a:solidFill>
                  <a:schemeClr val="bg1"/>
                </a:solidFill>
              </a:rPr>
              <a:t> set to ramp up the scares to an unbearable degree. The first Ouija film was 81% 16-34 and 64% female, so if you’re looking to reach this audience, then there’s no better way to do it this autumn. </a:t>
            </a:r>
            <a:r>
              <a:rPr lang="en-US" sz="1100" b="0" i="1" dirty="0">
                <a:solidFill>
                  <a:schemeClr val="bg1"/>
                </a:solidFill>
              </a:rPr>
              <a:t>Rings</a:t>
            </a:r>
            <a:r>
              <a:rPr lang="en-US" sz="1100" b="0" dirty="0">
                <a:solidFill>
                  <a:schemeClr val="bg1"/>
                </a:solidFill>
              </a:rPr>
              <a:t> sees the terrifying Samara and her haunting video return, and with the first film in the series grossing £9.7m in the UK, horror franchises don’t get much bigger.</a:t>
            </a:r>
            <a:endParaRPr lang="en-GB" sz="1100" b="0" dirty="0">
              <a:solidFill>
                <a:schemeClr val="bg1"/>
              </a:solidFill>
            </a:endParaRPr>
          </a:p>
        </p:txBody>
      </p:sp>
      <p:sp>
        <p:nvSpPr>
          <p:cNvPr id="51" name="Content Placeholder 16"/>
          <p:cNvSpPr txBox="1">
            <a:spLocks/>
          </p:cNvSpPr>
          <p:nvPr/>
        </p:nvSpPr>
        <p:spPr bwMode="gray">
          <a:xfrm>
            <a:off x="265631" y="3353177"/>
            <a:ext cx="4624857" cy="13937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Ouija: Origin Of Evil</a:t>
            </a:r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chemeClr val="accent6"/>
                </a:solidFill>
              </a:rPr>
              <a:t>24 October 2016</a:t>
            </a:r>
            <a:br>
              <a:rPr lang="en-GB" sz="1200" dirty="0">
                <a:solidFill>
                  <a:schemeClr val="accent6"/>
                </a:solidFill>
              </a:rPr>
            </a:br>
            <a:r>
              <a:rPr lang="en-GB" altLang="en-US" sz="1200" dirty="0">
                <a:solidFill>
                  <a:schemeClr val="tx1"/>
                </a:solidFill>
                <a:cs typeface="Arial" pitchFamily="34" charset="0"/>
              </a:rPr>
              <a:t>Est. DCM Admissions: 439k</a:t>
            </a:r>
            <a:br>
              <a:rPr lang="en-GB" sz="1200" dirty="0">
                <a:solidFill>
                  <a:schemeClr val="accent6"/>
                </a:solidFill>
              </a:rPr>
            </a:br>
            <a:r>
              <a:rPr lang="en-US" sz="1050" b="0" dirty="0">
                <a:solidFill>
                  <a:schemeClr val="bg1"/>
                </a:solidFill>
              </a:rPr>
              <a:t>Mike Flanagan (Oculus, Hush) has proved himself one of the best directors working in the horror genre, and this is his biggest project yet. In 1967 Los Angeles, a widowed mother and her two daughters add a new stunt to their </a:t>
            </a:r>
            <a:r>
              <a:rPr lang="en-US" sz="1050" b="0" dirty="0" err="1">
                <a:solidFill>
                  <a:schemeClr val="bg1"/>
                </a:solidFill>
              </a:rPr>
              <a:t>seance</a:t>
            </a:r>
            <a:r>
              <a:rPr lang="en-US" sz="1050" b="0" dirty="0">
                <a:solidFill>
                  <a:schemeClr val="bg1"/>
                </a:solidFill>
              </a:rPr>
              <a:t> scam business and unwittingly invite authentic evil into their home. When the youngest daughter is overtaken by a merciless spirit, the family confronts unthinkable fears to save her and send her possessor back to the other side.</a:t>
            </a:r>
            <a:endParaRPr lang="en-GB" sz="1050" b="0" dirty="0">
              <a:solidFill>
                <a:schemeClr val="bg1"/>
              </a:solidFill>
            </a:endParaRPr>
          </a:p>
        </p:txBody>
      </p:sp>
      <p:sp>
        <p:nvSpPr>
          <p:cNvPr id="53" name="Content Placeholder 16"/>
          <p:cNvSpPr txBox="1">
            <a:spLocks/>
          </p:cNvSpPr>
          <p:nvPr/>
        </p:nvSpPr>
        <p:spPr bwMode="gray">
          <a:xfrm>
            <a:off x="263446" y="5262147"/>
            <a:ext cx="4714875" cy="13937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Rings</a:t>
            </a:r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8A8A8D"/>
                </a:solidFill>
              </a:rPr>
              <a:t>31 October 2016</a:t>
            </a:r>
            <a:br>
              <a:rPr lang="en-GB" sz="1200" dirty="0">
                <a:solidFill>
                  <a:srgbClr val="8A8A8D"/>
                </a:solidFill>
              </a:rPr>
            </a:br>
            <a:r>
              <a:rPr lang="en-GB" altLang="en-US" sz="1200" dirty="0">
                <a:solidFill>
                  <a:schemeClr val="tx1"/>
                </a:solidFill>
                <a:cs typeface="Arial" pitchFamily="34" charset="0"/>
              </a:rPr>
              <a:t>Est. DCM Admissions: 468k</a:t>
            </a:r>
            <a:endParaRPr lang="en-GB" sz="1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050" b="0" dirty="0">
                <a:solidFill>
                  <a:schemeClr val="bg1"/>
                </a:solidFill>
              </a:rPr>
              <a:t>One of the biggest horror franchises is back and updated for a 2016 audience ready to uncover the mysterious and deadly secrets of Samara’s video tape. The first trailer is terrifying, so expect Rings to scar a whole new generation of horror fans.</a:t>
            </a:r>
            <a:endParaRPr lang="en-GB" sz="1050" b="0" dirty="0">
              <a:solidFill>
                <a:schemeClr val="bg1"/>
              </a:solidFill>
            </a:endParaRPr>
          </a:p>
        </p:txBody>
      </p:sp>
      <p:sp>
        <p:nvSpPr>
          <p:cNvPr id="37" name="Content Placeholder 16"/>
          <p:cNvSpPr txBox="1">
            <a:spLocks/>
          </p:cNvSpPr>
          <p:nvPr/>
        </p:nvSpPr>
        <p:spPr bwMode="gray">
          <a:xfrm>
            <a:off x="5360544" y="4997129"/>
            <a:ext cx="3935045" cy="425095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</a:rPr>
              <a:t>Audiences Who Enjoy The Horror Genre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1" name="Content Placeholder 16"/>
          <p:cNvSpPr txBox="1">
            <a:spLocks/>
          </p:cNvSpPr>
          <p:nvPr/>
        </p:nvSpPr>
        <p:spPr bwMode="gray">
          <a:xfrm>
            <a:off x="6004127" y="6144586"/>
            <a:ext cx="466588" cy="2997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37%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0" name="Content Placeholder 16"/>
          <p:cNvSpPr txBox="1">
            <a:spLocks/>
          </p:cNvSpPr>
          <p:nvPr/>
        </p:nvSpPr>
        <p:spPr bwMode="gray">
          <a:xfrm>
            <a:off x="5987708" y="5522717"/>
            <a:ext cx="707408" cy="3470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75%</a:t>
            </a:r>
            <a:endParaRPr lang="en-GB" sz="1200" b="0" dirty="0">
              <a:solidFill>
                <a:srgbClr val="8A8A8D"/>
              </a:solidFill>
            </a:endParaRPr>
          </a:p>
        </p:txBody>
      </p:sp>
      <p:sp>
        <p:nvSpPr>
          <p:cNvPr id="52" name="Content Placeholder 16"/>
          <p:cNvSpPr txBox="1">
            <a:spLocks/>
          </p:cNvSpPr>
          <p:nvPr/>
        </p:nvSpPr>
        <p:spPr bwMode="gray">
          <a:xfrm>
            <a:off x="7842759" y="5524070"/>
            <a:ext cx="466588" cy="2997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52%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718397" y="1056920"/>
            <a:ext cx="422146" cy="396000"/>
            <a:chOff x="4918075" y="1443038"/>
            <a:chExt cx="2813050" cy="2813050"/>
          </a:xfrm>
          <a:solidFill>
            <a:schemeClr val="accent6"/>
          </a:solidFill>
        </p:grpSpPr>
        <p:sp>
          <p:nvSpPr>
            <p:cNvPr id="66" name="Freeform 45"/>
            <p:cNvSpPr>
              <a:spLocks/>
            </p:cNvSpPr>
            <p:nvPr/>
          </p:nvSpPr>
          <p:spPr bwMode="auto">
            <a:xfrm>
              <a:off x="6851650" y="2535238"/>
              <a:ext cx="88900" cy="190500"/>
            </a:xfrm>
            <a:custGeom>
              <a:avLst/>
              <a:gdLst>
                <a:gd name="T0" fmla="*/ 26 w 56"/>
                <a:gd name="T1" fmla="*/ 120 h 120"/>
                <a:gd name="T2" fmla="*/ 26 w 56"/>
                <a:gd name="T3" fmla="*/ 120 h 120"/>
                <a:gd name="T4" fmla="*/ 34 w 56"/>
                <a:gd name="T5" fmla="*/ 118 h 120"/>
                <a:gd name="T6" fmla="*/ 40 w 56"/>
                <a:gd name="T7" fmla="*/ 116 h 120"/>
                <a:gd name="T8" fmla="*/ 46 w 56"/>
                <a:gd name="T9" fmla="*/ 114 h 120"/>
                <a:gd name="T10" fmla="*/ 50 w 56"/>
                <a:gd name="T11" fmla="*/ 108 h 120"/>
                <a:gd name="T12" fmla="*/ 52 w 56"/>
                <a:gd name="T13" fmla="*/ 100 h 120"/>
                <a:gd name="T14" fmla="*/ 54 w 56"/>
                <a:gd name="T15" fmla="*/ 88 h 120"/>
                <a:gd name="T16" fmla="*/ 56 w 56"/>
                <a:gd name="T17" fmla="*/ 58 h 120"/>
                <a:gd name="T18" fmla="*/ 56 w 56"/>
                <a:gd name="T19" fmla="*/ 58 h 120"/>
                <a:gd name="T20" fmla="*/ 56 w 56"/>
                <a:gd name="T21" fmla="*/ 32 h 120"/>
                <a:gd name="T22" fmla="*/ 54 w 56"/>
                <a:gd name="T23" fmla="*/ 22 h 120"/>
                <a:gd name="T24" fmla="*/ 50 w 56"/>
                <a:gd name="T25" fmla="*/ 14 h 120"/>
                <a:gd name="T26" fmla="*/ 46 w 56"/>
                <a:gd name="T27" fmla="*/ 8 h 120"/>
                <a:gd name="T28" fmla="*/ 42 w 56"/>
                <a:gd name="T29" fmla="*/ 4 h 120"/>
                <a:gd name="T30" fmla="*/ 36 w 56"/>
                <a:gd name="T31" fmla="*/ 0 h 120"/>
                <a:gd name="T32" fmla="*/ 28 w 56"/>
                <a:gd name="T33" fmla="*/ 0 h 120"/>
                <a:gd name="T34" fmla="*/ 28 w 56"/>
                <a:gd name="T35" fmla="*/ 0 h 120"/>
                <a:gd name="T36" fmla="*/ 18 w 56"/>
                <a:gd name="T37" fmla="*/ 2 h 120"/>
                <a:gd name="T38" fmla="*/ 12 w 56"/>
                <a:gd name="T39" fmla="*/ 4 h 120"/>
                <a:gd name="T40" fmla="*/ 8 w 56"/>
                <a:gd name="T41" fmla="*/ 10 h 120"/>
                <a:gd name="T42" fmla="*/ 4 w 56"/>
                <a:gd name="T43" fmla="*/ 16 h 120"/>
                <a:gd name="T44" fmla="*/ 2 w 56"/>
                <a:gd name="T45" fmla="*/ 26 h 120"/>
                <a:gd name="T46" fmla="*/ 0 w 56"/>
                <a:gd name="T47" fmla="*/ 36 h 120"/>
                <a:gd name="T48" fmla="*/ 0 w 56"/>
                <a:gd name="T49" fmla="*/ 64 h 120"/>
                <a:gd name="T50" fmla="*/ 0 w 56"/>
                <a:gd name="T51" fmla="*/ 64 h 120"/>
                <a:gd name="T52" fmla="*/ 0 w 56"/>
                <a:gd name="T53" fmla="*/ 80 h 120"/>
                <a:gd name="T54" fmla="*/ 4 w 56"/>
                <a:gd name="T55" fmla="*/ 98 h 120"/>
                <a:gd name="T56" fmla="*/ 6 w 56"/>
                <a:gd name="T57" fmla="*/ 106 h 120"/>
                <a:gd name="T58" fmla="*/ 12 w 56"/>
                <a:gd name="T59" fmla="*/ 114 h 120"/>
                <a:gd name="T60" fmla="*/ 18 w 56"/>
                <a:gd name="T61" fmla="*/ 118 h 120"/>
                <a:gd name="T62" fmla="*/ 26 w 56"/>
                <a:gd name="T63" fmla="*/ 120 h 120"/>
                <a:gd name="T64" fmla="*/ 26 w 56"/>
                <a:gd name="T6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" h="120">
                  <a:moveTo>
                    <a:pt x="26" y="120"/>
                  </a:moveTo>
                  <a:lnTo>
                    <a:pt x="26" y="120"/>
                  </a:lnTo>
                  <a:lnTo>
                    <a:pt x="34" y="118"/>
                  </a:lnTo>
                  <a:lnTo>
                    <a:pt x="40" y="116"/>
                  </a:lnTo>
                  <a:lnTo>
                    <a:pt x="46" y="114"/>
                  </a:lnTo>
                  <a:lnTo>
                    <a:pt x="50" y="108"/>
                  </a:lnTo>
                  <a:lnTo>
                    <a:pt x="52" y="100"/>
                  </a:lnTo>
                  <a:lnTo>
                    <a:pt x="54" y="88"/>
                  </a:lnTo>
                  <a:lnTo>
                    <a:pt x="56" y="58"/>
                  </a:lnTo>
                  <a:lnTo>
                    <a:pt x="56" y="58"/>
                  </a:lnTo>
                  <a:lnTo>
                    <a:pt x="56" y="32"/>
                  </a:lnTo>
                  <a:lnTo>
                    <a:pt x="54" y="22"/>
                  </a:lnTo>
                  <a:lnTo>
                    <a:pt x="50" y="14"/>
                  </a:lnTo>
                  <a:lnTo>
                    <a:pt x="46" y="8"/>
                  </a:lnTo>
                  <a:lnTo>
                    <a:pt x="42" y="4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12" y="4"/>
                  </a:lnTo>
                  <a:lnTo>
                    <a:pt x="8" y="10"/>
                  </a:lnTo>
                  <a:lnTo>
                    <a:pt x="4" y="16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80"/>
                  </a:lnTo>
                  <a:lnTo>
                    <a:pt x="4" y="98"/>
                  </a:lnTo>
                  <a:lnTo>
                    <a:pt x="6" y="106"/>
                  </a:lnTo>
                  <a:lnTo>
                    <a:pt x="12" y="114"/>
                  </a:lnTo>
                  <a:lnTo>
                    <a:pt x="18" y="118"/>
                  </a:lnTo>
                  <a:lnTo>
                    <a:pt x="26" y="120"/>
                  </a:lnTo>
                  <a:lnTo>
                    <a:pt x="26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Freeform 46"/>
            <p:cNvSpPr>
              <a:spLocks/>
            </p:cNvSpPr>
            <p:nvPr/>
          </p:nvSpPr>
          <p:spPr bwMode="auto">
            <a:xfrm>
              <a:off x="6905625" y="2960688"/>
              <a:ext cx="92075" cy="241300"/>
            </a:xfrm>
            <a:custGeom>
              <a:avLst/>
              <a:gdLst>
                <a:gd name="T0" fmla="*/ 0 w 58"/>
                <a:gd name="T1" fmla="*/ 152 h 152"/>
                <a:gd name="T2" fmla="*/ 54 w 58"/>
                <a:gd name="T3" fmla="*/ 152 h 152"/>
                <a:gd name="T4" fmla="*/ 58 w 58"/>
                <a:gd name="T5" fmla="*/ 0 h 152"/>
                <a:gd name="T6" fmla="*/ 58 w 58"/>
                <a:gd name="T7" fmla="*/ 0 h 152"/>
                <a:gd name="T8" fmla="*/ 0 w 58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52">
                  <a:moveTo>
                    <a:pt x="0" y="152"/>
                  </a:moveTo>
                  <a:lnTo>
                    <a:pt x="54" y="15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0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Freeform 47"/>
            <p:cNvSpPr>
              <a:spLocks noEditPoints="1"/>
            </p:cNvSpPr>
            <p:nvPr/>
          </p:nvSpPr>
          <p:spPr bwMode="auto">
            <a:xfrm>
              <a:off x="4918075" y="1443038"/>
              <a:ext cx="2813050" cy="2813050"/>
            </a:xfrm>
            <a:custGeom>
              <a:avLst/>
              <a:gdLst>
                <a:gd name="T0" fmla="*/ 1732 w 1772"/>
                <a:gd name="T1" fmla="*/ 622 h 1772"/>
                <a:gd name="T2" fmla="*/ 1570 w 1772"/>
                <a:gd name="T3" fmla="*/ 322 h 1772"/>
                <a:gd name="T4" fmla="*/ 1308 w 1772"/>
                <a:gd name="T5" fmla="*/ 108 h 1772"/>
                <a:gd name="T6" fmla="*/ 976 w 1772"/>
                <a:gd name="T7" fmla="*/ 4 h 1772"/>
                <a:gd name="T8" fmla="*/ 664 w 1772"/>
                <a:gd name="T9" fmla="*/ 28 h 1772"/>
                <a:gd name="T10" fmla="*/ 356 w 1772"/>
                <a:gd name="T11" fmla="*/ 176 h 1772"/>
                <a:gd name="T12" fmla="*/ 128 w 1772"/>
                <a:gd name="T13" fmla="*/ 426 h 1772"/>
                <a:gd name="T14" fmla="*/ 10 w 1772"/>
                <a:gd name="T15" fmla="*/ 752 h 1772"/>
                <a:gd name="T16" fmla="*/ 18 w 1772"/>
                <a:gd name="T17" fmla="*/ 1064 h 1772"/>
                <a:gd name="T18" fmla="*/ 152 w 1772"/>
                <a:gd name="T19" fmla="*/ 1382 h 1772"/>
                <a:gd name="T20" fmla="*/ 390 w 1772"/>
                <a:gd name="T21" fmla="*/ 1620 h 1772"/>
                <a:gd name="T22" fmla="*/ 708 w 1772"/>
                <a:gd name="T23" fmla="*/ 1754 h 1772"/>
                <a:gd name="T24" fmla="*/ 1020 w 1772"/>
                <a:gd name="T25" fmla="*/ 1762 h 1772"/>
                <a:gd name="T26" fmla="*/ 1346 w 1772"/>
                <a:gd name="T27" fmla="*/ 1644 h 1772"/>
                <a:gd name="T28" fmla="*/ 1596 w 1772"/>
                <a:gd name="T29" fmla="*/ 1416 h 1772"/>
                <a:gd name="T30" fmla="*/ 1744 w 1772"/>
                <a:gd name="T31" fmla="*/ 1108 h 1772"/>
                <a:gd name="T32" fmla="*/ 672 w 1772"/>
                <a:gd name="T33" fmla="*/ 612 h 1772"/>
                <a:gd name="T34" fmla="*/ 772 w 1772"/>
                <a:gd name="T35" fmla="*/ 514 h 1772"/>
                <a:gd name="T36" fmla="*/ 870 w 1772"/>
                <a:gd name="T37" fmla="*/ 592 h 1772"/>
                <a:gd name="T38" fmla="*/ 810 w 1772"/>
                <a:gd name="T39" fmla="*/ 704 h 1772"/>
                <a:gd name="T40" fmla="*/ 690 w 1772"/>
                <a:gd name="T41" fmla="*/ 668 h 1772"/>
                <a:gd name="T42" fmla="*/ 1018 w 1772"/>
                <a:gd name="T43" fmla="*/ 570 h 1772"/>
                <a:gd name="T44" fmla="*/ 1056 w 1772"/>
                <a:gd name="T45" fmla="*/ 606 h 1772"/>
                <a:gd name="T46" fmla="*/ 1160 w 1772"/>
                <a:gd name="T47" fmla="*/ 602 h 1772"/>
                <a:gd name="T48" fmla="*/ 1222 w 1772"/>
                <a:gd name="T49" fmla="*/ 530 h 1772"/>
                <a:gd name="T50" fmla="*/ 1322 w 1772"/>
                <a:gd name="T51" fmla="*/ 554 h 1772"/>
                <a:gd name="T52" fmla="*/ 1264 w 1772"/>
                <a:gd name="T53" fmla="*/ 580 h 1772"/>
                <a:gd name="T54" fmla="*/ 1224 w 1772"/>
                <a:gd name="T55" fmla="*/ 580 h 1772"/>
                <a:gd name="T56" fmla="*/ 1252 w 1772"/>
                <a:gd name="T57" fmla="*/ 646 h 1772"/>
                <a:gd name="T58" fmla="*/ 1316 w 1772"/>
                <a:gd name="T59" fmla="*/ 664 h 1772"/>
                <a:gd name="T60" fmla="*/ 1334 w 1772"/>
                <a:gd name="T61" fmla="*/ 790 h 1772"/>
                <a:gd name="T62" fmla="*/ 1242 w 1772"/>
                <a:gd name="T63" fmla="*/ 854 h 1772"/>
                <a:gd name="T64" fmla="*/ 1168 w 1772"/>
                <a:gd name="T65" fmla="*/ 810 h 1772"/>
                <a:gd name="T66" fmla="*/ 1364 w 1772"/>
                <a:gd name="T67" fmla="*/ 1158 h 1772"/>
                <a:gd name="T68" fmla="*/ 1364 w 1772"/>
                <a:gd name="T69" fmla="*/ 912 h 1772"/>
                <a:gd name="T70" fmla="*/ 1114 w 1772"/>
                <a:gd name="T71" fmla="*/ 1012 h 1772"/>
                <a:gd name="T72" fmla="*/ 1100 w 1772"/>
                <a:gd name="T73" fmla="*/ 954 h 1772"/>
                <a:gd name="T74" fmla="*/ 1066 w 1772"/>
                <a:gd name="T75" fmla="*/ 1000 h 1772"/>
                <a:gd name="T76" fmla="*/ 1050 w 1772"/>
                <a:gd name="T77" fmla="*/ 914 h 1772"/>
                <a:gd name="T78" fmla="*/ 1168 w 1772"/>
                <a:gd name="T79" fmla="*/ 938 h 1772"/>
                <a:gd name="T80" fmla="*/ 1168 w 1772"/>
                <a:gd name="T81" fmla="*/ 1044 h 1772"/>
                <a:gd name="T82" fmla="*/ 996 w 1772"/>
                <a:gd name="T83" fmla="*/ 1230 h 1772"/>
                <a:gd name="T84" fmla="*/ 528 w 1772"/>
                <a:gd name="T85" fmla="*/ 610 h 1772"/>
                <a:gd name="T86" fmla="*/ 428 w 1772"/>
                <a:gd name="T87" fmla="*/ 710 h 1772"/>
                <a:gd name="T88" fmla="*/ 328 w 1772"/>
                <a:gd name="T89" fmla="*/ 630 h 1772"/>
                <a:gd name="T90" fmla="*/ 388 w 1772"/>
                <a:gd name="T91" fmla="*/ 516 h 1772"/>
                <a:gd name="T92" fmla="*/ 510 w 1772"/>
                <a:gd name="T93" fmla="*/ 552 h 1772"/>
                <a:gd name="T94" fmla="*/ 548 w 1772"/>
                <a:gd name="T95" fmla="*/ 750 h 1772"/>
                <a:gd name="T96" fmla="*/ 536 w 1772"/>
                <a:gd name="T97" fmla="*/ 1000 h 1772"/>
                <a:gd name="T98" fmla="*/ 470 w 1772"/>
                <a:gd name="T99" fmla="*/ 1236 h 1772"/>
                <a:gd name="T100" fmla="*/ 412 w 1772"/>
                <a:gd name="T101" fmla="*/ 1210 h 1772"/>
                <a:gd name="T102" fmla="*/ 364 w 1772"/>
                <a:gd name="T103" fmla="*/ 1220 h 1772"/>
                <a:gd name="T104" fmla="*/ 302 w 1772"/>
                <a:gd name="T105" fmla="*/ 982 h 1772"/>
                <a:gd name="T106" fmla="*/ 788 w 1772"/>
                <a:gd name="T107" fmla="*/ 1214 h 1772"/>
                <a:gd name="T108" fmla="*/ 730 w 1772"/>
                <a:gd name="T109" fmla="*/ 1240 h 1772"/>
                <a:gd name="T110" fmla="*/ 652 w 1772"/>
                <a:gd name="T111" fmla="*/ 1052 h 1772"/>
                <a:gd name="T112" fmla="*/ 624 w 1772"/>
                <a:gd name="T113" fmla="*/ 1008 h 1772"/>
                <a:gd name="T114" fmla="*/ 784 w 1772"/>
                <a:gd name="T115" fmla="*/ 748 h 1772"/>
                <a:gd name="T116" fmla="*/ 922 w 1772"/>
                <a:gd name="T117" fmla="*/ 1040 h 1772"/>
                <a:gd name="T118" fmla="*/ 838 w 1772"/>
                <a:gd name="T119" fmla="*/ 1224 h 1772"/>
                <a:gd name="T120" fmla="*/ 788 w 1772"/>
                <a:gd name="T121" fmla="*/ 1214 h 1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2" h="1772">
                  <a:moveTo>
                    <a:pt x="1772" y="886"/>
                  </a:moveTo>
                  <a:lnTo>
                    <a:pt x="1772" y="886"/>
                  </a:lnTo>
                  <a:lnTo>
                    <a:pt x="1770" y="840"/>
                  </a:lnTo>
                  <a:lnTo>
                    <a:pt x="1768" y="796"/>
                  </a:lnTo>
                  <a:lnTo>
                    <a:pt x="1762" y="752"/>
                  </a:lnTo>
                  <a:lnTo>
                    <a:pt x="1754" y="708"/>
                  </a:lnTo>
                  <a:lnTo>
                    <a:pt x="1744" y="664"/>
                  </a:lnTo>
                  <a:lnTo>
                    <a:pt x="1732" y="622"/>
                  </a:lnTo>
                  <a:lnTo>
                    <a:pt x="1718" y="582"/>
                  </a:lnTo>
                  <a:lnTo>
                    <a:pt x="1702" y="542"/>
                  </a:lnTo>
                  <a:lnTo>
                    <a:pt x="1684" y="502"/>
                  </a:lnTo>
                  <a:lnTo>
                    <a:pt x="1664" y="464"/>
                  </a:lnTo>
                  <a:lnTo>
                    <a:pt x="1644" y="426"/>
                  </a:lnTo>
                  <a:lnTo>
                    <a:pt x="1620" y="390"/>
                  </a:lnTo>
                  <a:lnTo>
                    <a:pt x="1596" y="356"/>
                  </a:lnTo>
                  <a:lnTo>
                    <a:pt x="1570" y="322"/>
                  </a:lnTo>
                  <a:lnTo>
                    <a:pt x="1542" y="290"/>
                  </a:lnTo>
                  <a:lnTo>
                    <a:pt x="1512" y="260"/>
                  </a:lnTo>
                  <a:lnTo>
                    <a:pt x="1482" y="230"/>
                  </a:lnTo>
                  <a:lnTo>
                    <a:pt x="1450" y="202"/>
                  </a:lnTo>
                  <a:lnTo>
                    <a:pt x="1416" y="176"/>
                  </a:lnTo>
                  <a:lnTo>
                    <a:pt x="1382" y="152"/>
                  </a:lnTo>
                  <a:lnTo>
                    <a:pt x="1346" y="128"/>
                  </a:lnTo>
                  <a:lnTo>
                    <a:pt x="1308" y="108"/>
                  </a:lnTo>
                  <a:lnTo>
                    <a:pt x="1270" y="88"/>
                  </a:lnTo>
                  <a:lnTo>
                    <a:pt x="1230" y="70"/>
                  </a:lnTo>
                  <a:lnTo>
                    <a:pt x="1190" y="54"/>
                  </a:lnTo>
                  <a:lnTo>
                    <a:pt x="1150" y="40"/>
                  </a:lnTo>
                  <a:lnTo>
                    <a:pt x="1108" y="28"/>
                  </a:lnTo>
                  <a:lnTo>
                    <a:pt x="1064" y="18"/>
                  </a:lnTo>
                  <a:lnTo>
                    <a:pt x="1020" y="10"/>
                  </a:lnTo>
                  <a:lnTo>
                    <a:pt x="976" y="4"/>
                  </a:lnTo>
                  <a:lnTo>
                    <a:pt x="932" y="2"/>
                  </a:lnTo>
                  <a:lnTo>
                    <a:pt x="886" y="0"/>
                  </a:lnTo>
                  <a:lnTo>
                    <a:pt x="886" y="0"/>
                  </a:lnTo>
                  <a:lnTo>
                    <a:pt x="840" y="2"/>
                  </a:lnTo>
                  <a:lnTo>
                    <a:pt x="796" y="4"/>
                  </a:lnTo>
                  <a:lnTo>
                    <a:pt x="752" y="10"/>
                  </a:lnTo>
                  <a:lnTo>
                    <a:pt x="708" y="18"/>
                  </a:lnTo>
                  <a:lnTo>
                    <a:pt x="664" y="28"/>
                  </a:lnTo>
                  <a:lnTo>
                    <a:pt x="622" y="40"/>
                  </a:lnTo>
                  <a:lnTo>
                    <a:pt x="582" y="54"/>
                  </a:lnTo>
                  <a:lnTo>
                    <a:pt x="542" y="70"/>
                  </a:lnTo>
                  <a:lnTo>
                    <a:pt x="502" y="88"/>
                  </a:lnTo>
                  <a:lnTo>
                    <a:pt x="464" y="108"/>
                  </a:lnTo>
                  <a:lnTo>
                    <a:pt x="426" y="128"/>
                  </a:lnTo>
                  <a:lnTo>
                    <a:pt x="390" y="152"/>
                  </a:lnTo>
                  <a:lnTo>
                    <a:pt x="356" y="176"/>
                  </a:lnTo>
                  <a:lnTo>
                    <a:pt x="322" y="202"/>
                  </a:lnTo>
                  <a:lnTo>
                    <a:pt x="290" y="230"/>
                  </a:lnTo>
                  <a:lnTo>
                    <a:pt x="260" y="260"/>
                  </a:lnTo>
                  <a:lnTo>
                    <a:pt x="230" y="290"/>
                  </a:lnTo>
                  <a:lnTo>
                    <a:pt x="202" y="322"/>
                  </a:lnTo>
                  <a:lnTo>
                    <a:pt x="176" y="356"/>
                  </a:lnTo>
                  <a:lnTo>
                    <a:pt x="152" y="390"/>
                  </a:lnTo>
                  <a:lnTo>
                    <a:pt x="128" y="426"/>
                  </a:lnTo>
                  <a:lnTo>
                    <a:pt x="108" y="464"/>
                  </a:lnTo>
                  <a:lnTo>
                    <a:pt x="88" y="502"/>
                  </a:lnTo>
                  <a:lnTo>
                    <a:pt x="70" y="542"/>
                  </a:lnTo>
                  <a:lnTo>
                    <a:pt x="54" y="582"/>
                  </a:lnTo>
                  <a:lnTo>
                    <a:pt x="40" y="622"/>
                  </a:lnTo>
                  <a:lnTo>
                    <a:pt x="28" y="664"/>
                  </a:lnTo>
                  <a:lnTo>
                    <a:pt x="18" y="708"/>
                  </a:lnTo>
                  <a:lnTo>
                    <a:pt x="10" y="752"/>
                  </a:lnTo>
                  <a:lnTo>
                    <a:pt x="4" y="796"/>
                  </a:lnTo>
                  <a:lnTo>
                    <a:pt x="2" y="840"/>
                  </a:lnTo>
                  <a:lnTo>
                    <a:pt x="0" y="886"/>
                  </a:lnTo>
                  <a:lnTo>
                    <a:pt x="0" y="886"/>
                  </a:lnTo>
                  <a:lnTo>
                    <a:pt x="2" y="932"/>
                  </a:lnTo>
                  <a:lnTo>
                    <a:pt x="4" y="976"/>
                  </a:lnTo>
                  <a:lnTo>
                    <a:pt x="10" y="1020"/>
                  </a:lnTo>
                  <a:lnTo>
                    <a:pt x="18" y="1064"/>
                  </a:lnTo>
                  <a:lnTo>
                    <a:pt x="28" y="1108"/>
                  </a:lnTo>
                  <a:lnTo>
                    <a:pt x="40" y="1150"/>
                  </a:lnTo>
                  <a:lnTo>
                    <a:pt x="54" y="1190"/>
                  </a:lnTo>
                  <a:lnTo>
                    <a:pt x="70" y="1230"/>
                  </a:lnTo>
                  <a:lnTo>
                    <a:pt x="88" y="1270"/>
                  </a:lnTo>
                  <a:lnTo>
                    <a:pt x="108" y="1308"/>
                  </a:lnTo>
                  <a:lnTo>
                    <a:pt x="128" y="1346"/>
                  </a:lnTo>
                  <a:lnTo>
                    <a:pt x="152" y="1382"/>
                  </a:lnTo>
                  <a:lnTo>
                    <a:pt x="176" y="1416"/>
                  </a:lnTo>
                  <a:lnTo>
                    <a:pt x="202" y="1450"/>
                  </a:lnTo>
                  <a:lnTo>
                    <a:pt x="230" y="1482"/>
                  </a:lnTo>
                  <a:lnTo>
                    <a:pt x="260" y="1512"/>
                  </a:lnTo>
                  <a:lnTo>
                    <a:pt x="290" y="1542"/>
                  </a:lnTo>
                  <a:lnTo>
                    <a:pt x="322" y="1570"/>
                  </a:lnTo>
                  <a:lnTo>
                    <a:pt x="356" y="1596"/>
                  </a:lnTo>
                  <a:lnTo>
                    <a:pt x="390" y="1620"/>
                  </a:lnTo>
                  <a:lnTo>
                    <a:pt x="426" y="1644"/>
                  </a:lnTo>
                  <a:lnTo>
                    <a:pt x="464" y="1664"/>
                  </a:lnTo>
                  <a:lnTo>
                    <a:pt x="502" y="1684"/>
                  </a:lnTo>
                  <a:lnTo>
                    <a:pt x="542" y="1702"/>
                  </a:lnTo>
                  <a:lnTo>
                    <a:pt x="582" y="1718"/>
                  </a:lnTo>
                  <a:lnTo>
                    <a:pt x="622" y="1732"/>
                  </a:lnTo>
                  <a:lnTo>
                    <a:pt x="664" y="1744"/>
                  </a:lnTo>
                  <a:lnTo>
                    <a:pt x="708" y="1754"/>
                  </a:lnTo>
                  <a:lnTo>
                    <a:pt x="752" y="1762"/>
                  </a:lnTo>
                  <a:lnTo>
                    <a:pt x="796" y="1768"/>
                  </a:lnTo>
                  <a:lnTo>
                    <a:pt x="840" y="1770"/>
                  </a:lnTo>
                  <a:lnTo>
                    <a:pt x="886" y="1772"/>
                  </a:lnTo>
                  <a:lnTo>
                    <a:pt x="886" y="1772"/>
                  </a:lnTo>
                  <a:lnTo>
                    <a:pt x="932" y="1770"/>
                  </a:lnTo>
                  <a:lnTo>
                    <a:pt x="976" y="1768"/>
                  </a:lnTo>
                  <a:lnTo>
                    <a:pt x="1020" y="1762"/>
                  </a:lnTo>
                  <a:lnTo>
                    <a:pt x="1064" y="1754"/>
                  </a:lnTo>
                  <a:lnTo>
                    <a:pt x="1108" y="1744"/>
                  </a:lnTo>
                  <a:lnTo>
                    <a:pt x="1150" y="1732"/>
                  </a:lnTo>
                  <a:lnTo>
                    <a:pt x="1190" y="1718"/>
                  </a:lnTo>
                  <a:lnTo>
                    <a:pt x="1230" y="1702"/>
                  </a:lnTo>
                  <a:lnTo>
                    <a:pt x="1270" y="1684"/>
                  </a:lnTo>
                  <a:lnTo>
                    <a:pt x="1308" y="1664"/>
                  </a:lnTo>
                  <a:lnTo>
                    <a:pt x="1346" y="1644"/>
                  </a:lnTo>
                  <a:lnTo>
                    <a:pt x="1382" y="1620"/>
                  </a:lnTo>
                  <a:lnTo>
                    <a:pt x="1416" y="1596"/>
                  </a:lnTo>
                  <a:lnTo>
                    <a:pt x="1450" y="1570"/>
                  </a:lnTo>
                  <a:lnTo>
                    <a:pt x="1482" y="1542"/>
                  </a:lnTo>
                  <a:lnTo>
                    <a:pt x="1512" y="1512"/>
                  </a:lnTo>
                  <a:lnTo>
                    <a:pt x="1542" y="1482"/>
                  </a:lnTo>
                  <a:lnTo>
                    <a:pt x="1570" y="1450"/>
                  </a:lnTo>
                  <a:lnTo>
                    <a:pt x="1596" y="1416"/>
                  </a:lnTo>
                  <a:lnTo>
                    <a:pt x="1620" y="1382"/>
                  </a:lnTo>
                  <a:lnTo>
                    <a:pt x="1644" y="1346"/>
                  </a:lnTo>
                  <a:lnTo>
                    <a:pt x="1664" y="1308"/>
                  </a:lnTo>
                  <a:lnTo>
                    <a:pt x="1684" y="1270"/>
                  </a:lnTo>
                  <a:lnTo>
                    <a:pt x="1702" y="1230"/>
                  </a:lnTo>
                  <a:lnTo>
                    <a:pt x="1718" y="1190"/>
                  </a:lnTo>
                  <a:lnTo>
                    <a:pt x="1732" y="1150"/>
                  </a:lnTo>
                  <a:lnTo>
                    <a:pt x="1744" y="1108"/>
                  </a:lnTo>
                  <a:lnTo>
                    <a:pt x="1754" y="1064"/>
                  </a:lnTo>
                  <a:lnTo>
                    <a:pt x="1762" y="1020"/>
                  </a:lnTo>
                  <a:lnTo>
                    <a:pt x="1768" y="976"/>
                  </a:lnTo>
                  <a:lnTo>
                    <a:pt x="1770" y="932"/>
                  </a:lnTo>
                  <a:lnTo>
                    <a:pt x="1772" y="886"/>
                  </a:lnTo>
                  <a:lnTo>
                    <a:pt x="1772" y="886"/>
                  </a:lnTo>
                  <a:close/>
                  <a:moveTo>
                    <a:pt x="672" y="612"/>
                  </a:moveTo>
                  <a:lnTo>
                    <a:pt x="672" y="612"/>
                  </a:lnTo>
                  <a:lnTo>
                    <a:pt x="674" y="592"/>
                  </a:lnTo>
                  <a:lnTo>
                    <a:pt x="680" y="574"/>
                  </a:lnTo>
                  <a:lnTo>
                    <a:pt x="690" y="558"/>
                  </a:lnTo>
                  <a:lnTo>
                    <a:pt x="702" y="542"/>
                  </a:lnTo>
                  <a:lnTo>
                    <a:pt x="716" y="530"/>
                  </a:lnTo>
                  <a:lnTo>
                    <a:pt x="734" y="522"/>
                  </a:lnTo>
                  <a:lnTo>
                    <a:pt x="752" y="516"/>
                  </a:lnTo>
                  <a:lnTo>
                    <a:pt x="772" y="514"/>
                  </a:lnTo>
                  <a:lnTo>
                    <a:pt x="772" y="514"/>
                  </a:lnTo>
                  <a:lnTo>
                    <a:pt x="792" y="516"/>
                  </a:lnTo>
                  <a:lnTo>
                    <a:pt x="810" y="522"/>
                  </a:lnTo>
                  <a:lnTo>
                    <a:pt x="828" y="530"/>
                  </a:lnTo>
                  <a:lnTo>
                    <a:pt x="842" y="542"/>
                  </a:lnTo>
                  <a:lnTo>
                    <a:pt x="854" y="558"/>
                  </a:lnTo>
                  <a:lnTo>
                    <a:pt x="864" y="574"/>
                  </a:lnTo>
                  <a:lnTo>
                    <a:pt x="870" y="592"/>
                  </a:lnTo>
                  <a:lnTo>
                    <a:pt x="872" y="612"/>
                  </a:lnTo>
                  <a:lnTo>
                    <a:pt x="872" y="612"/>
                  </a:lnTo>
                  <a:lnTo>
                    <a:pt x="870" y="632"/>
                  </a:lnTo>
                  <a:lnTo>
                    <a:pt x="864" y="652"/>
                  </a:lnTo>
                  <a:lnTo>
                    <a:pt x="854" y="668"/>
                  </a:lnTo>
                  <a:lnTo>
                    <a:pt x="842" y="684"/>
                  </a:lnTo>
                  <a:lnTo>
                    <a:pt x="828" y="696"/>
                  </a:lnTo>
                  <a:lnTo>
                    <a:pt x="810" y="704"/>
                  </a:lnTo>
                  <a:lnTo>
                    <a:pt x="792" y="710"/>
                  </a:lnTo>
                  <a:lnTo>
                    <a:pt x="772" y="712"/>
                  </a:lnTo>
                  <a:lnTo>
                    <a:pt x="772" y="712"/>
                  </a:lnTo>
                  <a:lnTo>
                    <a:pt x="752" y="710"/>
                  </a:lnTo>
                  <a:lnTo>
                    <a:pt x="734" y="704"/>
                  </a:lnTo>
                  <a:lnTo>
                    <a:pt x="716" y="696"/>
                  </a:lnTo>
                  <a:lnTo>
                    <a:pt x="702" y="684"/>
                  </a:lnTo>
                  <a:lnTo>
                    <a:pt x="690" y="668"/>
                  </a:lnTo>
                  <a:lnTo>
                    <a:pt x="680" y="652"/>
                  </a:lnTo>
                  <a:lnTo>
                    <a:pt x="674" y="632"/>
                  </a:lnTo>
                  <a:lnTo>
                    <a:pt x="672" y="612"/>
                  </a:lnTo>
                  <a:lnTo>
                    <a:pt x="672" y="612"/>
                  </a:lnTo>
                  <a:close/>
                  <a:moveTo>
                    <a:pt x="1002" y="640"/>
                  </a:moveTo>
                  <a:lnTo>
                    <a:pt x="1002" y="580"/>
                  </a:lnTo>
                  <a:lnTo>
                    <a:pt x="1002" y="580"/>
                  </a:lnTo>
                  <a:lnTo>
                    <a:pt x="1018" y="570"/>
                  </a:lnTo>
                  <a:lnTo>
                    <a:pt x="1034" y="560"/>
                  </a:lnTo>
                  <a:lnTo>
                    <a:pt x="1050" y="546"/>
                  </a:lnTo>
                  <a:lnTo>
                    <a:pt x="1064" y="532"/>
                  </a:lnTo>
                  <a:lnTo>
                    <a:pt x="1124" y="532"/>
                  </a:lnTo>
                  <a:lnTo>
                    <a:pt x="1124" y="850"/>
                  </a:lnTo>
                  <a:lnTo>
                    <a:pt x="1056" y="850"/>
                  </a:lnTo>
                  <a:lnTo>
                    <a:pt x="1056" y="606"/>
                  </a:lnTo>
                  <a:lnTo>
                    <a:pt x="1056" y="606"/>
                  </a:lnTo>
                  <a:lnTo>
                    <a:pt x="1030" y="624"/>
                  </a:lnTo>
                  <a:lnTo>
                    <a:pt x="1002" y="640"/>
                  </a:lnTo>
                  <a:lnTo>
                    <a:pt x="1002" y="640"/>
                  </a:lnTo>
                  <a:close/>
                  <a:moveTo>
                    <a:pt x="1154" y="718"/>
                  </a:moveTo>
                  <a:lnTo>
                    <a:pt x="1154" y="718"/>
                  </a:lnTo>
                  <a:lnTo>
                    <a:pt x="1154" y="674"/>
                  </a:lnTo>
                  <a:lnTo>
                    <a:pt x="1156" y="634"/>
                  </a:lnTo>
                  <a:lnTo>
                    <a:pt x="1160" y="602"/>
                  </a:lnTo>
                  <a:lnTo>
                    <a:pt x="1164" y="588"/>
                  </a:lnTo>
                  <a:lnTo>
                    <a:pt x="1168" y="576"/>
                  </a:lnTo>
                  <a:lnTo>
                    <a:pt x="1174" y="564"/>
                  </a:lnTo>
                  <a:lnTo>
                    <a:pt x="1180" y="554"/>
                  </a:lnTo>
                  <a:lnTo>
                    <a:pt x="1188" y="546"/>
                  </a:lnTo>
                  <a:lnTo>
                    <a:pt x="1198" y="540"/>
                  </a:lnTo>
                  <a:lnTo>
                    <a:pt x="1208" y="534"/>
                  </a:lnTo>
                  <a:lnTo>
                    <a:pt x="1222" y="530"/>
                  </a:lnTo>
                  <a:lnTo>
                    <a:pt x="1236" y="528"/>
                  </a:lnTo>
                  <a:lnTo>
                    <a:pt x="1252" y="528"/>
                  </a:lnTo>
                  <a:lnTo>
                    <a:pt x="1252" y="528"/>
                  </a:lnTo>
                  <a:lnTo>
                    <a:pt x="1268" y="528"/>
                  </a:lnTo>
                  <a:lnTo>
                    <a:pt x="1286" y="532"/>
                  </a:lnTo>
                  <a:lnTo>
                    <a:pt x="1300" y="536"/>
                  </a:lnTo>
                  <a:lnTo>
                    <a:pt x="1312" y="544"/>
                  </a:lnTo>
                  <a:lnTo>
                    <a:pt x="1322" y="554"/>
                  </a:lnTo>
                  <a:lnTo>
                    <a:pt x="1330" y="566"/>
                  </a:lnTo>
                  <a:lnTo>
                    <a:pt x="1334" y="582"/>
                  </a:lnTo>
                  <a:lnTo>
                    <a:pt x="1336" y="600"/>
                  </a:lnTo>
                  <a:lnTo>
                    <a:pt x="1268" y="600"/>
                  </a:lnTo>
                  <a:lnTo>
                    <a:pt x="1268" y="600"/>
                  </a:lnTo>
                  <a:lnTo>
                    <a:pt x="1268" y="590"/>
                  </a:lnTo>
                  <a:lnTo>
                    <a:pt x="1264" y="580"/>
                  </a:lnTo>
                  <a:lnTo>
                    <a:pt x="1264" y="580"/>
                  </a:lnTo>
                  <a:lnTo>
                    <a:pt x="1262" y="576"/>
                  </a:lnTo>
                  <a:lnTo>
                    <a:pt x="1258" y="574"/>
                  </a:lnTo>
                  <a:lnTo>
                    <a:pt x="1252" y="572"/>
                  </a:lnTo>
                  <a:lnTo>
                    <a:pt x="1246" y="572"/>
                  </a:lnTo>
                  <a:lnTo>
                    <a:pt x="1246" y="572"/>
                  </a:lnTo>
                  <a:lnTo>
                    <a:pt x="1236" y="572"/>
                  </a:lnTo>
                  <a:lnTo>
                    <a:pt x="1230" y="574"/>
                  </a:lnTo>
                  <a:lnTo>
                    <a:pt x="1224" y="580"/>
                  </a:lnTo>
                  <a:lnTo>
                    <a:pt x="1220" y="588"/>
                  </a:lnTo>
                  <a:lnTo>
                    <a:pt x="1218" y="600"/>
                  </a:lnTo>
                  <a:lnTo>
                    <a:pt x="1218" y="618"/>
                  </a:lnTo>
                  <a:lnTo>
                    <a:pt x="1216" y="666"/>
                  </a:lnTo>
                  <a:lnTo>
                    <a:pt x="1216" y="666"/>
                  </a:lnTo>
                  <a:lnTo>
                    <a:pt x="1228" y="656"/>
                  </a:lnTo>
                  <a:lnTo>
                    <a:pt x="1240" y="650"/>
                  </a:lnTo>
                  <a:lnTo>
                    <a:pt x="1252" y="646"/>
                  </a:lnTo>
                  <a:lnTo>
                    <a:pt x="1268" y="644"/>
                  </a:lnTo>
                  <a:lnTo>
                    <a:pt x="1268" y="644"/>
                  </a:lnTo>
                  <a:lnTo>
                    <a:pt x="1278" y="644"/>
                  </a:lnTo>
                  <a:lnTo>
                    <a:pt x="1288" y="646"/>
                  </a:lnTo>
                  <a:lnTo>
                    <a:pt x="1296" y="650"/>
                  </a:lnTo>
                  <a:lnTo>
                    <a:pt x="1304" y="654"/>
                  </a:lnTo>
                  <a:lnTo>
                    <a:pt x="1310" y="658"/>
                  </a:lnTo>
                  <a:lnTo>
                    <a:pt x="1316" y="664"/>
                  </a:lnTo>
                  <a:lnTo>
                    <a:pt x="1326" y="676"/>
                  </a:lnTo>
                  <a:lnTo>
                    <a:pt x="1332" y="692"/>
                  </a:lnTo>
                  <a:lnTo>
                    <a:pt x="1336" y="710"/>
                  </a:lnTo>
                  <a:lnTo>
                    <a:pt x="1338" y="728"/>
                  </a:lnTo>
                  <a:lnTo>
                    <a:pt x="1338" y="746"/>
                  </a:lnTo>
                  <a:lnTo>
                    <a:pt x="1338" y="746"/>
                  </a:lnTo>
                  <a:lnTo>
                    <a:pt x="1338" y="770"/>
                  </a:lnTo>
                  <a:lnTo>
                    <a:pt x="1334" y="790"/>
                  </a:lnTo>
                  <a:lnTo>
                    <a:pt x="1328" y="808"/>
                  </a:lnTo>
                  <a:lnTo>
                    <a:pt x="1318" y="824"/>
                  </a:lnTo>
                  <a:lnTo>
                    <a:pt x="1304" y="838"/>
                  </a:lnTo>
                  <a:lnTo>
                    <a:pt x="1296" y="842"/>
                  </a:lnTo>
                  <a:lnTo>
                    <a:pt x="1288" y="846"/>
                  </a:lnTo>
                  <a:lnTo>
                    <a:pt x="1268" y="852"/>
                  </a:lnTo>
                  <a:lnTo>
                    <a:pt x="1242" y="854"/>
                  </a:lnTo>
                  <a:lnTo>
                    <a:pt x="1242" y="854"/>
                  </a:lnTo>
                  <a:lnTo>
                    <a:pt x="1228" y="854"/>
                  </a:lnTo>
                  <a:lnTo>
                    <a:pt x="1216" y="850"/>
                  </a:lnTo>
                  <a:lnTo>
                    <a:pt x="1204" y="848"/>
                  </a:lnTo>
                  <a:lnTo>
                    <a:pt x="1194" y="842"/>
                  </a:lnTo>
                  <a:lnTo>
                    <a:pt x="1186" y="836"/>
                  </a:lnTo>
                  <a:lnTo>
                    <a:pt x="1178" y="828"/>
                  </a:lnTo>
                  <a:lnTo>
                    <a:pt x="1172" y="820"/>
                  </a:lnTo>
                  <a:lnTo>
                    <a:pt x="1168" y="810"/>
                  </a:lnTo>
                  <a:lnTo>
                    <a:pt x="1160" y="790"/>
                  </a:lnTo>
                  <a:lnTo>
                    <a:pt x="1156" y="766"/>
                  </a:lnTo>
                  <a:lnTo>
                    <a:pt x="1154" y="742"/>
                  </a:lnTo>
                  <a:lnTo>
                    <a:pt x="1154" y="718"/>
                  </a:lnTo>
                  <a:lnTo>
                    <a:pt x="1154" y="718"/>
                  </a:lnTo>
                  <a:close/>
                  <a:moveTo>
                    <a:pt x="1390" y="1108"/>
                  </a:moveTo>
                  <a:lnTo>
                    <a:pt x="1390" y="1158"/>
                  </a:lnTo>
                  <a:lnTo>
                    <a:pt x="1364" y="1158"/>
                  </a:lnTo>
                  <a:lnTo>
                    <a:pt x="1364" y="1230"/>
                  </a:lnTo>
                  <a:lnTo>
                    <a:pt x="1302" y="1230"/>
                  </a:lnTo>
                  <a:lnTo>
                    <a:pt x="1302" y="1158"/>
                  </a:lnTo>
                  <a:lnTo>
                    <a:pt x="1202" y="1158"/>
                  </a:lnTo>
                  <a:lnTo>
                    <a:pt x="1202" y="1094"/>
                  </a:lnTo>
                  <a:lnTo>
                    <a:pt x="1202" y="1094"/>
                  </a:lnTo>
                  <a:lnTo>
                    <a:pt x="1280" y="912"/>
                  </a:lnTo>
                  <a:lnTo>
                    <a:pt x="1364" y="912"/>
                  </a:lnTo>
                  <a:lnTo>
                    <a:pt x="1364" y="1108"/>
                  </a:lnTo>
                  <a:lnTo>
                    <a:pt x="1390" y="1108"/>
                  </a:lnTo>
                  <a:close/>
                  <a:moveTo>
                    <a:pt x="996" y="1174"/>
                  </a:moveTo>
                  <a:lnTo>
                    <a:pt x="996" y="1174"/>
                  </a:lnTo>
                  <a:lnTo>
                    <a:pt x="1058" y="1094"/>
                  </a:lnTo>
                  <a:lnTo>
                    <a:pt x="1096" y="1044"/>
                  </a:lnTo>
                  <a:lnTo>
                    <a:pt x="1106" y="1026"/>
                  </a:lnTo>
                  <a:lnTo>
                    <a:pt x="1114" y="1012"/>
                  </a:lnTo>
                  <a:lnTo>
                    <a:pt x="1116" y="1000"/>
                  </a:lnTo>
                  <a:lnTo>
                    <a:pt x="1118" y="986"/>
                  </a:lnTo>
                  <a:lnTo>
                    <a:pt x="1118" y="986"/>
                  </a:lnTo>
                  <a:lnTo>
                    <a:pt x="1116" y="974"/>
                  </a:lnTo>
                  <a:lnTo>
                    <a:pt x="1112" y="964"/>
                  </a:lnTo>
                  <a:lnTo>
                    <a:pt x="1110" y="960"/>
                  </a:lnTo>
                  <a:lnTo>
                    <a:pt x="1106" y="956"/>
                  </a:lnTo>
                  <a:lnTo>
                    <a:pt x="1100" y="954"/>
                  </a:lnTo>
                  <a:lnTo>
                    <a:pt x="1094" y="954"/>
                  </a:lnTo>
                  <a:lnTo>
                    <a:pt x="1094" y="954"/>
                  </a:lnTo>
                  <a:lnTo>
                    <a:pt x="1086" y="956"/>
                  </a:lnTo>
                  <a:lnTo>
                    <a:pt x="1078" y="958"/>
                  </a:lnTo>
                  <a:lnTo>
                    <a:pt x="1074" y="964"/>
                  </a:lnTo>
                  <a:lnTo>
                    <a:pt x="1070" y="970"/>
                  </a:lnTo>
                  <a:lnTo>
                    <a:pt x="1066" y="984"/>
                  </a:lnTo>
                  <a:lnTo>
                    <a:pt x="1066" y="1000"/>
                  </a:lnTo>
                  <a:lnTo>
                    <a:pt x="1002" y="1000"/>
                  </a:lnTo>
                  <a:lnTo>
                    <a:pt x="1002" y="1000"/>
                  </a:lnTo>
                  <a:lnTo>
                    <a:pt x="1002" y="978"/>
                  </a:lnTo>
                  <a:lnTo>
                    <a:pt x="1006" y="960"/>
                  </a:lnTo>
                  <a:lnTo>
                    <a:pt x="1012" y="944"/>
                  </a:lnTo>
                  <a:lnTo>
                    <a:pt x="1022" y="932"/>
                  </a:lnTo>
                  <a:lnTo>
                    <a:pt x="1034" y="922"/>
                  </a:lnTo>
                  <a:lnTo>
                    <a:pt x="1050" y="914"/>
                  </a:lnTo>
                  <a:lnTo>
                    <a:pt x="1068" y="910"/>
                  </a:lnTo>
                  <a:lnTo>
                    <a:pt x="1090" y="908"/>
                  </a:lnTo>
                  <a:lnTo>
                    <a:pt x="1090" y="908"/>
                  </a:lnTo>
                  <a:lnTo>
                    <a:pt x="1110" y="908"/>
                  </a:lnTo>
                  <a:lnTo>
                    <a:pt x="1128" y="912"/>
                  </a:lnTo>
                  <a:lnTo>
                    <a:pt x="1142" y="918"/>
                  </a:lnTo>
                  <a:lnTo>
                    <a:pt x="1156" y="926"/>
                  </a:lnTo>
                  <a:lnTo>
                    <a:pt x="1168" y="938"/>
                  </a:lnTo>
                  <a:lnTo>
                    <a:pt x="1176" y="952"/>
                  </a:lnTo>
                  <a:lnTo>
                    <a:pt x="1180" y="968"/>
                  </a:lnTo>
                  <a:lnTo>
                    <a:pt x="1182" y="990"/>
                  </a:lnTo>
                  <a:lnTo>
                    <a:pt x="1182" y="990"/>
                  </a:lnTo>
                  <a:lnTo>
                    <a:pt x="1182" y="1004"/>
                  </a:lnTo>
                  <a:lnTo>
                    <a:pt x="1178" y="1016"/>
                  </a:lnTo>
                  <a:lnTo>
                    <a:pt x="1174" y="1030"/>
                  </a:lnTo>
                  <a:lnTo>
                    <a:pt x="1168" y="1044"/>
                  </a:lnTo>
                  <a:lnTo>
                    <a:pt x="1154" y="1072"/>
                  </a:lnTo>
                  <a:lnTo>
                    <a:pt x="1136" y="1098"/>
                  </a:lnTo>
                  <a:lnTo>
                    <a:pt x="1116" y="1122"/>
                  </a:lnTo>
                  <a:lnTo>
                    <a:pt x="1098" y="1144"/>
                  </a:lnTo>
                  <a:lnTo>
                    <a:pt x="1064" y="1180"/>
                  </a:lnTo>
                  <a:lnTo>
                    <a:pt x="1186" y="1180"/>
                  </a:lnTo>
                  <a:lnTo>
                    <a:pt x="1186" y="1230"/>
                  </a:lnTo>
                  <a:lnTo>
                    <a:pt x="996" y="1230"/>
                  </a:lnTo>
                  <a:lnTo>
                    <a:pt x="996" y="1174"/>
                  </a:lnTo>
                  <a:close/>
                  <a:moveTo>
                    <a:pt x="1484" y="750"/>
                  </a:moveTo>
                  <a:lnTo>
                    <a:pt x="1372" y="750"/>
                  </a:lnTo>
                  <a:lnTo>
                    <a:pt x="1372" y="704"/>
                  </a:lnTo>
                  <a:lnTo>
                    <a:pt x="1484" y="704"/>
                  </a:lnTo>
                  <a:lnTo>
                    <a:pt x="1484" y="750"/>
                  </a:lnTo>
                  <a:close/>
                  <a:moveTo>
                    <a:pt x="528" y="610"/>
                  </a:moveTo>
                  <a:lnTo>
                    <a:pt x="528" y="610"/>
                  </a:lnTo>
                  <a:lnTo>
                    <a:pt x="526" y="630"/>
                  </a:lnTo>
                  <a:lnTo>
                    <a:pt x="520" y="648"/>
                  </a:lnTo>
                  <a:lnTo>
                    <a:pt x="510" y="666"/>
                  </a:lnTo>
                  <a:lnTo>
                    <a:pt x="498" y="680"/>
                  </a:lnTo>
                  <a:lnTo>
                    <a:pt x="484" y="692"/>
                  </a:lnTo>
                  <a:lnTo>
                    <a:pt x="466" y="702"/>
                  </a:lnTo>
                  <a:lnTo>
                    <a:pt x="448" y="708"/>
                  </a:lnTo>
                  <a:lnTo>
                    <a:pt x="428" y="710"/>
                  </a:lnTo>
                  <a:lnTo>
                    <a:pt x="428" y="710"/>
                  </a:lnTo>
                  <a:lnTo>
                    <a:pt x="406" y="708"/>
                  </a:lnTo>
                  <a:lnTo>
                    <a:pt x="388" y="702"/>
                  </a:lnTo>
                  <a:lnTo>
                    <a:pt x="370" y="692"/>
                  </a:lnTo>
                  <a:lnTo>
                    <a:pt x="356" y="680"/>
                  </a:lnTo>
                  <a:lnTo>
                    <a:pt x="344" y="666"/>
                  </a:lnTo>
                  <a:lnTo>
                    <a:pt x="334" y="648"/>
                  </a:lnTo>
                  <a:lnTo>
                    <a:pt x="328" y="630"/>
                  </a:lnTo>
                  <a:lnTo>
                    <a:pt x="326" y="610"/>
                  </a:lnTo>
                  <a:lnTo>
                    <a:pt x="326" y="610"/>
                  </a:lnTo>
                  <a:lnTo>
                    <a:pt x="328" y="588"/>
                  </a:lnTo>
                  <a:lnTo>
                    <a:pt x="334" y="570"/>
                  </a:lnTo>
                  <a:lnTo>
                    <a:pt x="344" y="552"/>
                  </a:lnTo>
                  <a:lnTo>
                    <a:pt x="356" y="538"/>
                  </a:lnTo>
                  <a:lnTo>
                    <a:pt x="370" y="526"/>
                  </a:lnTo>
                  <a:lnTo>
                    <a:pt x="388" y="516"/>
                  </a:lnTo>
                  <a:lnTo>
                    <a:pt x="406" y="510"/>
                  </a:lnTo>
                  <a:lnTo>
                    <a:pt x="428" y="508"/>
                  </a:lnTo>
                  <a:lnTo>
                    <a:pt x="428" y="508"/>
                  </a:lnTo>
                  <a:lnTo>
                    <a:pt x="448" y="510"/>
                  </a:lnTo>
                  <a:lnTo>
                    <a:pt x="466" y="516"/>
                  </a:lnTo>
                  <a:lnTo>
                    <a:pt x="484" y="526"/>
                  </a:lnTo>
                  <a:lnTo>
                    <a:pt x="498" y="538"/>
                  </a:lnTo>
                  <a:lnTo>
                    <a:pt x="510" y="552"/>
                  </a:lnTo>
                  <a:lnTo>
                    <a:pt x="520" y="570"/>
                  </a:lnTo>
                  <a:lnTo>
                    <a:pt x="526" y="588"/>
                  </a:lnTo>
                  <a:lnTo>
                    <a:pt x="528" y="610"/>
                  </a:lnTo>
                  <a:lnTo>
                    <a:pt x="528" y="610"/>
                  </a:lnTo>
                  <a:close/>
                  <a:moveTo>
                    <a:pt x="536" y="744"/>
                  </a:moveTo>
                  <a:lnTo>
                    <a:pt x="536" y="744"/>
                  </a:lnTo>
                  <a:lnTo>
                    <a:pt x="542" y="746"/>
                  </a:lnTo>
                  <a:lnTo>
                    <a:pt x="548" y="750"/>
                  </a:lnTo>
                  <a:lnTo>
                    <a:pt x="552" y="754"/>
                  </a:lnTo>
                  <a:lnTo>
                    <a:pt x="554" y="762"/>
                  </a:lnTo>
                  <a:lnTo>
                    <a:pt x="554" y="982"/>
                  </a:lnTo>
                  <a:lnTo>
                    <a:pt x="554" y="982"/>
                  </a:lnTo>
                  <a:lnTo>
                    <a:pt x="552" y="988"/>
                  </a:lnTo>
                  <a:lnTo>
                    <a:pt x="548" y="994"/>
                  </a:lnTo>
                  <a:lnTo>
                    <a:pt x="542" y="998"/>
                  </a:lnTo>
                  <a:lnTo>
                    <a:pt x="536" y="1000"/>
                  </a:lnTo>
                  <a:lnTo>
                    <a:pt x="496" y="1000"/>
                  </a:lnTo>
                  <a:lnTo>
                    <a:pt x="496" y="1210"/>
                  </a:lnTo>
                  <a:lnTo>
                    <a:pt x="496" y="1210"/>
                  </a:lnTo>
                  <a:lnTo>
                    <a:pt x="494" y="1220"/>
                  </a:lnTo>
                  <a:lnTo>
                    <a:pt x="488" y="1228"/>
                  </a:lnTo>
                  <a:lnTo>
                    <a:pt x="480" y="1234"/>
                  </a:lnTo>
                  <a:lnTo>
                    <a:pt x="470" y="1236"/>
                  </a:lnTo>
                  <a:lnTo>
                    <a:pt x="470" y="1236"/>
                  </a:lnTo>
                  <a:lnTo>
                    <a:pt x="460" y="1234"/>
                  </a:lnTo>
                  <a:lnTo>
                    <a:pt x="452" y="1228"/>
                  </a:lnTo>
                  <a:lnTo>
                    <a:pt x="448" y="1220"/>
                  </a:lnTo>
                  <a:lnTo>
                    <a:pt x="446" y="1210"/>
                  </a:lnTo>
                  <a:lnTo>
                    <a:pt x="446" y="1000"/>
                  </a:lnTo>
                  <a:lnTo>
                    <a:pt x="412" y="1000"/>
                  </a:lnTo>
                  <a:lnTo>
                    <a:pt x="412" y="1210"/>
                  </a:lnTo>
                  <a:lnTo>
                    <a:pt x="412" y="1210"/>
                  </a:lnTo>
                  <a:lnTo>
                    <a:pt x="410" y="1220"/>
                  </a:lnTo>
                  <a:lnTo>
                    <a:pt x="404" y="1228"/>
                  </a:lnTo>
                  <a:lnTo>
                    <a:pt x="396" y="1234"/>
                  </a:lnTo>
                  <a:lnTo>
                    <a:pt x="386" y="1236"/>
                  </a:lnTo>
                  <a:lnTo>
                    <a:pt x="386" y="1236"/>
                  </a:lnTo>
                  <a:lnTo>
                    <a:pt x="376" y="1234"/>
                  </a:lnTo>
                  <a:lnTo>
                    <a:pt x="368" y="1228"/>
                  </a:lnTo>
                  <a:lnTo>
                    <a:pt x="364" y="1220"/>
                  </a:lnTo>
                  <a:lnTo>
                    <a:pt x="362" y="1210"/>
                  </a:lnTo>
                  <a:lnTo>
                    <a:pt x="362" y="1000"/>
                  </a:lnTo>
                  <a:lnTo>
                    <a:pt x="318" y="1000"/>
                  </a:lnTo>
                  <a:lnTo>
                    <a:pt x="318" y="1000"/>
                  </a:lnTo>
                  <a:lnTo>
                    <a:pt x="312" y="998"/>
                  </a:lnTo>
                  <a:lnTo>
                    <a:pt x="306" y="994"/>
                  </a:lnTo>
                  <a:lnTo>
                    <a:pt x="302" y="988"/>
                  </a:lnTo>
                  <a:lnTo>
                    <a:pt x="302" y="982"/>
                  </a:lnTo>
                  <a:lnTo>
                    <a:pt x="302" y="762"/>
                  </a:lnTo>
                  <a:lnTo>
                    <a:pt x="302" y="762"/>
                  </a:lnTo>
                  <a:lnTo>
                    <a:pt x="302" y="754"/>
                  </a:lnTo>
                  <a:lnTo>
                    <a:pt x="306" y="750"/>
                  </a:lnTo>
                  <a:lnTo>
                    <a:pt x="312" y="746"/>
                  </a:lnTo>
                  <a:lnTo>
                    <a:pt x="318" y="744"/>
                  </a:lnTo>
                  <a:lnTo>
                    <a:pt x="536" y="744"/>
                  </a:lnTo>
                  <a:close/>
                  <a:moveTo>
                    <a:pt x="788" y="1214"/>
                  </a:moveTo>
                  <a:lnTo>
                    <a:pt x="788" y="1052"/>
                  </a:lnTo>
                  <a:lnTo>
                    <a:pt x="756" y="1052"/>
                  </a:lnTo>
                  <a:lnTo>
                    <a:pt x="756" y="1214"/>
                  </a:lnTo>
                  <a:lnTo>
                    <a:pt x="756" y="1214"/>
                  </a:lnTo>
                  <a:lnTo>
                    <a:pt x="754" y="1224"/>
                  </a:lnTo>
                  <a:lnTo>
                    <a:pt x="748" y="1232"/>
                  </a:lnTo>
                  <a:lnTo>
                    <a:pt x="740" y="1238"/>
                  </a:lnTo>
                  <a:lnTo>
                    <a:pt x="730" y="1240"/>
                  </a:lnTo>
                  <a:lnTo>
                    <a:pt x="730" y="1240"/>
                  </a:lnTo>
                  <a:lnTo>
                    <a:pt x="720" y="1238"/>
                  </a:lnTo>
                  <a:lnTo>
                    <a:pt x="712" y="1232"/>
                  </a:lnTo>
                  <a:lnTo>
                    <a:pt x="706" y="1224"/>
                  </a:lnTo>
                  <a:lnTo>
                    <a:pt x="704" y="1214"/>
                  </a:lnTo>
                  <a:lnTo>
                    <a:pt x="704" y="1052"/>
                  </a:lnTo>
                  <a:lnTo>
                    <a:pt x="652" y="1052"/>
                  </a:lnTo>
                  <a:lnTo>
                    <a:pt x="652" y="1052"/>
                  </a:lnTo>
                  <a:lnTo>
                    <a:pt x="642" y="1052"/>
                  </a:lnTo>
                  <a:lnTo>
                    <a:pt x="634" y="1050"/>
                  </a:lnTo>
                  <a:lnTo>
                    <a:pt x="628" y="1046"/>
                  </a:lnTo>
                  <a:lnTo>
                    <a:pt x="622" y="1040"/>
                  </a:lnTo>
                  <a:lnTo>
                    <a:pt x="620" y="1032"/>
                  </a:lnTo>
                  <a:lnTo>
                    <a:pt x="618" y="1026"/>
                  </a:lnTo>
                  <a:lnTo>
                    <a:pt x="620" y="1018"/>
                  </a:lnTo>
                  <a:lnTo>
                    <a:pt x="624" y="1008"/>
                  </a:lnTo>
                  <a:lnTo>
                    <a:pt x="750" y="762"/>
                  </a:lnTo>
                  <a:lnTo>
                    <a:pt x="750" y="762"/>
                  </a:lnTo>
                  <a:lnTo>
                    <a:pt x="754" y="754"/>
                  </a:lnTo>
                  <a:lnTo>
                    <a:pt x="760" y="748"/>
                  </a:lnTo>
                  <a:lnTo>
                    <a:pt x="766" y="744"/>
                  </a:lnTo>
                  <a:lnTo>
                    <a:pt x="772" y="742"/>
                  </a:lnTo>
                  <a:lnTo>
                    <a:pt x="778" y="744"/>
                  </a:lnTo>
                  <a:lnTo>
                    <a:pt x="784" y="748"/>
                  </a:lnTo>
                  <a:lnTo>
                    <a:pt x="790" y="754"/>
                  </a:lnTo>
                  <a:lnTo>
                    <a:pt x="794" y="762"/>
                  </a:lnTo>
                  <a:lnTo>
                    <a:pt x="920" y="1008"/>
                  </a:lnTo>
                  <a:lnTo>
                    <a:pt x="920" y="1008"/>
                  </a:lnTo>
                  <a:lnTo>
                    <a:pt x="924" y="1018"/>
                  </a:lnTo>
                  <a:lnTo>
                    <a:pt x="924" y="1026"/>
                  </a:lnTo>
                  <a:lnTo>
                    <a:pt x="924" y="1032"/>
                  </a:lnTo>
                  <a:lnTo>
                    <a:pt x="922" y="1040"/>
                  </a:lnTo>
                  <a:lnTo>
                    <a:pt x="916" y="1046"/>
                  </a:lnTo>
                  <a:lnTo>
                    <a:pt x="910" y="1050"/>
                  </a:lnTo>
                  <a:lnTo>
                    <a:pt x="902" y="1052"/>
                  </a:lnTo>
                  <a:lnTo>
                    <a:pt x="892" y="1052"/>
                  </a:lnTo>
                  <a:lnTo>
                    <a:pt x="840" y="1052"/>
                  </a:lnTo>
                  <a:lnTo>
                    <a:pt x="840" y="1214"/>
                  </a:lnTo>
                  <a:lnTo>
                    <a:pt x="840" y="1214"/>
                  </a:lnTo>
                  <a:lnTo>
                    <a:pt x="838" y="1224"/>
                  </a:lnTo>
                  <a:lnTo>
                    <a:pt x="832" y="1232"/>
                  </a:lnTo>
                  <a:lnTo>
                    <a:pt x="824" y="1238"/>
                  </a:lnTo>
                  <a:lnTo>
                    <a:pt x="814" y="1240"/>
                  </a:lnTo>
                  <a:lnTo>
                    <a:pt x="814" y="1240"/>
                  </a:lnTo>
                  <a:lnTo>
                    <a:pt x="804" y="1238"/>
                  </a:lnTo>
                  <a:lnTo>
                    <a:pt x="796" y="1232"/>
                  </a:lnTo>
                  <a:lnTo>
                    <a:pt x="790" y="1224"/>
                  </a:lnTo>
                  <a:lnTo>
                    <a:pt x="788" y="1214"/>
                  </a:lnTo>
                  <a:lnTo>
                    <a:pt x="788" y="1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9" name="Freeform 425"/>
          <p:cNvSpPr>
            <a:spLocks noEditPoints="1"/>
          </p:cNvSpPr>
          <p:nvPr/>
        </p:nvSpPr>
        <p:spPr bwMode="auto">
          <a:xfrm>
            <a:off x="1210953" y="1056921"/>
            <a:ext cx="396000" cy="396000"/>
          </a:xfrm>
          <a:custGeom>
            <a:avLst/>
            <a:gdLst>
              <a:gd name="T0" fmla="*/ 338 w 726"/>
              <a:gd name="T1" fmla="*/ 456 h 726"/>
              <a:gd name="T2" fmla="*/ 398 w 726"/>
              <a:gd name="T3" fmla="*/ 456 h 726"/>
              <a:gd name="T4" fmla="*/ 280 w 726"/>
              <a:gd name="T5" fmla="*/ 268 h 726"/>
              <a:gd name="T6" fmla="*/ 324 w 726"/>
              <a:gd name="T7" fmla="*/ 344 h 726"/>
              <a:gd name="T8" fmla="*/ 334 w 726"/>
              <a:gd name="T9" fmla="*/ 308 h 726"/>
              <a:gd name="T10" fmla="*/ 322 w 726"/>
              <a:gd name="T11" fmla="*/ 272 h 726"/>
              <a:gd name="T12" fmla="*/ 298 w 726"/>
              <a:gd name="T13" fmla="*/ 280 h 726"/>
              <a:gd name="T14" fmla="*/ 316 w 726"/>
              <a:gd name="T15" fmla="*/ 290 h 726"/>
              <a:gd name="T16" fmla="*/ 316 w 726"/>
              <a:gd name="T17" fmla="*/ 330 h 726"/>
              <a:gd name="T18" fmla="*/ 402 w 726"/>
              <a:gd name="T19" fmla="*/ 268 h 726"/>
              <a:gd name="T20" fmla="*/ 348 w 726"/>
              <a:gd name="T21" fmla="*/ 350 h 726"/>
              <a:gd name="T22" fmla="*/ 396 w 726"/>
              <a:gd name="T23" fmla="*/ 350 h 726"/>
              <a:gd name="T24" fmla="*/ 232 w 726"/>
              <a:gd name="T25" fmla="*/ 392 h 726"/>
              <a:gd name="T26" fmla="*/ 204 w 726"/>
              <a:gd name="T27" fmla="*/ 430 h 726"/>
              <a:gd name="T28" fmla="*/ 232 w 726"/>
              <a:gd name="T29" fmla="*/ 392 h 726"/>
              <a:gd name="T30" fmla="*/ 276 w 726"/>
              <a:gd name="T31" fmla="*/ 382 h 726"/>
              <a:gd name="T32" fmla="*/ 268 w 726"/>
              <a:gd name="T33" fmla="*/ 416 h 726"/>
              <a:gd name="T34" fmla="*/ 280 w 726"/>
              <a:gd name="T35" fmla="*/ 454 h 726"/>
              <a:gd name="T36" fmla="*/ 312 w 726"/>
              <a:gd name="T37" fmla="*/ 454 h 726"/>
              <a:gd name="T38" fmla="*/ 324 w 726"/>
              <a:gd name="T39" fmla="*/ 416 h 726"/>
              <a:gd name="T40" fmla="*/ 318 w 726"/>
              <a:gd name="T41" fmla="*/ 382 h 726"/>
              <a:gd name="T42" fmla="*/ 296 w 726"/>
              <a:gd name="T43" fmla="*/ 446 h 726"/>
              <a:gd name="T44" fmla="*/ 286 w 726"/>
              <a:gd name="T45" fmla="*/ 416 h 726"/>
              <a:gd name="T46" fmla="*/ 296 w 726"/>
              <a:gd name="T47" fmla="*/ 386 h 726"/>
              <a:gd name="T48" fmla="*/ 308 w 726"/>
              <a:gd name="T49" fmla="*/ 416 h 726"/>
              <a:gd name="T50" fmla="*/ 250 w 726"/>
              <a:gd name="T51" fmla="*/ 268 h 726"/>
              <a:gd name="T52" fmla="*/ 250 w 726"/>
              <a:gd name="T53" fmla="*/ 332 h 726"/>
              <a:gd name="T54" fmla="*/ 238 w 726"/>
              <a:gd name="T55" fmla="*/ 284 h 726"/>
              <a:gd name="T56" fmla="*/ 504 w 726"/>
              <a:gd name="T57" fmla="*/ 376 h 726"/>
              <a:gd name="T58" fmla="*/ 504 w 726"/>
              <a:gd name="T59" fmla="*/ 422 h 726"/>
              <a:gd name="T60" fmla="*/ 364 w 726"/>
              <a:gd name="T61" fmla="*/ 0 h 726"/>
              <a:gd name="T62" fmla="*/ 222 w 726"/>
              <a:gd name="T63" fmla="*/ 28 h 726"/>
              <a:gd name="T64" fmla="*/ 84 w 726"/>
              <a:gd name="T65" fmla="*/ 132 h 726"/>
              <a:gd name="T66" fmla="*/ 8 w 726"/>
              <a:gd name="T67" fmla="*/ 290 h 726"/>
              <a:gd name="T68" fmla="*/ 8 w 726"/>
              <a:gd name="T69" fmla="*/ 436 h 726"/>
              <a:gd name="T70" fmla="*/ 84 w 726"/>
              <a:gd name="T71" fmla="*/ 594 h 726"/>
              <a:gd name="T72" fmla="*/ 222 w 726"/>
              <a:gd name="T73" fmla="*/ 698 h 726"/>
              <a:gd name="T74" fmla="*/ 364 w 726"/>
              <a:gd name="T75" fmla="*/ 726 h 726"/>
              <a:gd name="T76" fmla="*/ 536 w 726"/>
              <a:gd name="T77" fmla="*/ 682 h 726"/>
              <a:gd name="T78" fmla="*/ 664 w 726"/>
              <a:gd name="T79" fmla="*/ 566 h 726"/>
              <a:gd name="T80" fmla="*/ 724 w 726"/>
              <a:gd name="T81" fmla="*/ 400 h 726"/>
              <a:gd name="T82" fmla="*/ 710 w 726"/>
              <a:gd name="T83" fmla="*/ 254 h 726"/>
              <a:gd name="T84" fmla="*/ 620 w 726"/>
              <a:gd name="T85" fmla="*/ 106 h 726"/>
              <a:gd name="T86" fmla="*/ 472 w 726"/>
              <a:gd name="T87" fmla="*/ 16 h 726"/>
              <a:gd name="T88" fmla="*/ 602 w 726"/>
              <a:gd name="T89" fmla="*/ 460 h 726"/>
              <a:gd name="T90" fmla="*/ 552 w 726"/>
              <a:gd name="T91" fmla="*/ 486 h 726"/>
              <a:gd name="T92" fmla="*/ 184 w 726"/>
              <a:gd name="T93" fmla="*/ 518 h 726"/>
              <a:gd name="T94" fmla="*/ 158 w 726"/>
              <a:gd name="T95" fmla="*/ 470 h 726"/>
              <a:gd name="T96" fmla="*/ 126 w 726"/>
              <a:gd name="T97" fmla="*/ 266 h 726"/>
              <a:gd name="T98" fmla="*/ 174 w 726"/>
              <a:gd name="T99" fmla="*/ 240 h 726"/>
              <a:gd name="T100" fmla="*/ 542 w 726"/>
              <a:gd name="T101" fmla="*/ 208 h 726"/>
              <a:gd name="T102" fmla="*/ 568 w 726"/>
              <a:gd name="T103" fmla="*/ 256 h 726"/>
              <a:gd name="T104" fmla="*/ 442 w 726"/>
              <a:gd name="T105" fmla="*/ 350 h 726"/>
              <a:gd name="T106" fmla="*/ 430 w 726"/>
              <a:gd name="T107" fmla="*/ 420 h 726"/>
              <a:gd name="T108" fmla="*/ 456 w 726"/>
              <a:gd name="T109" fmla="*/ 388 h 726"/>
              <a:gd name="T110" fmla="*/ 458 w 726"/>
              <a:gd name="T111" fmla="*/ 444 h 726"/>
              <a:gd name="T112" fmla="*/ 502 w 726"/>
              <a:gd name="T113" fmla="*/ 282 h 726"/>
              <a:gd name="T114" fmla="*/ 486 w 726"/>
              <a:gd name="T115" fmla="*/ 282 h 7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726" h="726">
                <a:moveTo>
                  <a:pt x="382" y="430"/>
                </a:moveTo>
                <a:lnTo>
                  <a:pt x="382" y="430"/>
                </a:lnTo>
                <a:lnTo>
                  <a:pt x="360" y="374"/>
                </a:lnTo>
                <a:lnTo>
                  <a:pt x="338" y="374"/>
                </a:lnTo>
                <a:lnTo>
                  <a:pt x="338" y="456"/>
                </a:lnTo>
                <a:lnTo>
                  <a:pt x="354" y="456"/>
                </a:lnTo>
                <a:lnTo>
                  <a:pt x="354" y="396"/>
                </a:lnTo>
                <a:lnTo>
                  <a:pt x="376" y="456"/>
                </a:lnTo>
                <a:lnTo>
                  <a:pt x="398" y="456"/>
                </a:lnTo>
                <a:lnTo>
                  <a:pt x="398" y="374"/>
                </a:lnTo>
                <a:lnTo>
                  <a:pt x="382" y="374"/>
                </a:lnTo>
                <a:lnTo>
                  <a:pt x="382" y="430"/>
                </a:lnTo>
                <a:close/>
                <a:moveTo>
                  <a:pt x="308" y="268"/>
                </a:moveTo>
                <a:lnTo>
                  <a:pt x="280" y="268"/>
                </a:lnTo>
                <a:lnTo>
                  <a:pt x="280" y="350"/>
                </a:lnTo>
                <a:lnTo>
                  <a:pt x="308" y="350"/>
                </a:lnTo>
                <a:lnTo>
                  <a:pt x="318" y="348"/>
                </a:lnTo>
                <a:lnTo>
                  <a:pt x="324" y="344"/>
                </a:lnTo>
                <a:lnTo>
                  <a:pt x="330" y="340"/>
                </a:lnTo>
                <a:lnTo>
                  <a:pt x="332" y="334"/>
                </a:lnTo>
                <a:lnTo>
                  <a:pt x="334" y="320"/>
                </a:lnTo>
                <a:lnTo>
                  <a:pt x="334" y="308"/>
                </a:lnTo>
                <a:lnTo>
                  <a:pt x="334" y="292"/>
                </a:lnTo>
                <a:lnTo>
                  <a:pt x="332" y="284"/>
                </a:lnTo>
                <a:lnTo>
                  <a:pt x="330" y="280"/>
                </a:lnTo>
                <a:lnTo>
                  <a:pt x="326" y="274"/>
                </a:lnTo>
                <a:lnTo>
                  <a:pt x="322" y="272"/>
                </a:lnTo>
                <a:lnTo>
                  <a:pt x="316" y="270"/>
                </a:lnTo>
                <a:lnTo>
                  <a:pt x="308" y="268"/>
                </a:lnTo>
                <a:close/>
                <a:moveTo>
                  <a:pt x="306" y="336"/>
                </a:moveTo>
                <a:lnTo>
                  <a:pt x="298" y="336"/>
                </a:lnTo>
                <a:lnTo>
                  <a:pt x="298" y="280"/>
                </a:lnTo>
                <a:lnTo>
                  <a:pt x="306" y="280"/>
                </a:lnTo>
                <a:lnTo>
                  <a:pt x="310" y="282"/>
                </a:lnTo>
                <a:lnTo>
                  <a:pt x="312" y="284"/>
                </a:lnTo>
                <a:lnTo>
                  <a:pt x="316" y="290"/>
                </a:lnTo>
                <a:lnTo>
                  <a:pt x="318" y="298"/>
                </a:lnTo>
                <a:lnTo>
                  <a:pt x="318" y="308"/>
                </a:lnTo>
                <a:lnTo>
                  <a:pt x="318" y="322"/>
                </a:lnTo>
                <a:lnTo>
                  <a:pt x="316" y="330"/>
                </a:lnTo>
                <a:lnTo>
                  <a:pt x="312" y="336"/>
                </a:lnTo>
                <a:lnTo>
                  <a:pt x="306" y="336"/>
                </a:lnTo>
                <a:close/>
                <a:moveTo>
                  <a:pt x="428" y="350"/>
                </a:moveTo>
                <a:lnTo>
                  <a:pt x="428" y="268"/>
                </a:lnTo>
                <a:lnTo>
                  <a:pt x="402" y="268"/>
                </a:lnTo>
                <a:lnTo>
                  <a:pt x="388" y="324"/>
                </a:lnTo>
                <a:lnTo>
                  <a:pt x="376" y="268"/>
                </a:lnTo>
                <a:lnTo>
                  <a:pt x="348" y="268"/>
                </a:lnTo>
                <a:lnTo>
                  <a:pt x="348" y="350"/>
                </a:lnTo>
                <a:lnTo>
                  <a:pt x="364" y="350"/>
                </a:lnTo>
                <a:lnTo>
                  <a:pt x="364" y="286"/>
                </a:lnTo>
                <a:lnTo>
                  <a:pt x="380" y="350"/>
                </a:lnTo>
                <a:lnTo>
                  <a:pt x="396" y="350"/>
                </a:lnTo>
                <a:lnTo>
                  <a:pt x="412" y="286"/>
                </a:lnTo>
                <a:lnTo>
                  <a:pt x="412" y="350"/>
                </a:lnTo>
                <a:lnTo>
                  <a:pt x="428" y="350"/>
                </a:lnTo>
                <a:close/>
                <a:moveTo>
                  <a:pt x="232" y="392"/>
                </a:moveTo>
                <a:lnTo>
                  <a:pt x="222" y="376"/>
                </a:lnTo>
                <a:lnTo>
                  <a:pt x="212" y="392"/>
                </a:lnTo>
                <a:lnTo>
                  <a:pt x="192" y="396"/>
                </a:lnTo>
                <a:lnTo>
                  <a:pt x="206" y="412"/>
                </a:lnTo>
                <a:lnTo>
                  <a:pt x="204" y="430"/>
                </a:lnTo>
                <a:lnTo>
                  <a:pt x="222" y="422"/>
                </a:lnTo>
                <a:lnTo>
                  <a:pt x="240" y="430"/>
                </a:lnTo>
                <a:lnTo>
                  <a:pt x="238" y="410"/>
                </a:lnTo>
                <a:lnTo>
                  <a:pt x="250" y="396"/>
                </a:lnTo>
                <a:lnTo>
                  <a:pt x="232" y="392"/>
                </a:lnTo>
                <a:close/>
                <a:moveTo>
                  <a:pt x="296" y="374"/>
                </a:moveTo>
                <a:lnTo>
                  <a:pt x="296" y="374"/>
                </a:lnTo>
                <a:lnTo>
                  <a:pt x="288" y="374"/>
                </a:lnTo>
                <a:lnTo>
                  <a:pt x="280" y="378"/>
                </a:lnTo>
                <a:lnTo>
                  <a:pt x="276" y="382"/>
                </a:lnTo>
                <a:lnTo>
                  <a:pt x="272" y="386"/>
                </a:lnTo>
                <a:lnTo>
                  <a:pt x="270" y="392"/>
                </a:lnTo>
                <a:lnTo>
                  <a:pt x="270" y="400"/>
                </a:lnTo>
                <a:lnTo>
                  <a:pt x="268" y="416"/>
                </a:lnTo>
                <a:lnTo>
                  <a:pt x="270" y="430"/>
                </a:lnTo>
                <a:lnTo>
                  <a:pt x="270" y="438"/>
                </a:lnTo>
                <a:lnTo>
                  <a:pt x="272" y="444"/>
                </a:lnTo>
                <a:lnTo>
                  <a:pt x="276" y="450"/>
                </a:lnTo>
                <a:lnTo>
                  <a:pt x="280" y="454"/>
                </a:lnTo>
                <a:lnTo>
                  <a:pt x="288" y="456"/>
                </a:lnTo>
                <a:lnTo>
                  <a:pt x="296" y="458"/>
                </a:lnTo>
                <a:lnTo>
                  <a:pt x="306" y="456"/>
                </a:lnTo>
                <a:lnTo>
                  <a:pt x="312" y="454"/>
                </a:lnTo>
                <a:lnTo>
                  <a:pt x="318" y="450"/>
                </a:lnTo>
                <a:lnTo>
                  <a:pt x="322" y="444"/>
                </a:lnTo>
                <a:lnTo>
                  <a:pt x="324" y="438"/>
                </a:lnTo>
                <a:lnTo>
                  <a:pt x="324" y="430"/>
                </a:lnTo>
                <a:lnTo>
                  <a:pt x="324" y="416"/>
                </a:lnTo>
                <a:lnTo>
                  <a:pt x="324" y="400"/>
                </a:lnTo>
                <a:lnTo>
                  <a:pt x="324" y="392"/>
                </a:lnTo>
                <a:lnTo>
                  <a:pt x="322" y="386"/>
                </a:lnTo>
                <a:lnTo>
                  <a:pt x="318" y="382"/>
                </a:lnTo>
                <a:lnTo>
                  <a:pt x="312" y="378"/>
                </a:lnTo>
                <a:lnTo>
                  <a:pt x="306" y="374"/>
                </a:lnTo>
                <a:lnTo>
                  <a:pt x="296" y="374"/>
                </a:lnTo>
                <a:close/>
                <a:moveTo>
                  <a:pt x="296" y="446"/>
                </a:moveTo>
                <a:lnTo>
                  <a:pt x="296" y="446"/>
                </a:lnTo>
                <a:lnTo>
                  <a:pt x="290" y="444"/>
                </a:lnTo>
                <a:lnTo>
                  <a:pt x="288" y="438"/>
                </a:lnTo>
                <a:lnTo>
                  <a:pt x="286" y="428"/>
                </a:lnTo>
                <a:lnTo>
                  <a:pt x="286" y="416"/>
                </a:lnTo>
                <a:lnTo>
                  <a:pt x="286" y="402"/>
                </a:lnTo>
                <a:lnTo>
                  <a:pt x="288" y="392"/>
                </a:lnTo>
                <a:lnTo>
                  <a:pt x="290" y="388"/>
                </a:lnTo>
                <a:lnTo>
                  <a:pt x="296" y="386"/>
                </a:lnTo>
                <a:lnTo>
                  <a:pt x="302" y="388"/>
                </a:lnTo>
                <a:lnTo>
                  <a:pt x="306" y="392"/>
                </a:lnTo>
                <a:lnTo>
                  <a:pt x="308" y="402"/>
                </a:lnTo>
                <a:lnTo>
                  <a:pt x="308" y="416"/>
                </a:lnTo>
                <a:lnTo>
                  <a:pt x="308" y="428"/>
                </a:lnTo>
                <a:lnTo>
                  <a:pt x="306" y="438"/>
                </a:lnTo>
                <a:lnTo>
                  <a:pt x="302" y="444"/>
                </a:lnTo>
                <a:lnTo>
                  <a:pt x="296" y="446"/>
                </a:lnTo>
                <a:close/>
                <a:moveTo>
                  <a:pt x="250" y="268"/>
                </a:moveTo>
                <a:lnTo>
                  <a:pt x="228" y="268"/>
                </a:lnTo>
                <a:lnTo>
                  <a:pt x="206" y="350"/>
                </a:lnTo>
                <a:lnTo>
                  <a:pt x="222" y="350"/>
                </a:lnTo>
                <a:lnTo>
                  <a:pt x="226" y="332"/>
                </a:lnTo>
                <a:lnTo>
                  <a:pt x="250" y="332"/>
                </a:lnTo>
                <a:lnTo>
                  <a:pt x="254" y="350"/>
                </a:lnTo>
                <a:lnTo>
                  <a:pt x="272" y="350"/>
                </a:lnTo>
                <a:lnTo>
                  <a:pt x="250" y="268"/>
                </a:lnTo>
                <a:close/>
                <a:moveTo>
                  <a:pt x="230" y="320"/>
                </a:moveTo>
                <a:lnTo>
                  <a:pt x="238" y="284"/>
                </a:lnTo>
                <a:lnTo>
                  <a:pt x="246" y="320"/>
                </a:lnTo>
                <a:lnTo>
                  <a:pt x="230" y="320"/>
                </a:lnTo>
                <a:close/>
                <a:moveTo>
                  <a:pt x="514" y="392"/>
                </a:moveTo>
                <a:lnTo>
                  <a:pt x="504" y="376"/>
                </a:lnTo>
                <a:lnTo>
                  <a:pt x="496" y="392"/>
                </a:lnTo>
                <a:lnTo>
                  <a:pt x="476" y="396"/>
                </a:lnTo>
                <a:lnTo>
                  <a:pt x="490" y="412"/>
                </a:lnTo>
                <a:lnTo>
                  <a:pt x="486" y="430"/>
                </a:lnTo>
                <a:lnTo>
                  <a:pt x="504" y="422"/>
                </a:lnTo>
                <a:lnTo>
                  <a:pt x="522" y="430"/>
                </a:lnTo>
                <a:lnTo>
                  <a:pt x="520" y="410"/>
                </a:lnTo>
                <a:lnTo>
                  <a:pt x="534" y="396"/>
                </a:lnTo>
                <a:lnTo>
                  <a:pt x="514" y="392"/>
                </a:lnTo>
                <a:close/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602" y="460"/>
                </a:moveTo>
                <a:lnTo>
                  <a:pt x="602" y="460"/>
                </a:lnTo>
                <a:lnTo>
                  <a:pt x="590" y="462"/>
                </a:lnTo>
                <a:lnTo>
                  <a:pt x="578" y="464"/>
                </a:lnTo>
                <a:lnTo>
                  <a:pt x="568" y="470"/>
                </a:lnTo>
                <a:lnTo>
                  <a:pt x="560" y="478"/>
                </a:lnTo>
                <a:lnTo>
                  <a:pt x="552" y="486"/>
                </a:lnTo>
                <a:lnTo>
                  <a:pt x="548" y="496"/>
                </a:lnTo>
                <a:lnTo>
                  <a:pt x="544" y="506"/>
                </a:lnTo>
                <a:lnTo>
                  <a:pt x="542" y="518"/>
                </a:lnTo>
                <a:lnTo>
                  <a:pt x="184" y="518"/>
                </a:lnTo>
                <a:lnTo>
                  <a:pt x="184" y="506"/>
                </a:lnTo>
                <a:lnTo>
                  <a:pt x="180" y="496"/>
                </a:lnTo>
                <a:lnTo>
                  <a:pt x="174" y="486"/>
                </a:lnTo>
                <a:lnTo>
                  <a:pt x="168" y="478"/>
                </a:lnTo>
                <a:lnTo>
                  <a:pt x="158" y="470"/>
                </a:lnTo>
                <a:lnTo>
                  <a:pt x="148" y="464"/>
                </a:lnTo>
                <a:lnTo>
                  <a:pt x="138" y="462"/>
                </a:lnTo>
                <a:lnTo>
                  <a:pt x="126" y="460"/>
                </a:lnTo>
                <a:lnTo>
                  <a:pt x="126" y="266"/>
                </a:lnTo>
                <a:lnTo>
                  <a:pt x="138" y="264"/>
                </a:lnTo>
                <a:lnTo>
                  <a:pt x="148" y="262"/>
                </a:lnTo>
                <a:lnTo>
                  <a:pt x="158" y="256"/>
                </a:lnTo>
                <a:lnTo>
                  <a:pt x="168" y="248"/>
                </a:lnTo>
                <a:lnTo>
                  <a:pt x="174" y="240"/>
                </a:lnTo>
                <a:lnTo>
                  <a:pt x="180" y="230"/>
                </a:lnTo>
                <a:lnTo>
                  <a:pt x="184" y="218"/>
                </a:lnTo>
                <a:lnTo>
                  <a:pt x="184" y="208"/>
                </a:lnTo>
                <a:lnTo>
                  <a:pt x="542" y="208"/>
                </a:lnTo>
                <a:lnTo>
                  <a:pt x="544" y="218"/>
                </a:lnTo>
                <a:lnTo>
                  <a:pt x="546" y="230"/>
                </a:lnTo>
                <a:lnTo>
                  <a:pt x="552" y="240"/>
                </a:lnTo>
                <a:lnTo>
                  <a:pt x="560" y="248"/>
                </a:lnTo>
                <a:lnTo>
                  <a:pt x="568" y="256"/>
                </a:lnTo>
                <a:lnTo>
                  <a:pt x="578" y="262"/>
                </a:lnTo>
                <a:lnTo>
                  <a:pt x="590" y="264"/>
                </a:lnTo>
                <a:lnTo>
                  <a:pt x="602" y="266"/>
                </a:lnTo>
                <a:lnTo>
                  <a:pt x="602" y="460"/>
                </a:lnTo>
                <a:close/>
                <a:moveTo>
                  <a:pt x="442" y="350"/>
                </a:moveTo>
                <a:lnTo>
                  <a:pt x="458" y="350"/>
                </a:lnTo>
                <a:lnTo>
                  <a:pt x="458" y="268"/>
                </a:lnTo>
                <a:lnTo>
                  <a:pt x="442" y="268"/>
                </a:lnTo>
                <a:lnTo>
                  <a:pt x="442" y="350"/>
                </a:lnTo>
                <a:close/>
                <a:moveTo>
                  <a:pt x="430" y="420"/>
                </a:moveTo>
                <a:lnTo>
                  <a:pt x="454" y="420"/>
                </a:lnTo>
                <a:lnTo>
                  <a:pt x="454" y="408"/>
                </a:lnTo>
                <a:lnTo>
                  <a:pt x="430" y="408"/>
                </a:lnTo>
                <a:lnTo>
                  <a:pt x="430" y="388"/>
                </a:lnTo>
                <a:lnTo>
                  <a:pt x="456" y="388"/>
                </a:lnTo>
                <a:lnTo>
                  <a:pt x="456" y="374"/>
                </a:lnTo>
                <a:lnTo>
                  <a:pt x="412" y="374"/>
                </a:lnTo>
                <a:lnTo>
                  <a:pt x="412" y="456"/>
                </a:lnTo>
                <a:lnTo>
                  <a:pt x="458" y="456"/>
                </a:lnTo>
                <a:lnTo>
                  <a:pt x="458" y="444"/>
                </a:lnTo>
                <a:lnTo>
                  <a:pt x="430" y="444"/>
                </a:lnTo>
                <a:lnTo>
                  <a:pt x="430" y="420"/>
                </a:lnTo>
                <a:close/>
                <a:moveTo>
                  <a:pt x="486" y="350"/>
                </a:moveTo>
                <a:lnTo>
                  <a:pt x="502" y="350"/>
                </a:lnTo>
                <a:lnTo>
                  <a:pt x="502" y="282"/>
                </a:lnTo>
                <a:lnTo>
                  <a:pt x="522" y="282"/>
                </a:lnTo>
                <a:lnTo>
                  <a:pt x="522" y="268"/>
                </a:lnTo>
                <a:lnTo>
                  <a:pt x="466" y="268"/>
                </a:lnTo>
                <a:lnTo>
                  <a:pt x="466" y="282"/>
                </a:lnTo>
                <a:lnTo>
                  <a:pt x="486" y="282"/>
                </a:lnTo>
                <a:lnTo>
                  <a:pt x="486" y="35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Freeform 299"/>
          <p:cNvSpPr>
            <a:spLocks noEditPoints="1"/>
          </p:cNvSpPr>
          <p:nvPr/>
        </p:nvSpPr>
        <p:spPr bwMode="auto">
          <a:xfrm>
            <a:off x="5350788" y="6035963"/>
            <a:ext cx="471554" cy="470865"/>
          </a:xfrm>
          <a:custGeom>
            <a:avLst/>
            <a:gdLst>
              <a:gd name="T0" fmla="*/ 326 w 726"/>
              <a:gd name="T1" fmla="*/ 2 h 726"/>
              <a:gd name="T2" fmla="*/ 222 w 726"/>
              <a:gd name="T3" fmla="*/ 28 h 726"/>
              <a:gd name="T4" fmla="*/ 132 w 726"/>
              <a:gd name="T5" fmla="*/ 82 h 726"/>
              <a:gd name="T6" fmla="*/ 62 w 726"/>
              <a:gd name="T7" fmla="*/ 160 h 726"/>
              <a:gd name="T8" fmla="*/ 16 w 726"/>
              <a:gd name="T9" fmla="*/ 254 h 726"/>
              <a:gd name="T10" fmla="*/ 0 w 726"/>
              <a:gd name="T11" fmla="*/ 362 h 726"/>
              <a:gd name="T12" fmla="*/ 8 w 726"/>
              <a:gd name="T13" fmla="*/ 436 h 726"/>
              <a:gd name="T14" fmla="*/ 44 w 726"/>
              <a:gd name="T15" fmla="*/ 536 h 726"/>
              <a:gd name="T16" fmla="*/ 106 w 726"/>
              <a:gd name="T17" fmla="*/ 620 h 726"/>
              <a:gd name="T18" fmla="*/ 190 w 726"/>
              <a:gd name="T19" fmla="*/ 682 h 726"/>
              <a:gd name="T20" fmla="*/ 290 w 726"/>
              <a:gd name="T21" fmla="*/ 718 h 726"/>
              <a:gd name="T22" fmla="*/ 362 w 726"/>
              <a:gd name="T23" fmla="*/ 726 h 726"/>
              <a:gd name="T24" fmla="*/ 470 w 726"/>
              <a:gd name="T25" fmla="*/ 710 h 726"/>
              <a:gd name="T26" fmla="*/ 566 w 726"/>
              <a:gd name="T27" fmla="*/ 664 h 726"/>
              <a:gd name="T28" fmla="*/ 642 w 726"/>
              <a:gd name="T29" fmla="*/ 594 h 726"/>
              <a:gd name="T30" fmla="*/ 698 w 726"/>
              <a:gd name="T31" fmla="*/ 504 h 726"/>
              <a:gd name="T32" fmla="*/ 724 w 726"/>
              <a:gd name="T33" fmla="*/ 400 h 726"/>
              <a:gd name="T34" fmla="*/ 724 w 726"/>
              <a:gd name="T35" fmla="*/ 326 h 726"/>
              <a:gd name="T36" fmla="*/ 698 w 726"/>
              <a:gd name="T37" fmla="*/ 222 h 726"/>
              <a:gd name="T38" fmla="*/ 642 w 726"/>
              <a:gd name="T39" fmla="*/ 132 h 726"/>
              <a:gd name="T40" fmla="*/ 566 w 726"/>
              <a:gd name="T41" fmla="*/ 62 h 726"/>
              <a:gd name="T42" fmla="*/ 470 w 726"/>
              <a:gd name="T43" fmla="*/ 16 h 726"/>
              <a:gd name="T44" fmla="*/ 362 w 726"/>
              <a:gd name="T45" fmla="*/ 0 h 726"/>
              <a:gd name="T46" fmla="*/ 376 w 726"/>
              <a:gd name="T47" fmla="*/ 132 h 726"/>
              <a:gd name="T48" fmla="*/ 408 w 726"/>
              <a:gd name="T49" fmla="*/ 150 h 726"/>
              <a:gd name="T50" fmla="*/ 426 w 726"/>
              <a:gd name="T51" fmla="*/ 182 h 726"/>
              <a:gd name="T52" fmla="*/ 426 w 726"/>
              <a:gd name="T53" fmla="*/ 208 h 726"/>
              <a:gd name="T54" fmla="*/ 408 w 726"/>
              <a:gd name="T55" fmla="*/ 240 h 726"/>
              <a:gd name="T56" fmla="*/ 376 w 726"/>
              <a:gd name="T57" fmla="*/ 258 h 726"/>
              <a:gd name="T58" fmla="*/ 350 w 726"/>
              <a:gd name="T59" fmla="*/ 258 h 726"/>
              <a:gd name="T60" fmla="*/ 318 w 726"/>
              <a:gd name="T61" fmla="*/ 240 h 726"/>
              <a:gd name="T62" fmla="*/ 300 w 726"/>
              <a:gd name="T63" fmla="*/ 208 h 726"/>
              <a:gd name="T64" fmla="*/ 300 w 726"/>
              <a:gd name="T65" fmla="*/ 182 h 726"/>
              <a:gd name="T66" fmla="*/ 318 w 726"/>
              <a:gd name="T67" fmla="*/ 150 h 726"/>
              <a:gd name="T68" fmla="*/ 350 w 726"/>
              <a:gd name="T69" fmla="*/ 132 h 726"/>
              <a:gd name="T70" fmla="*/ 458 w 726"/>
              <a:gd name="T71" fmla="*/ 468 h 726"/>
              <a:gd name="T72" fmla="*/ 408 w 726"/>
              <a:gd name="T73" fmla="*/ 476 h 726"/>
              <a:gd name="T74" fmla="*/ 406 w 726"/>
              <a:gd name="T75" fmla="*/ 584 h 726"/>
              <a:gd name="T76" fmla="*/ 392 w 726"/>
              <a:gd name="T77" fmla="*/ 594 h 726"/>
              <a:gd name="T78" fmla="*/ 380 w 726"/>
              <a:gd name="T79" fmla="*/ 590 h 726"/>
              <a:gd name="T80" fmla="*/ 374 w 726"/>
              <a:gd name="T81" fmla="*/ 476 h 726"/>
              <a:gd name="T82" fmla="*/ 354 w 726"/>
              <a:gd name="T83" fmla="*/ 578 h 726"/>
              <a:gd name="T84" fmla="*/ 344 w 726"/>
              <a:gd name="T85" fmla="*/ 594 h 726"/>
              <a:gd name="T86" fmla="*/ 330 w 726"/>
              <a:gd name="T87" fmla="*/ 594 h 726"/>
              <a:gd name="T88" fmla="*/ 320 w 726"/>
              <a:gd name="T89" fmla="*/ 578 h 726"/>
              <a:gd name="T90" fmla="*/ 280 w 726"/>
              <a:gd name="T91" fmla="*/ 476 h 726"/>
              <a:gd name="T92" fmla="*/ 266 w 726"/>
              <a:gd name="T93" fmla="*/ 468 h 726"/>
              <a:gd name="T94" fmla="*/ 348 w 726"/>
              <a:gd name="T95" fmla="*/ 286 h 726"/>
              <a:gd name="T96" fmla="*/ 354 w 726"/>
              <a:gd name="T97" fmla="*/ 280 h 726"/>
              <a:gd name="T98" fmla="*/ 362 w 726"/>
              <a:gd name="T99" fmla="*/ 278 h 726"/>
              <a:gd name="T100" fmla="*/ 374 w 726"/>
              <a:gd name="T101" fmla="*/ 282 h 726"/>
              <a:gd name="T102" fmla="*/ 460 w 726"/>
              <a:gd name="T103" fmla="*/ 452 h 72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726" h="726">
                <a:moveTo>
                  <a:pt x="362" y="0"/>
                </a:moveTo>
                <a:lnTo>
                  <a:pt x="362" y="0"/>
                </a:lnTo>
                <a:lnTo>
                  <a:pt x="326" y="2"/>
                </a:lnTo>
                <a:lnTo>
                  <a:pt x="290" y="8"/>
                </a:lnTo>
                <a:lnTo>
                  <a:pt x="254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2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2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4" y="710"/>
                </a:lnTo>
                <a:lnTo>
                  <a:pt x="290" y="718"/>
                </a:lnTo>
                <a:lnTo>
                  <a:pt x="326" y="724"/>
                </a:lnTo>
                <a:lnTo>
                  <a:pt x="362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2" y="0"/>
                </a:lnTo>
                <a:close/>
                <a:moveTo>
                  <a:pt x="362" y="130"/>
                </a:moveTo>
                <a:lnTo>
                  <a:pt x="362" y="130"/>
                </a:lnTo>
                <a:lnTo>
                  <a:pt x="376" y="132"/>
                </a:lnTo>
                <a:lnTo>
                  <a:pt x="388" y="136"/>
                </a:lnTo>
                <a:lnTo>
                  <a:pt x="398" y="142"/>
                </a:lnTo>
                <a:lnTo>
                  <a:pt x="408" y="150"/>
                </a:lnTo>
                <a:lnTo>
                  <a:pt x="416" y="160"/>
                </a:lnTo>
                <a:lnTo>
                  <a:pt x="422" y="170"/>
                </a:lnTo>
                <a:lnTo>
                  <a:pt x="426" y="182"/>
                </a:lnTo>
                <a:lnTo>
                  <a:pt x="426" y="194"/>
                </a:lnTo>
                <a:lnTo>
                  <a:pt x="426" y="208"/>
                </a:lnTo>
                <a:lnTo>
                  <a:pt x="422" y="220"/>
                </a:lnTo>
                <a:lnTo>
                  <a:pt x="416" y="230"/>
                </a:lnTo>
                <a:lnTo>
                  <a:pt x="408" y="240"/>
                </a:lnTo>
                <a:lnTo>
                  <a:pt x="398" y="248"/>
                </a:lnTo>
                <a:lnTo>
                  <a:pt x="388" y="254"/>
                </a:lnTo>
                <a:lnTo>
                  <a:pt x="376" y="258"/>
                </a:lnTo>
                <a:lnTo>
                  <a:pt x="362" y="260"/>
                </a:lnTo>
                <a:lnTo>
                  <a:pt x="350" y="258"/>
                </a:lnTo>
                <a:lnTo>
                  <a:pt x="338" y="254"/>
                </a:lnTo>
                <a:lnTo>
                  <a:pt x="326" y="248"/>
                </a:lnTo>
                <a:lnTo>
                  <a:pt x="318" y="240"/>
                </a:lnTo>
                <a:lnTo>
                  <a:pt x="310" y="230"/>
                </a:lnTo>
                <a:lnTo>
                  <a:pt x="304" y="220"/>
                </a:lnTo>
                <a:lnTo>
                  <a:pt x="300" y="208"/>
                </a:lnTo>
                <a:lnTo>
                  <a:pt x="298" y="194"/>
                </a:lnTo>
                <a:lnTo>
                  <a:pt x="300" y="182"/>
                </a:lnTo>
                <a:lnTo>
                  <a:pt x="304" y="170"/>
                </a:lnTo>
                <a:lnTo>
                  <a:pt x="310" y="160"/>
                </a:lnTo>
                <a:lnTo>
                  <a:pt x="318" y="150"/>
                </a:lnTo>
                <a:lnTo>
                  <a:pt x="326" y="142"/>
                </a:lnTo>
                <a:lnTo>
                  <a:pt x="338" y="136"/>
                </a:lnTo>
                <a:lnTo>
                  <a:pt x="350" y="132"/>
                </a:lnTo>
                <a:lnTo>
                  <a:pt x="362" y="130"/>
                </a:lnTo>
                <a:close/>
                <a:moveTo>
                  <a:pt x="458" y="468"/>
                </a:moveTo>
                <a:lnTo>
                  <a:pt x="458" y="468"/>
                </a:lnTo>
                <a:lnTo>
                  <a:pt x="452" y="474"/>
                </a:lnTo>
                <a:lnTo>
                  <a:pt x="444" y="476"/>
                </a:lnTo>
                <a:lnTo>
                  <a:pt x="408" y="476"/>
                </a:lnTo>
                <a:lnTo>
                  <a:pt x="408" y="578"/>
                </a:lnTo>
                <a:lnTo>
                  <a:pt x="406" y="584"/>
                </a:lnTo>
                <a:lnTo>
                  <a:pt x="402" y="590"/>
                </a:lnTo>
                <a:lnTo>
                  <a:pt x="398" y="594"/>
                </a:lnTo>
                <a:lnTo>
                  <a:pt x="392" y="594"/>
                </a:lnTo>
                <a:lnTo>
                  <a:pt x="384" y="594"/>
                </a:lnTo>
                <a:lnTo>
                  <a:pt x="380" y="590"/>
                </a:lnTo>
                <a:lnTo>
                  <a:pt x="376" y="584"/>
                </a:lnTo>
                <a:lnTo>
                  <a:pt x="374" y="578"/>
                </a:lnTo>
                <a:lnTo>
                  <a:pt x="374" y="476"/>
                </a:lnTo>
                <a:lnTo>
                  <a:pt x="354" y="476"/>
                </a:lnTo>
                <a:lnTo>
                  <a:pt x="354" y="578"/>
                </a:lnTo>
                <a:lnTo>
                  <a:pt x="352" y="584"/>
                </a:lnTo>
                <a:lnTo>
                  <a:pt x="348" y="590"/>
                </a:lnTo>
                <a:lnTo>
                  <a:pt x="344" y="594"/>
                </a:lnTo>
                <a:lnTo>
                  <a:pt x="338" y="594"/>
                </a:lnTo>
                <a:lnTo>
                  <a:pt x="330" y="594"/>
                </a:lnTo>
                <a:lnTo>
                  <a:pt x="326" y="590"/>
                </a:lnTo>
                <a:lnTo>
                  <a:pt x="322" y="584"/>
                </a:lnTo>
                <a:lnTo>
                  <a:pt x="320" y="578"/>
                </a:lnTo>
                <a:lnTo>
                  <a:pt x="320" y="476"/>
                </a:lnTo>
                <a:lnTo>
                  <a:pt x="280" y="476"/>
                </a:lnTo>
                <a:lnTo>
                  <a:pt x="272" y="474"/>
                </a:lnTo>
                <a:lnTo>
                  <a:pt x="266" y="468"/>
                </a:lnTo>
                <a:lnTo>
                  <a:pt x="264" y="460"/>
                </a:lnTo>
                <a:lnTo>
                  <a:pt x="266" y="452"/>
                </a:lnTo>
                <a:lnTo>
                  <a:pt x="348" y="286"/>
                </a:lnTo>
                <a:lnTo>
                  <a:pt x="350" y="282"/>
                </a:lnTo>
                <a:lnTo>
                  <a:pt x="354" y="280"/>
                </a:lnTo>
                <a:lnTo>
                  <a:pt x="358" y="278"/>
                </a:lnTo>
                <a:lnTo>
                  <a:pt x="362" y="278"/>
                </a:lnTo>
                <a:lnTo>
                  <a:pt x="368" y="278"/>
                </a:lnTo>
                <a:lnTo>
                  <a:pt x="372" y="280"/>
                </a:lnTo>
                <a:lnTo>
                  <a:pt x="374" y="282"/>
                </a:lnTo>
                <a:lnTo>
                  <a:pt x="378" y="286"/>
                </a:lnTo>
                <a:lnTo>
                  <a:pt x="460" y="452"/>
                </a:lnTo>
                <a:lnTo>
                  <a:pt x="462" y="460"/>
                </a:lnTo>
                <a:lnTo>
                  <a:pt x="458" y="4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>
            <a:off x="7241516" y="5421982"/>
            <a:ext cx="465428" cy="469019"/>
          </a:xfrm>
          <a:custGeom>
            <a:avLst/>
            <a:gdLst>
              <a:gd name="T0" fmla="*/ 529472 w 1087200"/>
              <a:gd name="T1" fmla="*/ 560819 h 1087200"/>
              <a:gd name="T2" fmla="*/ 539300 w 1087200"/>
              <a:gd name="T3" fmla="*/ 585416 h 1087200"/>
              <a:gd name="T4" fmla="*/ 523330 w 1087200"/>
              <a:gd name="T5" fmla="*/ 611243 h 1087200"/>
              <a:gd name="T6" fmla="*/ 339060 w 1087200"/>
              <a:gd name="T7" fmla="*/ 482107 h 1087200"/>
              <a:gd name="T8" fmla="*/ 512274 w 1087200"/>
              <a:gd name="T9" fmla="*/ 473498 h 1087200"/>
              <a:gd name="T10" fmla="*/ 533158 w 1087200"/>
              <a:gd name="T11" fmla="*/ 484567 h 1087200"/>
              <a:gd name="T12" fmla="*/ 534386 w 1087200"/>
              <a:gd name="T13" fmla="*/ 511624 h 1087200"/>
              <a:gd name="T14" fmla="*/ 514731 w 1087200"/>
              <a:gd name="T15" fmla="*/ 525152 h 1087200"/>
              <a:gd name="T16" fmla="*/ 773940 w 1087200"/>
              <a:gd name="T17" fmla="*/ 466119 h 1087200"/>
              <a:gd name="T18" fmla="*/ 786224 w 1087200"/>
              <a:gd name="T19" fmla="*/ 494406 h 1087200"/>
              <a:gd name="T20" fmla="*/ 444708 w 1087200"/>
              <a:gd name="T21" fmla="*/ 442752 h 1087200"/>
              <a:gd name="T22" fmla="*/ 546672 w 1087200"/>
              <a:gd name="T23" fmla="*/ 640761 h 1087200"/>
              <a:gd name="T24" fmla="*/ 573698 w 1087200"/>
              <a:gd name="T25" fmla="*/ 621083 h 1087200"/>
              <a:gd name="T26" fmla="*/ 581069 w 1087200"/>
              <a:gd name="T27" fmla="*/ 580497 h 1087200"/>
              <a:gd name="T28" fmla="*/ 561413 w 1087200"/>
              <a:gd name="T29" fmla="*/ 546061 h 1087200"/>
              <a:gd name="T30" fmla="*/ 563870 w 1087200"/>
              <a:gd name="T31" fmla="*/ 530073 h 1087200"/>
              <a:gd name="T32" fmla="*/ 577384 w 1087200"/>
              <a:gd name="T33" fmla="*/ 494406 h 1087200"/>
              <a:gd name="T34" fmla="*/ 551586 w 1087200"/>
              <a:gd name="T35" fmla="*/ 447672 h 1087200"/>
              <a:gd name="T36" fmla="*/ 314490 w 1087200"/>
              <a:gd name="T37" fmla="*/ 442752 h 1087200"/>
              <a:gd name="T38" fmla="*/ 379599 w 1087200"/>
              <a:gd name="T39" fmla="*/ 644450 h 1087200"/>
              <a:gd name="T40" fmla="*/ 659691 w 1087200"/>
              <a:gd name="T41" fmla="*/ 440292 h 1087200"/>
              <a:gd name="T42" fmla="*/ 619152 w 1087200"/>
              <a:gd name="T43" fmla="*/ 458740 h 1087200"/>
              <a:gd name="T44" fmla="*/ 603182 w 1087200"/>
              <a:gd name="T45" fmla="*/ 504245 h 1087200"/>
              <a:gd name="T46" fmla="*/ 605638 w 1087200"/>
              <a:gd name="T47" fmla="*/ 600174 h 1087200"/>
              <a:gd name="T48" fmla="*/ 625294 w 1087200"/>
              <a:gd name="T49" fmla="*/ 634611 h 1087200"/>
              <a:gd name="T50" fmla="*/ 671976 w 1087200"/>
              <a:gd name="T51" fmla="*/ 648139 h 1087200"/>
              <a:gd name="T52" fmla="*/ 717429 w 1087200"/>
              <a:gd name="T53" fmla="*/ 632151 h 1087200"/>
              <a:gd name="T54" fmla="*/ 732171 w 1087200"/>
              <a:gd name="T55" fmla="*/ 576807 h 1087200"/>
              <a:gd name="T56" fmla="*/ 686718 w 1087200"/>
              <a:gd name="T57" fmla="*/ 608783 h 1087200"/>
              <a:gd name="T58" fmla="*/ 657234 w 1087200"/>
              <a:gd name="T59" fmla="*/ 613703 h 1087200"/>
              <a:gd name="T60" fmla="*/ 644950 w 1087200"/>
              <a:gd name="T61" fmla="*/ 543601 h 1087200"/>
              <a:gd name="T62" fmla="*/ 657234 w 1087200"/>
              <a:gd name="T63" fmla="*/ 473498 h 1087200"/>
              <a:gd name="T64" fmla="*/ 683032 w 1087200"/>
              <a:gd name="T65" fmla="*/ 474728 h 1087200"/>
              <a:gd name="T66" fmla="*/ 729714 w 1087200"/>
              <a:gd name="T67" fmla="*/ 506705 h 1087200"/>
              <a:gd name="T68" fmla="*/ 713744 w 1087200"/>
              <a:gd name="T69" fmla="*/ 452591 h 1087200"/>
              <a:gd name="T70" fmla="*/ 515959 w 1087200"/>
              <a:gd name="T71" fmla="*/ 0 h 1087200"/>
              <a:gd name="T72" fmla="*/ 653549 w 1087200"/>
              <a:gd name="T73" fmla="*/ 11069 h 1087200"/>
              <a:gd name="T74" fmla="*/ 778853 w 1087200"/>
              <a:gd name="T75" fmla="*/ 52884 h 1087200"/>
              <a:gd name="T76" fmla="*/ 889416 w 1087200"/>
              <a:gd name="T77" fmla="*/ 124216 h 1087200"/>
              <a:gd name="T78" fmla="*/ 979094 w 1087200"/>
              <a:gd name="T79" fmla="*/ 217686 h 1087200"/>
              <a:gd name="T80" fmla="*/ 1044204 w 1087200"/>
              <a:gd name="T81" fmla="*/ 332063 h 1087200"/>
              <a:gd name="T82" fmla="*/ 1079829 w 1087200"/>
              <a:gd name="T83" fmla="*/ 461199 h 1087200"/>
              <a:gd name="T84" fmla="*/ 1083515 w 1087200"/>
              <a:gd name="T85" fmla="*/ 598944 h 1087200"/>
              <a:gd name="T86" fmla="*/ 1054031 w 1087200"/>
              <a:gd name="T87" fmla="*/ 730540 h 1087200"/>
              <a:gd name="T88" fmla="*/ 993836 w 1087200"/>
              <a:gd name="T89" fmla="*/ 847377 h 1087200"/>
              <a:gd name="T90" fmla="*/ 909071 w 1087200"/>
              <a:gd name="T91" fmla="*/ 945766 h 1087200"/>
              <a:gd name="T92" fmla="*/ 802194 w 1087200"/>
              <a:gd name="T93" fmla="*/ 1022017 h 1087200"/>
              <a:gd name="T94" fmla="*/ 679346 w 1087200"/>
              <a:gd name="T95" fmla="*/ 1069982 h 1087200"/>
              <a:gd name="T96" fmla="*/ 542986 w 1087200"/>
              <a:gd name="T97" fmla="*/ 1087200 h 1087200"/>
              <a:gd name="T98" fmla="*/ 407854 w 1087200"/>
              <a:gd name="T99" fmla="*/ 1069982 h 1087200"/>
              <a:gd name="T100" fmla="*/ 285006 w 1087200"/>
              <a:gd name="T101" fmla="*/ 1022017 h 1087200"/>
              <a:gd name="T102" fmla="*/ 178129 w 1087200"/>
              <a:gd name="T103" fmla="*/ 945766 h 1087200"/>
              <a:gd name="T104" fmla="*/ 93364 w 1087200"/>
              <a:gd name="T105" fmla="*/ 847377 h 1087200"/>
              <a:gd name="T106" fmla="*/ 33169 w 1087200"/>
              <a:gd name="T107" fmla="*/ 730540 h 1087200"/>
              <a:gd name="T108" fmla="*/ 3685 w 1087200"/>
              <a:gd name="T109" fmla="*/ 598944 h 1087200"/>
              <a:gd name="T110" fmla="*/ 7371 w 1087200"/>
              <a:gd name="T111" fmla="*/ 461199 h 1087200"/>
              <a:gd name="T112" fmla="*/ 42997 w 1087200"/>
              <a:gd name="T113" fmla="*/ 332063 h 1087200"/>
              <a:gd name="T114" fmla="*/ 108106 w 1087200"/>
              <a:gd name="T115" fmla="*/ 217686 h 1087200"/>
              <a:gd name="T116" fmla="*/ 197784 w 1087200"/>
              <a:gd name="T117" fmla="*/ 124216 h 1087200"/>
              <a:gd name="T118" fmla="*/ 308347 w 1087200"/>
              <a:gd name="T119" fmla="*/ 52884 h 1087200"/>
              <a:gd name="T120" fmla="*/ 433652 w 1087200"/>
              <a:gd name="T121" fmla="*/ 11069 h 1087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87200" h="1087200">
                <a:moveTo>
                  <a:pt x="486476" y="555899"/>
                </a:moveTo>
                <a:lnTo>
                  <a:pt x="511045" y="555899"/>
                </a:lnTo>
                <a:lnTo>
                  <a:pt x="518416" y="557129"/>
                </a:lnTo>
                <a:lnTo>
                  <a:pt x="524558" y="558359"/>
                </a:lnTo>
                <a:lnTo>
                  <a:pt x="529472" y="560819"/>
                </a:lnTo>
                <a:lnTo>
                  <a:pt x="533158" y="563278"/>
                </a:lnTo>
                <a:lnTo>
                  <a:pt x="535615" y="568198"/>
                </a:lnTo>
                <a:lnTo>
                  <a:pt x="536843" y="573117"/>
                </a:lnTo>
                <a:lnTo>
                  <a:pt x="538072" y="578037"/>
                </a:lnTo>
                <a:lnTo>
                  <a:pt x="539300" y="585416"/>
                </a:lnTo>
                <a:lnTo>
                  <a:pt x="538072" y="594025"/>
                </a:lnTo>
                <a:lnTo>
                  <a:pt x="535615" y="601404"/>
                </a:lnTo>
                <a:lnTo>
                  <a:pt x="531929" y="606324"/>
                </a:lnTo>
                <a:lnTo>
                  <a:pt x="528244" y="610014"/>
                </a:lnTo>
                <a:lnTo>
                  <a:pt x="523330" y="611243"/>
                </a:lnTo>
                <a:lnTo>
                  <a:pt x="518416" y="612473"/>
                </a:lnTo>
                <a:lnTo>
                  <a:pt x="509817" y="613703"/>
                </a:lnTo>
                <a:lnTo>
                  <a:pt x="486476" y="613703"/>
                </a:lnTo>
                <a:lnTo>
                  <a:pt x="486476" y="555899"/>
                </a:lnTo>
                <a:close/>
                <a:moveTo>
                  <a:pt x="339060" y="482107"/>
                </a:moveTo>
                <a:lnTo>
                  <a:pt x="359944" y="568198"/>
                </a:lnTo>
                <a:lnTo>
                  <a:pt x="319404" y="568198"/>
                </a:lnTo>
                <a:lnTo>
                  <a:pt x="339060" y="482107"/>
                </a:lnTo>
                <a:close/>
                <a:moveTo>
                  <a:pt x="486476" y="473498"/>
                </a:moveTo>
                <a:lnTo>
                  <a:pt x="512274" y="473498"/>
                </a:lnTo>
                <a:lnTo>
                  <a:pt x="517188" y="474728"/>
                </a:lnTo>
                <a:lnTo>
                  <a:pt x="522101" y="475958"/>
                </a:lnTo>
                <a:lnTo>
                  <a:pt x="525787" y="478418"/>
                </a:lnTo>
                <a:lnTo>
                  <a:pt x="529472" y="480877"/>
                </a:lnTo>
                <a:lnTo>
                  <a:pt x="533158" y="484567"/>
                </a:lnTo>
                <a:lnTo>
                  <a:pt x="534386" y="489486"/>
                </a:lnTo>
                <a:lnTo>
                  <a:pt x="535615" y="494406"/>
                </a:lnTo>
                <a:lnTo>
                  <a:pt x="536843" y="499325"/>
                </a:lnTo>
                <a:lnTo>
                  <a:pt x="535615" y="506704"/>
                </a:lnTo>
                <a:lnTo>
                  <a:pt x="534386" y="511624"/>
                </a:lnTo>
                <a:lnTo>
                  <a:pt x="531929" y="516543"/>
                </a:lnTo>
                <a:lnTo>
                  <a:pt x="529472" y="520233"/>
                </a:lnTo>
                <a:lnTo>
                  <a:pt x="525787" y="522692"/>
                </a:lnTo>
                <a:lnTo>
                  <a:pt x="522101" y="523922"/>
                </a:lnTo>
                <a:lnTo>
                  <a:pt x="514731" y="525152"/>
                </a:lnTo>
                <a:lnTo>
                  <a:pt x="486476" y="525152"/>
                </a:lnTo>
                <a:lnTo>
                  <a:pt x="486476" y="473498"/>
                </a:lnTo>
                <a:close/>
                <a:moveTo>
                  <a:pt x="791138" y="450131"/>
                </a:moveTo>
                <a:lnTo>
                  <a:pt x="783767" y="458740"/>
                </a:lnTo>
                <a:lnTo>
                  <a:pt x="773940" y="466119"/>
                </a:lnTo>
                <a:lnTo>
                  <a:pt x="764112" y="473499"/>
                </a:lnTo>
                <a:lnTo>
                  <a:pt x="754284" y="479648"/>
                </a:lnTo>
                <a:lnTo>
                  <a:pt x="754284" y="516544"/>
                </a:lnTo>
                <a:lnTo>
                  <a:pt x="771483" y="506705"/>
                </a:lnTo>
                <a:lnTo>
                  <a:pt x="786224" y="494406"/>
                </a:lnTo>
                <a:lnTo>
                  <a:pt x="786224" y="644450"/>
                </a:lnTo>
                <a:lnTo>
                  <a:pt x="829221" y="644450"/>
                </a:lnTo>
                <a:lnTo>
                  <a:pt x="829221" y="450131"/>
                </a:lnTo>
                <a:lnTo>
                  <a:pt x="791138" y="450131"/>
                </a:lnTo>
                <a:close/>
                <a:moveTo>
                  <a:pt x="444708" y="442752"/>
                </a:moveTo>
                <a:lnTo>
                  <a:pt x="444708" y="644450"/>
                </a:lnTo>
                <a:lnTo>
                  <a:pt x="518417" y="644450"/>
                </a:lnTo>
                <a:lnTo>
                  <a:pt x="527016" y="644450"/>
                </a:lnTo>
                <a:lnTo>
                  <a:pt x="535615" y="643220"/>
                </a:lnTo>
                <a:lnTo>
                  <a:pt x="546672" y="640761"/>
                </a:lnTo>
                <a:lnTo>
                  <a:pt x="556499" y="637071"/>
                </a:lnTo>
                <a:lnTo>
                  <a:pt x="561413" y="633381"/>
                </a:lnTo>
                <a:lnTo>
                  <a:pt x="566327" y="629692"/>
                </a:lnTo>
                <a:lnTo>
                  <a:pt x="570013" y="626002"/>
                </a:lnTo>
                <a:lnTo>
                  <a:pt x="573698" y="621083"/>
                </a:lnTo>
                <a:lnTo>
                  <a:pt x="576155" y="614933"/>
                </a:lnTo>
                <a:lnTo>
                  <a:pt x="578612" y="607554"/>
                </a:lnTo>
                <a:lnTo>
                  <a:pt x="579841" y="600175"/>
                </a:lnTo>
                <a:lnTo>
                  <a:pt x="581069" y="591566"/>
                </a:lnTo>
                <a:lnTo>
                  <a:pt x="581069" y="580497"/>
                </a:lnTo>
                <a:lnTo>
                  <a:pt x="578612" y="571888"/>
                </a:lnTo>
                <a:lnTo>
                  <a:pt x="577384" y="563279"/>
                </a:lnTo>
                <a:lnTo>
                  <a:pt x="573698" y="557130"/>
                </a:lnTo>
                <a:lnTo>
                  <a:pt x="568784" y="550980"/>
                </a:lnTo>
                <a:lnTo>
                  <a:pt x="561413" y="546061"/>
                </a:lnTo>
                <a:lnTo>
                  <a:pt x="554043" y="542371"/>
                </a:lnTo>
                <a:lnTo>
                  <a:pt x="542986" y="539912"/>
                </a:lnTo>
                <a:lnTo>
                  <a:pt x="551586" y="537452"/>
                </a:lnTo>
                <a:lnTo>
                  <a:pt x="557728" y="533762"/>
                </a:lnTo>
                <a:lnTo>
                  <a:pt x="563870" y="530073"/>
                </a:lnTo>
                <a:lnTo>
                  <a:pt x="568784" y="523923"/>
                </a:lnTo>
                <a:lnTo>
                  <a:pt x="572470" y="517774"/>
                </a:lnTo>
                <a:lnTo>
                  <a:pt x="574927" y="511625"/>
                </a:lnTo>
                <a:lnTo>
                  <a:pt x="577384" y="503016"/>
                </a:lnTo>
                <a:lnTo>
                  <a:pt x="577384" y="494406"/>
                </a:lnTo>
                <a:lnTo>
                  <a:pt x="576155" y="480878"/>
                </a:lnTo>
                <a:lnTo>
                  <a:pt x="572470" y="468579"/>
                </a:lnTo>
                <a:lnTo>
                  <a:pt x="567556" y="459970"/>
                </a:lnTo>
                <a:lnTo>
                  <a:pt x="560185" y="452591"/>
                </a:lnTo>
                <a:lnTo>
                  <a:pt x="551586" y="447672"/>
                </a:lnTo>
                <a:lnTo>
                  <a:pt x="541758" y="445212"/>
                </a:lnTo>
                <a:lnTo>
                  <a:pt x="530701" y="442752"/>
                </a:lnTo>
                <a:lnTo>
                  <a:pt x="519645" y="442752"/>
                </a:lnTo>
                <a:lnTo>
                  <a:pt x="444708" y="442752"/>
                </a:lnTo>
                <a:close/>
                <a:moveTo>
                  <a:pt x="314490" y="442752"/>
                </a:moveTo>
                <a:lnTo>
                  <a:pt x="257980" y="644450"/>
                </a:lnTo>
                <a:lnTo>
                  <a:pt x="299748" y="644450"/>
                </a:lnTo>
                <a:lnTo>
                  <a:pt x="310804" y="600175"/>
                </a:lnTo>
                <a:lnTo>
                  <a:pt x="368543" y="600175"/>
                </a:lnTo>
                <a:lnTo>
                  <a:pt x="379599" y="644450"/>
                </a:lnTo>
                <a:lnTo>
                  <a:pt x="423824" y="644450"/>
                </a:lnTo>
                <a:lnTo>
                  <a:pt x="369771" y="442752"/>
                </a:lnTo>
                <a:lnTo>
                  <a:pt x="314490" y="442752"/>
                </a:lnTo>
                <a:close/>
                <a:moveTo>
                  <a:pt x="671976" y="439062"/>
                </a:moveTo>
                <a:lnTo>
                  <a:pt x="659691" y="440292"/>
                </a:lnTo>
                <a:lnTo>
                  <a:pt x="648635" y="441522"/>
                </a:lnTo>
                <a:lnTo>
                  <a:pt x="640036" y="443982"/>
                </a:lnTo>
                <a:lnTo>
                  <a:pt x="631436" y="447671"/>
                </a:lnTo>
                <a:lnTo>
                  <a:pt x="625294" y="452591"/>
                </a:lnTo>
                <a:lnTo>
                  <a:pt x="619152" y="458740"/>
                </a:lnTo>
                <a:lnTo>
                  <a:pt x="614238" y="464889"/>
                </a:lnTo>
                <a:lnTo>
                  <a:pt x="610552" y="471039"/>
                </a:lnTo>
                <a:lnTo>
                  <a:pt x="608095" y="479648"/>
                </a:lnTo>
                <a:lnTo>
                  <a:pt x="605638" y="487027"/>
                </a:lnTo>
                <a:lnTo>
                  <a:pt x="603182" y="504245"/>
                </a:lnTo>
                <a:lnTo>
                  <a:pt x="601953" y="523923"/>
                </a:lnTo>
                <a:lnTo>
                  <a:pt x="601953" y="543601"/>
                </a:lnTo>
                <a:lnTo>
                  <a:pt x="601953" y="563278"/>
                </a:lnTo>
                <a:lnTo>
                  <a:pt x="603182" y="581726"/>
                </a:lnTo>
                <a:lnTo>
                  <a:pt x="605638" y="600174"/>
                </a:lnTo>
                <a:lnTo>
                  <a:pt x="608095" y="607554"/>
                </a:lnTo>
                <a:lnTo>
                  <a:pt x="610552" y="614933"/>
                </a:lnTo>
                <a:lnTo>
                  <a:pt x="614238" y="622312"/>
                </a:lnTo>
                <a:lnTo>
                  <a:pt x="619152" y="628461"/>
                </a:lnTo>
                <a:lnTo>
                  <a:pt x="625294" y="634611"/>
                </a:lnTo>
                <a:lnTo>
                  <a:pt x="631436" y="638300"/>
                </a:lnTo>
                <a:lnTo>
                  <a:pt x="640036" y="641990"/>
                </a:lnTo>
                <a:lnTo>
                  <a:pt x="648635" y="645679"/>
                </a:lnTo>
                <a:lnTo>
                  <a:pt x="659691" y="646909"/>
                </a:lnTo>
                <a:lnTo>
                  <a:pt x="671976" y="648139"/>
                </a:lnTo>
                <a:lnTo>
                  <a:pt x="685489" y="646909"/>
                </a:lnTo>
                <a:lnTo>
                  <a:pt x="697774" y="644450"/>
                </a:lnTo>
                <a:lnTo>
                  <a:pt x="707602" y="639530"/>
                </a:lnTo>
                <a:lnTo>
                  <a:pt x="712515" y="635840"/>
                </a:lnTo>
                <a:lnTo>
                  <a:pt x="717429" y="632151"/>
                </a:lnTo>
                <a:lnTo>
                  <a:pt x="719886" y="627231"/>
                </a:lnTo>
                <a:lnTo>
                  <a:pt x="723572" y="622312"/>
                </a:lnTo>
                <a:lnTo>
                  <a:pt x="728486" y="610013"/>
                </a:lnTo>
                <a:lnTo>
                  <a:pt x="730943" y="595255"/>
                </a:lnTo>
                <a:lnTo>
                  <a:pt x="732171" y="576807"/>
                </a:lnTo>
                <a:lnTo>
                  <a:pt x="690403" y="576807"/>
                </a:lnTo>
                <a:lnTo>
                  <a:pt x="690403" y="589106"/>
                </a:lnTo>
                <a:lnTo>
                  <a:pt x="689175" y="596485"/>
                </a:lnTo>
                <a:lnTo>
                  <a:pt x="687946" y="602634"/>
                </a:lnTo>
                <a:lnTo>
                  <a:pt x="686718" y="608783"/>
                </a:lnTo>
                <a:lnTo>
                  <a:pt x="683032" y="613703"/>
                </a:lnTo>
                <a:lnTo>
                  <a:pt x="678118" y="616163"/>
                </a:lnTo>
                <a:lnTo>
                  <a:pt x="671976" y="617393"/>
                </a:lnTo>
                <a:lnTo>
                  <a:pt x="663377" y="616163"/>
                </a:lnTo>
                <a:lnTo>
                  <a:pt x="657234" y="613703"/>
                </a:lnTo>
                <a:lnTo>
                  <a:pt x="652320" y="607554"/>
                </a:lnTo>
                <a:lnTo>
                  <a:pt x="649863" y="600174"/>
                </a:lnTo>
                <a:lnTo>
                  <a:pt x="647406" y="589106"/>
                </a:lnTo>
                <a:lnTo>
                  <a:pt x="646178" y="576807"/>
                </a:lnTo>
                <a:lnTo>
                  <a:pt x="644950" y="543601"/>
                </a:lnTo>
                <a:lnTo>
                  <a:pt x="646178" y="510394"/>
                </a:lnTo>
                <a:lnTo>
                  <a:pt x="647406" y="496866"/>
                </a:lnTo>
                <a:lnTo>
                  <a:pt x="649863" y="487027"/>
                </a:lnTo>
                <a:lnTo>
                  <a:pt x="652320" y="479648"/>
                </a:lnTo>
                <a:lnTo>
                  <a:pt x="657234" y="473498"/>
                </a:lnTo>
                <a:lnTo>
                  <a:pt x="663377" y="471039"/>
                </a:lnTo>
                <a:lnTo>
                  <a:pt x="671976" y="469809"/>
                </a:lnTo>
                <a:lnTo>
                  <a:pt x="675661" y="469809"/>
                </a:lnTo>
                <a:lnTo>
                  <a:pt x="679347" y="471039"/>
                </a:lnTo>
                <a:lnTo>
                  <a:pt x="683032" y="474728"/>
                </a:lnTo>
                <a:lnTo>
                  <a:pt x="685489" y="478418"/>
                </a:lnTo>
                <a:lnTo>
                  <a:pt x="686718" y="483337"/>
                </a:lnTo>
                <a:lnTo>
                  <a:pt x="687946" y="489487"/>
                </a:lnTo>
                <a:lnTo>
                  <a:pt x="689175" y="506705"/>
                </a:lnTo>
                <a:lnTo>
                  <a:pt x="729714" y="506705"/>
                </a:lnTo>
                <a:lnTo>
                  <a:pt x="729714" y="490716"/>
                </a:lnTo>
                <a:lnTo>
                  <a:pt x="727257" y="477188"/>
                </a:lnTo>
                <a:lnTo>
                  <a:pt x="723572" y="466119"/>
                </a:lnTo>
                <a:lnTo>
                  <a:pt x="717429" y="456280"/>
                </a:lnTo>
                <a:lnTo>
                  <a:pt x="713744" y="452591"/>
                </a:lnTo>
                <a:lnTo>
                  <a:pt x="710059" y="448901"/>
                </a:lnTo>
                <a:lnTo>
                  <a:pt x="699002" y="443982"/>
                </a:lnTo>
                <a:lnTo>
                  <a:pt x="686718" y="440292"/>
                </a:lnTo>
                <a:lnTo>
                  <a:pt x="671976" y="439062"/>
                </a:lnTo>
                <a:close/>
                <a:moveTo>
                  <a:pt x="515959" y="0"/>
                </a:moveTo>
                <a:lnTo>
                  <a:pt x="542986" y="0"/>
                </a:lnTo>
                <a:lnTo>
                  <a:pt x="571241" y="0"/>
                </a:lnTo>
                <a:lnTo>
                  <a:pt x="599496" y="2460"/>
                </a:lnTo>
                <a:lnTo>
                  <a:pt x="626522" y="6149"/>
                </a:lnTo>
                <a:lnTo>
                  <a:pt x="653549" y="11069"/>
                </a:lnTo>
                <a:lnTo>
                  <a:pt x="679346" y="17218"/>
                </a:lnTo>
                <a:lnTo>
                  <a:pt x="705144" y="24597"/>
                </a:lnTo>
                <a:lnTo>
                  <a:pt x="729714" y="33206"/>
                </a:lnTo>
                <a:lnTo>
                  <a:pt x="755512" y="43045"/>
                </a:lnTo>
                <a:lnTo>
                  <a:pt x="778853" y="52884"/>
                </a:lnTo>
                <a:lnTo>
                  <a:pt x="802194" y="65183"/>
                </a:lnTo>
                <a:lnTo>
                  <a:pt x="825535" y="78711"/>
                </a:lnTo>
                <a:lnTo>
                  <a:pt x="847648" y="92240"/>
                </a:lnTo>
                <a:lnTo>
                  <a:pt x="868532" y="108228"/>
                </a:lnTo>
                <a:lnTo>
                  <a:pt x="889416" y="124216"/>
                </a:lnTo>
                <a:lnTo>
                  <a:pt x="909071" y="141434"/>
                </a:lnTo>
                <a:lnTo>
                  <a:pt x="927498" y="158653"/>
                </a:lnTo>
                <a:lnTo>
                  <a:pt x="945926" y="178330"/>
                </a:lnTo>
                <a:lnTo>
                  <a:pt x="963124" y="198008"/>
                </a:lnTo>
                <a:lnTo>
                  <a:pt x="979094" y="217686"/>
                </a:lnTo>
                <a:lnTo>
                  <a:pt x="993836" y="239824"/>
                </a:lnTo>
                <a:lnTo>
                  <a:pt x="1008578" y="261961"/>
                </a:lnTo>
                <a:lnTo>
                  <a:pt x="1020862" y="284099"/>
                </a:lnTo>
                <a:lnTo>
                  <a:pt x="1033147" y="307466"/>
                </a:lnTo>
                <a:lnTo>
                  <a:pt x="1044204" y="332063"/>
                </a:lnTo>
                <a:lnTo>
                  <a:pt x="1054031" y="356661"/>
                </a:lnTo>
                <a:lnTo>
                  <a:pt x="1062631" y="382488"/>
                </a:lnTo>
                <a:lnTo>
                  <a:pt x="1070001" y="407085"/>
                </a:lnTo>
                <a:lnTo>
                  <a:pt x="1076144" y="434142"/>
                </a:lnTo>
                <a:lnTo>
                  <a:pt x="1079829" y="461199"/>
                </a:lnTo>
                <a:lnTo>
                  <a:pt x="1083515" y="488256"/>
                </a:lnTo>
                <a:lnTo>
                  <a:pt x="1085972" y="515313"/>
                </a:lnTo>
                <a:lnTo>
                  <a:pt x="1087200" y="543600"/>
                </a:lnTo>
                <a:lnTo>
                  <a:pt x="1085972" y="571887"/>
                </a:lnTo>
                <a:lnTo>
                  <a:pt x="1083515" y="598944"/>
                </a:lnTo>
                <a:lnTo>
                  <a:pt x="1079829" y="626001"/>
                </a:lnTo>
                <a:lnTo>
                  <a:pt x="1076144" y="653058"/>
                </a:lnTo>
                <a:lnTo>
                  <a:pt x="1070001" y="678885"/>
                </a:lnTo>
                <a:lnTo>
                  <a:pt x="1062631" y="704712"/>
                </a:lnTo>
                <a:lnTo>
                  <a:pt x="1054031" y="730540"/>
                </a:lnTo>
                <a:lnTo>
                  <a:pt x="1044204" y="755137"/>
                </a:lnTo>
                <a:lnTo>
                  <a:pt x="1033147" y="779734"/>
                </a:lnTo>
                <a:lnTo>
                  <a:pt x="1020862" y="803102"/>
                </a:lnTo>
                <a:lnTo>
                  <a:pt x="1008578" y="825239"/>
                </a:lnTo>
                <a:lnTo>
                  <a:pt x="993836" y="847377"/>
                </a:lnTo>
                <a:lnTo>
                  <a:pt x="979094" y="868284"/>
                </a:lnTo>
                <a:lnTo>
                  <a:pt x="963124" y="889192"/>
                </a:lnTo>
                <a:lnTo>
                  <a:pt x="945926" y="908870"/>
                </a:lnTo>
                <a:lnTo>
                  <a:pt x="927498" y="928548"/>
                </a:lnTo>
                <a:lnTo>
                  <a:pt x="909071" y="945766"/>
                </a:lnTo>
                <a:lnTo>
                  <a:pt x="889416" y="962984"/>
                </a:lnTo>
                <a:lnTo>
                  <a:pt x="868532" y="978972"/>
                </a:lnTo>
                <a:lnTo>
                  <a:pt x="847648" y="994960"/>
                </a:lnTo>
                <a:lnTo>
                  <a:pt x="825535" y="1008489"/>
                </a:lnTo>
                <a:lnTo>
                  <a:pt x="802194" y="1022017"/>
                </a:lnTo>
                <a:lnTo>
                  <a:pt x="778853" y="1033086"/>
                </a:lnTo>
                <a:lnTo>
                  <a:pt x="755512" y="1044155"/>
                </a:lnTo>
                <a:lnTo>
                  <a:pt x="729714" y="1053994"/>
                </a:lnTo>
                <a:lnTo>
                  <a:pt x="705144" y="1062603"/>
                </a:lnTo>
                <a:lnTo>
                  <a:pt x="679346" y="1069982"/>
                </a:lnTo>
                <a:lnTo>
                  <a:pt x="653549" y="1076131"/>
                </a:lnTo>
                <a:lnTo>
                  <a:pt x="626522" y="1081051"/>
                </a:lnTo>
                <a:lnTo>
                  <a:pt x="599496" y="1084740"/>
                </a:lnTo>
                <a:lnTo>
                  <a:pt x="571241" y="1085970"/>
                </a:lnTo>
                <a:lnTo>
                  <a:pt x="542986" y="1087200"/>
                </a:lnTo>
                <a:lnTo>
                  <a:pt x="515959" y="1085970"/>
                </a:lnTo>
                <a:lnTo>
                  <a:pt x="487704" y="1084740"/>
                </a:lnTo>
                <a:lnTo>
                  <a:pt x="460678" y="1081051"/>
                </a:lnTo>
                <a:lnTo>
                  <a:pt x="433652" y="1076131"/>
                </a:lnTo>
                <a:lnTo>
                  <a:pt x="407854" y="1069982"/>
                </a:lnTo>
                <a:lnTo>
                  <a:pt x="382056" y="1062603"/>
                </a:lnTo>
                <a:lnTo>
                  <a:pt x="356258" y="1053994"/>
                </a:lnTo>
                <a:lnTo>
                  <a:pt x="331688" y="1044155"/>
                </a:lnTo>
                <a:lnTo>
                  <a:pt x="308347" y="1033086"/>
                </a:lnTo>
                <a:lnTo>
                  <a:pt x="285006" y="1022017"/>
                </a:lnTo>
                <a:lnTo>
                  <a:pt x="261665" y="1008489"/>
                </a:lnTo>
                <a:lnTo>
                  <a:pt x="239553" y="994960"/>
                </a:lnTo>
                <a:lnTo>
                  <a:pt x="218669" y="978972"/>
                </a:lnTo>
                <a:lnTo>
                  <a:pt x="197784" y="962984"/>
                </a:lnTo>
                <a:lnTo>
                  <a:pt x="178129" y="945766"/>
                </a:lnTo>
                <a:lnTo>
                  <a:pt x="159702" y="928548"/>
                </a:lnTo>
                <a:lnTo>
                  <a:pt x="141275" y="908870"/>
                </a:lnTo>
                <a:lnTo>
                  <a:pt x="124076" y="889192"/>
                </a:lnTo>
                <a:lnTo>
                  <a:pt x="108106" y="868284"/>
                </a:lnTo>
                <a:lnTo>
                  <a:pt x="93364" y="847377"/>
                </a:lnTo>
                <a:lnTo>
                  <a:pt x="78622" y="825239"/>
                </a:lnTo>
                <a:lnTo>
                  <a:pt x="66338" y="803102"/>
                </a:lnTo>
                <a:lnTo>
                  <a:pt x="54053" y="779734"/>
                </a:lnTo>
                <a:lnTo>
                  <a:pt x="42997" y="755137"/>
                </a:lnTo>
                <a:lnTo>
                  <a:pt x="33169" y="730540"/>
                </a:lnTo>
                <a:lnTo>
                  <a:pt x="24570" y="704712"/>
                </a:lnTo>
                <a:lnTo>
                  <a:pt x="17199" y="678885"/>
                </a:lnTo>
                <a:lnTo>
                  <a:pt x="11056" y="653058"/>
                </a:lnTo>
                <a:lnTo>
                  <a:pt x="7371" y="626001"/>
                </a:lnTo>
                <a:lnTo>
                  <a:pt x="3685" y="598944"/>
                </a:lnTo>
                <a:lnTo>
                  <a:pt x="1228" y="571887"/>
                </a:lnTo>
                <a:lnTo>
                  <a:pt x="0" y="543600"/>
                </a:lnTo>
                <a:lnTo>
                  <a:pt x="1228" y="515313"/>
                </a:lnTo>
                <a:lnTo>
                  <a:pt x="3685" y="488256"/>
                </a:lnTo>
                <a:lnTo>
                  <a:pt x="7371" y="461199"/>
                </a:lnTo>
                <a:lnTo>
                  <a:pt x="11056" y="434142"/>
                </a:lnTo>
                <a:lnTo>
                  <a:pt x="17199" y="407085"/>
                </a:lnTo>
                <a:lnTo>
                  <a:pt x="24570" y="382488"/>
                </a:lnTo>
                <a:lnTo>
                  <a:pt x="33169" y="356661"/>
                </a:lnTo>
                <a:lnTo>
                  <a:pt x="42997" y="332063"/>
                </a:lnTo>
                <a:lnTo>
                  <a:pt x="54053" y="307466"/>
                </a:lnTo>
                <a:lnTo>
                  <a:pt x="66338" y="284099"/>
                </a:lnTo>
                <a:lnTo>
                  <a:pt x="78622" y="261961"/>
                </a:lnTo>
                <a:lnTo>
                  <a:pt x="93364" y="239824"/>
                </a:lnTo>
                <a:lnTo>
                  <a:pt x="108106" y="217686"/>
                </a:lnTo>
                <a:lnTo>
                  <a:pt x="124076" y="198008"/>
                </a:lnTo>
                <a:lnTo>
                  <a:pt x="141275" y="178330"/>
                </a:lnTo>
                <a:lnTo>
                  <a:pt x="159702" y="158653"/>
                </a:lnTo>
                <a:lnTo>
                  <a:pt x="178129" y="141434"/>
                </a:lnTo>
                <a:lnTo>
                  <a:pt x="197784" y="124216"/>
                </a:lnTo>
                <a:lnTo>
                  <a:pt x="218669" y="108228"/>
                </a:lnTo>
                <a:lnTo>
                  <a:pt x="239553" y="92240"/>
                </a:lnTo>
                <a:lnTo>
                  <a:pt x="261665" y="78711"/>
                </a:lnTo>
                <a:lnTo>
                  <a:pt x="285006" y="65183"/>
                </a:lnTo>
                <a:lnTo>
                  <a:pt x="308347" y="52884"/>
                </a:lnTo>
                <a:lnTo>
                  <a:pt x="331688" y="43045"/>
                </a:lnTo>
                <a:lnTo>
                  <a:pt x="356258" y="33206"/>
                </a:lnTo>
                <a:lnTo>
                  <a:pt x="382056" y="24597"/>
                </a:lnTo>
                <a:lnTo>
                  <a:pt x="407854" y="17218"/>
                </a:lnTo>
                <a:lnTo>
                  <a:pt x="433652" y="11069"/>
                </a:lnTo>
                <a:lnTo>
                  <a:pt x="460678" y="6149"/>
                </a:lnTo>
                <a:lnTo>
                  <a:pt x="487704" y="2460"/>
                </a:lnTo>
                <a:lnTo>
                  <a:pt x="51595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5" name="Group 54"/>
          <p:cNvGrpSpPr/>
          <p:nvPr/>
        </p:nvGrpSpPr>
        <p:grpSpPr>
          <a:xfrm>
            <a:off x="7244395" y="6043201"/>
            <a:ext cx="462548" cy="462548"/>
            <a:chOff x="552450" y="3895725"/>
            <a:chExt cx="2806700" cy="2806700"/>
          </a:xfrm>
          <a:solidFill>
            <a:schemeClr val="tx1"/>
          </a:solidFill>
        </p:grpSpPr>
        <p:sp>
          <p:nvSpPr>
            <p:cNvPr id="56" name="Freeform 15"/>
            <p:cNvSpPr>
              <a:spLocks/>
            </p:cNvSpPr>
            <p:nvPr/>
          </p:nvSpPr>
          <p:spPr bwMode="auto">
            <a:xfrm>
              <a:off x="2479675" y="4984750"/>
              <a:ext cx="88900" cy="184150"/>
            </a:xfrm>
            <a:custGeom>
              <a:avLst/>
              <a:gdLst>
                <a:gd name="T0" fmla="*/ 26 w 56"/>
                <a:gd name="T1" fmla="*/ 116 h 116"/>
                <a:gd name="T2" fmla="*/ 26 w 56"/>
                <a:gd name="T3" fmla="*/ 116 h 116"/>
                <a:gd name="T4" fmla="*/ 34 w 56"/>
                <a:gd name="T5" fmla="*/ 116 h 116"/>
                <a:gd name="T6" fmla="*/ 40 w 56"/>
                <a:gd name="T7" fmla="*/ 114 h 116"/>
                <a:gd name="T8" fmla="*/ 44 w 56"/>
                <a:gd name="T9" fmla="*/ 110 h 116"/>
                <a:gd name="T10" fmla="*/ 48 w 56"/>
                <a:gd name="T11" fmla="*/ 104 h 116"/>
                <a:gd name="T12" fmla="*/ 52 w 56"/>
                <a:gd name="T13" fmla="*/ 96 h 116"/>
                <a:gd name="T14" fmla="*/ 54 w 56"/>
                <a:gd name="T15" fmla="*/ 86 h 116"/>
                <a:gd name="T16" fmla="*/ 56 w 56"/>
                <a:gd name="T17" fmla="*/ 56 h 116"/>
                <a:gd name="T18" fmla="*/ 56 w 56"/>
                <a:gd name="T19" fmla="*/ 56 h 116"/>
                <a:gd name="T20" fmla="*/ 54 w 56"/>
                <a:gd name="T21" fmla="*/ 30 h 116"/>
                <a:gd name="T22" fmla="*/ 52 w 56"/>
                <a:gd name="T23" fmla="*/ 22 h 116"/>
                <a:gd name="T24" fmla="*/ 50 w 56"/>
                <a:gd name="T25" fmla="*/ 14 h 116"/>
                <a:gd name="T26" fmla="*/ 46 w 56"/>
                <a:gd name="T27" fmla="*/ 8 h 116"/>
                <a:gd name="T28" fmla="*/ 42 w 56"/>
                <a:gd name="T29" fmla="*/ 2 h 116"/>
                <a:gd name="T30" fmla="*/ 34 w 56"/>
                <a:gd name="T31" fmla="*/ 0 h 116"/>
                <a:gd name="T32" fmla="*/ 26 w 56"/>
                <a:gd name="T33" fmla="*/ 0 h 116"/>
                <a:gd name="T34" fmla="*/ 26 w 56"/>
                <a:gd name="T35" fmla="*/ 0 h 116"/>
                <a:gd name="T36" fmla="*/ 18 w 56"/>
                <a:gd name="T37" fmla="*/ 0 h 116"/>
                <a:gd name="T38" fmla="*/ 12 w 56"/>
                <a:gd name="T39" fmla="*/ 4 h 116"/>
                <a:gd name="T40" fmla="*/ 8 w 56"/>
                <a:gd name="T41" fmla="*/ 8 h 116"/>
                <a:gd name="T42" fmla="*/ 4 w 56"/>
                <a:gd name="T43" fmla="*/ 16 h 116"/>
                <a:gd name="T44" fmla="*/ 2 w 56"/>
                <a:gd name="T45" fmla="*/ 24 h 116"/>
                <a:gd name="T46" fmla="*/ 0 w 56"/>
                <a:gd name="T47" fmla="*/ 36 h 116"/>
                <a:gd name="T48" fmla="*/ 0 w 56"/>
                <a:gd name="T49" fmla="*/ 62 h 116"/>
                <a:gd name="T50" fmla="*/ 0 w 56"/>
                <a:gd name="T51" fmla="*/ 62 h 116"/>
                <a:gd name="T52" fmla="*/ 0 w 56"/>
                <a:gd name="T53" fmla="*/ 78 h 116"/>
                <a:gd name="T54" fmla="*/ 4 w 56"/>
                <a:gd name="T55" fmla="*/ 96 h 116"/>
                <a:gd name="T56" fmla="*/ 6 w 56"/>
                <a:gd name="T57" fmla="*/ 104 h 116"/>
                <a:gd name="T58" fmla="*/ 12 w 56"/>
                <a:gd name="T59" fmla="*/ 110 h 116"/>
                <a:gd name="T60" fmla="*/ 18 w 56"/>
                <a:gd name="T61" fmla="*/ 116 h 116"/>
                <a:gd name="T62" fmla="*/ 26 w 56"/>
                <a:gd name="T63" fmla="*/ 116 h 116"/>
                <a:gd name="T64" fmla="*/ 26 w 56"/>
                <a:gd name="T65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" h="116">
                  <a:moveTo>
                    <a:pt x="26" y="116"/>
                  </a:moveTo>
                  <a:lnTo>
                    <a:pt x="26" y="116"/>
                  </a:lnTo>
                  <a:lnTo>
                    <a:pt x="34" y="116"/>
                  </a:lnTo>
                  <a:lnTo>
                    <a:pt x="40" y="114"/>
                  </a:lnTo>
                  <a:lnTo>
                    <a:pt x="44" y="110"/>
                  </a:lnTo>
                  <a:lnTo>
                    <a:pt x="48" y="104"/>
                  </a:lnTo>
                  <a:lnTo>
                    <a:pt x="52" y="96"/>
                  </a:lnTo>
                  <a:lnTo>
                    <a:pt x="54" y="86"/>
                  </a:lnTo>
                  <a:lnTo>
                    <a:pt x="56" y="56"/>
                  </a:lnTo>
                  <a:lnTo>
                    <a:pt x="56" y="56"/>
                  </a:lnTo>
                  <a:lnTo>
                    <a:pt x="54" y="30"/>
                  </a:lnTo>
                  <a:lnTo>
                    <a:pt x="52" y="22"/>
                  </a:lnTo>
                  <a:lnTo>
                    <a:pt x="50" y="14"/>
                  </a:lnTo>
                  <a:lnTo>
                    <a:pt x="46" y="8"/>
                  </a:lnTo>
                  <a:lnTo>
                    <a:pt x="42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4"/>
                  </a:lnTo>
                  <a:lnTo>
                    <a:pt x="8" y="8"/>
                  </a:lnTo>
                  <a:lnTo>
                    <a:pt x="4" y="16"/>
                  </a:lnTo>
                  <a:lnTo>
                    <a:pt x="2" y="24"/>
                  </a:lnTo>
                  <a:lnTo>
                    <a:pt x="0" y="36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78"/>
                  </a:lnTo>
                  <a:lnTo>
                    <a:pt x="4" y="96"/>
                  </a:lnTo>
                  <a:lnTo>
                    <a:pt x="6" y="104"/>
                  </a:lnTo>
                  <a:lnTo>
                    <a:pt x="12" y="110"/>
                  </a:lnTo>
                  <a:lnTo>
                    <a:pt x="18" y="116"/>
                  </a:lnTo>
                  <a:lnTo>
                    <a:pt x="26" y="116"/>
                  </a:lnTo>
                  <a:lnTo>
                    <a:pt x="26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6"/>
            <p:cNvSpPr>
              <a:spLocks noEditPoints="1"/>
            </p:cNvSpPr>
            <p:nvPr/>
          </p:nvSpPr>
          <p:spPr bwMode="auto">
            <a:xfrm>
              <a:off x="552450" y="3895725"/>
              <a:ext cx="2806700" cy="2806700"/>
            </a:xfrm>
            <a:custGeom>
              <a:avLst/>
              <a:gdLst>
                <a:gd name="T0" fmla="*/ 580 w 1768"/>
                <a:gd name="T1" fmla="*/ 54 h 1768"/>
                <a:gd name="T2" fmla="*/ 258 w 1768"/>
                <a:gd name="T3" fmla="*/ 258 h 1768"/>
                <a:gd name="T4" fmla="*/ 54 w 1768"/>
                <a:gd name="T5" fmla="*/ 580 h 1768"/>
                <a:gd name="T6" fmla="*/ 0 w 1768"/>
                <a:gd name="T7" fmla="*/ 930 h 1768"/>
                <a:gd name="T8" fmla="*/ 106 w 1768"/>
                <a:gd name="T9" fmla="*/ 1306 h 1768"/>
                <a:gd name="T10" fmla="*/ 354 w 1768"/>
                <a:gd name="T11" fmla="*/ 1592 h 1768"/>
                <a:gd name="T12" fmla="*/ 706 w 1768"/>
                <a:gd name="T13" fmla="*/ 1750 h 1768"/>
                <a:gd name="T14" fmla="*/ 1062 w 1768"/>
                <a:gd name="T15" fmla="*/ 1750 h 1768"/>
                <a:gd name="T16" fmla="*/ 1412 w 1768"/>
                <a:gd name="T17" fmla="*/ 1592 h 1768"/>
                <a:gd name="T18" fmla="*/ 1662 w 1768"/>
                <a:gd name="T19" fmla="*/ 1306 h 1768"/>
                <a:gd name="T20" fmla="*/ 1766 w 1768"/>
                <a:gd name="T21" fmla="*/ 930 h 1768"/>
                <a:gd name="T22" fmla="*/ 1714 w 1768"/>
                <a:gd name="T23" fmla="*/ 580 h 1768"/>
                <a:gd name="T24" fmla="*/ 1508 w 1768"/>
                <a:gd name="T25" fmla="*/ 258 h 1768"/>
                <a:gd name="T26" fmla="*/ 1188 w 1768"/>
                <a:gd name="T27" fmla="*/ 54 h 1768"/>
                <a:gd name="T28" fmla="*/ 1246 w 1768"/>
                <a:gd name="T29" fmla="*/ 528 h 1768"/>
                <a:gd name="T30" fmla="*/ 1330 w 1768"/>
                <a:gd name="T31" fmla="*/ 600 h 1768"/>
                <a:gd name="T32" fmla="*/ 1242 w 1768"/>
                <a:gd name="T33" fmla="*/ 570 h 1768"/>
                <a:gd name="T34" fmla="*/ 1212 w 1768"/>
                <a:gd name="T35" fmla="*/ 664 h 1768"/>
                <a:gd name="T36" fmla="*/ 1298 w 1768"/>
                <a:gd name="T37" fmla="*/ 652 h 1768"/>
                <a:gd name="T38" fmla="*/ 1328 w 1768"/>
                <a:gd name="T39" fmla="*/ 786 h 1768"/>
                <a:gd name="T40" fmla="*/ 1212 w 1768"/>
                <a:gd name="T41" fmla="*/ 846 h 1768"/>
                <a:gd name="T42" fmla="*/ 1152 w 1768"/>
                <a:gd name="T43" fmla="*/ 738 h 1768"/>
                <a:gd name="T44" fmla="*/ 1178 w 1768"/>
                <a:gd name="T45" fmla="*/ 554 h 1768"/>
                <a:gd name="T46" fmla="*/ 772 w 1768"/>
                <a:gd name="T47" fmla="*/ 506 h 1768"/>
                <a:gd name="T48" fmla="*/ 876 w 1768"/>
                <a:gd name="T49" fmla="*/ 610 h 1768"/>
                <a:gd name="T50" fmla="*/ 772 w 1768"/>
                <a:gd name="T51" fmla="*/ 716 h 1768"/>
                <a:gd name="T52" fmla="*/ 668 w 1768"/>
                <a:gd name="T53" fmla="*/ 610 h 1768"/>
                <a:gd name="T54" fmla="*/ 772 w 1768"/>
                <a:gd name="T55" fmla="*/ 506 h 1768"/>
                <a:gd name="T56" fmla="*/ 522 w 1768"/>
                <a:gd name="T57" fmla="*/ 590 h 1768"/>
                <a:gd name="T58" fmla="*/ 440 w 1768"/>
                <a:gd name="T59" fmla="*/ 714 h 1768"/>
                <a:gd name="T60" fmla="*/ 318 w 1768"/>
                <a:gd name="T61" fmla="*/ 632 h 1768"/>
                <a:gd name="T62" fmla="*/ 398 w 1768"/>
                <a:gd name="T63" fmla="*/ 508 h 1768"/>
                <a:gd name="T64" fmla="*/ 524 w 1768"/>
                <a:gd name="T65" fmla="*/ 1014 h 1768"/>
                <a:gd name="T66" fmla="*/ 456 w 1768"/>
                <a:gd name="T67" fmla="*/ 1260 h 1768"/>
                <a:gd name="T68" fmla="*/ 398 w 1768"/>
                <a:gd name="T69" fmla="*/ 1254 h 1768"/>
                <a:gd name="T70" fmla="*/ 316 w 1768"/>
                <a:gd name="T71" fmla="*/ 1014 h 1768"/>
                <a:gd name="T72" fmla="*/ 290 w 1768"/>
                <a:gd name="T73" fmla="*/ 768 h 1768"/>
                <a:gd name="T74" fmla="*/ 544 w 1768"/>
                <a:gd name="T75" fmla="*/ 760 h 1768"/>
                <a:gd name="T76" fmla="*/ 906 w 1768"/>
                <a:gd name="T77" fmla="*/ 1066 h 1768"/>
                <a:gd name="T78" fmla="*/ 808 w 1768"/>
                <a:gd name="T79" fmla="*/ 1260 h 1768"/>
                <a:gd name="T80" fmla="*/ 750 w 1768"/>
                <a:gd name="T81" fmla="*/ 1254 h 1768"/>
                <a:gd name="T82" fmla="*/ 638 w 1768"/>
                <a:gd name="T83" fmla="*/ 1066 h 1768"/>
                <a:gd name="T84" fmla="*/ 612 w 1768"/>
                <a:gd name="T85" fmla="*/ 1034 h 1768"/>
                <a:gd name="T86" fmla="*/ 780 w 1768"/>
                <a:gd name="T87" fmla="*/ 746 h 1768"/>
                <a:gd name="T88" fmla="*/ 928 w 1768"/>
                <a:gd name="T89" fmla="*/ 1054 h 1768"/>
                <a:gd name="T90" fmla="*/ 1118 w 1768"/>
                <a:gd name="T91" fmla="*/ 844 h 1768"/>
                <a:gd name="T92" fmla="*/ 1064 w 1768"/>
                <a:gd name="T93" fmla="*/ 1236 h 1768"/>
                <a:gd name="T94" fmla="*/ 1064 w 1768"/>
                <a:gd name="T95" fmla="*/ 1146 h 1768"/>
                <a:gd name="T96" fmla="*/ 1108 w 1768"/>
                <a:gd name="T97" fmla="*/ 1186 h 1768"/>
                <a:gd name="T98" fmla="*/ 1114 w 1768"/>
                <a:gd name="T99" fmla="*/ 1106 h 1768"/>
                <a:gd name="T100" fmla="*/ 1104 w 1768"/>
                <a:gd name="T101" fmla="*/ 1036 h 1768"/>
                <a:gd name="T102" fmla="*/ 1104 w 1768"/>
                <a:gd name="T103" fmla="*/ 962 h 1768"/>
                <a:gd name="T104" fmla="*/ 1066 w 1768"/>
                <a:gd name="T105" fmla="*/ 994 h 1768"/>
                <a:gd name="T106" fmla="*/ 1052 w 1768"/>
                <a:gd name="T107" fmla="*/ 916 h 1768"/>
                <a:gd name="T108" fmla="*/ 1176 w 1768"/>
                <a:gd name="T109" fmla="*/ 958 h 1768"/>
                <a:gd name="T110" fmla="*/ 1148 w 1768"/>
                <a:gd name="T111" fmla="*/ 1064 h 1768"/>
                <a:gd name="T112" fmla="*/ 1184 w 1768"/>
                <a:gd name="T113" fmla="*/ 1118 h 1768"/>
                <a:gd name="T114" fmla="*/ 1110 w 1768"/>
                <a:gd name="T115" fmla="*/ 1236 h 1768"/>
                <a:gd name="T116" fmla="*/ 1206 w 1768"/>
                <a:gd name="T117" fmla="*/ 1096 h 1768"/>
                <a:gd name="T118" fmla="*/ 1384 w 1768"/>
                <a:gd name="T119" fmla="*/ 702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68" h="1768">
                  <a:moveTo>
                    <a:pt x="884" y="0"/>
                  </a:moveTo>
                  <a:lnTo>
                    <a:pt x="884" y="0"/>
                  </a:lnTo>
                  <a:lnTo>
                    <a:pt x="838" y="0"/>
                  </a:lnTo>
                  <a:lnTo>
                    <a:pt x="794" y="4"/>
                  </a:lnTo>
                  <a:lnTo>
                    <a:pt x="750" y="10"/>
                  </a:lnTo>
                  <a:lnTo>
                    <a:pt x="706" y="18"/>
                  </a:lnTo>
                  <a:lnTo>
                    <a:pt x="662" y="28"/>
                  </a:lnTo>
                  <a:lnTo>
                    <a:pt x="620" y="40"/>
                  </a:lnTo>
                  <a:lnTo>
                    <a:pt x="580" y="54"/>
                  </a:lnTo>
                  <a:lnTo>
                    <a:pt x="540" y="70"/>
                  </a:lnTo>
                  <a:lnTo>
                    <a:pt x="500" y="86"/>
                  </a:lnTo>
                  <a:lnTo>
                    <a:pt x="462" y="106"/>
                  </a:lnTo>
                  <a:lnTo>
                    <a:pt x="426" y="128"/>
                  </a:lnTo>
                  <a:lnTo>
                    <a:pt x="390" y="150"/>
                  </a:lnTo>
                  <a:lnTo>
                    <a:pt x="354" y="176"/>
                  </a:lnTo>
                  <a:lnTo>
                    <a:pt x="322" y="202"/>
                  </a:lnTo>
                  <a:lnTo>
                    <a:pt x="290" y="230"/>
                  </a:lnTo>
                  <a:lnTo>
                    <a:pt x="258" y="258"/>
                  </a:lnTo>
                  <a:lnTo>
                    <a:pt x="230" y="290"/>
                  </a:lnTo>
                  <a:lnTo>
                    <a:pt x="202" y="322"/>
                  </a:lnTo>
                  <a:lnTo>
                    <a:pt x="176" y="354"/>
                  </a:lnTo>
                  <a:lnTo>
                    <a:pt x="150" y="390"/>
                  </a:lnTo>
                  <a:lnTo>
                    <a:pt x="128" y="426"/>
                  </a:lnTo>
                  <a:lnTo>
                    <a:pt x="106" y="462"/>
                  </a:lnTo>
                  <a:lnTo>
                    <a:pt x="86" y="500"/>
                  </a:lnTo>
                  <a:lnTo>
                    <a:pt x="70" y="540"/>
                  </a:lnTo>
                  <a:lnTo>
                    <a:pt x="54" y="580"/>
                  </a:lnTo>
                  <a:lnTo>
                    <a:pt x="40" y="622"/>
                  </a:lnTo>
                  <a:lnTo>
                    <a:pt x="28" y="662"/>
                  </a:lnTo>
                  <a:lnTo>
                    <a:pt x="18" y="706"/>
                  </a:lnTo>
                  <a:lnTo>
                    <a:pt x="10" y="750"/>
                  </a:lnTo>
                  <a:lnTo>
                    <a:pt x="4" y="794"/>
                  </a:lnTo>
                  <a:lnTo>
                    <a:pt x="0" y="838"/>
                  </a:lnTo>
                  <a:lnTo>
                    <a:pt x="0" y="884"/>
                  </a:lnTo>
                  <a:lnTo>
                    <a:pt x="0" y="884"/>
                  </a:lnTo>
                  <a:lnTo>
                    <a:pt x="0" y="930"/>
                  </a:lnTo>
                  <a:lnTo>
                    <a:pt x="4" y="974"/>
                  </a:lnTo>
                  <a:lnTo>
                    <a:pt x="10" y="1018"/>
                  </a:lnTo>
                  <a:lnTo>
                    <a:pt x="18" y="1062"/>
                  </a:lnTo>
                  <a:lnTo>
                    <a:pt x="28" y="1104"/>
                  </a:lnTo>
                  <a:lnTo>
                    <a:pt x="40" y="1146"/>
                  </a:lnTo>
                  <a:lnTo>
                    <a:pt x="54" y="1188"/>
                  </a:lnTo>
                  <a:lnTo>
                    <a:pt x="70" y="1228"/>
                  </a:lnTo>
                  <a:lnTo>
                    <a:pt x="86" y="1268"/>
                  </a:lnTo>
                  <a:lnTo>
                    <a:pt x="106" y="1306"/>
                  </a:lnTo>
                  <a:lnTo>
                    <a:pt x="128" y="1342"/>
                  </a:lnTo>
                  <a:lnTo>
                    <a:pt x="150" y="1378"/>
                  </a:lnTo>
                  <a:lnTo>
                    <a:pt x="176" y="1412"/>
                  </a:lnTo>
                  <a:lnTo>
                    <a:pt x="202" y="1446"/>
                  </a:lnTo>
                  <a:lnTo>
                    <a:pt x="230" y="1478"/>
                  </a:lnTo>
                  <a:lnTo>
                    <a:pt x="258" y="1510"/>
                  </a:lnTo>
                  <a:lnTo>
                    <a:pt x="290" y="1538"/>
                  </a:lnTo>
                  <a:lnTo>
                    <a:pt x="322" y="1566"/>
                  </a:lnTo>
                  <a:lnTo>
                    <a:pt x="354" y="1592"/>
                  </a:lnTo>
                  <a:lnTo>
                    <a:pt x="390" y="1618"/>
                  </a:lnTo>
                  <a:lnTo>
                    <a:pt x="426" y="1640"/>
                  </a:lnTo>
                  <a:lnTo>
                    <a:pt x="462" y="1662"/>
                  </a:lnTo>
                  <a:lnTo>
                    <a:pt x="500" y="1680"/>
                  </a:lnTo>
                  <a:lnTo>
                    <a:pt x="540" y="1698"/>
                  </a:lnTo>
                  <a:lnTo>
                    <a:pt x="580" y="1714"/>
                  </a:lnTo>
                  <a:lnTo>
                    <a:pt x="620" y="1728"/>
                  </a:lnTo>
                  <a:lnTo>
                    <a:pt x="662" y="1740"/>
                  </a:lnTo>
                  <a:lnTo>
                    <a:pt x="706" y="1750"/>
                  </a:lnTo>
                  <a:lnTo>
                    <a:pt x="750" y="1758"/>
                  </a:lnTo>
                  <a:lnTo>
                    <a:pt x="794" y="1764"/>
                  </a:lnTo>
                  <a:lnTo>
                    <a:pt x="838" y="1766"/>
                  </a:lnTo>
                  <a:lnTo>
                    <a:pt x="884" y="1768"/>
                  </a:lnTo>
                  <a:lnTo>
                    <a:pt x="884" y="1768"/>
                  </a:lnTo>
                  <a:lnTo>
                    <a:pt x="930" y="1766"/>
                  </a:lnTo>
                  <a:lnTo>
                    <a:pt x="974" y="1764"/>
                  </a:lnTo>
                  <a:lnTo>
                    <a:pt x="1018" y="1758"/>
                  </a:lnTo>
                  <a:lnTo>
                    <a:pt x="1062" y="1750"/>
                  </a:lnTo>
                  <a:lnTo>
                    <a:pt x="1104" y="1740"/>
                  </a:lnTo>
                  <a:lnTo>
                    <a:pt x="1146" y="1728"/>
                  </a:lnTo>
                  <a:lnTo>
                    <a:pt x="1188" y="1714"/>
                  </a:lnTo>
                  <a:lnTo>
                    <a:pt x="1228" y="1698"/>
                  </a:lnTo>
                  <a:lnTo>
                    <a:pt x="1268" y="1680"/>
                  </a:lnTo>
                  <a:lnTo>
                    <a:pt x="1306" y="1662"/>
                  </a:lnTo>
                  <a:lnTo>
                    <a:pt x="1342" y="1640"/>
                  </a:lnTo>
                  <a:lnTo>
                    <a:pt x="1378" y="1618"/>
                  </a:lnTo>
                  <a:lnTo>
                    <a:pt x="1412" y="1592"/>
                  </a:lnTo>
                  <a:lnTo>
                    <a:pt x="1446" y="1566"/>
                  </a:lnTo>
                  <a:lnTo>
                    <a:pt x="1478" y="1538"/>
                  </a:lnTo>
                  <a:lnTo>
                    <a:pt x="1508" y="1510"/>
                  </a:lnTo>
                  <a:lnTo>
                    <a:pt x="1538" y="1478"/>
                  </a:lnTo>
                  <a:lnTo>
                    <a:pt x="1566" y="1446"/>
                  </a:lnTo>
                  <a:lnTo>
                    <a:pt x="1592" y="1412"/>
                  </a:lnTo>
                  <a:lnTo>
                    <a:pt x="1616" y="1378"/>
                  </a:lnTo>
                  <a:lnTo>
                    <a:pt x="1640" y="1342"/>
                  </a:lnTo>
                  <a:lnTo>
                    <a:pt x="1662" y="1306"/>
                  </a:lnTo>
                  <a:lnTo>
                    <a:pt x="1680" y="1268"/>
                  </a:lnTo>
                  <a:lnTo>
                    <a:pt x="1698" y="1228"/>
                  </a:lnTo>
                  <a:lnTo>
                    <a:pt x="1714" y="1188"/>
                  </a:lnTo>
                  <a:lnTo>
                    <a:pt x="1728" y="1146"/>
                  </a:lnTo>
                  <a:lnTo>
                    <a:pt x="1740" y="1104"/>
                  </a:lnTo>
                  <a:lnTo>
                    <a:pt x="1750" y="1062"/>
                  </a:lnTo>
                  <a:lnTo>
                    <a:pt x="1758" y="1018"/>
                  </a:lnTo>
                  <a:lnTo>
                    <a:pt x="1764" y="974"/>
                  </a:lnTo>
                  <a:lnTo>
                    <a:pt x="1766" y="930"/>
                  </a:lnTo>
                  <a:lnTo>
                    <a:pt x="1768" y="884"/>
                  </a:lnTo>
                  <a:lnTo>
                    <a:pt x="1768" y="884"/>
                  </a:lnTo>
                  <a:lnTo>
                    <a:pt x="1766" y="838"/>
                  </a:lnTo>
                  <a:lnTo>
                    <a:pt x="1764" y="794"/>
                  </a:lnTo>
                  <a:lnTo>
                    <a:pt x="1758" y="750"/>
                  </a:lnTo>
                  <a:lnTo>
                    <a:pt x="1750" y="706"/>
                  </a:lnTo>
                  <a:lnTo>
                    <a:pt x="1740" y="662"/>
                  </a:lnTo>
                  <a:lnTo>
                    <a:pt x="1728" y="622"/>
                  </a:lnTo>
                  <a:lnTo>
                    <a:pt x="1714" y="580"/>
                  </a:lnTo>
                  <a:lnTo>
                    <a:pt x="1698" y="540"/>
                  </a:lnTo>
                  <a:lnTo>
                    <a:pt x="1680" y="500"/>
                  </a:lnTo>
                  <a:lnTo>
                    <a:pt x="1662" y="462"/>
                  </a:lnTo>
                  <a:lnTo>
                    <a:pt x="1640" y="426"/>
                  </a:lnTo>
                  <a:lnTo>
                    <a:pt x="1616" y="390"/>
                  </a:lnTo>
                  <a:lnTo>
                    <a:pt x="1592" y="354"/>
                  </a:lnTo>
                  <a:lnTo>
                    <a:pt x="1566" y="322"/>
                  </a:lnTo>
                  <a:lnTo>
                    <a:pt x="1538" y="290"/>
                  </a:lnTo>
                  <a:lnTo>
                    <a:pt x="1508" y="258"/>
                  </a:lnTo>
                  <a:lnTo>
                    <a:pt x="1478" y="230"/>
                  </a:lnTo>
                  <a:lnTo>
                    <a:pt x="1446" y="202"/>
                  </a:lnTo>
                  <a:lnTo>
                    <a:pt x="1412" y="176"/>
                  </a:lnTo>
                  <a:lnTo>
                    <a:pt x="1378" y="150"/>
                  </a:lnTo>
                  <a:lnTo>
                    <a:pt x="1342" y="128"/>
                  </a:lnTo>
                  <a:lnTo>
                    <a:pt x="1306" y="106"/>
                  </a:lnTo>
                  <a:lnTo>
                    <a:pt x="1268" y="86"/>
                  </a:lnTo>
                  <a:lnTo>
                    <a:pt x="1228" y="70"/>
                  </a:lnTo>
                  <a:lnTo>
                    <a:pt x="1188" y="54"/>
                  </a:lnTo>
                  <a:lnTo>
                    <a:pt x="1146" y="40"/>
                  </a:lnTo>
                  <a:lnTo>
                    <a:pt x="1104" y="28"/>
                  </a:lnTo>
                  <a:lnTo>
                    <a:pt x="1062" y="18"/>
                  </a:lnTo>
                  <a:lnTo>
                    <a:pt x="1018" y="10"/>
                  </a:lnTo>
                  <a:lnTo>
                    <a:pt x="974" y="4"/>
                  </a:lnTo>
                  <a:lnTo>
                    <a:pt x="930" y="0"/>
                  </a:lnTo>
                  <a:lnTo>
                    <a:pt x="884" y="0"/>
                  </a:lnTo>
                  <a:lnTo>
                    <a:pt x="884" y="0"/>
                  </a:lnTo>
                  <a:close/>
                  <a:moveTo>
                    <a:pt x="1246" y="528"/>
                  </a:moveTo>
                  <a:lnTo>
                    <a:pt x="1246" y="528"/>
                  </a:lnTo>
                  <a:lnTo>
                    <a:pt x="1264" y="528"/>
                  </a:lnTo>
                  <a:lnTo>
                    <a:pt x="1280" y="532"/>
                  </a:lnTo>
                  <a:lnTo>
                    <a:pt x="1294" y="536"/>
                  </a:lnTo>
                  <a:lnTo>
                    <a:pt x="1306" y="544"/>
                  </a:lnTo>
                  <a:lnTo>
                    <a:pt x="1316" y="554"/>
                  </a:lnTo>
                  <a:lnTo>
                    <a:pt x="1324" y="566"/>
                  </a:lnTo>
                  <a:lnTo>
                    <a:pt x="1328" y="582"/>
                  </a:lnTo>
                  <a:lnTo>
                    <a:pt x="1330" y="600"/>
                  </a:lnTo>
                  <a:lnTo>
                    <a:pt x="1264" y="600"/>
                  </a:lnTo>
                  <a:lnTo>
                    <a:pt x="1264" y="600"/>
                  </a:lnTo>
                  <a:lnTo>
                    <a:pt x="1262" y="588"/>
                  </a:lnTo>
                  <a:lnTo>
                    <a:pt x="1260" y="580"/>
                  </a:lnTo>
                  <a:lnTo>
                    <a:pt x="1260" y="580"/>
                  </a:lnTo>
                  <a:lnTo>
                    <a:pt x="1256" y="576"/>
                  </a:lnTo>
                  <a:lnTo>
                    <a:pt x="1252" y="572"/>
                  </a:lnTo>
                  <a:lnTo>
                    <a:pt x="1248" y="572"/>
                  </a:lnTo>
                  <a:lnTo>
                    <a:pt x="1242" y="570"/>
                  </a:lnTo>
                  <a:lnTo>
                    <a:pt x="1242" y="570"/>
                  </a:lnTo>
                  <a:lnTo>
                    <a:pt x="1232" y="572"/>
                  </a:lnTo>
                  <a:lnTo>
                    <a:pt x="1226" y="574"/>
                  </a:lnTo>
                  <a:lnTo>
                    <a:pt x="1220" y="580"/>
                  </a:lnTo>
                  <a:lnTo>
                    <a:pt x="1216" y="588"/>
                  </a:lnTo>
                  <a:lnTo>
                    <a:pt x="1214" y="600"/>
                  </a:lnTo>
                  <a:lnTo>
                    <a:pt x="1214" y="616"/>
                  </a:lnTo>
                  <a:lnTo>
                    <a:pt x="1212" y="664"/>
                  </a:lnTo>
                  <a:lnTo>
                    <a:pt x="1212" y="664"/>
                  </a:lnTo>
                  <a:lnTo>
                    <a:pt x="1224" y="654"/>
                  </a:lnTo>
                  <a:lnTo>
                    <a:pt x="1236" y="648"/>
                  </a:lnTo>
                  <a:lnTo>
                    <a:pt x="1248" y="644"/>
                  </a:lnTo>
                  <a:lnTo>
                    <a:pt x="1262" y="642"/>
                  </a:lnTo>
                  <a:lnTo>
                    <a:pt x="1262" y="642"/>
                  </a:lnTo>
                  <a:lnTo>
                    <a:pt x="1274" y="644"/>
                  </a:lnTo>
                  <a:lnTo>
                    <a:pt x="1282" y="644"/>
                  </a:lnTo>
                  <a:lnTo>
                    <a:pt x="1290" y="648"/>
                  </a:lnTo>
                  <a:lnTo>
                    <a:pt x="1298" y="652"/>
                  </a:lnTo>
                  <a:lnTo>
                    <a:pt x="1310" y="662"/>
                  </a:lnTo>
                  <a:lnTo>
                    <a:pt x="1320" y="674"/>
                  </a:lnTo>
                  <a:lnTo>
                    <a:pt x="1326" y="690"/>
                  </a:lnTo>
                  <a:lnTo>
                    <a:pt x="1330" y="706"/>
                  </a:lnTo>
                  <a:lnTo>
                    <a:pt x="1332" y="724"/>
                  </a:lnTo>
                  <a:lnTo>
                    <a:pt x="1332" y="742"/>
                  </a:lnTo>
                  <a:lnTo>
                    <a:pt x="1332" y="742"/>
                  </a:lnTo>
                  <a:lnTo>
                    <a:pt x="1332" y="766"/>
                  </a:lnTo>
                  <a:lnTo>
                    <a:pt x="1328" y="786"/>
                  </a:lnTo>
                  <a:lnTo>
                    <a:pt x="1322" y="804"/>
                  </a:lnTo>
                  <a:lnTo>
                    <a:pt x="1312" y="820"/>
                  </a:lnTo>
                  <a:lnTo>
                    <a:pt x="1298" y="832"/>
                  </a:lnTo>
                  <a:lnTo>
                    <a:pt x="1282" y="840"/>
                  </a:lnTo>
                  <a:lnTo>
                    <a:pt x="1262" y="846"/>
                  </a:lnTo>
                  <a:lnTo>
                    <a:pt x="1238" y="848"/>
                  </a:lnTo>
                  <a:lnTo>
                    <a:pt x="1238" y="848"/>
                  </a:lnTo>
                  <a:lnTo>
                    <a:pt x="1224" y="848"/>
                  </a:lnTo>
                  <a:lnTo>
                    <a:pt x="1212" y="846"/>
                  </a:lnTo>
                  <a:lnTo>
                    <a:pt x="1200" y="842"/>
                  </a:lnTo>
                  <a:lnTo>
                    <a:pt x="1190" y="836"/>
                  </a:lnTo>
                  <a:lnTo>
                    <a:pt x="1182" y="830"/>
                  </a:lnTo>
                  <a:lnTo>
                    <a:pt x="1174" y="824"/>
                  </a:lnTo>
                  <a:lnTo>
                    <a:pt x="1168" y="814"/>
                  </a:lnTo>
                  <a:lnTo>
                    <a:pt x="1164" y="806"/>
                  </a:lnTo>
                  <a:lnTo>
                    <a:pt x="1158" y="786"/>
                  </a:lnTo>
                  <a:lnTo>
                    <a:pt x="1154" y="762"/>
                  </a:lnTo>
                  <a:lnTo>
                    <a:pt x="1152" y="738"/>
                  </a:lnTo>
                  <a:lnTo>
                    <a:pt x="1150" y="714"/>
                  </a:lnTo>
                  <a:lnTo>
                    <a:pt x="1150" y="714"/>
                  </a:lnTo>
                  <a:lnTo>
                    <a:pt x="1152" y="670"/>
                  </a:lnTo>
                  <a:lnTo>
                    <a:pt x="1154" y="632"/>
                  </a:lnTo>
                  <a:lnTo>
                    <a:pt x="1158" y="600"/>
                  </a:lnTo>
                  <a:lnTo>
                    <a:pt x="1162" y="586"/>
                  </a:lnTo>
                  <a:lnTo>
                    <a:pt x="1166" y="574"/>
                  </a:lnTo>
                  <a:lnTo>
                    <a:pt x="1170" y="564"/>
                  </a:lnTo>
                  <a:lnTo>
                    <a:pt x="1178" y="554"/>
                  </a:lnTo>
                  <a:lnTo>
                    <a:pt x="1186" y="546"/>
                  </a:lnTo>
                  <a:lnTo>
                    <a:pt x="1194" y="540"/>
                  </a:lnTo>
                  <a:lnTo>
                    <a:pt x="1204" y="534"/>
                  </a:lnTo>
                  <a:lnTo>
                    <a:pt x="1218" y="530"/>
                  </a:lnTo>
                  <a:lnTo>
                    <a:pt x="1232" y="528"/>
                  </a:lnTo>
                  <a:lnTo>
                    <a:pt x="1246" y="528"/>
                  </a:lnTo>
                  <a:lnTo>
                    <a:pt x="1246" y="528"/>
                  </a:lnTo>
                  <a:close/>
                  <a:moveTo>
                    <a:pt x="772" y="506"/>
                  </a:moveTo>
                  <a:lnTo>
                    <a:pt x="772" y="506"/>
                  </a:lnTo>
                  <a:lnTo>
                    <a:pt x="794" y="508"/>
                  </a:lnTo>
                  <a:lnTo>
                    <a:pt x="812" y="514"/>
                  </a:lnTo>
                  <a:lnTo>
                    <a:pt x="830" y="524"/>
                  </a:lnTo>
                  <a:lnTo>
                    <a:pt x="846" y="538"/>
                  </a:lnTo>
                  <a:lnTo>
                    <a:pt x="858" y="552"/>
                  </a:lnTo>
                  <a:lnTo>
                    <a:pt x="868" y="570"/>
                  </a:lnTo>
                  <a:lnTo>
                    <a:pt x="874" y="590"/>
                  </a:lnTo>
                  <a:lnTo>
                    <a:pt x="876" y="610"/>
                  </a:lnTo>
                  <a:lnTo>
                    <a:pt x="876" y="610"/>
                  </a:lnTo>
                  <a:lnTo>
                    <a:pt x="874" y="632"/>
                  </a:lnTo>
                  <a:lnTo>
                    <a:pt x="868" y="652"/>
                  </a:lnTo>
                  <a:lnTo>
                    <a:pt x="858" y="670"/>
                  </a:lnTo>
                  <a:lnTo>
                    <a:pt x="846" y="684"/>
                  </a:lnTo>
                  <a:lnTo>
                    <a:pt x="830" y="698"/>
                  </a:lnTo>
                  <a:lnTo>
                    <a:pt x="812" y="706"/>
                  </a:lnTo>
                  <a:lnTo>
                    <a:pt x="794" y="714"/>
                  </a:lnTo>
                  <a:lnTo>
                    <a:pt x="772" y="716"/>
                  </a:lnTo>
                  <a:lnTo>
                    <a:pt x="772" y="716"/>
                  </a:lnTo>
                  <a:lnTo>
                    <a:pt x="752" y="714"/>
                  </a:lnTo>
                  <a:lnTo>
                    <a:pt x="732" y="706"/>
                  </a:lnTo>
                  <a:lnTo>
                    <a:pt x="714" y="698"/>
                  </a:lnTo>
                  <a:lnTo>
                    <a:pt x="698" y="684"/>
                  </a:lnTo>
                  <a:lnTo>
                    <a:pt x="686" y="670"/>
                  </a:lnTo>
                  <a:lnTo>
                    <a:pt x="676" y="652"/>
                  </a:lnTo>
                  <a:lnTo>
                    <a:pt x="670" y="632"/>
                  </a:lnTo>
                  <a:lnTo>
                    <a:pt x="668" y="610"/>
                  </a:lnTo>
                  <a:lnTo>
                    <a:pt x="668" y="610"/>
                  </a:lnTo>
                  <a:lnTo>
                    <a:pt x="670" y="590"/>
                  </a:lnTo>
                  <a:lnTo>
                    <a:pt x="676" y="570"/>
                  </a:lnTo>
                  <a:lnTo>
                    <a:pt x="686" y="552"/>
                  </a:lnTo>
                  <a:lnTo>
                    <a:pt x="698" y="538"/>
                  </a:lnTo>
                  <a:lnTo>
                    <a:pt x="714" y="524"/>
                  </a:lnTo>
                  <a:lnTo>
                    <a:pt x="732" y="514"/>
                  </a:lnTo>
                  <a:lnTo>
                    <a:pt x="752" y="508"/>
                  </a:lnTo>
                  <a:lnTo>
                    <a:pt x="772" y="506"/>
                  </a:lnTo>
                  <a:lnTo>
                    <a:pt x="772" y="506"/>
                  </a:lnTo>
                  <a:close/>
                  <a:moveTo>
                    <a:pt x="420" y="506"/>
                  </a:moveTo>
                  <a:lnTo>
                    <a:pt x="420" y="506"/>
                  </a:lnTo>
                  <a:lnTo>
                    <a:pt x="440" y="508"/>
                  </a:lnTo>
                  <a:lnTo>
                    <a:pt x="460" y="514"/>
                  </a:lnTo>
                  <a:lnTo>
                    <a:pt x="478" y="524"/>
                  </a:lnTo>
                  <a:lnTo>
                    <a:pt x="494" y="538"/>
                  </a:lnTo>
                  <a:lnTo>
                    <a:pt x="506" y="552"/>
                  </a:lnTo>
                  <a:lnTo>
                    <a:pt x="516" y="570"/>
                  </a:lnTo>
                  <a:lnTo>
                    <a:pt x="522" y="590"/>
                  </a:lnTo>
                  <a:lnTo>
                    <a:pt x="524" y="610"/>
                  </a:lnTo>
                  <a:lnTo>
                    <a:pt x="524" y="610"/>
                  </a:lnTo>
                  <a:lnTo>
                    <a:pt x="522" y="632"/>
                  </a:lnTo>
                  <a:lnTo>
                    <a:pt x="516" y="652"/>
                  </a:lnTo>
                  <a:lnTo>
                    <a:pt x="506" y="670"/>
                  </a:lnTo>
                  <a:lnTo>
                    <a:pt x="494" y="684"/>
                  </a:lnTo>
                  <a:lnTo>
                    <a:pt x="478" y="698"/>
                  </a:lnTo>
                  <a:lnTo>
                    <a:pt x="460" y="706"/>
                  </a:lnTo>
                  <a:lnTo>
                    <a:pt x="440" y="714"/>
                  </a:lnTo>
                  <a:lnTo>
                    <a:pt x="420" y="716"/>
                  </a:lnTo>
                  <a:lnTo>
                    <a:pt x="420" y="716"/>
                  </a:lnTo>
                  <a:lnTo>
                    <a:pt x="398" y="714"/>
                  </a:lnTo>
                  <a:lnTo>
                    <a:pt x="380" y="706"/>
                  </a:lnTo>
                  <a:lnTo>
                    <a:pt x="362" y="698"/>
                  </a:lnTo>
                  <a:lnTo>
                    <a:pt x="346" y="684"/>
                  </a:lnTo>
                  <a:lnTo>
                    <a:pt x="334" y="670"/>
                  </a:lnTo>
                  <a:lnTo>
                    <a:pt x="324" y="652"/>
                  </a:lnTo>
                  <a:lnTo>
                    <a:pt x="318" y="632"/>
                  </a:lnTo>
                  <a:lnTo>
                    <a:pt x="316" y="610"/>
                  </a:lnTo>
                  <a:lnTo>
                    <a:pt x="316" y="610"/>
                  </a:lnTo>
                  <a:lnTo>
                    <a:pt x="318" y="590"/>
                  </a:lnTo>
                  <a:lnTo>
                    <a:pt x="324" y="570"/>
                  </a:lnTo>
                  <a:lnTo>
                    <a:pt x="334" y="552"/>
                  </a:lnTo>
                  <a:lnTo>
                    <a:pt x="346" y="538"/>
                  </a:lnTo>
                  <a:lnTo>
                    <a:pt x="362" y="524"/>
                  </a:lnTo>
                  <a:lnTo>
                    <a:pt x="380" y="514"/>
                  </a:lnTo>
                  <a:lnTo>
                    <a:pt x="398" y="508"/>
                  </a:lnTo>
                  <a:lnTo>
                    <a:pt x="420" y="506"/>
                  </a:lnTo>
                  <a:lnTo>
                    <a:pt x="420" y="506"/>
                  </a:lnTo>
                  <a:close/>
                  <a:moveTo>
                    <a:pt x="550" y="988"/>
                  </a:moveTo>
                  <a:lnTo>
                    <a:pt x="550" y="988"/>
                  </a:lnTo>
                  <a:lnTo>
                    <a:pt x="548" y="998"/>
                  </a:lnTo>
                  <a:lnTo>
                    <a:pt x="544" y="1006"/>
                  </a:lnTo>
                  <a:lnTo>
                    <a:pt x="544" y="1006"/>
                  </a:lnTo>
                  <a:lnTo>
                    <a:pt x="534" y="1012"/>
                  </a:lnTo>
                  <a:lnTo>
                    <a:pt x="524" y="1014"/>
                  </a:lnTo>
                  <a:lnTo>
                    <a:pt x="492" y="1014"/>
                  </a:lnTo>
                  <a:lnTo>
                    <a:pt x="492" y="1234"/>
                  </a:lnTo>
                  <a:lnTo>
                    <a:pt x="492" y="1234"/>
                  </a:lnTo>
                  <a:lnTo>
                    <a:pt x="490" y="1246"/>
                  </a:lnTo>
                  <a:lnTo>
                    <a:pt x="484" y="1254"/>
                  </a:lnTo>
                  <a:lnTo>
                    <a:pt x="476" y="1260"/>
                  </a:lnTo>
                  <a:lnTo>
                    <a:pt x="466" y="1262"/>
                  </a:lnTo>
                  <a:lnTo>
                    <a:pt x="466" y="1262"/>
                  </a:lnTo>
                  <a:lnTo>
                    <a:pt x="456" y="1260"/>
                  </a:lnTo>
                  <a:lnTo>
                    <a:pt x="446" y="1254"/>
                  </a:lnTo>
                  <a:lnTo>
                    <a:pt x="442" y="1246"/>
                  </a:lnTo>
                  <a:lnTo>
                    <a:pt x="440" y="1234"/>
                  </a:lnTo>
                  <a:lnTo>
                    <a:pt x="440" y="1014"/>
                  </a:lnTo>
                  <a:lnTo>
                    <a:pt x="404" y="1014"/>
                  </a:lnTo>
                  <a:lnTo>
                    <a:pt x="404" y="1234"/>
                  </a:lnTo>
                  <a:lnTo>
                    <a:pt x="404" y="1234"/>
                  </a:lnTo>
                  <a:lnTo>
                    <a:pt x="402" y="1246"/>
                  </a:lnTo>
                  <a:lnTo>
                    <a:pt x="398" y="1254"/>
                  </a:lnTo>
                  <a:lnTo>
                    <a:pt x="388" y="1260"/>
                  </a:lnTo>
                  <a:lnTo>
                    <a:pt x="378" y="1262"/>
                  </a:lnTo>
                  <a:lnTo>
                    <a:pt x="378" y="1262"/>
                  </a:lnTo>
                  <a:lnTo>
                    <a:pt x="368" y="1260"/>
                  </a:lnTo>
                  <a:lnTo>
                    <a:pt x="360" y="1254"/>
                  </a:lnTo>
                  <a:lnTo>
                    <a:pt x="354" y="1246"/>
                  </a:lnTo>
                  <a:lnTo>
                    <a:pt x="352" y="1234"/>
                  </a:lnTo>
                  <a:lnTo>
                    <a:pt x="352" y="1014"/>
                  </a:lnTo>
                  <a:lnTo>
                    <a:pt x="316" y="1014"/>
                  </a:lnTo>
                  <a:lnTo>
                    <a:pt x="316" y="1014"/>
                  </a:lnTo>
                  <a:lnTo>
                    <a:pt x="306" y="1012"/>
                  </a:lnTo>
                  <a:lnTo>
                    <a:pt x="296" y="1006"/>
                  </a:lnTo>
                  <a:lnTo>
                    <a:pt x="296" y="1006"/>
                  </a:lnTo>
                  <a:lnTo>
                    <a:pt x="290" y="998"/>
                  </a:lnTo>
                  <a:lnTo>
                    <a:pt x="288" y="988"/>
                  </a:lnTo>
                  <a:lnTo>
                    <a:pt x="288" y="778"/>
                  </a:lnTo>
                  <a:lnTo>
                    <a:pt x="288" y="778"/>
                  </a:lnTo>
                  <a:lnTo>
                    <a:pt x="290" y="768"/>
                  </a:lnTo>
                  <a:lnTo>
                    <a:pt x="296" y="760"/>
                  </a:lnTo>
                  <a:lnTo>
                    <a:pt x="296" y="760"/>
                  </a:lnTo>
                  <a:lnTo>
                    <a:pt x="306" y="754"/>
                  </a:lnTo>
                  <a:lnTo>
                    <a:pt x="316" y="752"/>
                  </a:lnTo>
                  <a:lnTo>
                    <a:pt x="524" y="752"/>
                  </a:lnTo>
                  <a:lnTo>
                    <a:pt x="524" y="752"/>
                  </a:lnTo>
                  <a:lnTo>
                    <a:pt x="534" y="754"/>
                  </a:lnTo>
                  <a:lnTo>
                    <a:pt x="544" y="760"/>
                  </a:lnTo>
                  <a:lnTo>
                    <a:pt x="544" y="760"/>
                  </a:lnTo>
                  <a:lnTo>
                    <a:pt x="548" y="768"/>
                  </a:lnTo>
                  <a:lnTo>
                    <a:pt x="550" y="778"/>
                  </a:lnTo>
                  <a:lnTo>
                    <a:pt x="550" y="988"/>
                  </a:lnTo>
                  <a:close/>
                  <a:moveTo>
                    <a:pt x="928" y="1054"/>
                  </a:moveTo>
                  <a:lnTo>
                    <a:pt x="928" y="1054"/>
                  </a:lnTo>
                  <a:lnTo>
                    <a:pt x="924" y="1060"/>
                  </a:lnTo>
                  <a:lnTo>
                    <a:pt x="918" y="1064"/>
                  </a:lnTo>
                  <a:lnTo>
                    <a:pt x="912" y="1066"/>
                  </a:lnTo>
                  <a:lnTo>
                    <a:pt x="906" y="1066"/>
                  </a:lnTo>
                  <a:lnTo>
                    <a:pt x="844" y="1066"/>
                  </a:lnTo>
                  <a:lnTo>
                    <a:pt x="844" y="1234"/>
                  </a:lnTo>
                  <a:lnTo>
                    <a:pt x="844" y="1234"/>
                  </a:lnTo>
                  <a:lnTo>
                    <a:pt x="842" y="1246"/>
                  </a:lnTo>
                  <a:lnTo>
                    <a:pt x="838" y="1254"/>
                  </a:lnTo>
                  <a:lnTo>
                    <a:pt x="828" y="1260"/>
                  </a:lnTo>
                  <a:lnTo>
                    <a:pt x="818" y="1262"/>
                  </a:lnTo>
                  <a:lnTo>
                    <a:pt x="818" y="1262"/>
                  </a:lnTo>
                  <a:lnTo>
                    <a:pt x="808" y="1260"/>
                  </a:lnTo>
                  <a:lnTo>
                    <a:pt x="800" y="1254"/>
                  </a:lnTo>
                  <a:lnTo>
                    <a:pt x="794" y="1246"/>
                  </a:lnTo>
                  <a:lnTo>
                    <a:pt x="792" y="1234"/>
                  </a:lnTo>
                  <a:lnTo>
                    <a:pt x="792" y="1066"/>
                  </a:lnTo>
                  <a:lnTo>
                    <a:pt x="758" y="1066"/>
                  </a:lnTo>
                  <a:lnTo>
                    <a:pt x="758" y="1234"/>
                  </a:lnTo>
                  <a:lnTo>
                    <a:pt x="758" y="1234"/>
                  </a:lnTo>
                  <a:lnTo>
                    <a:pt x="756" y="1246"/>
                  </a:lnTo>
                  <a:lnTo>
                    <a:pt x="750" y="1254"/>
                  </a:lnTo>
                  <a:lnTo>
                    <a:pt x="740" y="1260"/>
                  </a:lnTo>
                  <a:lnTo>
                    <a:pt x="730" y="1262"/>
                  </a:lnTo>
                  <a:lnTo>
                    <a:pt x="730" y="1262"/>
                  </a:lnTo>
                  <a:lnTo>
                    <a:pt x="720" y="1260"/>
                  </a:lnTo>
                  <a:lnTo>
                    <a:pt x="712" y="1254"/>
                  </a:lnTo>
                  <a:lnTo>
                    <a:pt x="706" y="1246"/>
                  </a:lnTo>
                  <a:lnTo>
                    <a:pt x="704" y="1234"/>
                  </a:lnTo>
                  <a:lnTo>
                    <a:pt x="704" y="1066"/>
                  </a:lnTo>
                  <a:lnTo>
                    <a:pt x="638" y="1066"/>
                  </a:lnTo>
                  <a:lnTo>
                    <a:pt x="638" y="1066"/>
                  </a:lnTo>
                  <a:lnTo>
                    <a:pt x="632" y="1066"/>
                  </a:lnTo>
                  <a:lnTo>
                    <a:pt x="626" y="1064"/>
                  </a:lnTo>
                  <a:lnTo>
                    <a:pt x="620" y="1060"/>
                  </a:lnTo>
                  <a:lnTo>
                    <a:pt x="616" y="1054"/>
                  </a:lnTo>
                  <a:lnTo>
                    <a:pt x="616" y="1054"/>
                  </a:lnTo>
                  <a:lnTo>
                    <a:pt x="614" y="1048"/>
                  </a:lnTo>
                  <a:lnTo>
                    <a:pt x="612" y="1042"/>
                  </a:lnTo>
                  <a:lnTo>
                    <a:pt x="612" y="1034"/>
                  </a:lnTo>
                  <a:lnTo>
                    <a:pt x="614" y="1028"/>
                  </a:lnTo>
                  <a:lnTo>
                    <a:pt x="748" y="760"/>
                  </a:lnTo>
                  <a:lnTo>
                    <a:pt x="748" y="760"/>
                  </a:lnTo>
                  <a:lnTo>
                    <a:pt x="752" y="754"/>
                  </a:lnTo>
                  <a:lnTo>
                    <a:pt x="758" y="748"/>
                  </a:lnTo>
                  <a:lnTo>
                    <a:pt x="764" y="746"/>
                  </a:lnTo>
                  <a:lnTo>
                    <a:pt x="772" y="744"/>
                  </a:lnTo>
                  <a:lnTo>
                    <a:pt x="772" y="744"/>
                  </a:lnTo>
                  <a:lnTo>
                    <a:pt x="780" y="746"/>
                  </a:lnTo>
                  <a:lnTo>
                    <a:pt x="786" y="748"/>
                  </a:lnTo>
                  <a:lnTo>
                    <a:pt x="792" y="754"/>
                  </a:lnTo>
                  <a:lnTo>
                    <a:pt x="796" y="760"/>
                  </a:lnTo>
                  <a:lnTo>
                    <a:pt x="930" y="1028"/>
                  </a:lnTo>
                  <a:lnTo>
                    <a:pt x="930" y="1028"/>
                  </a:lnTo>
                  <a:lnTo>
                    <a:pt x="932" y="1034"/>
                  </a:lnTo>
                  <a:lnTo>
                    <a:pt x="932" y="1042"/>
                  </a:lnTo>
                  <a:lnTo>
                    <a:pt x="932" y="1048"/>
                  </a:lnTo>
                  <a:lnTo>
                    <a:pt x="928" y="1054"/>
                  </a:lnTo>
                  <a:lnTo>
                    <a:pt x="928" y="1054"/>
                  </a:lnTo>
                  <a:close/>
                  <a:moveTo>
                    <a:pt x="996" y="580"/>
                  </a:moveTo>
                  <a:lnTo>
                    <a:pt x="996" y="580"/>
                  </a:lnTo>
                  <a:lnTo>
                    <a:pt x="1014" y="570"/>
                  </a:lnTo>
                  <a:lnTo>
                    <a:pt x="1030" y="560"/>
                  </a:lnTo>
                  <a:lnTo>
                    <a:pt x="1044" y="546"/>
                  </a:lnTo>
                  <a:lnTo>
                    <a:pt x="1058" y="532"/>
                  </a:lnTo>
                  <a:lnTo>
                    <a:pt x="1118" y="532"/>
                  </a:lnTo>
                  <a:lnTo>
                    <a:pt x="1118" y="844"/>
                  </a:lnTo>
                  <a:lnTo>
                    <a:pt x="1050" y="844"/>
                  </a:lnTo>
                  <a:lnTo>
                    <a:pt x="1050" y="604"/>
                  </a:lnTo>
                  <a:lnTo>
                    <a:pt x="1050" y="604"/>
                  </a:lnTo>
                  <a:lnTo>
                    <a:pt x="1024" y="622"/>
                  </a:lnTo>
                  <a:lnTo>
                    <a:pt x="996" y="638"/>
                  </a:lnTo>
                  <a:lnTo>
                    <a:pt x="996" y="580"/>
                  </a:lnTo>
                  <a:close/>
                  <a:moveTo>
                    <a:pt x="1086" y="1236"/>
                  </a:moveTo>
                  <a:lnTo>
                    <a:pt x="1086" y="1236"/>
                  </a:lnTo>
                  <a:lnTo>
                    <a:pt x="1064" y="1236"/>
                  </a:lnTo>
                  <a:lnTo>
                    <a:pt x="1046" y="1232"/>
                  </a:lnTo>
                  <a:lnTo>
                    <a:pt x="1032" y="1226"/>
                  </a:lnTo>
                  <a:lnTo>
                    <a:pt x="1020" y="1216"/>
                  </a:lnTo>
                  <a:lnTo>
                    <a:pt x="1010" y="1204"/>
                  </a:lnTo>
                  <a:lnTo>
                    <a:pt x="1004" y="1190"/>
                  </a:lnTo>
                  <a:lnTo>
                    <a:pt x="1000" y="1170"/>
                  </a:lnTo>
                  <a:lnTo>
                    <a:pt x="1000" y="1146"/>
                  </a:lnTo>
                  <a:lnTo>
                    <a:pt x="1064" y="1146"/>
                  </a:lnTo>
                  <a:lnTo>
                    <a:pt x="1064" y="1146"/>
                  </a:lnTo>
                  <a:lnTo>
                    <a:pt x="1064" y="1162"/>
                  </a:lnTo>
                  <a:lnTo>
                    <a:pt x="1066" y="1176"/>
                  </a:lnTo>
                  <a:lnTo>
                    <a:pt x="1070" y="1182"/>
                  </a:lnTo>
                  <a:lnTo>
                    <a:pt x="1074" y="1186"/>
                  </a:lnTo>
                  <a:lnTo>
                    <a:pt x="1080" y="1190"/>
                  </a:lnTo>
                  <a:lnTo>
                    <a:pt x="1090" y="1190"/>
                  </a:lnTo>
                  <a:lnTo>
                    <a:pt x="1090" y="1190"/>
                  </a:lnTo>
                  <a:lnTo>
                    <a:pt x="1100" y="1188"/>
                  </a:lnTo>
                  <a:lnTo>
                    <a:pt x="1108" y="1186"/>
                  </a:lnTo>
                  <a:lnTo>
                    <a:pt x="1112" y="1180"/>
                  </a:lnTo>
                  <a:lnTo>
                    <a:pt x="1116" y="1174"/>
                  </a:lnTo>
                  <a:lnTo>
                    <a:pt x="1120" y="1166"/>
                  </a:lnTo>
                  <a:lnTo>
                    <a:pt x="1120" y="1158"/>
                  </a:lnTo>
                  <a:lnTo>
                    <a:pt x="1122" y="1142"/>
                  </a:lnTo>
                  <a:lnTo>
                    <a:pt x="1122" y="1142"/>
                  </a:lnTo>
                  <a:lnTo>
                    <a:pt x="1120" y="1126"/>
                  </a:lnTo>
                  <a:lnTo>
                    <a:pt x="1118" y="1114"/>
                  </a:lnTo>
                  <a:lnTo>
                    <a:pt x="1114" y="1106"/>
                  </a:lnTo>
                  <a:lnTo>
                    <a:pt x="1108" y="1100"/>
                  </a:lnTo>
                  <a:lnTo>
                    <a:pt x="1100" y="1096"/>
                  </a:lnTo>
                  <a:lnTo>
                    <a:pt x="1090" y="1094"/>
                  </a:lnTo>
                  <a:lnTo>
                    <a:pt x="1062" y="1092"/>
                  </a:lnTo>
                  <a:lnTo>
                    <a:pt x="1062" y="1042"/>
                  </a:lnTo>
                  <a:lnTo>
                    <a:pt x="1062" y="1042"/>
                  </a:lnTo>
                  <a:lnTo>
                    <a:pt x="1088" y="1042"/>
                  </a:lnTo>
                  <a:lnTo>
                    <a:pt x="1098" y="1040"/>
                  </a:lnTo>
                  <a:lnTo>
                    <a:pt x="1104" y="1036"/>
                  </a:lnTo>
                  <a:lnTo>
                    <a:pt x="1110" y="1030"/>
                  </a:lnTo>
                  <a:lnTo>
                    <a:pt x="1114" y="1022"/>
                  </a:lnTo>
                  <a:lnTo>
                    <a:pt x="1116" y="1010"/>
                  </a:lnTo>
                  <a:lnTo>
                    <a:pt x="1116" y="996"/>
                  </a:lnTo>
                  <a:lnTo>
                    <a:pt x="1116" y="996"/>
                  </a:lnTo>
                  <a:lnTo>
                    <a:pt x="1116" y="982"/>
                  </a:lnTo>
                  <a:lnTo>
                    <a:pt x="1112" y="970"/>
                  </a:lnTo>
                  <a:lnTo>
                    <a:pt x="1110" y="966"/>
                  </a:lnTo>
                  <a:lnTo>
                    <a:pt x="1104" y="962"/>
                  </a:lnTo>
                  <a:lnTo>
                    <a:pt x="1100" y="958"/>
                  </a:lnTo>
                  <a:lnTo>
                    <a:pt x="1092" y="958"/>
                  </a:lnTo>
                  <a:lnTo>
                    <a:pt x="1092" y="958"/>
                  </a:lnTo>
                  <a:lnTo>
                    <a:pt x="1084" y="958"/>
                  </a:lnTo>
                  <a:lnTo>
                    <a:pt x="1078" y="962"/>
                  </a:lnTo>
                  <a:lnTo>
                    <a:pt x="1074" y="964"/>
                  </a:lnTo>
                  <a:lnTo>
                    <a:pt x="1070" y="970"/>
                  </a:lnTo>
                  <a:lnTo>
                    <a:pt x="1068" y="982"/>
                  </a:lnTo>
                  <a:lnTo>
                    <a:pt x="1066" y="994"/>
                  </a:lnTo>
                  <a:lnTo>
                    <a:pt x="1002" y="994"/>
                  </a:lnTo>
                  <a:lnTo>
                    <a:pt x="1002" y="994"/>
                  </a:lnTo>
                  <a:lnTo>
                    <a:pt x="1004" y="972"/>
                  </a:lnTo>
                  <a:lnTo>
                    <a:pt x="1008" y="954"/>
                  </a:lnTo>
                  <a:lnTo>
                    <a:pt x="1016" y="940"/>
                  </a:lnTo>
                  <a:lnTo>
                    <a:pt x="1024" y="928"/>
                  </a:lnTo>
                  <a:lnTo>
                    <a:pt x="1024" y="928"/>
                  </a:lnTo>
                  <a:lnTo>
                    <a:pt x="1038" y="920"/>
                  </a:lnTo>
                  <a:lnTo>
                    <a:pt x="1052" y="916"/>
                  </a:lnTo>
                  <a:lnTo>
                    <a:pt x="1072" y="912"/>
                  </a:lnTo>
                  <a:lnTo>
                    <a:pt x="1094" y="912"/>
                  </a:lnTo>
                  <a:lnTo>
                    <a:pt x="1094" y="912"/>
                  </a:lnTo>
                  <a:lnTo>
                    <a:pt x="1114" y="912"/>
                  </a:lnTo>
                  <a:lnTo>
                    <a:pt x="1132" y="916"/>
                  </a:lnTo>
                  <a:lnTo>
                    <a:pt x="1146" y="922"/>
                  </a:lnTo>
                  <a:lnTo>
                    <a:pt x="1160" y="932"/>
                  </a:lnTo>
                  <a:lnTo>
                    <a:pt x="1168" y="942"/>
                  </a:lnTo>
                  <a:lnTo>
                    <a:pt x="1176" y="958"/>
                  </a:lnTo>
                  <a:lnTo>
                    <a:pt x="1178" y="976"/>
                  </a:lnTo>
                  <a:lnTo>
                    <a:pt x="1180" y="996"/>
                  </a:lnTo>
                  <a:lnTo>
                    <a:pt x="1180" y="996"/>
                  </a:lnTo>
                  <a:lnTo>
                    <a:pt x="1178" y="1018"/>
                  </a:lnTo>
                  <a:lnTo>
                    <a:pt x="1176" y="1030"/>
                  </a:lnTo>
                  <a:lnTo>
                    <a:pt x="1172" y="1040"/>
                  </a:lnTo>
                  <a:lnTo>
                    <a:pt x="1166" y="1050"/>
                  </a:lnTo>
                  <a:lnTo>
                    <a:pt x="1158" y="1058"/>
                  </a:lnTo>
                  <a:lnTo>
                    <a:pt x="1148" y="1064"/>
                  </a:lnTo>
                  <a:lnTo>
                    <a:pt x="1138" y="1066"/>
                  </a:lnTo>
                  <a:lnTo>
                    <a:pt x="1138" y="1068"/>
                  </a:lnTo>
                  <a:lnTo>
                    <a:pt x="1138" y="1068"/>
                  </a:lnTo>
                  <a:lnTo>
                    <a:pt x="1152" y="1072"/>
                  </a:lnTo>
                  <a:lnTo>
                    <a:pt x="1162" y="1078"/>
                  </a:lnTo>
                  <a:lnTo>
                    <a:pt x="1170" y="1086"/>
                  </a:lnTo>
                  <a:lnTo>
                    <a:pt x="1176" y="1094"/>
                  </a:lnTo>
                  <a:lnTo>
                    <a:pt x="1180" y="1106"/>
                  </a:lnTo>
                  <a:lnTo>
                    <a:pt x="1184" y="1118"/>
                  </a:lnTo>
                  <a:lnTo>
                    <a:pt x="1186" y="1144"/>
                  </a:lnTo>
                  <a:lnTo>
                    <a:pt x="1186" y="1144"/>
                  </a:lnTo>
                  <a:lnTo>
                    <a:pt x="1184" y="1168"/>
                  </a:lnTo>
                  <a:lnTo>
                    <a:pt x="1178" y="1186"/>
                  </a:lnTo>
                  <a:lnTo>
                    <a:pt x="1170" y="1202"/>
                  </a:lnTo>
                  <a:lnTo>
                    <a:pt x="1160" y="1214"/>
                  </a:lnTo>
                  <a:lnTo>
                    <a:pt x="1146" y="1224"/>
                  </a:lnTo>
                  <a:lnTo>
                    <a:pt x="1128" y="1232"/>
                  </a:lnTo>
                  <a:lnTo>
                    <a:pt x="1110" y="1236"/>
                  </a:lnTo>
                  <a:lnTo>
                    <a:pt x="1086" y="1236"/>
                  </a:lnTo>
                  <a:lnTo>
                    <a:pt x="1086" y="1236"/>
                  </a:lnTo>
                  <a:close/>
                  <a:moveTo>
                    <a:pt x="1390" y="1160"/>
                  </a:moveTo>
                  <a:lnTo>
                    <a:pt x="1366" y="1160"/>
                  </a:lnTo>
                  <a:lnTo>
                    <a:pt x="1366" y="1232"/>
                  </a:lnTo>
                  <a:lnTo>
                    <a:pt x="1304" y="1232"/>
                  </a:lnTo>
                  <a:lnTo>
                    <a:pt x="1304" y="1160"/>
                  </a:lnTo>
                  <a:lnTo>
                    <a:pt x="1206" y="1160"/>
                  </a:lnTo>
                  <a:lnTo>
                    <a:pt x="1206" y="1096"/>
                  </a:lnTo>
                  <a:lnTo>
                    <a:pt x="1206" y="1096"/>
                  </a:lnTo>
                  <a:lnTo>
                    <a:pt x="1282" y="916"/>
                  </a:lnTo>
                  <a:lnTo>
                    <a:pt x="1366" y="916"/>
                  </a:lnTo>
                  <a:lnTo>
                    <a:pt x="1366" y="1112"/>
                  </a:lnTo>
                  <a:lnTo>
                    <a:pt x="1390" y="1112"/>
                  </a:lnTo>
                  <a:lnTo>
                    <a:pt x="1390" y="1160"/>
                  </a:lnTo>
                  <a:close/>
                  <a:moveTo>
                    <a:pt x="1494" y="748"/>
                  </a:moveTo>
                  <a:lnTo>
                    <a:pt x="1384" y="748"/>
                  </a:lnTo>
                  <a:lnTo>
                    <a:pt x="1384" y="702"/>
                  </a:lnTo>
                  <a:lnTo>
                    <a:pt x="1494" y="702"/>
                  </a:lnTo>
                  <a:lnTo>
                    <a:pt x="1494" y="7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0" name="Freeform 17"/>
            <p:cNvSpPr>
              <a:spLocks/>
            </p:cNvSpPr>
            <p:nvPr/>
          </p:nvSpPr>
          <p:spPr bwMode="auto">
            <a:xfrm>
              <a:off x="2543175" y="5419725"/>
              <a:ext cx="92075" cy="241300"/>
            </a:xfrm>
            <a:custGeom>
              <a:avLst/>
              <a:gdLst>
                <a:gd name="T0" fmla="*/ 0 w 58"/>
                <a:gd name="T1" fmla="*/ 152 h 152"/>
                <a:gd name="T2" fmla="*/ 54 w 58"/>
                <a:gd name="T3" fmla="*/ 152 h 152"/>
                <a:gd name="T4" fmla="*/ 58 w 58"/>
                <a:gd name="T5" fmla="*/ 0 h 152"/>
                <a:gd name="T6" fmla="*/ 58 w 58"/>
                <a:gd name="T7" fmla="*/ 0 h 152"/>
                <a:gd name="T8" fmla="*/ 0 w 58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52">
                  <a:moveTo>
                    <a:pt x="0" y="152"/>
                  </a:moveTo>
                  <a:lnTo>
                    <a:pt x="54" y="15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0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1" name="Freeform 295"/>
          <p:cNvSpPr>
            <a:spLocks noEditPoints="1"/>
          </p:cNvSpPr>
          <p:nvPr/>
        </p:nvSpPr>
        <p:spPr bwMode="auto">
          <a:xfrm>
            <a:off x="5354799" y="5427288"/>
            <a:ext cx="468684" cy="467999"/>
          </a:xfrm>
          <a:custGeom>
            <a:avLst/>
            <a:gdLst>
              <a:gd name="T0" fmla="*/ 326 w 726"/>
              <a:gd name="T1" fmla="*/ 2 h 726"/>
              <a:gd name="T2" fmla="*/ 222 w 726"/>
              <a:gd name="T3" fmla="*/ 28 h 726"/>
              <a:gd name="T4" fmla="*/ 132 w 726"/>
              <a:gd name="T5" fmla="*/ 82 h 726"/>
              <a:gd name="T6" fmla="*/ 62 w 726"/>
              <a:gd name="T7" fmla="*/ 160 h 726"/>
              <a:gd name="T8" fmla="*/ 16 w 726"/>
              <a:gd name="T9" fmla="*/ 254 h 726"/>
              <a:gd name="T10" fmla="*/ 0 w 726"/>
              <a:gd name="T11" fmla="*/ 362 h 726"/>
              <a:gd name="T12" fmla="*/ 6 w 726"/>
              <a:gd name="T13" fmla="*/ 436 h 726"/>
              <a:gd name="T14" fmla="*/ 44 w 726"/>
              <a:gd name="T15" fmla="*/ 536 h 726"/>
              <a:gd name="T16" fmla="*/ 106 w 726"/>
              <a:gd name="T17" fmla="*/ 620 h 726"/>
              <a:gd name="T18" fmla="*/ 190 w 726"/>
              <a:gd name="T19" fmla="*/ 682 h 726"/>
              <a:gd name="T20" fmla="*/ 290 w 726"/>
              <a:gd name="T21" fmla="*/ 718 h 726"/>
              <a:gd name="T22" fmla="*/ 362 w 726"/>
              <a:gd name="T23" fmla="*/ 726 h 726"/>
              <a:gd name="T24" fmla="*/ 470 w 726"/>
              <a:gd name="T25" fmla="*/ 710 h 726"/>
              <a:gd name="T26" fmla="*/ 566 w 726"/>
              <a:gd name="T27" fmla="*/ 664 h 726"/>
              <a:gd name="T28" fmla="*/ 642 w 726"/>
              <a:gd name="T29" fmla="*/ 594 h 726"/>
              <a:gd name="T30" fmla="*/ 696 w 726"/>
              <a:gd name="T31" fmla="*/ 504 h 726"/>
              <a:gd name="T32" fmla="*/ 724 w 726"/>
              <a:gd name="T33" fmla="*/ 400 h 726"/>
              <a:gd name="T34" fmla="*/ 724 w 726"/>
              <a:gd name="T35" fmla="*/ 326 h 726"/>
              <a:gd name="T36" fmla="*/ 696 w 726"/>
              <a:gd name="T37" fmla="*/ 222 h 726"/>
              <a:gd name="T38" fmla="*/ 642 w 726"/>
              <a:gd name="T39" fmla="*/ 132 h 726"/>
              <a:gd name="T40" fmla="*/ 566 w 726"/>
              <a:gd name="T41" fmla="*/ 62 h 726"/>
              <a:gd name="T42" fmla="*/ 470 w 726"/>
              <a:gd name="T43" fmla="*/ 16 h 726"/>
              <a:gd name="T44" fmla="*/ 362 w 726"/>
              <a:gd name="T45" fmla="*/ 0 h 726"/>
              <a:gd name="T46" fmla="*/ 376 w 726"/>
              <a:gd name="T47" fmla="*/ 132 h 726"/>
              <a:gd name="T48" fmla="*/ 408 w 726"/>
              <a:gd name="T49" fmla="*/ 150 h 726"/>
              <a:gd name="T50" fmla="*/ 426 w 726"/>
              <a:gd name="T51" fmla="*/ 182 h 726"/>
              <a:gd name="T52" fmla="*/ 426 w 726"/>
              <a:gd name="T53" fmla="*/ 208 h 726"/>
              <a:gd name="T54" fmla="*/ 408 w 726"/>
              <a:gd name="T55" fmla="*/ 240 h 726"/>
              <a:gd name="T56" fmla="*/ 376 w 726"/>
              <a:gd name="T57" fmla="*/ 258 h 726"/>
              <a:gd name="T58" fmla="*/ 350 w 726"/>
              <a:gd name="T59" fmla="*/ 258 h 726"/>
              <a:gd name="T60" fmla="*/ 318 w 726"/>
              <a:gd name="T61" fmla="*/ 240 h 726"/>
              <a:gd name="T62" fmla="*/ 300 w 726"/>
              <a:gd name="T63" fmla="*/ 208 h 726"/>
              <a:gd name="T64" fmla="*/ 300 w 726"/>
              <a:gd name="T65" fmla="*/ 182 h 726"/>
              <a:gd name="T66" fmla="*/ 318 w 726"/>
              <a:gd name="T67" fmla="*/ 150 h 726"/>
              <a:gd name="T68" fmla="*/ 350 w 726"/>
              <a:gd name="T69" fmla="*/ 132 h 726"/>
              <a:gd name="T70" fmla="*/ 442 w 726"/>
              <a:gd name="T71" fmla="*/ 426 h 726"/>
              <a:gd name="T72" fmla="*/ 438 w 726"/>
              <a:gd name="T73" fmla="*/ 438 h 726"/>
              <a:gd name="T74" fmla="*/ 408 w 726"/>
              <a:gd name="T75" fmla="*/ 442 h 726"/>
              <a:gd name="T76" fmla="*/ 406 w 726"/>
              <a:gd name="T77" fmla="*/ 584 h 726"/>
              <a:gd name="T78" fmla="*/ 390 w 726"/>
              <a:gd name="T79" fmla="*/ 594 h 726"/>
              <a:gd name="T80" fmla="*/ 380 w 726"/>
              <a:gd name="T81" fmla="*/ 590 h 726"/>
              <a:gd name="T82" fmla="*/ 374 w 726"/>
              <a:gd name="T83" fmla="*/ 442 h 726"/>
              <a:gd name="T84" fmla="*/ 354 w 726"/>
              <a:gd name="T85" fmla="*/ 578 h 726"/>
              <a:gd name="T86" fmla="*/ 344 w 726"/>
              <a:gd name="T87" fmla="*/ 594 h 726"/>
              <a:gd name="T88" fmla="*/ 330 w 726"/>
              <a:gd name="T89" fmla="*/ 594 h 726"/>
              <a:gd name="T90" fmla="*/ 320 w 726"/>
              <a:gd name="T91" fmla="*/ 578 h 726"/>
              <a:gd name="T92" fmla="*/ 298 w 726"/>
              <a:gd name="T93" fmla="*/ 442 h 726"/>
              <a:gd name="T94" fmla="*/ 286 w 726"/>
              <a:gd name="T95" fmla="*/ 438 h 726"/>
              <a:gd name="T96" fmla="*/ 282 w 726"/>
              <a:gd name="T97" fmla="*/ 298 h 726"/>
              <a:gd name="T98" fmla="*/ 286 w 726"/>
              <a:gd name="T99" fmla="*/ 286 h 726"/>
              <a:gd name="T100" fmla="*/ 298 w 726"/>
              <a:gd name="T101" fmla="*/ 282 h 726"/>
              <a:gd name="T102" fmla="*/ 432 w 726"/>
              <a:gd name="T103" fmla="*/ 284 h 726"/>
              <a:gd name="T104" fmla="*/ 442 w 726"/>
              <a:gd name="T105" fmla="*/ 292 h 72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726" h="726">
                <a:moveTo>
                  <a:pt x="362" y="0"/>
                </a:moveTo>
                <a:lnTo>
                  <a:pt x="362" y="0"/>
                </a:lnTo>
                <a:lnTo>
                  <a:pt x="326" y="2"/>
                </a:lnTo>
                <a:lnTo>
                  <a:pt x="290" y="8"/>
                </a:lnTo>
                <a:lnTo>
                  <a:pt x="254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2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6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6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2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4" y="710"/>
                </a:lnTo>
                <a:lnTo>
                  <a:pt x="290" y="718"/>
                </a:lnTo>
                <a:lnTo>
                  <a:pt x="326" y="724"/>
                </a:lnTo>
                <a:lnTo>
                  <a:pt x="362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18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6" y="504"/>
                </a:lnTo>
                <a:lnTo>
                  <a:pt x="708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08" y="254"/>
                </a:lnTo>
                <a:lnTo>
                  <a:pt x="696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18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2" y="0"/>
                </a:lnTo>
                <a:close/>
                <a:moveTo>
                  <a:pt x="362" y="130"/>
                </a:moveTo>
                <a:lnTo>
                  <a:pt x="362" y="130"/>
                </a:lnTo>
                <a:lnTo>
                  <a:pt x="376" y="132"/>
                </a:lnTo>
                <a:lnTo>
                  <a:pt x="388" y="136"/>
                </a:lnTo>
                <a:lnTo>
                  <a:pt x="398" y="142"/>
                </a:lnTo>
                <a:lnTo>
                  <a:pt x="408" y="150"/>
                </a:lnTo>
                <a:lnTo>
                  <a:pt x="416" y="160"/>
                </a:lnTo>
                <a:lnTo>
                  <a:pt x="422" y="170"/>
                </a:lnTo>
                <a:lnTo>
                  <a:pt x="426" y="182"/>
                </a:lnTo>
                <a:lnTo>
                  <a:pt x="426" y="194"/>
                </a:lnTo>
                <a:lnTo>
                  <a:pt x="426" y="208"/>
                </a:lnTo>
                <a:lnTo>
                  <a:pt x="422" y="220"/>
                </a:lnTo>
                <a:lnTo>
                  <a:pt x="416" y="230"/>
                </a:lnTo>
                <a:lnTo>
                  <a:pt x="408" y="240"/>
                </a:lnTo>
                <a:lnTo>
                  <a:pt x="398" y="248"/>
                </a:lnTo>
                <a:lnTo>
                  <a:pt x="388" y="254"/>
                </a:lnTo>
                <a:lnTo>
                  <a:pt x="376" y="258"/>
                </a:lnTo>
                <a:lnTo>
                  <a:pt x="362" y="260"/>
                </a:lnTo>
                <a:lnTo>
                  <a:pt x="350" y="258"/>
                </a:lnTo>
                <a:lnTo>
                  <a:pt x="338" y="254"/>
                </a:lnTo>
                <a:lnTo>
                  <a:pt x="326" y="248"/>
                </a:lnTo>
                <a:lnTo>
                  <a:pt x="318" y="240"/>
                </a:lnTo>
                <a:lnTo>
                  <a:pt x="310" y="230"/>
                </a:lnTo>
                <a:lnTo>
                  <a:pt x="304" y="220"/>
                </a:lnTo>
                <a:lnTo>
                  <a:pt x="300" y="208"/>
                </a:lnTo>
                <a:lnTo>
                  <a:pt x="298" y="194"/>
                </a:lnTo>
                <a:lnTo>
                  <a:pt x="300" y="182"/>
                </a:lnTo>
                <a:lnTo>
                  <a:pt x="304" y="170"/>
                </a:lnTo>
                <a:lnTo>
                  <a:pt x="310" y="160"/>
                </a:lnTo>
                <a:lnTo>
                  <a:pt x="318" y="150"/>
                </a:lnTo>
                <a:lnTo>
                  <a:pt x="326" y="142"/>
                </a:lnTo>
                <a:lnTo>
                  <a:pt x="338" y="136"/>
                </a:lnTo>
                <a:lnTo>
                  <a:pt x="350" y="132"/>
                </a:lnTo>
                <a:lnTo>
                  <a:pt x="362" y="130"/>
                </a:lnTo>
                <a:close/>
                <a:moveTo>
                  <a:pt x="442" y="426"/>
                </a:moveTo>
                <a:lnTo>
                  <a:pt x="442" y="426"/>
                </a:lnTo>
                <a:lnTo>
                  <a:pt x="442" y="432"/>
                </a:lnTo>
                <a:lnTo>
                  <a:pt x="438" y="438"/>
                </a:lnTo>
                <a:lnTo>
                  <a:pt x="432" y="442"/>
                </a:lnTo>
                <a:lnTo>
                  <a:pt x="426" y="442"/>
                </a:lnTo>
                <a:lnTo>
                  <a:pt x="408" y="442"/>
                </a:lnTo>
                <a:lnTo>
                  <a:pt x="408" y="578"/>
                </a:lnTo>
                <a:lnTo>
                  <a:pt x="406" y="584"/>
                </a:lnTo>
                <a:lnTo>
                  <a:pt x="402" y="590"/>
                </a:lnTo>
                <a:lnTo>
                  <a:pt x="398" y="594"/>
                </a:lnTo>
                <a:lnTo>
                  <a:pt x="390" y="594"/>
                </a:lnTo>
                <a:lnTo>
                  <a:pt x="384" y="594"/>
                </a:lnTo>
                <a:lnTo>
                  <a:pt x="380" y="590"/>
                </a:lnTo>
                <a:lnTo>
                  <a:pt x="376" y="584"/>
                </a:lnTo>
                <a:lnTo>
                  <a:pt x="374" y="578"/>
                </a:lnTo>
                <a:lnTo>
                  <a:pt x="374" y="442"/>
                </a:lnTo>
                <a:lnTo>
                  <a:pt x="354" y="442"/>
                </a:lnTo>
                <a:lnTo>
                  <a:pt x="354" y="578"/>
                </a:lnTo>
                <a:lnTo>
                  <a:pt x="352" y="584"/>
                </a:lnTo>
                <a:lnTo>
                  <a:pt x="348" y="590"/>
                </a:lnTo>
                <a:lnTo>
                  <a:pt x="344" y="594"/>
                </a:lnTo>
                <a:lnTo>
                  <a:pt x="336" y="594"/>
                </a:lnTo>
                <a:lnTo>
                  <a:pt x="330" y="594"/>
                </a:lnTo>
                <a:lnTo>
                  <a:pt x="326" y="590"/>
                </a:lnTo>
                <a:lnTo>
                  <a:pt x="322" y="584"/>
                </a:lnTo>
                <a:lnTo>
                  <a:pt x="320" y="578"/>
                </a:lnTo>
                <a:lnTo>
                  <a:pt x="320" y="442"/>
                </a:lnTo>
                <a:lnTo>
                  <a:pt x="298" y="442"/>
                </a:lnTo>
                <a:lnTo>
                  <a:pt x="292" y="442"/>
                </a:lnTo>
                <a:lnTo>
                  <a:pt x="286" y="438"/>
                </a:lnTo>
                <a:lnTo>
                  <a:pt x="284" y="432"/>
                </a:lnTo>
                <a:lnTo>
                  <a:pt x="282" y="426"/>
                </a:lnTo>
                <a:lnTo>
                  <a:pt x="282" y="298"/>
                </a:lnTo>
                <a:lnTo>
                  <a:pt x="284" y="292"/>
                </a:lnTo>
                <a:lnTo>
                  <a:pt x="286" y="286"/>
                </a:lnTo>
                <a:lnTo>
                  <a:pt x="292" y="284"/>
                </a:lnTo>
                <a:lnTo>
                  <a:pt x="298" y="282"/>
                </a:lnTo>
                <a:lnTo>
                  <a:pt x="426" y="282"/>
                </a:lnTo>
                <a:lnTo>
                  <a:pt x="432" y="284"/>
                </a:lnTo>
                <a:lnTo>
                  <a:pt x="438" y="286"/>
                </a:lnTo>
                <a:lnTo>
                  <a:pt x="442" y="292"/>
                </a:lnTo>
                <a:lnTo>
                  <a:pt x="442" y="298"/>
                </a:lnTo>
                <a:lnTo>
                  <a:pt x="442" y="42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Content Placeholder 16"/>
          <p:cNvSpPr txBox="1">
            <a:spLocks/>
          </p:cNvSpPr>
          <p:nvPr/>
        </p:nvSpPr>
        <p:spPr bwMode="gray">
          <a:xfrm>
            <a:off x="7850871" y="6144824"/>
            <a:ext cx="466588" cy="2997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53%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470" y="1643242"/>
            <a:ext cx="4438398" cy="2501002"/>
          </a:xfrm>
          <a:prstGeom prst="rect">
            <a:avLst/>
          </a:prstGeom>
        </p:spPr>
      </p:pic>
      <p:sp>
        <p:nvSpPr>
          <p:cNvPr id="33" name="Freeform 425"/>
          <p:cNvSpPr>
            <a:spLocks noEditPoints="1"/>
          </p:cNvSpPr>
          <p:nvPr/>
        </p:nvSpPr>
        <p:spPr bwMode="auto">
          <a:xfrm>
            <a:off x="5360544" y="4336530"/>
            <a:ext cx="464676" cy="464676"/>
          </a:xfrm>
          <a:custGeom>
            <a:avLst/>
            <a:gdLst>
              <a:gd name="T0" fmla="*/ 338 w 726"/>
              <a:gd name="T1" fmla="*/ 456 h 726"/>
              <a:gd name="T2" fmla="*/ 398 w 726"/>
              <a:gd name="T3" fmla="*/ 456 h 726"/>
              <a:gd name="T4" fmla="*/ 280 w 726"/>
              <a:gd name="T5" fmla="*/ 268 h 726"/>
              <a:gd name="T6" fmla="*/ 324 w 726"/>
              <a:gd name="T7" fmla="*/ 344 h 726"/>
              <a:gd name="T8" fmla="*/ 334 w 726"/>
              <a:gd name="T9" fmla="*/ 308 h 726"/>
              <a:gd name="T10" fmla="*/ 322 w 726"/>
              <a:gd name="T11" fmla="*/ 272 h 726"/>
              <a:gd name="T12" fmla="*/ 298 w 726"/>
              <a:gd name="T13" fmla="*/ 280 h 726"/>
              <a:gd name="T14" fmla="*/ 316 w 726"/>
              <a:gd name="T15" fmla="*/ 290 h 726"/>
              <a:gd name="T16" fmla="*/ 316 w 726"/>
              <a:gd name="T17" fmla="*/ 330 h 726"/>
              <a:gd name="T18" fmla="*/ 402 w 726"/>
              <a:gd name="T19" fmla="*/ 268 h 726"/>
              <a:gd name="T20" fmla="*/ 348 w 726"/>
              <a:gd name="T21" fmla="*/ 350 h 726"/>
              <a:gd name="T22" fmla="*/ 396 w 726"/>
              <a:gd name="T23" fmla="*/ 350 h 726"/>
              <a:gd name="T24" fmla="*/ 232 w 726"/>
              <a:gd name="T25" fmla="*/ 392 h 726"/>
              <a:gd name="T26" fmla="*/ 204 w 726"/>
              <a:gd name="T27" fmla="*/ 430 h 726"/>
              <a:gd name="T28" fmla="*/ 232 w 726"/>
              <a:gd name="T29" fmla="*/ 392 h 726"/>
              <a:gd name="T30" fmla="*/ 276 w 726"/>
              <a:gd name="T31" fmla="*/ 382 h 726"/>
              <a:gd name="T32" fmla="*/ 268 w 726"/>
              <a:gd name="T33" fmla="*/ 416 h 726"/>
              <a:gd name="T34" fmla="*/ 280 w 726"/>
              <a:gd name="T35" fmla="*/ 454 h 726"/>
              <a:gd name="T36" fmla="*/ 312 w 726"/>
              <a:gd name="T37" fmla="*/ 454 h 726"/>
              <a:gd name="T38" fmla="*/ 324 w 726"/>
              <a:gd name="T39" fmla="*/ 416 h 726"/>
              <a:gd name="T40" fmla="*/ 318 w 726"/>
              <a:gd name="T41" fmla="*/ 382 h 726"/>
              <a:gd name="T42" fmla="*/ 296 w 726"/>
              <a:gd name="T43" fmla="*/ 446 h 726"/>
              <a:gd name="T44" fmla="*/ 286 w 726"/>
              <a:gd name="T45" fmla="*/ 416 h 726"/>
              <a:gd name="T46" fmla="*/ 296 w 726"/>
              <a:gd name="T47" fmla="*/ 386 h 726"/>
              <a:gd name="T48" fmla="*/ 308 w 726"/>
              <a:gd name="T49" fmla="*/ 416 h 726"/>
              <a:gd name="T50" fmla="*/ 250 w 726"/>
              <a:gd name="T51" fmla="*/ 268 h 726"/>
              <a:gd name="T52" fmla="*/ 250 w 726"/>
              <a:gd name="T53" fmla="*/ 332 h 726"/>
              <a:gd name="T54" fmla="*/ 238 w 726"/>
              <a:gd name="T55" fmla="*/ 284 h 726"/>
              <a:gd name="T56" fmla="*/ 504 w 726"/>
              <a:gd name="T57" fmla="*/ 376 h 726"/>
              <a:gd name="T58" fmla="*/ 504 w 726"/>
              <a:gd name="T59" fmla="*/ 422 h 726"/>
              <a:gd name="T60" fmla="*/ 364 w 726"/>
              <a:gd name="T61" fmla="*/ 0 h 726"/>
              <a:gd name="T62" fmla="*/ 222 w 726"/>
              <a:gd name="T63" fmla="*/ 28 h 726"/>
              <a:gd name="T64" fmla="*/ 84 w 726"/>
              <a:gd name="T65" fmla="*/ 132 h 726"/>
              <a:gd name="T66" fmla="*/ 8 w 726"/>
              <a:gd name="T67" fmla="*/ 290 h 726"/>
              <a:gd name="T68" fmla="*/ 8 w 726"/>
              <a:gd name="T69" fmla="*/ 436 h 726"/>
              <a:gd name="T70" fmla="*/ 84 w 726"/>
              <a:gd name="T71" fmla="*/ 594 h 726"/>
              <a:gd name="T72" fmla="*/ 222 w 726"/>
              <a:gd name="T73" fmla="*/ 698 h 726"/>
              <a:gd name="T74" fmla="*/ 364 w 726"/>
              <a:gd name="T75" fmla="*/ 726 h 726"/>
              <a:gd name="T76" fmla="*/ 536 w 726"/>
              <a:gd name="T77" fmla="*/ 682 h 726"/>
              <a:gd name="T78" fmla="*/ 664 w 726"/>
              <a:gd name="T79" fmla="*/ 566 h 726"/>
              <a:gd name="T80" fmla="*/ 724 w 726"/>
              <a:gd name="T81" fmla="*/ 400 h 726"/>
              <a:gd name="T82" fmla="*/ 710 w 726"/>
              <a:gd name="T83" fmla="*/ 254 h 726"/>
              <a:gd name="T84" fmla="*/ 620 w 726"/>
              <a:gd name="T85" fmla="*/ 106 h 726"/>
              <a:gd name="T86" fmla="*/ 472 w 726"/>
              <a:gd name="T87" fmla="*/ 16 h 726"/>
              <a:gd name="T88" fmla="*/ 602 w 726"/>
              <a:gd name="T89" fmla="*/ 460 h 726"/>
              <a:gd name="T90" fmla="*/ 552 w 726"/>
              <a:gd name="T91" fmla="*/ 486 h 726"/>
              <a:gd name="T92" fmla="*/ 184 w 726"/>
              <a:gd name="T93" fmla="*/ 518 h 726"/>
              <a:gd name="T94" fmla="*/ 158 w 726"/>
              <a:gd name="T95" fmla="*/ 470 h 726"/>
              <a:gd name="T96" fmla="*/ 126 w 726"/>
              <a:gd name="T97" fmla="*/ 266 h 726"/>
              <a:gd name="T98" fmla="*/ 174 w 726"/>
              <a:gd name="T99" fmla="*/ 240 h 726"/>
              <a:gd name="T100" fmla="*/ 542 w 726"/>
              <a:gd name="T101" fmla="*/ 208 h 726"/>
              <a:gd name="T102" fmla="*/ 568 w 726"/>
              <a:gd name="T103" fmla="*/ 256 h 726"/>
              <a:gd name="T104" fmla="*/ 442 w 726"/>
              <a:gd name="T105" fmla="*/ 350 h 726"/>
              <a:gd name="T106" fmla="*/ 430 w 726"/>
              <a:gd name="T107" fmla="*/ 420 h 726"/>
              <a:gd name="T108" fmla="*/ 456 w 726"/>
              <a:gd name="T109" fmla="*/ 388 h 726"/>
              <a:gd name="T110" fmla="*/ 458 w 726"/>
              <a:gd name="T111" fmla="*/ 444 h 726"/>
              <a:gd name="T112" fmla="*/ 502 w 726"/>
              <a:gd name="T113" fmla="*/ 282 h 726"/>
              <a:gd name="T114" fmla="*/ 486 w 726"/>
              <a:gd name="T115" fmla="*/ 282 h 7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726" h="726">
                <a:moveTo>
                  <a:pt x="382" y="430"/>
                </a:moveTo>
                <a:lnTo>
                  <a:pt x="382" y="430"/>
                </a:lnTo>
                <a:lnTo>
                  <a:pt x="360" y="374"/>
                </a:lnTo>
                <a:lnTo>
                  <a:pt x="338" y="374"/>
                </a:lnTo>
                <a:lnTo>
                  <a:pt x="338" y="456"/>
                </a:lnTo>
                <a:lnTo>
                  <a:pt x="354" y="456"/>
                </a:lnTo>
                <a:lnTo>
                  <a:pt x="354" y="396"/>
                </a:lnTo>
                <a:lnTo>
                  <a:pt x="376" y="456"/>
                </a:lnTo>
                <a:lnTo>
                  <a:pt x="398" y="456"/>
                </a:lnTo>
                <a:lnTo>
                  <a:pt x="398" y="374"/>
                </a:lnTo>
                <a:lnTo>
                  <a:pt x="382" y="374"/>
                </a:lnTo>
                <a:lnTo>
                  <a:pt x="382" y="430"/>
                </a:lnTo>
                <a:close/>
                <a:moveTo>
                  <a:pt x="308" y="268"/>
                </a:moveTo>
                <a:lnTo>
                  <a:pt x="280" y="268"/>
                </a:lnTo>
                <a:lnTo>
                  <a:pt x="280" y="350"/>
                </a:lnTo>
                <a:lnTo>
                  <a:pt x="308" y="350"/>
                </a:lnTo>
                <a:lnTo>
                  <a:pt x="318" y="348"/>
                </a:lnTo>
                <a:lnTo>
                  <a:pt x="324" y="344"/>
                </a:lnTo>
                <a:lnTo>
                  <a:pt x="330" y="340"/>
                </a:lnTo>
                <a:lnTo>
                  <a:pt x="332" y="334"/>
                </a:lnTo>
                <a:lnTo>
                  <a:pt x="334" y="320"/>
                </a:lnTo>
                <a:lnTo>
                  <a:pt x="334" y="308"/>
                </a:lnTo>
                <a:lnTo>
                  <a:pt x="334" y="292"/>
                </a:lnTo>
                <a:lnTo>
                  <a:pt x="332" y="284"/>
                </a:lnTo>
                <a:lnTo>
                  <a:pt x="330" y="280"/>
                </a:lnTo>
                <a:lnTo>
                  <a:pt x="326" y="274"/>
                </a:lnTo>
                <a:lnTo>
                  <a:pt x="322" y="272"/>
                </a:lnTo>
                <a:lnTo>
                  <a:pt x="316" y="270"/>
                </a:lnTo>
                <a:lnTo>
                  <a:pt x="308" y="268"/>
                </a:lnTo>
                <a:close/>
                <a:moveTo>
                  <a:pt x="306" y="336"/>
                </a:moveTo>
                <a:lnTo>
                  <a:pt x="298" y="336"/>
                </a:lnTo>
                <a:lnTo>
                  <a:pt x="298" y="280"/>
                </a:lnTo>
                <a:lnTo>
                  <a:pt x="306" y="280"/>
                </a:lnTo>
                <a:lnTo>
                  <a:pt x="310" y="282"/>
                </a:lnTo>
                <a:lnTo>
                  <a:pt x="312" y="284"/>
                </a:lnTo>
                <a:lnTo>
                  <a:pt x="316" y="290"/>
                </a:lnTo>
                <a:lnTo>
                  <a:pt x="318" y="298"/>
                </a:lnTo>
                <a:lnTo>
                  <a:pt x="318" y="308"/>
                </a:lnTo>
                <a:lnTo>
                  <a:pt x="318" y="322"/>
                </a:lnTo>
                <a:lnTo>
                  <a:pt x="316" y="330"/>
                </a:lnTo>
                <a:lnTo>
                  <a:pt x="312" y="336"/>
                </a:lnTo>
                <a:lnTo>
                  <a:pt x="306" y="336"/>
                </a:lnTo>
                <a:close/>
                <a:moveTo>
                  <a:pt x="428" y="350"/>
                </a:moveTo>
                <a:lnTo>
                  <a:pt x="428" y="268"/>
                </a:lnTo>
                <a:lnTo>
                  <a:pt x="402" y="268"/>
                </a:lnTo>
                <a:lnTo>
                  <a:pt x="388" y="324"/>
                </a:lnTo>
                <a:lnTo>
                  <a:pt x="376" y="268"/>
                </a:lnTo>
                <a:lnTo>
                  <a:pt x="348" y="268"/>
                </a:lnTo>
                <a:lnTo>
                  <a:pt x="348" y="350"/>
                </a:lnTo>
                <a:lnTo>
                  <a:pt x="364" y="350"/>
                </a:lnTo>
                <a:lnTo>
                  <a:pt x="364" y="286"/>
                </a:lnTo>
                <a:lnTo>
                  <a:pt x="380" y="350"/>
                </a:lnTo>
                <a:lnTo>
                  <a:pt x="396" y="350"/>
                </a:lnTo>
                <a:lnTo>
                  <a:pt x="412" y="286"/>
                </a:lnTo>
                <a:lnTo>
                  <a:pt x="412" y="350"/>
                </a:lnTo>
                <a:lnTo>
                  <a:pt x="428" y="350"/>
                </a:lnTo>
                <a:close/>
                <a:moveTo>
                  <a:pt x="232" y="392"/>
                </a:moveTo>
                <a:lnTo>
                  <a:pt x="222" y="376"/>
                </a:lnTo>
                <a:lnTo>
                  <a:pt x="212" y="392"/>
                </a:lnTo>
                <a:lnTo>
                  <a:pt x="192" y="396"/>
                </a:lnTo>
                <a:lnTo>
                  <a:pt x="206" y="412"/>
                </a:lnTo>
                <a:lnTo>
                  <a:pt x="204" y="430"/>
                </a:lnTo>
                <a:lnTo>
                  <a:pt x="222" y="422"/>
                </a:lnTo>
                <a:lnTo>
                  <a:pt x="240" y="430"/>
                </a:lnTo>
                <a:lnTo>
                  <a:pt x="238" y="410"/>
                </a:lnTo>
                <a:lnTo>
                  <a:pt x="250" y="396"/>
                </a:lnTo>
                <a:lnTo>
                  <a:pt x="232" y="392"/>
                </a:lnTo>
                <a:close/>
                <a:moveTo>
                  <a:pt x="296" y="374"/>
                </a:moveTo>
                <a:lnTo>
                  <a:pt x="296" y="374"/>
                </a:lnTo>
                <a:lnTo>
                  <a:pt x="288" y="374"/>
                </a:lnTo>
                <a:lnTo>
                  <a:pt x="280" y="378"/>
                </a:lnTo>
                <a:lnTo>
                  <a:pt x="276" y="382"/>
                </a:lnTo>
                <a:lnTo>
                  <a:pt x="272" y="386"/>
                </a:lnTo>
                <a:lnTo>
                  <a:pt x="270" y="392"/>
                </a:lnTo>
                <a:lnTo>
                  <a:pt x="270" y="400"/>
                </a:lnTo>
                <a:lnTo>
                  <a:pt x="268" y="416"/>
                </a:lnTo>
                <a:lnTo>
                  <a:pt x="270" y="430"/>
                </a:lnTo>
                <a:lnTo>
                  <a:pt x="270" y="438"/>
                </a:lnTo>
                <a:lnTo>
                  <a:pt x="272" y="444"/>
                </a:lnTo>
                <a:lnTo>
                  <a:pt x="276" y="450"/>
                </a:lnTo>
                <a:lnTo>
                  <a:pt x="280" y="454"/>
                </a:lnTo>
                <a:lnTo>
                  <a:pt x="288" y="456"/>
                </a:lnTo>
                <a:lnTo>
                  <a:pt x="296" y="458"/>
                </a:lnTo>
                <a:lnTo>
                  <a:pt x="306" y="456"/>
                </a:lnTo>
                <a:lnTo>
                  <a:pt x="312" y="454"/>
                </a:lnTo>
                <a:lnTo>
                  <a:pt x="318" y="450"/>
                </a:lnTo>
                <a:lnTo>
                  <a:pt x="322" y="444"/>
                </a:lnTo>
                <a:lnTo>
                  <a:pt x="324" y="438"/>
                </a:lnTo>
                <a:lnTo>
                  <a:pt x="324" y="430"/>
                </a:lnTo>
                <a:lnTo>
                  <a:pt x="324" y="416"/>
                </a:lnTo>
                <a:lnTo>
                  <a:pt x="324" y="400"/>
                </a:lnTo>
                <a:lnTo>
                  <a:pt x="324" y="392"/>
                </a:lnTo>
                <a:lnTo>
                  <a:pt x="322" y="386"/>
                </a:lnTo>
                <a:lnTo>
                  <a:pt x="318" y="382"/>
                </a:lnTo>
                <a:lnTo>
                  <a:pt x="312" y="378"/>
                </a:lnTo>
                <a:lnTo>
                  <a:pt x="306" y="374"/>
                </a:lnTo>
                <a:lnTo>
                  <a:pt x="296" y="374"/>
                </a:lnTo>
                <a:close/>
                <a:moveTo>
                  <a:pt x="296" y="446"/>
                </a:moveTo>
                <a:lnTo>
                  <a:pt x="296" y="446"/>
                </a:lnTo>
                <a:lnTo>
                  <a:pt x="290" y="444"/>
                </a:lnTo>
                <a:lnTo>
                  <a:pt x="288" y="438"/>
                </a:lnTo>
                <a:lnTo>
                  <a:pt x="286" y="428"/>
                </a:lnTo>
                <a:lnTo>
                  <a:pt x="286" y="416"/>
                </a:lnTo>
                <a:lnTo>
                  <a:pt x="286" y="402"/>
                </a:lnTo>
                <a:lnTo>
                  <a:pt x="288" y="392"/>
                </a:lnTo>
                <a:lnTo>
                  <a:pt x="290" y="388"/>
                </a:lnTo>
                <a:lnTo>
                  <a:pt x="296" y="386"/>
                </a:lnTo>
                <a:lnTo>
                  <a:pt x="302" y="388"/>
                </a:lnTo>
                <a:lnTo>
                  <a:pt x="306" y="392"/>
                </a:lnTo>
                <a:lnTo>
                  <a:pt x="308" y="402"/>
                </a:lnTo>
                <a:lnTo>
                  <a:pt x="308" y="416"/>
                </a:lnTo>
                <a:lnTo>
                  <a:pt x="308" y="428"/>
                </a:lnTo>
                <a:lnTo>
                  <a:pt x="306" y="438"/>
                </a:lnTo>
                <a:lnTo>
                  <a:pt x="302" y="444"/>
                </a:lnTo>
                <a:lnTo>
                  <a:pt x="296" y="446"/>
                </a:lnTo>
                <a:close/>
                <a:moveTo>
                  <a:pt x="250" y="268"/>
                </a:moveTo>
                <a:lnTo>
                  <a:pt x="228" y="268"/>
                </a:lnTo>
                <a:lnTo>
                  <a:pt x="206" y="350"/>
                </a:lnTo>
                <a:lnTo>
                  <a:pt x="222" y="350"/>
                </a:lnTo>
                <a:lnTo>
                  <a:pt x="226" y="332"/>
                </a:lnTo>
                <a:lnTo>
                  <a:pt x="250" y="332"/>
                </a:lnTo>
                <a:lnTo>
                  <a:pt x="254" y="350"/>
                </a:lnTo>
                <a:lnTo>
                  <a:pt x="272" y="350"/>
                </a:lnTo>
                <a:lnTo>
                  <a:pt x="250" y="268"/>
                </a:lnTo>
                <a:close/>
                <a:moveTo>
                  <a:pt x="230" y="320"/>
                </a:moveTo>
                <a:lnTo>
                  <a:pt x="238" y="284"/>
                </a:lnTo>
                <a:lnTo>
                  <a:pt x="246" y="320"/>
                </a:lnTo>
                <a:lnTo>
                  <a:pt x="230" y="320"/>
                </a:lnTo>
                <a:close/>
                <a:moveTo>
                  <a:pt x="514" y="392"/>
                </a:moveTo>
                <a:lnTo>
                  <a:pt x="504" y="376"/>
                </a:lnTo>
                <a:lnTo>
                  <a:pt x="496" y="392"/>
                </a:lnTo>
                <a:lnTo>
                  <a:pt x="476" y="396"/>
                </a:lnTo>
                <a:lnTo>
                  <a:pt x="490" y="412"/>
                </a:lnTo>
                <a:lnTo>
                  <a:pt x="486" y="430"/>
                </a:lnTo>
                <a:lnTo>
                  <a:pt x="504" y="422"/>
                </a:lnTo>
                <a:lnTo>
                  <a:pt x="522" y="430"/>
                </a:lnTo>
                <a:lnTo>
                  <a:pt x="520" y="410"/>
                </a:lnTo>
                <a:lnTo>
                  <a:pt x="534" y="396"/>
                </a:lnTo>
                <a:lnTo>
                  <a:pt x="514" y="392"/>
                </a:lnTo>
                <a:close/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602" y="460"/>
                </a:moveTo>
                <a:lnTo>
                  <a:pt x="602" y="460"/>
                </a:lnTo>
                <a:lnTo>
                  <a:pt x="590" y="462"/>
                </a:lnTo>
                <a:lnTo>
                  <a:pt x="578" y="464"/>
                </a:lnTo>
                <a:lnTo>
                  <a:pt x="568" y="470"/>
                </a:lnTo>
                <a:lnTo>
                  <a:pt x="560" y="478"/>
                </a:lnTo>
                <a:lnTo>
                  <a:pt x="552" y="486"/>
                </a:lnTo>
                <a:lnTo>
                  <a:pt x="548" y="496"/>
                </a:lnTo>
                <a:lnTo>
                  <a:pt x="544" y="506"/>
                </a:lnTo>
                <a:lnTo>
                  <a:pt x="542" y="518"/>
                </a:lnTo>
                <a:lnTo>
                  <a:pt x="184" y="518"/>
                </a:lnTo>
                <a:lnTo>
                  <a:pt x="184" y="506"/>
                </a:lnTo>
                <a:lnTo>
                  <a:pt x="180" y="496"/>
                </a:lnTo>
                <a:lnTo>
                  <a:pt x="174" y="486"/>
                </a:lnTo>
                <a:lnTo>
                  <a:pt x="168" y="478"/>
                </a:lnTo>
                <a:lnTo>
                  <a:pt x="158" y="470"/>
                </a:lnTo>
                <a:lnTo>
                  <a:pt x="148" y="464"/>
                </a:lnTo>
                <a:lnTo>
                  <a:pt x="138" y="462"/>
                </a:lnTo>
                <a:lnTo>
                  <a:pt x="126" y="460"/>
                </a:lnTo>
                <a:lnTo>
                  <a:pt x="126" y="266"/>
                </a:lnTo>
                <a:lnTo>
                  <a:pt x="138" y="264"/>
                </a:lnTo>
                <a:lnTo>
                  <a:pt x="148" y="262"/>
                </a:lnTo>
                <a:lnTo>
                  <a:pt x="158" y="256"/>
                </a:lnTo>
                <a:lnTo>
                  <a:pt x="168" y="248"/>
                </a:lnTo>
                <a:lnTo>
                  <a:pt x="174" y="240"/>
                </a:lnTo>
                <a:lnTo>
                  <a:pt x="180" y="230"/>
                </a:lnTo>
                <a:lnTo>
                  <a:pt x="184" y="218"/>
                </a:lnTo>
                <a:lnTo>
                  <a:pt x="184" y="208"/>
                </a:lnTo>
                <a:lnTo>
                  <a:pt x="542" y="208"/>
                </a:lnTo>
                <a:lnTo>
                  <a:pt x="544" y="218"/>
                </a:lnTo>
                <a:lnTo>
                  <a:pt x="546" y="230"/>
                </a:lnTo>
                <a:lnTo>
                  <a:pt x="552" y="240"/>
                </a:lnTo>
                <a:lnTo>
                  <a:pt x="560" y="248"/>
                </a:lnTo>
                <a:lnTo>
                  <a:pt x="568" y="256"/>
                </a:lnTo>
                <a:lnTo>
                  <a:pt x="578" y="262"/>
                </a:lnTo>
                <a:lnTo>
                  <a:pt x="590" y="264"/>
                </a:lnTo>
                <a:lnTo>
                  <a:pt x="602" y="266"/>
                </a:lnTo>
                <a:lnTo>
                  <a:pt x="602" y="460"/>
                </a:lnTo>
                <a:close/>
                <a:moveTo>
                  <a:pt x="442" y="350"/>
                </a:moveTo>
                <a:lnTo>
                  <a:pt x="458" y="350"/>
                </a:lnTo>
                <a:lnTo>
                  <a:pt x="458" y="268"/>
                </a:lnTo>
                <a:lnTo>
                  <a:pt x="442" y="268"/>
                </a:lnTo>
                <a:lnTo>
                  <a:pt x="442" y="350"/>
                </a:lnTo>
                <a:close/>
                <a:moveTo>
                  <a:pt x="430" y="420"/>
                </a:moveTo>
                <a:lnTo>
                  <a:pt x="454" y="420"/>
                </a:lnTo>
                <a:lnTo>
                  <a:pt x="454" y="408"/>
                </a:lnTo>
                <a:lnTo>
                  <a:pt x="430" y="408"/>
                </a:lnTo>
                <a:lnTo>
                  <a:pt x="430" y="388"/>
                </a:lnTo>
                <a:lnTo>
                  <a:pt x="456" y="388"/>
                </a:lnTo>
                <a:lnTo>
                  <a:pt x="456" y="374"/>
                </a:lnTo>
                <a:lnTo>
                  <a:pt x="412" y="374"/>
                </a:lnTo>
                <a:lnTo>
                  <a:pt x="412" y="456"/>
                </a:lnTo>
                <a:lnTo>
                  <a:pt x="458" y="456"/>
                </a:lnTo>
                <a:lnTo>
                  <a:pt x="458" y="444"/>
                </a:lnTo>
                <a:lnTo>
                  <a:pt x="430" y="444"/>
                </a:lnTo>
                <a:lnTo>
                  <a:pt x="430" y="420"/>
                </a:lnTo>
                <a:close/>
                <a:moveTo>
                  <a:pt x="486" y="350"/>
                </a:moveTo>
                <a:lnTo>
                  <a:pt x="502" y="350"/>
                </a:lnTo>
                <a:lnTo>
                  <a:pt x="502" y="282"/>
                </a:lnTo>
                <a:lnTo>
                  <a:pt x="522" y="282"/>
                </a:lnTo>
                <a:lnTo>
                  <a:pt x="522" y="268"/>
                </a:lnTo>
                <a:lnTo>
                  <a:pt x="466" y="268"/>
                </a:lnTo>
                <a:lnTo>
                  <a:pt x="466" y="282"/>
                </a:lnTo>
                <a:lnTo>
                  <a:pt x="486" y="282"/>
                </a:lnTo>
                <a:lnTo>
                  <a:pt x="486" y="3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Content Placeholder 16"/>
          <p:cNvSpPr txBox="1">
            <a:spLocks/>
          </p:cNvSpPr>
          <p:nvPr/>
        </p:nvSpPr>
        <p:spPr bwMode="gray">
          <a:xfrm>
            <a:off x="5958906" y="4419014"/>
            <a:ext cx="3831961" cy="2997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2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100" b="0" dirty="0">
                <a:solidFill>
                  <a:schemeClr val="bg1"/>
                </a:solidFill>
              </a:rPr>
              <a:t>Horror admissions increase by 300% during the</a:t>
            </a:r>
            <a:br>
              <a:rPr lang="en-US" sz="1100" b="0" dirty="0">
                <a:solidFill>
                  <a:schemeClr val="bg1"/>
                </a:solidFill>
              </a:rPr>
            </a:br>
            <a:r>
              <a:rPr lang="en-US" sz="1100" b="0" dirty="0">
                <a:solidFill>
                  <a:schemeClr val="bg1"/>
                </a:solidFill>
              </a:rPr>
              <a:t>‘Halloween fortnight’ </a:t>
            </a:r>
            <a:endParaRPr lang="en-GB" sz="1100" b="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74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CM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Watermark design template" id="{9D1F7800-D88B-4456-B4D7-D80839F0DC16}" vid="{48A69CA1-4DF5-4556-B86D-B299B8F349F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DCM</Template>
  <TotalTime>0</TotalTime>
  <Words>178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Impact</vt:lpstr>
      <vt:lpstr>Wingdings</vt:lpstr>
      <vt:lpstr>DCM</vt:lpstr>
      <vt:lpstr>think-cell Slide</vt:lpstr>
      <vt:lpstr>Halloween HORRORS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2013-07-31T14:40:00Z</dcterms:created>
  <dcterms:modified xsi:type="dcterms:W3CDTF">2016-09-21T09:50:03Z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