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6.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7.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8.xml" ContentType="application/vnd.openxmlformats-officedocument.theme+xml"/>
  <Override PartName="/ppt/slideLayouts/slideLayout63.xml" ContentType="application/vnd.openxmlformats-officedocument.presentationml.slideLayout+xml"/>
  <Override PartName="/ppt/theme/theme9.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10.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heme/theme11.xml" ContentType="application/vnd.openxmlformats-officedocument.theme+xml"/>
  <Override PartName="/ppt/theme/theme12.xml" ContentType="application/vnd.openxmlformats-officedocument.theme+xml"/>
  <Override PartName="/ppt/tags/tag17.xml" ContentType="application/vnd.openxmlformats-officedocument.presentationml.tags+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 id="2147483677" r:id="rId2"/>
    <p:sldMasterId id="2147483684" r:id="rId3"/>
    <p:sldMasterId id="2147483696" r:id="rId4"/>
    <p:sldMasterId id="2147483706" r:id="rId5"/>
    <p:sldMasterId id="2147483712" r:id="rId6"/>
    <p:sldMasterId id="2147483732" r:id="rId7"/>
    <p:sldMasterId id="2147483744" r:id="rId8"/>
    <p:sldMasterId id="2147483759" r:id="rId9"/>
    <p:sldMasterId id="2147483762" r:id="rId10"/>
  </p:sldMasterIdLst>
  <p:notesMasterIdLst>
    <p:notesMasterId r:id="rId12"/>
  </p:notesMasterIdLst>
  <p:handoutMasterIdLst>
    <p:handoutMasterId r:id="rId13"/>
  </p:handoutMasterIdLst>
  <p:sldIdLst>
    <p:sldId id="439" r:id="rId11"/>
  </p:sldIdLst>
  <p:sldSz cx="9144000" cy="5143500" type="screen16x9"/>
  <p:notesSz cx="9944100" cy="6805613"/>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78" userDrawn="1">
          <p15:clr>
            <a:srgbClr val="A4A3A4"/>
          </p15:clr>
        </p15:guide>
        <p15:guide id="3" orient="horz" pos="1144" userDrawn="1">
          <p15:clr>
            <a:srgbClr val="A4A3A4"/>
          </p15:clr>
        </p15:guide>
        <p15:guide id="4" pos="5602" userDrawn="1">
          <p15:clr>
            <a:srgbClr val="A4A3A4"/>
          </p15:clr>
        </p15:guide>
        <p15:guide id="5" pos="158" userDrawn="1">
          <p15:clr>
            <a:srgbClr val="A4A3A4"/>
          </p15:clr>
        </p15:guide>
        <p15:guide id="6" pos="1769" userDrawn="1">
          <p15:clr>
            <a:srgbClr val="A4A3A4"/>
          </p15:clr>
        </p15:guide>
        <p15:guide id="7" pos="3787" userDrawn="1">
          <p15:clr>
            <a:srgbClr val="A4A3A4"/>
          </p15:clr>
        </p15:guide>
        <p15:guide id="8"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7059129-9E37-38F9-AAE8-15A1CF4B3ACC}" name="Beth Abell" initials="BA" userId="S::Beth.Abell@differentology.co.uk::012ccf1d-a3d5-4852-a41a-db3f566e3950" providerId="AD"/>
  <p188:author id="{FBB6376B-8461-035D-AD48-3018BB8AF3C2}" name="Shaki Ahmed" initials="SA" userId="S::shaki.ahmed@differentology.co.uk::27c560ae-9255-43c0-b454-480e29b7bf6c" providerId="AD"/>
  <p188:author id="{852F08A6-8E06-9DC1-B583-B3F06C9AC48D}" name="Beth Abell" initials="BA" userId="S::beth.abell@differentology.co.uk::012ccf1d-a3d5-4852-a41a-db3f566e3950" providerId="AD"/>
  <p188:author id="{5230B2B0-67FD-AD84-D008-A5BAAA0D484C}" name="Chloe Francis-Holmes" initials="CFH" userId="S::Chloe.Francis-Holmes@differentology.co.uk::906e5e45-2563-48e1-9f83-8fc09bd93355" providerId="AD"/>
  <p188:author id="{FCEECEF4-2FEF-95E0-81C0-FC5BB87BBF15}" name="Becky Yates" initials="BY" userId="S::becky.yates@differentology.co.uk::b121d15a-964e-42ef-a4c2-96c0550c5549"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009"/>
    <a:srgbClr val="6C6C6C"/>
    <a:srgbClr val="DADADA"/>
    <a:srgbClr val="FF3399"/>
    <a:srgbClr val="FFFFFF"/>
    <a:srgbClr val="070707"/>
    <a:srgbClr val="FCFCFC"/>
    <a:srgbClr val="FF0066"/>
    <a:srgbClr val="595959"/>
    <a:srgbClr val="1F1F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41" autoAdjust="0"/>
    <p:restoredTop sz="93447" autoAdjust="0"/>
  </p:normalViewPr>
  <p:slideViewPr>
    <p:cSldViewPr snapToGrid="0" snapToObjects="1">
      <p:cViewPr varScale="1">
        <p:scale>
          <a:sx n="146" d="100"/>
          <a:sy n="146" d="100"/>
        </p:scale>
        <p:origin x="504" y="114"/>
      </p:cViewPr>
      <p:guideLst>
        <p:guide orient="horz" pos="78"/>
        <p:guide orient="horz" pos="1144"/>
        <p:guide pos="5602"/>
        <p:guide pos="158"/>
        <p:guide pos="1769"/>
        <p:guide pos="3787"/>
        <p:guide pos="2880"/>
      </p:guideLst>
    </p:cSldViewPr>
  </p:slideViewPr>
  <p:notesTextViewPr>
    <p:cViewPr>
      <p:scale>
        <a:sx n="100" d="100"/>
        <a:sy n="100" d="100"/>
      </p:scale>
      <p:origin x="0" y="0"/>
    </p:cViewPr>
  </p:notesTextViewPr>
  <p:sorterViewPr>
    <p:cViewPr>
      <p:scale>
        <a:sx n="128" d="100"/>
        <a:sy n="128" d="100"/>
      </p:scale>
      <p:origin x="0" y="0"/>
    </p:cViewPr>
  </p:sorterViewPr>
  <p:notesViewPr>
    <p:cSldViewPr snapToGrid="0" snapToObjects="1">
      <p:cViewPr varScale="1">
        <p:scale>
          <a:sx n="79" d="100"/>
          <a:sy n="79" d="100"/>
        </p:scale>
        <p:origin x="334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Master" Target="slideMasters/slideMaster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4309110" cy="341462"/>
          </a:xfrm>
          <a:prstGeom prst="rect">
            <a:avLst/>
          </a:prstGeom>
        </p:spPr>
        <p:txBody>
          <a:bodyPr vert="horz" lIns="91410" tIns="45705" rIns="91410" bIns="45705" rtlCol="0"/>
          <a:lstStyle>
            <a:lvl1pPr algn="l">
              <a:defRPr sz="1200"/>
            </a:lvl1pPr>
          </a:lstStyle>
          <a:p>
            <a:endParaRPr lang="en-US" dirty="0"/>
          </a:p>
        </p:txBody>
      </p:sp>
      <p:sp>
        <p:nvSpPr>
          <p:cNvPr id="3" name="Date Placeholder 2"/>
          <p:cNvSpPr>
            <a:spLocks noGrp="1"/>
          </p:cNvSpPr>
          <p:nvPr>
            <p:ph type="dt" sz="quarter" idx="1"/>
          </p:nvPr>
        </p:nvSpPr>
        <p:spPr>
          <a:xfrm>
            <a:off x="5632694" y="0"/>
            <a:ext cx="4309110" cy="341462"/>
          </a:xfrm>
          <a:prstGeom prst="rect">
            <a:avLst/>
          </a:prstGeom>
        </p:spPr>
        <p:txBody>
          <a:bodyPr vert="horz" lIns="91410" tIns="45705" rIns="91410" bIns="45705" rtlCol="0"/>
          <a:lstStyle>
            <a:lvl1pPr algn="r">
              <a:defRPr sz="1200"/>
            </a:lvl1pPr>
          </a:lstStyle>
          <a:p>
            <a:fld id="{E5DE676F-32F7-424F-8752-189C431FBECA}" type="datetimeFigureOut">
              <a:rPr lang="en-US" smtClean="0"/>
              <a:pPr/>
              <a:t>7/28/2023</a:t>
            </a:fld>
            <a:endParaRPr lang="en-US" dirty="0"/>
          </a:p>
        </p:txBody>
      </p:sp>
      <p:sp>
        <p:nvSpPr>
          <p:cNvPr id="4" name="Footer Placeholder 3"/>
          <p:cNvSpPr>
            <a:spLocks noGrp="1"/>
          </p:cNvSpPr>
          <p:nvPr>
            <p:ph type="ftr" sz="quarter" idx="2"/>
          </p:nvPr>
        </p:nvSpPr>
        <p:spPr>
          <a:xfrm>
            <a:off x="4" y="6464153"/>
            <a:ext cx="4309110" cy="341461"/>
          </a:xfrm>
          <a:prstGeom prst="rect">
            <a:avLst/>
          </a:prstGeom>
        </p:spPr>
        <p:txBody>
          <a:bodyPr vert="horz" lIns="91410" tIns="45705" rIns="91410" bIns="45705" rtlCol="0" anchor="b"/>
          <a:lstStyle>
            <a:lvl1pPr algn="l">
              <a:defRPr sz="1200"/>
            </a:lvl1pPr>
          </a:lstStyle>
          <a:p>
            <a:endParaRPr lang="en-US" dirty="0"/>
          </a:p>
        </p:txBody>
      </p:sp>
      <p:sp>
        <p:nvSpPr>
          <p:cNvPr id="5" name="Slide Number Placeholder 4"/>
          <p:cNvSpPr>
            <a:spLocks noGrp="1"/>
          </p:cNvSpPr>
          <p:nvPr>
            <p:ph type="sldNum" sz="quarter" idx="3"/>
          </p:nvPr>
        </p:nvSpPr>
        <p:spPr>
          <a:xfrm>
            <a:off x="5632694" y="6464153"/>
            <a:ext cx="4309110" cy="341461"/>
          </a:xfrm>
          <a:prstGeom prst="rect">
            <a:avLst/>
          </a:prstGeom>
        </p:spPr>
        <p:txBody>
          <a:bodyPr vert="horz" lIns="91410" tIns="45705" rIns="91410" bIns="45705" rtlCol="0" anchor="b"/>
          <a:lstStyle>
            <a:lvl1pPr algn="r">
              <a:defRPr sz="1200"/>
            </a:lvl1pPr>
          </a:lstStyle>
          <a:p>
            <a:fld id="{7CD75D00-07EA-4BD3-B892-8B275C758006}" type="slidenum">
              <a:rPr lang="en-US" smtClean="0"/>
              <a:pPr/>
              <a:t>‹#›</a:t>
            </a:fld>
            <a:endParaRPr lang="en-US" dirty="0"/>
          </a:p>
        </p:txBody>
      </p:sp>
    </p:spTree>
    <p:extLst>
      <p:ext uri="{BB962C8B-B14F-4D97-AF65-F5344CB8AC3E}">
        <p14:creationId xmlns:p14="http://schemas.microsoft.com/office/powerpoint/2010/main" val="798210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4309110" cy="340281"/>
          </a:xfrm>
          <a:prstGeom prst="rect">
            <a:avLst/>
          </a:prstGeom>
        </p:spPr>
        <p:txBody>
          <a:bodyPr vert="horz" lIns="91410" tIns="45705" rIns="91410" bIns="45705" rtlCol="0"/>
          <a:lstStyle>
            <a:lvl1pPr algn="l">
              <a:defRPr sz="1200"/>
            </a:lvl1pPr>
          </a:lstStyle>
          <a:p>
            <a:endParaRPr lang="en-US" dirty="0"/>
          </a:p>
        </p:txBody>
      </p:sp>
      <p:sp>
        <p:nvSpPr>
          <p:cNvPr id="3" name="Date Placeholder 2"/>
          <p:cNvSpPr>
            <a:spLocks noGrp="1"/>
          </p:cNvSpPr>
          <p:nvPr>
            <p:ph type="dt" idx="1"/>
          </p:nvPr>
        </p:nvSpPr>
        <p:spPr>
          <a:xfrm>
            <a:off x="5632694" y="0"/>
            <a:ext cx="4309110" cy="340281"/>
          </a:xfrm>
          <a:prstGeom prst="rect">
            <a:avLst/>
          </a:prstGeom>
        </p:spPr>
        <p:txBody>
          <a:bodyPr vert="horz" lIns="91410" tIns="45705" rIns="91410" bIns="45705" rtlCol="0"/>
          <a:lstStyle>
            <a:lvl1pPr algn="r">
              <a:defRPr sz="1200"/>
            </a:lvl1pPr>
          </a:lstStyle>
          <a:p>
            <a:fld id="{02C9D5B9-16CC-ED4E-B438-CA2CEFEB1BA2}" type="datetimeFigureOut">
              <a:rPr lang="en-US" smtClean="0"/>
              <a:pPr/>
              <a:t>7/28/2023</a:t>
            </a:fld>
            <a:endParaRPr lang="en-US" dirty="0"/>
          </a:p>
        </p:txBody>
      </p:sp>
      <p:sp>
        <p:nvSpPr>
          <p:cNvPr id="4" name="Slide Image Placeholder 3"/>
          <p:cNvSpPr>
            <a:spLocks noGrp="1" noRot="1" noChangeAspect="1"/>
          </p:cNvSpPr>
          <p:nvPr>
            <p:ph type="sldImg" idx="2"/>
          </p:nvPr>
        </p:nvSpPr>
        <p:spPr>
          <a:xfrm>
            <a:off x="2703513" y="511175"/>
            <a:ext cx="4537075" cy="2552700"/>
          </a:xfrm>
          <a:prstGeom prst="rect">
            <a:avLst/>
          </a:prstGeom>
          <a:noFill/>
          <a:ln w="12700">
            <a:solidFill>
              <a:prstClr val="black"/>
            </a:solidFill>
          </a:ln>
        </p:spPr>
        <p:txBody>
          <a:bodyPr vert="horz" lIns="91410" tIns="45705" rIns="91410" bIns="45705" rtlCol="0" anchor="ctr"/>
          <a:lstStyle/>
          <a:p>
            <a:endParaRPr lang="en-US" dirty="0"/>
          </a:p>
        </p:txBody>
      </p:sp>
      <p:sp>
        <p:nvSpPr>
          <p:cNvPr id="5" name="Notes Placeholder 4"/>
          <p:cNvSpPr>
            <a:spLocks noGrp="1"/>
          </p:cNvSpPr>
          <p:nvPr>
            <p:ph type="body" sz="quarter" idx="3"/>
          </p:nvPr>
        </p:nvSpPr>
        <p:spPr>
          <a:xfrm>
            <a:off x="994411" y="3232667"/>
            <a:ext cx="7955279" cy="3062526"/>
          </a:xfrm>
          <a:prstGeom prst="rect">
            <a:avLst/>
          </a:prstGeom>
        </p:spPr>
        <p:txBody>
          <a:bodyPr vert="horz" lIns="91410" tIns="45705" rIns="91410" bIns="45705"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4" y="6464151"/>
            <a:ext cx="4309110" cy="340281"/>
          </a:xfrm>
          <a:prstGeom prst="rect">
            <a:avLst/>
          </a:prstGeom>
        </p:spPr>
        <p:txBody>
          <a:bodyPr vert="horz" lIns="91410" tIns="45705" rIns="91410" bIns="45705"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32694" y="6464151"/>
            <a:ext cx="4309110" cy="340281"/>
          </a:xfrm>
          <a:prstGeom prst="rect">
            <a:avLst/>
          </a:prstGeom>
        </p:spPr>
        <p:txBody>
          <a:bodyPr vert="horz" lIns="91410" tIns="45705" rIns="91410" bIns="45705" rtlCol="0" anchor="b"/>
          <a:lstStyle>
            <a:lvl1pPr algn="r">
              <a:defRPr sz="1200"/>
            </a:lvl1pPr>
          </a:lstStyle>
          <a:p>
            <a:fld id="{CC36BE56-B301-924A-8DDC-DF8E2959A782}" type="slidenum">
              <a:rPr lang="en-US" smtClean="0"/>
              <a:pPr/>
              <a:t>‹#›</a:t>
            </a:fld>
            <a:endParaRPr lang="en-US" dirty="0"/>
          </a:p>
        </p:txBody>
      </p:sp>
    </p:spTree>
    <p:extLst>
      <p:ext uri="{BB962C8B-B14F-4D97-AF65-F5344CB8AC3E}">
        <p14:creationId xmlns:p14="http://schemas.microsoft.com/office/powerpoint/2010/main" val="25922154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35405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7.xml"/><Relationship Id="rId1" Type="http://schemas.openxmlformats.org/officeDocument/2006/relationships/tags" Target="../tags/tag2.xml"/><Relationship Id="rId4" Type="http://schemas.openxmlformats.org/officeDocument/2006/relationships/image" Target="../media/image4.emf"/></Relationships>
</file>

<file path=ppt/slideLayouts/_rels/slideLayout4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7.xml"/><Relationship Id="rId1" Type="http://schemas.openxmlformats.org/officeDocument/2006/relationships/tags" Target="../tags/tag3.xml"/><Relationship Id="rId4" Type="http://schemas.openxmlformats.org/officeDocument/2006/relationships/image" Target="../media/image4.emf"/></Relationships>
</file>

<file path=ppt/slideLayouts/_rels/slideLayout4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7.xml"/><Relationship Id="rId1" Type="http://schemas.openxmlformats.org/officeDocument/2006/relationships/tags" Target="../tags/tag4.xml"/><Relationship Id="rId4" Type="http://schemas.openxmlformats.org/officeDocument/2006/relationships/image" Target="../media/image4.emf"/></Relationships>
</file>

<file path=ppt/slideLayouts/_rels/slideLayout4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7.xml"/><Relationship Id="rId1" Type="http://schemas.openxmlformats.org/officeDocument/2006/relationships/tags" Target="../tags/tag5.xml"/><Relationship Id="rId4" Type="http://schemas.openxmlformats.org/officeDocument/2006/relationships/image" Target="../media/image4.emf"/></Relationships>
</file>

<file path=ppt/slideLayouts/_rels/slideLayout4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7.xml"/><Relationship Id="rId1" Type="http://schemas.openxmlformats.org/officeDocument/2006/relationships/tags" Target="../tags/tag6.xml"/><Relationship Id="rId4" Type="http://schemas.openxmlformats.org/officeDocument/2006/relationships/image" Target="../media/image4.emf"/></Relationships>
</file>

<file path=ppt/slideLayouts/_rels/slideLayout4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7.xml"/><Relationship Id="rId1" Type="http://schemas.openxmlformats.org/officeDocument/2006/relationships/tags" Target="../tags/tag7.xml"/><Relationship Id="rId4" Type="http://schemas.openxmlformats.org/officeDocument/2006/relationships/image" Target="../media/image4.emf"/></Relationships>
</file>

<file path=ppt/slideLayouts/_rels/slideLayout4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7.xml"/><Relationship Id="rId1" Type="http://schemas.openxmlformats.org/officeDocument/2006/relationships/tags" Target="../tags/tag8.xml"/><Relationship Id="rId4" Type="http://schemas.openxmlformats.org/officeDocument/2006/relationships/image" Target="../media/image4.emf"/></Relationships>
</file>

<file path=ppt/slideLayouts/_rels/slideLayout4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7.xml"/><Relationship Id="rId1" Type="http://schemas.openxmlformats.org/officeDocument/2006/relationships/tags" Target="../tags/tag9.xml"/><Relationship Id="rId4" Type="http://schemas.openxmlformats.org/officeDocument/2006/relationships/image" Target="../media/image4.emf"/></Relationships>
</file>

<file path=ppt/slideLayouts/_rels/slideLayout4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7.xml"/><Relationship Id="rId1" Type="http://schemas.openxmlformats.org/officeDocument/2006/relationships/tags" Target="../tags/tag10.xml"/><Relationship Id="rId4" Type="http://schemas.openxmlformats.org/officeDocument/2006/relationships/image" Target="../media/image4.emf"/></Relationships>
</file>

<file path=ppt/slideLayouts/_rels/slideLayout4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7.xml"/><Relationship Id="rId1" Type="http://schemas.openxmlformats.org/officeDocument/2006/relationships/tags" Target="../tags/tag11.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9.xml"/><Relationship Id="rId1" Type="http://schemas.openxmlformats.org/officeDocument/2006/relationships/tags" Target="../tags/tag13.xml"/><Relationship Id="rId4" Type="http://schemas.openxmlformats.org/officeDocument/2006/relationships/image" Target="../media/image4.emf"/></Relationships>
</file>

<file path=ppt/slideLayouts/_rels/slideLayout6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10.xml"/><Relationship Id="rId1" Type="http://schemas.openxmlformats.org/officeDocument/2006/relationships/tags" Target="../tags/tag15.xml"/><Relationship Id="rId4" Type="http://schemas.openxmlformats.org/officeDocument/2006/relationships/image" Target="../media/image4.emf"/></Relationships>
</file>

<file path=ppt/slideLayouts/_rels/slideLayout6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10.xml"/><Relationship Id="rId1" Type="http://schemas.openxmlformats.org/officeDocument/2006/relationships/tags" Target="../tags/tag16.xml"/><Relationship Id="rId4" Type="http://schemas.openxmlformats.org/officeDocument/2006/relationships/image" Target="../media/image4.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291918"/>
            <a:ext cx="7772400" cy="1022350"/>
          </a:xfrm>
          <a:prstGeom prst="rect">
            <a:avLst/>
          </a:prstGeom>
        </p:spPr>
        <p:txBody>
          <a:bodyPr anchor="t" anchorCtr="0"/>
          <a:lstStyle>
            <a:lvl1pPr algn="ctr">
              <a:defRPr sz="3300" b="0" cap="all" spc="300">
                <a:solidFill>
                  <a:srgbClr val="FFFFFF"/>
                </a:solidFill>
                <a:latin typeface="Gill Sans"/>
                <a:cs typeface="Gill Sans"/>
              </a:defRPr>
            </a:lvl1pPr>
          </a:lstStyle>
          <a:p>
            <a:r>
              <a:rPr lang="en-GB" dirty="0"/>
              <a:t>Click to edit Master title style</a:t>
            </a:r>
            <a:endParaRPr lang="en-US" dirty="0"/>
          </a:p>
        </p:txBody>
      </p:sp>
      <p:sp>
        <p:nvSpPr>
          <p:cNvPr id="3" name="Text Placeholder 2"/>
          <p:cNvSpPr>
            <a:spLocks noGrp="1"/>
          </p:cNvSpPr>
          <p:nvPr>
            <p:ph type="body" idx="1" hasCustomPrompt="1"/>
          </p:nvPr>
        </p:nvSpPr>
        <p:spPr>
          <a:xfrm>
            <a:off x="722313" y="1568469"/>
            <a:ext cx="7772400" cy="569090"/>
          </a:xfrm>
          <a:prstGeom prst="rect">
            <a:avLst/>
          </a:prstGeom>
        </p:spPr>
        <p:txBody>
          <a:bodyPr anchor="b"/>
          <a:lstStyle>
            <a:lvl1pPr marL="0" indent="0" algn="ctr">
              <a:buNone/>
              <a:defRPr sz="1400" b="1" cap="all" spc="300">
                <a:solidFill>
                  <a:schemeClr val="accent6"/>
                </a:solidFill>
                <a:latin typeface="Garamond"/>
                <a:cs typeface="Garamond"/>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Tree>
    <p:extLst>
      <p:ext uri="{BB962C8B-B14F-4D97-AF65-F5344CB8AC3E}">
        <p14:creationId xmlns:p14="http://schemas.microsoft.com/office/powerpoint/2010/main" val="3156720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 y="367005"/>
            <a:ext cx="9143998" cy="843082"/>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0" y="985175"/>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8" name="Picture Placeholder 7"/>
          <p:cNvSpPr>
            <a:spLocks noGrp="1"/>
          </p:cNvSpPr>
          <p:nvPr>
            <p:ph type="pic" sz="quarter" idx="10"/>
          </p:nvPr>
        </p:nvSpPr>
        <p:spPr>
          <a:xfrm>
            <a:off x="1" y="1498600"/>
            <a:ext cx="9143999" cy="3098800"/>
          </a:xfrm>
        </p:spPr>
        <p:txBody>
          <a:bodyPr/>
          <a:lstStyle/>
          <a:p>
            <a:endParaRPr lang="en-US" dirty="0"/>
          </a:p>
        </p:txBody>
      </p:sp>
    </p:spTree>
    <p:extLst>
      <p:ext uri="{BB962C8B-B14F-4D97-AF65-F5344CB8AC3E}">
        <p14:creationId xmlns:p14="http://schemas.microsoft.com/office/powerpoint/2010/main" val="36809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2502012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1"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5" name="Picture Placeholder 4"/>
          <p:cNvSpPr>
            <a:spLocks noGrp="1"/>
          </p:cNvSpPr>
          <p:nvPr>
            <p:ph type="pic" sz="quarter" idx="10"/>
          </p:nvPr>
        </p:nvSpPr>
        <p:spPr>
          <a:xfrm>
            <a:off x="5289552" y="2784909"/>
            <a:ext cx="1155700" cy="1506538"/>
          </a:xfrm>
        </p:spPr>
        <p:txBody>
          <a:bodyPr/>
          <a:lstStyle/>
          <a:p>
            <a:endParaRPr lang="en-US" dirty="0"/>
          </a:p>
        </p:txBody>
      </p:sp>
      <p:sp>
        <p:nvSpPr>
          <p:cNvPr id="6" name="Picture Placeholder 4"/>
          <p:cNvSpPr>
            <a:spLocks noGrp="1"/>
          </p:cNvSpPr>
          <p:nvPr>
            <p:ph type="pic" sz="quarter" idx="11"/>
          </p:nvPr>
        </p:nvSpPr>
        <p:spPr>
          <a:xfrm>
            <a:off x="5279738" y="1618239"/>
            <a:ext cx="1771072" cy="1088016"/>
          </a:xfrm>
        </p:spPr>
        <p:txBody>
          <a:bodyPr/>
          <a:lstStyle/>
          <a:p>
            <a:endParaRPr lang="en-US" dirty="0"/>
          </a:p>
        </p:txBody>
      </p:sp>
      <p:sp>
        <p:nvSpPr>
          <p:cNvPr id="7" name="Picture Placeholder 4"/>
          <p:cNvSpPr>
            <a:spLocks noGrp="1"/>
          </p:cNvSpPr>
          <p:nvPr>
            <p:ph type="pic" sz="quarter" idx="12"/>
          </p:nvPr>
        </p:nvSpPr>
        <p:spPr>
          <a:xfrm>
            <a:off x="3434775" y="2076594"/>
            <a:ext cx="1771072" cy="1088016"/>
          </a:xfrm>
        </p:spPr>
        <p:txBody>
          <a:bodyPr/>
          <a:lstStyle/>
          <a:p>
            <a:endParaRPr lang="en-US" dirty="0"/>
          </a:p>
        </p:txBody>
      </p:sp>
      <p:sp>
        <p:nvSpPr>
          <p:cNvPr id="8" name="Picture Placeholder 4"/>
          <p:cNvSpPr>
            <a:spLocks noGrp="1"/>
          </p:cNvSpPr>
          <p:nvPr>
            <p:ph type="pic" sz="quarter" idx="13"/>
          </p:nvPr>
        </p:nvSpPr>
        <p:spPr>
          <a:xfrm>
            <a:off x="4053034" y="3238937"/>
            <a:ext cx="1155700" cy="1506538"/>
          </a:xfrm>
        </p:spPr>
        <p:txBody>
          <a:bodyPr/>
          <a:lstStyle/>
          <a:p>
            <a:endParaRPr lang="en-US" dirty="0"/>
          </a:p>
        </p:txBody>
      </p:sp>
      <p:sp>
        <p:nvSpPr>
          <p:cNvPr id="9" name="Picture Placeholder 4"/>
          <p:cNvSpPr>
            <a:spLocks noGrp="1"/>
          </p:cNvSpPr>
          <p:nvPr>
            <p:ph type="pic" sz="quarter" idx="14"/>
          </p:nvPr>
        </p:nvSpPr>
        <p:spPr>
          <a:xfrm>
            <a:off x="6525493" y="2784548"/>
            <a:ext cx="1771072" cy="1088016"/>
          </a:xfrm>
        </p:spPr>
        <p:txBody>
          <a:bodyPr/>
          <a:lstStyle/>
          <a:p>
            <a:endParaRPr lang="en-US" dirty="0"/>
          </a:p>
        </p:txBody>
      </p:sp>
      <p:sp>
        <p:nvSpPr>
          <p:cNvPr id="10" name="Picture Placeholder 4"/>
          <p:cNvSpPr>
            <a:spLocks noGrp="1"/>
          </p:cNvSpPr>
          <p:nvPr>
            <p:ph type="pic" sz="quarter" idx="15"/>
          </p:nvPr>
        </p:nvSpPr>
        <p:spPr>
          <a:xfrm>
            <a:off x="2207493" y="3238937"/>
            <a:ext cx="1771072" cy="1088016"/>
          </a:xfrm>
        </p:spPr>
        <p:txBody>
          <a:bodyPr/>
          <a:lstStyle/>
          <a:p>
            <a:endParaRPr lang="en-US" dirty="0"/>
          </a:p>
        </p:txBody>
      </p:sp>
      <p:sp>
        <p:nvSpPr>
          <p:cNvPr id="11" name="Picture Placeholder 4"/>
          <p:cNvSpPr>
            <a:spLocks noGrp="1"/>
          </p:cNvSpPr>
          <p:nvPr>
            <p:ph type="pic" sz="quarter" idx="16"/>
          </p:nvPr>
        </p:nvSpPr>
        <p:spPr>
          <a:xfrm>
            <a:off x="2203452" y="1658072"/>
            <a:ext cx="1155700" cy="1506538"/>
          </a:xfrm>
        </p:spPr>
        <p:txBody>
          <a:bodyPr/>
          <a:lstStyle/>
          <a:p>
            <a:endParaRPr lang="en-US" dirty="0"/>
          </a:p>
        </p:txBody>
      </p:sp>
      <p:sp>
        <p:nvSpPr>
          <p:cNvPr id="13" name="Picture Placeholder 4"/>
          <p:cNvSpPr>
            <a:spLocks noGrp="1"/>
          </p:cNvSpPr>
          <p:nvPr>
            <p:ph type="pic" sz="quarter" idx="17"/>
          </p:nvPr>
        </p:nvSpPr>
        <p:spPr>
          <a:xfrm>
            <a:off x="971553" y="2485668"/>
            <a:ext cx="1155700" cy="1506538"/>
          </a:xfrm>
        </p:spPr>
        <p:txBody>
          <a:bodyPr/>
          <a:lstStyle/>
          <a:p>
            <a:endParaRPr lang="en-US" dirty="0"/>
          </a:p>
        </p:txBody>
      </p:sp>
    </p:spTree>
    <p:extLst>
      <p:ext uri="{BB962C8B-B14F-4D97-AF65-F5344CB8AC3E}">
        <p14:creationId xmlns:p14="http://schemas.microsoft.com/office/powerpoint/2010/main" val="1955818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2406650" cy="1200150"/>
          </a:xfrm>
        </p:spPr>
        <p:txBody>
          <a:bodyPr/>
          <a:lstStyle/>
          <a:p>
            <a:endParaRPr lang="en-US" dirty="0"/>
          </a:p>
        </p:txBody>
      </p:sp>
      <p:sp>
        <p:nvSpPr>
          <p:cNvPr id="7" name="Picture Placeholder 6"/>
          <p:cNvSpPr>
            <a:spLocks noGrp="1"/>
          </p:cNvSpPr>
          <p:nvPr>
            <p:ph type="pic" sz="quarter" idx="11"/>
          </p:nvPr>
        </p:nvSpPr>
        <p:spPr>
          <a:xfrm>
            <a:off x="3378200" y="1371600"/>
            <a:ext cx="2406650" cy="1200150"/>
          </a:xfrm>
        </p:spPr>
        <p:txBody>
          <a:bodyPr/>
          <a:lstStyle/>
          <a:p>
            <a:endParaRPr lang="en-US" dirty="0"/>
          </a:p>
        </p:txBody>
      </p:sp>
      <p:sp>
        <p:nvSpPr>
          <p:cNvPr id="11" name="Picture Placeholder 10"/>
          <p:cNvSpPr>
            <a:spLocks noGrp="1"/>
          </p:cNvSpPr>
          <p:nvPr>
            <p:ph type="pic" sz="quarter" idx="12"/>
          </p:nvPr>
        </p:nvSpPr>
        <p:spPr>
          <a:xfrm>
            <a:off x="5816600" y="1371600"/>
            <a:ext cx="2406650" cy="1200150"/>
          </a:xfrm>
        </p:spPr>
        <p:txBody>
          <a:bodyPr/>
          <a:lstStyle/>
          <a:p>
            <a:endParaRPr lang="en-US" dirty="0"/>
          </a:p>
        </p:txBody>
      </p:sp>
    </p:spTree>
    <p:extLst>
      <p:ext uri="{BB962C8B-B14F-4D97-AF65-F5344CB8AC3E}">
        <p14:creationId xmlns:p14="http://schemas.microsoft.com/office/powerpoint/2010/main" val="3060279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1765300" cy="1200150"/>
          </a:xfrm>
        </p:spPr>
        <p:txBody>
          <a:bodyPr/>
          <a:lstStyle/>
          <a:p>
            <a:endParaRPr lang="en-US" dirty="0"/>
          </a:p>
        </p:txBody>
      </p:sp>
      <p:sp>
        <p:nvSpPr>
          <p:cNvPr id="7" name="Picture Placeholder 6"/>
          <p:cNvSpPr>
            <a:spLocks noGrp="1"/>
          </p:cNvSpPr>
          <p:nvPr>
            <p:ph type="pic" sz="quarter" idx="11"/>
          </p:nvPr>
        </p:nvSpPr>
        <p:spPr>
          <a:xfrm>
            <a:off x="2781300" y="1371600"/>
            <a:ext cx="1765300" cy="1200150"/>
          </a:xfrm>
        </p:spPr>
        <p:txBody>
          <a:bodyPr/>
          <a:lstStyle/>
          <a:p>
            <a:endParaRPr lang="en-US" dirty="0"/>
          </a:p>
        </p:txBody>
      </p:sp>
      <p:sp>
        <p:nvSpPr>
          <p:cNvPr id="11" name="Picture Placeholder 10"/>
          <p:cNvSpPr>
            <a:spLocks noGrp="1"/>
          </p:cNvSpPr>
          <p:nvPr>
            <p:ph type="pic" sz="quarter" idx="12"/>
          </p:nvPr>
        </p:nvSpPr>
        <p:spPr>
          <a:xfrm>
            <a:off x="4616450" y="1371600"/>
            <a:ext cx="1765300" cy="1200150"/>
          </a:xfrm>
        </p:spPr>
        <p:txBody>
          <a:bodyPr/>
          <a:lstStyle/>
          <a:p>
            <a:endParaRPr lang="en-US" dirty="0"/>
          </a:p>
        </p:txBody>
      </p:sp>
      <p:sp>
        <p:nvSpPr>
          <p:cNvPr id="6" name="Picture Placeholder 10"/>
          <p:cNvSpPr>
            <a:spLocks noGrp="1"/>
          </p:cNvSpPr>
          <p:nvPr>
            <p:ph type="pic" sz="quarter" idx="13"/>
          </p:nvPr>
        </p:nvSpPr>
        <p:spPr>
          <a:xfrm>
            <a:off x="6457950" y="1371600"/>
            <a:ext cx="1765300" cy="1200150"/>
          </a:xfrm>
        </p:spPr>
        <p:txBody>
          <a:bodyPr/>
          <a:lstStyle/>
          <a:p>
            <a:endParaRPr lang="en-US" dirty="0"/>
          </a:p>
        </p:txBody>
      </p:sp>
    </p:spTree>
    <p:extLst>
      <p:ext uri="{BB962C8B-B14F-4D97-AF65-F5344CB8AC3E}">
        <p14:creationId xmlns:p14="http://schemas.microsoft.com/office/powerpoint/2010/main" val="1570667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1" y="1441450"/>
            <a:ext cx="9143999" cy="3702050"/>
          </a:xfrm>
          <a:prstGeom prst="rect">
            <a:avLst/>
          </a:prstGeom>
          <a:solidFill>
            <a:schemeClr val="tx2">
              <a:alpha val="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0"/>
          </p:nvPr>
        </p:nvSpPr>
        <p:spPr>
          <a:xfrm>
            <a:off x="939800" y="1695450"/>
            <a:ext cx="1765300" cy="1200150"/>
          </a:xfrm>
        </p:spPr>
        <p:txBody>
          <a:bodyPr/>
          <a:lstStyle/>
          <a:p>
            <a:endParaRPr lang="en-US" dirty="0"/>
          </a:p>
        </p:txBody>
      </p:sp>
      <p:sp>
        <p:nvSpPr>
          <p:cNvPr id="6" name="Picture Placeholder 6"/>
          <p:cNvSpPr>
            <a:spLocks noGrp="1"/>
          </p:cNvSpPr>
          <p:nvPr>
            <p:ph type="pic" sz="quarter" idx="11"/>
          </p:nvPr>
        </p:nvSpPr>
        <p:spPr>
          <a:xfrm>
            <a:off x="2781300" y="1695450"/>
            <a:ext cx="1765300" cy="1200150"/>
          </a:xfrm>
        </p:spPr>
        <p:txBody>
          <a:bodyPr/>
          <a:lstStyle/>
          <a:p>
            <a:endParaRPr lang="en-US" dirty="0"/>
          </a:p>
        </p:txBody>
      </p:sp>
      <p:sp>
        <p:nvSpPr>
          <p:cNvPr id="7" name="Picture Placeholder 10"/>
          <p:cNvSpPr>
            <a:spLocks noGrp="1"/>
          </p:cNvSpPr>
          <p:nvPr>
            <p:ph type="pic" sz="quarter" idx="12"/>
          </p:nvPr>
        </p:nvSpPr>
        <p:spPr>
          <a:xfrm>
            <a:off x="4616450" y="1695450"/>
            <a:ext cx="1765300" cy="1200150"/>
          </a:xfrm>
        </p:spPr>
        <p:txBody>
          <a:bodyPr/>
          <a:lstStyle/>
          <a:p>
            <a:endParaRPr lang="en-US" dirty="0"/>
          </a:p>
        </p:txBody>
      </p:sp>
      <p:sp>
        <p:nvSpPr>
          <p:cNvPr id="8" name="Picture Placeholder 10"/>
          <p:cNvSpPr>
            <a:spLocks noGrp="1"/>
          </p:cNvSpPr>
          <p:nvPr>
            <p:ph type="pic" sz="quarter" idx="13"/>
          </p:nvPr>
        </p:nvSpPr>
        <p:spPr>
          <a:xfrm>
            <a:off x="6457950" y="1695450"/>
            <a:ext cx="1765300" cy="1200150"/>
          </a:xfrm>
        </p:spPr>
        <p:txBody>
          <a:bodyPr/>
          <a:lstStyle/>
          <a:p>
            <a:endParaRPr lang="en-US" dirty="0"/>
          </a:p>
        </p:txBody>
      </p:sp>
    </p:spTree>
    <p:extLst>
      <p:ext uri="{BB962C8B-B14F-4D97-AF65-F5344CB8AC3E}">
        <p14:creationId xmlns:p14="http://schemas.microsoft.com/office/powerpoint/2010/main" val="106909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875" y="342252"/>
            <a:ext cx="7842250" cy="1104137"/>
          </a:xfrm>
        </p:spPr>
        <p:txBody>
          <a:bodyPr anchor="t">
            <a:normAutofit/>
          </a:bodyPr>
          <a:lstStyle>
            <a:lvl1pPr>
              <a:defRPr sz="1500"/>
            </a:lvl1pPr>
          </a:lstStyle>
          <a:p>
            <a:r>
              <a:rPr lang="en-GB" dirty="0"/>
              <a:t>Click to edit Master SENTENCE HEADER</a:t>
            </a:r>
            <a:endParaRPr lang="en-US" dirty="0"/>
          </a:p>
        </p:txBody>
      </p:sp>
      <p:sp>
        <p:nvSpPr>
          <p:cNvPr id="3" name="Subtitle 2"/>
          <p:cNvSpPr>
            <a:spLocks noGrp="1"/>
          </p:cNvSpPr>
          <p:nvPr>
            <p:ph type="subTitle" idx="1" hasCustomPrompt="1"/>
          </p:nvPr>
        </p:nvSpPr>
        <p:spPr>
          <a:xfrm>
            <a:off x="650875" y="1573020"/>
            <a:ext cx="7842250" cy="329758"/>
          </a:xfrm>
          <a:prstGeom prst="rect">
            <a:avLst/>
          </a:prstGeom>
        </p:spPr>
        <p:txBody>
          <a:bodyPr>
            <a:normAutofit/>
          </a:bodyPr>
          <a:lstStyle>
            <a:lvl1pPr marL="0" indent="0" algn="ctr">
              <a:buNone/>
              <a:defRPr sz="1100" cap="all" spc="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GRAPH HEADER</a:t>
            </a:r>
            <a:endParaRPr lang="en-US" dirty="0"/>
          </a:p>
        </p:txBody>
      </p:sp>
    </p:spTree>
    <p:extLst>
      <p:ext uri="{BB962C8B-B14F-4D97-AF65-F5344CB8AC3E}">
        <p14:creationId xmlns:p14="http://schemas.microsoft.com/office/powerpoint/2010/main" val="2610525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Title Slide">
    <p:bg>
      <p:bgPr>
        <a:solidFill>
          <a:srgbClr val="FFFFFF"/>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9144000" cy="5143500"/>
          </a:xfrm>
          <a:prstGeom prst="rect">
            <a:avLst/>
          </a:prstGeom>
        </p:spPr>
        <p:txBody>
          <a:bodyPr vert="horz"/>
          <a:lstStyle/>
          <a:p>
            <a:endParaRPr lang="en-US" dirty="0"/>
          </a:p>
        </p:txBody>
      </p:sp>
    </p:spTree>
    <p:extLst>
      <p:ext uri="{BB962C8B-B14F-4D97-AF65-F5344CB8AC3E}">
        <p14:creationId xmlns:p14="http://schemas.microsoft.com/office/powerpoint/2010/main" val="9227925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 y="367005"/>
            <a:ext cx="9143998" cy="843082"/>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0" y="985175"/>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8" name="Picture Placeholder 7"/>
          <p:cNvSpPr>
            <a:spLocks noGrp="1"/>
          </p:cNvSpPr>
          <p:nvPr>
            <p:ph type="pic" sz="quarter" idx="10"/>
          </p:nvPr>
        </p:nvSpPr>
        <p:spPr>
          <a:xfrm>
            <a:off x="1" y="1498600"/>
            <a:ext cx="9143999" cy="3098800"/>
          </a:xfrm>
        </p:spPr>
        <p:txBody>
          <a:bodyPr/>
          <a:lstStyle/>
          <a:p>
            <a:endParaRPr lang="en-US" dirty="0"/>
          </a:p>
        </p:txBody>
      </p:sp>
    </p:spTree>
    <p:extLst>
      <p:ext uri="{BB962C8B-B14F-4D97-AF65-F5344CB8AC3E}">
        <p14:creationId xmlns:p14="http://schemas.microsoft.com/office/powerpoint/2010/main" val="14990454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902635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051240"/>
            <a:ext cx="9144000" cy="1098369"/>
          </a:xfrm>
          <a:prstGeom prst="rect">
            <a:avLst/>
          </a:prstGeom>
        </p:spPr>
        <p:txBody>
          <a:bodyPr vert="horz"/>
          <a:lstStyle>
            <a:lvl1pPr>
              <a:defRPr sz="3300" b="0" spc="300">
                <a:solidFill>
                  <a:srgbClr val="FFFFFF"/>
                </a:solidFill>
                <a:latin typeface="Gill Sans"/>
                <a:cs typeface="Gill Sans"/>
              </a:defRPr>
            </a:lvl1pPr>
          </a:lstStyle>
          <a:p>
            <a:r>
              <a:rPr lang="en-GB" dirty="0"/>
              <a:t>OUR</a:t>
            </a:r>
            <a:br>
              <a:rPr lang="en-GB" dirty="0"/>
            </a:br>
            <a:r>
              <a:rPr lang="en-GB" dirty="0"/>
              <a:t>AGENDA</a:t>
            </a:r>
            <a:endParaRPr lang="en-US" dirty="0"/>
          </a:p>
        </p:txBody>
      </p:sp>
      <p:sp>
        <p:nvSpPr>
          <p:cNvPr id="4" name="Text Placeholder 3"/>
          <p:cNvSpPr>
            <a:spLocks noGrp="1"/>
          </p:cNvSpPr>
          <p:nvPr>
            <p:ph type="body" sz="quarter" idx="10"/>
          </p:nvPr>
        </p:nvSpPr>
        <p:spPr>
          <a:xfrm>
            <a:off x="1" y="2359642"/>
            <a:ext cx="9144000" cy="2685432"/>
          </a:xfrm>
          <a:prstGeom prst="rect">
            <a:avLst/>
          </a:prstGeom>
        </p:spPr>
        <p:txBody>
          <a:bodyPr vert="horz"/>
          <a:lstStyle>
            <a:lvl1pPr marL="0" indent="0" algn="ctr">
              <a:spcBef>
                <a:spcPts val="1000"/>
              </a:spcBef>
              <a:buFontTx/>
              <a:buNone/>
              <a:defRPr sz="1400">
                <a:solidFill>
                  <a:srgbClr val="FFFFFF"/>
                </a:solidFill>
                <a:latin typeface="Garamond"/>
                <a:cs typeface="Garamond"/>
              </a:defRPr>
            </a:lvl1pPr>
            <a:lvl2pPr marL="457200" indent="0" algn="ctr">
              <a:buFontTx/>
              <a:buNone/>
              <a:defRPr sz="1600">
                <a:latin typeface="Garamond"/>
                <a:cs typeface="Garamond"/>
              </a:defRPr>
            </a:lvl2pPr>
            <a:lvl3pPr marL="0" indent="0" algn="ctr">
              <a:spcBef>
                <a:spcPts val="1000"/>
              </a:spcBef>
              <a:buFontTx/>
              <a:buNone/>
              <a:defRPr sz="1400">
                <a:solidFill>
                  <a:srgbClr val="FFFFFF"/>
                </a:solidFill>
                <a:latin typeface="Garamond"/>
                <a:cs typeface="Garamond"/>
              </a:defRPr>
            </a:lvl3pPr>
            <a:lvl4pPr marL="0" indent="0" algn="ctr">
              <a:spcBef>
                <a:spcPts val="1000"/>
              </a:spcBef>
              <a:buFontTx/>
              <a:buNone/>
              <a:defRPr sz="1400">
                <a:solidFill>
                  <a:srgbClr val="FFFFFF"/>
                </a:solidFill>
                <a:latin typeface="Garamond"/>
                <a:cs typeface="Garamond"/>
              </a:defRPr>
            </a:lvl4pPr>
            <a:lvl5pPr marL="0" indent="0" algn="ctr">
              <a:spcBef>
                <a:spcPts val="1000"/>
              </a:spcBef>
              <a:buFontTx/>
              <a:buNone/>
              <a:defRPr sz="1400">
                <a:solidFill>
                  <a:srgbClr val="FFFFFF"/>
                </a:solidFill>
                <a:latin typeface="Garamond"/>
                <a:cs typeface="Garamond"/>
              </a:defRPr>
            </a:lvl5pPr>
          </a:lstStyle>
          <a:p>
            <a:pPr lvl="0"/>
            <a:r>
              <a:rPr lang="en-GB" dirty="0"/>
              <a:t>Click to edit Master text styles</a:t>
            </a:r>
          </a:p>
          <a:p>
            <a:pPr lvl="0"/>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3263190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1"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5" name="Picture Placeholder 4"/>
          <p:cNvSpPr>
            <a:spLocks noGrp="1"/>
          </p:cNvSpPr>
          <p:nvPr>
            <p:ph type="pic" sz="quarter" idx="10"/>
          </p:nvPr>
        </p:nvSpPr>
        <p:spPr>
          <a:xfrm>
            <a:off x="5289552" y="2784909"/>
            <a:ext cx="1155700" cy="1506538"/>
          </a:xfrm>
        </p:spPr>
        <p:txBody>
          <a:bodyPr/>
          <a:lstStyle/>
          <a:p>
            <a:endParaRPr lang="en-US" dirty="0"/>
          </a:p>
        </p:txBody>
      </p:sp>
      <p:sp>
        <p:nvSpPr>
          <p:cNvPr id="6" name="Picture Placeholder 4"/>
          <p:cNvSpPr>
            <a:spLocks noGrp="1"/>
          </p:cNvSpPr>
          <p:nvPr>
            <p:ph type="pic" sz="quarter" idx="11"/>
          </p:nvPr>
        </p:nvSpPr>
        <p:spPr>
          <a:xfrm>
            <a:off x="5279738" y="1618239"/>
            <a:ext cx="1771072" cy="1088016"/>
          </a:xfrm>
        </p:spPr>
        <p:txBody>
          <a:bodyPr/>
          <a:lstStyle/>
          <a:p>
            <a:endParaRPr lang="en-US" dirty="0"/>
          </a:p>
        </p:txBody>
      </p:sp>
      <p:sp>
        <p:nvSpPr>
          <p:cNvPr id="7" name="Picture Placeholder 4"/>
          <p:cNvSpPr>
            <a:spLocks noGrp="1"/>
          </p:cNvSpPr>
          <p:nvPr>
            <p:ph type="pic" sz="quarter" idx="12"/>
          </p:nvPr>
        </p:nvSpPr>
        <p:spPr>
          <a:xfrm>
            <a:off x="3434775" y="2076594"/>
            <a:ext cx="1771072" cy="1088016"/>
          </a:xfrm>
        </p:spPr>
        <p:txBody>
          <a:bodyPr/>
          <a:lstStyle/>
          <a:p>
            <a:endParaRPr lang="en-US" dirty="0"/>
          </a:p>
        </p:txBody>
      </p:sp>
      <p:sp>
        <p:nvSpPr>
          <p:cNvPr id="8" name="Picture Placeholder 4"/>
          <p:cNvSpPr>
            <a:spLocks noGrp="1"/>
          </p:cNvSpPr>
          <p:nvPr>
            <p:ph type="pic" sz="quarter" idx="13"/>
          </p:nvPr>
        </p:nvSpPr>
        <p:spPr>
          <a:xfrm>
            <a:off x="4053034" y="3238937"/>
            <a:ext cx="1155700" cy="1506538"/>
          </a:xfrm>
        </p:spPr>
        <p:txBody>
          <a:bodyPr/>
          <a:lstStyle/>
          <a:p>
            <a:endParaRPr lang="en-US" dirty="0"/>
          </a:p>
        </p:txBody>
      </p:sp>
      <p:sp>
        <p:nvSpPr>
          <p:cNvPr id="9" name="Picture Placeholder 4"/>
          <p:cNvSpPr>
            <a:spLocks noGrp="1"/>
          </p:cNvSpPr>
          <p:nvPr>
            <p:ph type="pic" sz="quarter" idx="14"/>
          </p:nvPr>
        </p:nvSpPr>
        <p:spPr>
          <a:xfrm>
            <a:off x="6525493" y="2784548"/>
            <a:ext cx="1771072" cy="1088016"/>
          </a:xfrm>
        </p:spPr>
        <p:txBody>
          <a:bodyPr/>
          <a:lstStyle/>
          <a:p>
            <a:endParaRPr lang="en-US" dirty="0"/>
          </a:p>
        </p:txBody>
      </p:sp>
      <p:sp>
        <p:nvSpPr>
          <p:cNvPr id="10" name="Picture Placeholder 4"/>
          <p:cNvSpPr>
            <a:spLocks noGrp="1"/>
          </p:cNvSpPr>
          <p:nvPr>
            <p:ph type="pic" sz="quarter" idx="15"/>
          </p:nvPr>
        </p:nvSpPr>
        <p:spPr>
          <a:xfrm>
            <a:off x="2207493" y="3238937"/>
            <a:ext cx="1771072" cy="1088016"/>
          </a:xfrm>
        </p:spPr>
        <p:txBody>
          <a:bodyPr/>
          <a:lstStyle/>
          <a:p>
            <a:endParaRPr lang="en-US" dirty="0"/>
          </a:p>
        </p:txBody>
      </p:sp>
      <p:sp>
        <p:nvSpPr>
          <p:cNvPr id="11" name="Picture Placeholder 4"/>
          <p:cNvSpPr>
            <a:spLocks noGrp="1"/>
          </p:cNvSpPr>
          <p:nvPr>
            <p:ph type="pic" sz="quarter" idx="16"/>
          </p:nvPr>
        </p:nvSpPr>
        <p:spPr>
          <a:xfrm>
            <a:off x="2203452" y="1658072"/>
            <a:ext cx="1155700" cy="1506538"/>
          </a:xfrm>
        </p:spPr>
        <p:txBody>
          <a:bodyPr/>
          <a:lstStyle/>
          <a:p>
            <a:endParaRPr lang="en-US" dirty="0"/>
          </a:p>
        </p:txBody>
      </p:sp>
      <p:sp>
        <p:nvSpPr>
          <p:cNvPr id="13" name="Picture Placeholder 4"/>
          <p:cNvSpPr>
            <a:spLocks noGrp="1"/>
          </p:cNvSpPr>
          <p:nvPr>
            <p:ph type="pic" sz="quarter" idx="17"/>
          </p:nvPr>
        </p:nvSpPr>
        <p:spPr>
          <a:xfrm>
            <a:off x="971553" y="2485668"/>
            <a:ext cx="1155700" cy="1506538"/>
          </a:xfrm>
        </p:spPr>
        <p:txBody>
          <a:bodyPr/>
          <a:lstStyle/>
          <a:p>
            <a:endParaRPr lang="en-US" dirty="0"/>
          </a:p>
        </p:txBody>
      </p:sp>
    </p:spTree>
    <p:extLst>
      <p:ext uri="{BB962C8B-B14F-4D97-AF65-F5344CB8AC3E}">
        <p14:creationId xmlns:p14="http://schemas.microsoft.com/office/powerpoint/2010/main" val="2661048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2406650" cy="1200150"/>
          </a:xfrm>
        </p:spPr>
        <p:txBody>
          <a:bodyPr/>
          <a:lstStyle/>
          <a:p>
            <a:endParaRPr lang="en-US" dirty="0"/>
          </a:p>
        </p:txBody>
      </p:sp>
      <p:sp>
        <p:nvSpPr>
          <p:cNvPr id="7" name="Picture Placeholder 6"/>
          <p:cNvSpPr>
            <a:spLocks noGrp="1"/>
          </p:cNvSpPr>
          <p:nvPr>
            <p:ph type="pic" sz="quarter" idx="11"/>
          </p:nvPr>
        </p:nvSpPr>
        <p:spPr>
          <a:xfrm>
            <a:off x="3378200" y="1371600"/>
            <a:ext cx="2406650" cy="1200150"/>
          </a:xfrm>
        </p:spPr>
        <p:txBody>
          <a:bodyPr/>
          <a:lstStyle/>
          <a:p>
            <a:endParaRPr lang="en-US" dirty="0"/>
          </a:p>
        </p:txBody>
      </p:sp>
      <p:sp>
        <p:nvSpPr>
          <p:cNvPr id="11" name="Picture Placeholder 10"/>
          <p:cNvSpPr>
            <a:spLocks noGrp="1"/>
          </p:cNvSpPr>
          <p:nvPr>
            <p:ph type="pic" sz="quarter" idx="12"/>
          </p:nvPr>
        </p:nvSpPr>
        <p:spPr>
          <a:xfrm>
            <a:off x="5816600" y="1371600"/>
            <a:ext cx="2406650" cy="1200150"/>
          </a:xfrm>
        </p:spPr>
        <p:txBody>
          <a:bodyPr/>
          <a:lstStyle/>
          <a:p>
            <a:endParaRPr lang="en-US" dirty="0"/>
          </a:p>
        </p:txBody>
      </p:sp>
    </p:spTree>
    <p:extLst>
      <p:ext uri="{BB962C8B-B14F-4D97-AF65-F5344CB8AC3E}">
        <p14:creationId xmlns:p14="http://schemas.microsoft.com/office/powerpoint/2010/main" val="18182273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1765300" cy="1200150"/>
          </a:xfrm>
        </p:spPr>
        <p:txBody>
          <a:bodyPr/>
          <a:lstStyle/>
          <a:p>
            <a:endParaRPr lang="en-US" dirty="0"/>
          </a:p>
        </p:txBody>
      </p:sp>
      <p:sp>
        <p:nvSpPr>
          <p:cNvPr id="7" name="Picture Placeholder 6"/>
          <p:cNvSpPr>
            <a:spLocks noGrp="1"/>
          </p:cNvSpPr>
          <p:nvPr>
            <p:ph type="pic" sz="quarter" idx="11"/>
          </p:nvPr>
        </p:nvSpPr>
        <p:spPr>
          <a:xfrm>
            <a:off x="2781300" y="1371600"/>
            <a:ext cx="1765300" cy="1200150"/>
          </a:xfrm>
        </p:spPr>
        <p:txBody>
          <a:bodyPr/>
          <a:lstStyle/>
          <a:p>
            <a:endParaRPr lang="en-US" dirty="0"/>
          </a:p>
        </p:txBody>
      </p:sp>
      <p:sp>
        <p:nvSpPr>
          <p:cNvPr id="11" name="Picture Placeholder 10"/>
          <p:cNvSpPr>
            <a:spLocks noGrp="1"/>
          </p:cNvSpPr>
          <p:nvPr>
            <p:ph type="pic" sz="quarter" idx="12"/>
          </p:nvPr>
        </p:nvSpPr>
        <p:spPr>
          <a:xfrm>
            <a:off x="4616450" y="1371600"/>
            <a:ext cx="1765300" cy="1200150"/>
          </a:xfrm>
        </p:spPr>
        <p:txBody>
          <a:bodyPr/>
          <a:lstStyle/>
          <a:p>
            <a:endParaRPr lang="en-US" dirty="0"/>
          </a:p>
        </p:txBody>
      </p:sp>
      <p:sp>
        <p:nvSpPr>
          <p:cNvPr id="6" name="Picture Placeholder 10"/>
          <p:cNvSpPr>
            <a:spLocks noGrp="1"/>
          </p:cNvSpPr>
          <p:nvPr>
            <p:ph type="pic" sz="quarter" idx="13"/>
          </p:nvPr>
        </p:nvSpPr>
        <p:spPr>
          <a:xfrm>
            <a:off x="6457950" y="1371600"/>
            <a:ext cx="1765300" cy="1200150"/>
          </a:xfrm>
        </p:spPr>
        <p:txBody>
          <a:bodyPr/>
          <a:lstStyle/>
          <a:p>
            <a:endParaRPr lang="en-US" dirty="0"/>
          </a:p>
        </p:txBody>
      </p:sp>
    </p:spTree>
    <p:extLst>
      <p:ext uri="{BB962C8B-B14F-4D97-AF65-F5344CB8AC3E}">
        <p14:creationId xmlns:p14="http://schemas.microsoft.com/office/powerpoint/2010/main" val="29280551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1" y="1441450"/>
            <a:ext cx="9143999" cy="3702050"/>
          </a:xfrm>
          <a:prstGeom prst="rect">
            <a:avLst/>
          </a:prstGeom>
          <a:solidFill>
            <a:schemeClr val="tx2">
              <a:alpha val="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0"/>
          </p:nvPr>
        </p:nvSpPr>
        <p:spPr>
          <a:xfrm>
            <a:off x="939800" y="1695450"/>
            <a:ext cx="1765300" cy="1200150"/>
          </a:xfrm>
        </p:spPr>
        <p:txBody>
          <a:bodyPr/>
          <a:lstStyle/>
          <a:p>
            <a:endParaRPr lang="en-US" dirty="0"/>
          </a:p>
        </p:txBody>
      </p:sp>
      <p:sp>
        <p:nvSpPr>
          <p:cNvPr id="6" name="Picture Placeholder 6"/>
          <p:cNvSpPr>
            <a:spLocks noGrp="1"/>
          </p:cNvSpPr>
          <p:nvPr>
            <p:ph type="pic" sz="quarter" idx="11"/>
          </p:nvPr>
        </p:nvSpPr>
        <p:spPr>
          <a:xfrm>
            <a:off x="2781300" y="1695450"/>
            <a:ext cx="1765300" cy="1200150"/>
          </a:xfrm>
        </p:spPr>
        <p:txBody>
          <a:bodyPr/>
          <a:lstStyle/>
          <a:p>
            <a:endParaRPr lang="en-US" dirty="0"/>
          </a:p>
        </p:txBody>
      </p:sp>
      <p:sp>
        <p:nvSpPr>
          <p:cNvPr id="7" name="Picture Placeholder 10"/>
          <p:cNvSpPr>
            <a:spLocks noGrp="1"/>
          </p:cNvSpPr>
          <p:nvPr>
            <p:ph type="pic" sz="quarter" idx="12"/>
          </p:nvPr>
        </p:nvSpPr>
        <p:spPr>
          <a:xfrm>
            <a:off x="4616450" y="1695450"/>
            <a:ext cx="1765300" cy="1200150"/>
          </a:xfrm>
        </p:spPr>
        <p:txBody>
          <a:bodyPr/>
          <a:lstStyle/>
          <a:p>
            <a:endParaRPr lang="en-US" dirty="0"/>
          </a:p>
        </p:txBody>
      </p:sp>
      <p:sp>
        <p:nvSpPr>
          <p:cNvPr id="8" name="Picture Placeholder 10"/>
          <p:cNvSpPr>
            <a:spLocks noGrp="1"/>
          </p:cNvSpPr>
          <p:nvPr>
            <p:ph type="pic" sz="quarter" idx="13"/>
          </p:nvPr>
        </p:nvSpPr>
        <p:spPr>
          <a:xfrm>
            <a:off x="6457950" y="1695450"/>
            <a:ext cx="1765300" cy="1200150"/>
          </a:xfrm>
        </p:spPr>
        <p:txBody>
          <a:bodyPr/>
          <a:lstStyle/>
          <a:p>
            <a:endParaRPr lang="en-US" dirty="0"/>
          </a:p>
        </p:txBody>
      </p:sp>
    </p:spTree>
    <p:extLst>
      <p:ext uri="{BB962C8B-B14F-4D97-AF65-F5344CB8AC3E}">
        <p14:creationId xmlns:p14="http://schemas.microsoft.com/office/powerpoint/2010/main" val="42620310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875" y="342252"/>
            <a:ext cx="7842250" cy="1104137"/>
          </a:xfrm>
        </p:spPr>
        <p:txBody>
          <a:bodyPr anchor="t">
            <a:normAutofit/>
          </a:bodyPr>
          <a:lstStyle>
            <a:lvl1pPr>
              <a:defRPr sz="1500"/>
            </a:lvl1pPr>
          </a:lstStyle>
          <a:p>
            <a:r>
              <a:rPr lang="en-GB" dirty="0"/>
              <a:t>Click to edit Master SENTENCE HEADER</a:t>
            </a:r>
            <a:endParaRPr lang="en-US" dirty="0"/>
          </a:p>
        </p:txBody>
      </p:sp>
      <p:sp>
        <p:nvSpPr>
          <p:cNvPr id="3" name="Subtitle 2"/>
          <p:cNvSpPr>
            <a:spLocks noGrp="1"/>
          </p:cNvSpPr>
          <p:nvPr>
            <p:ph type="subTitle" idx="1" hasCustomPrompt="1"/>
          </p:nvPr>
        </p:nvSpPr>
        <p:spPr>
          <a:xfrm>
            <a:off x="650875" y="1573020"/>
            <a:ext cx="7842250" cy="329758"/>
          </a:xfrm>
          <a:prstGeom prst="rect">
            <a:avLst/>
          </a:prstGeom>
        </p:spPr>
        <p:txBody>
          <a:bodyPr>
            <a:normAutofit/>
          </a:bodyPr>
          <a:lstStyle>
            <a:lvl1pPr marL="0" indent="0" algn="ctr">
              <a:buNone/>
              <a:defRPr sz="1100" cap="all" spc="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GRAPH HEADER</a:t>
            </a:r>
            <a:endParaRPr lang="en-US" dirty="0"/>
          </a:p>
        </p:txBody>
      </p:sp>
    </p:spTree>
    <p:extLst>
      <p:ext uri="{BB962C8B-B14F-4D97-AF65-F5344CB8AC3E}">
        <p14:creationId xmlns:p14="http://schemas.microsoft.com/office/powerpoint/2010/main" val="2278471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0_Title Slide">
    <p:bg>
      <p:bgPr>
        <a:solidFill>
          <a:srgbClr val="FFFFFF"/>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9144000" cy="5143500"/>
          </a:xfrm>
          <a:prstGeom prst="rect">
            <a:avLst/>
          </a:prstGeom>
        </p:spPr>
        <p:txBody>
          <a:bodyPr vert="horz"/>
          <a:lstStyle/>
          <a:p>
            <a:endParaRPr lang="en-US" dirty="0"/>
          </a:p>
        </p:txBody>
      </p:sp>
    </p:spTree>
    <p:extLst>
      <p:ext uri="{BB962C8B-B14F-4D97-AF65-F5344CB8AC3E}">
        <p14:creationId xmlns:p14="http://schemas.microsoft.com/office/powerpoint/2010/main" val="34648768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1385455"/>
            <a:ext cx="3407422" cy="2401454"/>
          </a:xfrm>
        </p:spPr>
        <p:txBody>
          <a:bodyPr/>
          <a:lstStyle/>
          <a:p>
            <a:r>
              <a:rPr lang="en-GB" dirty="0"/>
              <a:t>Click to edit Master title style</a:t>
            </a:r>
            <a:endParaRPr lang="en-US" dirty="0"/>
          </a:p>
        </p:txBody>
      </p:sp>
      <p:sp>
        <p:nvSpPr>
          <p:cNvPr id="8" name="Picture Placeholder 7"/>
          <p:cNvSpPr>
            <a:spLocks noGrp="1"/>
          </p:cNvSpPr>
          <p:nvPr>
            <p:ph type="pic" sz="quarter" idx="10"/>
          </p:nvPr>
        </p:nvSpPr>
        <p:spPr>
          <a:xfrm>
            <a:off x="3407422" y="0"/>
            <a:ext cx="5736577" cy="5143500"/>
          </a:xfrm>
        </p:spPr>
        <p:txBody>
          <a:bodyPr/>
          <a:lstStyle/>
          <a:p>
            <a:endParaRPr lang="en-US" dirty="0"/>
          </a:p>
        </p:txBody>
      </p:sp>
    </p:spTree>
    <p:extLst>
      <p:ext uri="{BB962C8B-B14F-4D97-AF65-F5344CB8AC3E}">
        <p14:creationId xmlns:p14="http://schemas.microsoft.com/office/powerpoint/2010/main" val="42757317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nchor="t"/>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40302937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nchor="t"/>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3519632" y="0"/>
            <a:ext cx="3255818" cy="5143500"/>
          </a:xfrm>
          <a:prstGeom prst="rect">
            <a:avLst/>
          </a:prstGeom>
          <a:solidFill>
            <a:srgbClr val="262626"/>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lnSpc>
                <a:spcPct val="120000"/>
              </a:lnSpc>
            </a:pPr>
            <a:endParaRPr lang="en-GB" sz="1500" b="1" dirty="0">
              <a:solidFill>
                <a:schemeClr val="tx1"/>
              </a:solidFill>
              <a:latin typeface="Garamond"/>
              <a:cs typeface="Garamond"/>
            </a:endParaRPr>
          </a:p>
          <a:p>
            <a:pPr algn="ctr">
              <a:lnSpc>
                <a:spcPct val="120000"/>
              </a:lnSpc>
            </a:pPr>
            <a:endParaRPr lang="en-US" sz="1500" dirty="0">
              <a:solidFill>
                <a:schemeClr val="tx1"/>
              </a:solidFill>
              <a:latin typeface="Garamond"/>
              <a:cs typeface="Garamond"/>
            </a:endParaRPr>
          </a:p>
        </p:txBody>
      </p:sp>
      <p:sp>
        <p:nvSpPr>
          <p:cNvPr id="7" name="Picture Placeholder 6"/>
          <p:cNvSpPr>
            <a:spLocks noGrp="1"/>
          </p:cNvSpPr>
          <p:nvPr>
            <p:ph type="pic" sz="quarter" idx="10"/>
          </p:nvPr>
        </p:nvSpPr>
        <p:spPr>
          <a:xfrm>
            <a:off x="3987800" y="12700"/>
            <a:ext cx="2292350" cy="1276350"/>
          </a:xfrm>
        </p:spPr>
        <p:txBody>
          <a:bodyPr/>
          <a:lstStyle/>
          <a:p>
            <a:endParaRPr lang="en-US" dirty="0"/>
          </a:p>
        </p:txBody>
      </p:sp>
      <p:sp>
        <p:nvSpPr>
          <p:cNvPr id="8" name="Picture Placeholder 6"/>
          <p:cNvSpPr>
            <a:spLocks noGrp="1"/>
          </p:cNvSpPr>
          <p:nvPr>
            <p:ph type="pic" sz="quarter" idx="11"/>
          </p:nvPr>
        </p:nvSpPr>
        <p:spPr>
          <a:xfrm>
            <a:off x="3987800" y="1297514"/>
            <a:ext cx="2292350" cy="1276350"/>
          </a:xfrm>
        </p:spPr>
        <p:txBody>
          <a:bodyPr/>
          <a:lstStyle/>
          <a:p>
            <a:endParaRPr lang="en-US" dirty="0"/>
          </a:p>
        </p:txBody>
      </p:sp>
      <p:sp>
        <p:nvSpPr>
          <p:cNvPr id="9" name="Picture Placeholder 6"/>
          <p:cNvSpPr>
            <a:spLocks noGrp="1"/>
          </p:cNvSpPr>
          <p:nvPr>
            <p:ph type="pic" sz="quarter" idx="12"/>
          </p:nvPr>
        </p:nvSpPr>
        <p:spPr>
          <a:xfrm>
            <a:off x="3987800" y="2575978"/>
            <a:ext cx="2292350" cy="1276350"/>
          </a:xfrm>
        </p:spPr>
        <p:txBody>
          <a:bodyPr/>
          <a:lstStyle/>
          <a:p>
            <a:endParaRPr lang="en-US" dirty="0"/>
          </a:p>
        </p:txBody>
      </p:sp>
      <p:sp>
        <p:nvSpPr>
          <p:cNvPr id="10" name="Picture Placeholder 6"/>
          <p:cNvSpPr>
            <a:spLocks noGrp="1"/>
          </p:cNvSpPr>
          <p:nvPr>
            <p:ph type="pic" sz="quarter" idx="13"/>
          </p:nvPr>
        </p:nvSpPr>
        <p:spPr>
          <a:xfrm>
            <a:off x="3987800" y="3858678"/>
            <a:ext cx="2292350" cy="1276350"/>
          </a:xfrm>
        </p:spPr>
        <p:txBody>
          <a:bodyPr/>
          <a:lstStyle/>
          <a:p>
            <a:endParaRPr lang="en-US" dirty="0"/>
          </a:p>
        </p:txBody>
      </p:sp>
    </p:spTree>
    <p:extLst>
      <p:ext uri="{BB962C8B-B14F-4D97-AF65-F5344CB8AC3E}">
        <p14:creationId xmlns:p14="http://schemas.microsoft.com/office/powerpoint/2010/main" val="9759125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nchor="t"/>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3519632" y="0"/>
            <a:ext cx="3255818" cy="5143500"/>
          </a:xfrm>
          <a:prstGeom prst="rect">
            <a:avLst/>
          </a:prstGeom>
          <a:solidFill>
            <a:srgbClr val="262626"/>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lnSpc>
                <a:spcPct val="120000"/>
              </a:lnSpc>
            </a:pPr>
            <a:endParaRPr lang="en-GB" sz="1500" b="1" dirty="0">
              <a:solidFill>
                <a:schemeClr val="tx1"/>
              </a:solidFill>
              <a:latin typeface="Garamond"/>
              <a:cs typeface="Garamond"/>
            </a:endParaRPr>
          </a:p>
          <a:p>
            <a:pPr algn="ctr">
              <a:lnSpc>
                <a:spcPct val="120000"/>
              </a:lnSpc>
            </a:pPr>
            <a:endParaRPr lang="en-US" sz="1500" dirty="0">
              <a:solidFill>
                <a:schemeClr val="tx1"/>
              </a:solidFill>
              <a:latin typeface="Garamond"/>
              <a:cs typeface="Garamond"/>
            </a:endParaRPr>
          </a:p>
        </p:txBody>
      </p:sp>
      <p:sp>
        <p:nvSpPr>
          <p:cNvPr id="7" name="Picture Placeholder 6"/>
          <p:cNvSpPr>
            <a:spLocks noGrp="1"/>
          </p:cNvSpPr>
          <p:nvPr>
            <p:ph type="pic" sz="quarter" idx="10"/>
          </p:nvPr>
        </p:nvSpPr>
        <p:spPr>
          <a:xfrm>
            <a:off x="3987800" y="14806"/>
            <a:ext cx="2292350" cy="1697572"/>
          </a:xfrm>
        </p:spPr>
        <p:txBody>
          <a:bodyPr/>
          <a:lstStyle/>
          <a:p>
            <a:endParaRPr lang="en-US" dirty="0"/>
          </a:p>
        </p:txBody>
      </p:sp>
      <p:sp>
        <p:nvSpPr>
          <p:cNvPr id="8" name="Picture Placeholder 6"/>
          <p:cNvSpPr>
            <a:spLocks noGrp="1"/>
          </p:cNvSpPr>
          <p:nvPr>
            <p:ph type="pic" sz="quarter" idx="11"/>
          </p:nvPr>
        </p:nvSpPr>
        <p:spPr>
          <a:xfrm>
            <a:off x="3987800" y="1714484"/>
            <a:ext cx="2292350" cy="1697572"/>
          </a:xfrm>
        </p:spPr>
        <p:txBody>
          <a:bodyPr/>
          <a:lstStyle/>
          <a:p>
            <a:endParaRPr lang="en-US" dirty="0"/>
          </a:p>
        </p:txBody>
      </p:sp>
      <p:sp>
        <p:nvSpPr>
          <p:cNvPr id="9" name="Picture Placeholder 6"/>
          <p:cNvSpPr>
            <a:spLocks noGrp="1"/>
          </p:cNvSpPr>
          <p:nvPr>
            <p:ph type="pic" sz="quarter" idx="12"/>
          </p:nvPr>
        </p:nvSpPr>
        <p:spPr>
          <a:xfrm>
            <a:off x="3987800" y="3420520"/>
            <a:ext cx="2292350" cy="1722980"/>
          </a:xfrm>
        </p:spPr>
        <p:txBody>
          <a:bodyPr/>
          <a:lstStyle/>
          <a:p>
            <a:endParaRPr lang="en-US" dirty="0"/>
          </a:p>
        </p:txBody>
      </p:sp>
    </p:spTree>
    <p:extLst>
      <p:ext uri="{BB962C8B-B14F-4D97-AF65-F5344CB8AC3E}">
        <p14:creationId xmlns:p14="http://schemas.microsoft.com/office/powerpoint/2010/main" val="252740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10ACAB1-D3BE-4E56-9A2E-BBCF6C4586F5}"/>
              </a:ext>
            </a:extLst>
          </p:cNvPr>
          <p:cNvSpPr/>
          <p:nvPr userDrawn="1"/>
        </p:nvSpPr>
        <p:spPr>
          <a:xfrm>
            <a:off x="5888182" y="0"/>
            <a:ext cx="3255818" cy="5143500"/>
          </a:xfrm>
          <a:prstGeom prst="rect">
            <a:avLst/>
          </a:prstGeom>
          <a:solidFill>
            <a:srgbClr val="FEC009"/>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lnSpc>
                <a:spcPct val="120000"/>
              </a:lnSpc>
            </a:pPr>
            <a:endParaRPr lang="en-GB" sz="1500" b="1" dirty="0">
              <a:solidFill>
                <a:schemeClr val="tx1"/>
              </a:solidFill>
              <a:latin typeface="Garamond"/>
              <a:cs typeface="Garamond"/>
            </a:endParaRPr>
          </a:p>
          <a:p>
            <a:pPr algn="ctr">
              <a:lnSpc>
                <a:spcPct val="120000"/>
              </a:lnSpc>
            </a:pPr>
            <a:endParaRPr lang="en-US" sz="1500" dirty="0">
              <a:solidFill>
                <a:schemeClr val="tx1"/>
              </a:solidFill>
              <a:latin typeface="Garamond"/>
              <a:cs typeface="Garamond"/>
            </a:endParaRPr>
          </a:p>
        </p:txBody>
      </p:sp>
      <p:pic>
        <p:nvPicPr>
          <p:cNvPr id="4" name="Picture 3" descr="differentology_Logo_2019_White_rgb.png">
            <a:extLst>
              <a:ext uri="{FF2B5EF4-FFF2-40B4-BE49-F238E27FC236}">
                <a16:creationId xmlns:a16="http://schemas.microsoft.com/office/drawing/2014/main" id="{0F1E0F21-A6F9-4E00-9E28-EF8B7F7127A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55194" y="4765987"/>
            <a:ext cx="1177953" cy="189134"/>
          </a:xfrm>
          <a:prstGeom prst="rect">
            <a:avLst/>
          </a:prstGeom>
        </p:spPr>
      </p:pic>
      <p:sp>
        <p:nvSpPr>
          <p:cNvPr id="5" name="Rectangle 4">
            <a:extLst>
              <a:ext uri="{FF2B5EF4-FFF2-40B4-BE49-F238E27FC236}">
                <a16:creationId xmlns:a16="http://schemas.microsoft.com/office/drawing/2014/main" id="{A51B28AA-BDEB-4E54-9EF2-83A6B19BE437}"/>
              </a:ext>
            </a:extLst>
          </p:cNvPr>
          <p:cNvSpPr/>
          <p:nvPr userDrawn="1"/>
        </p:nvSpPr>
        <p:spPr>
          <a:xfrm rot="16200000">
            <a:off x="-801910" y="1381546"/>
            <a:ext cx="1701564" cy="97742"/>
          </a:xfrm>
          <a:prstGeom prst="rect">
            <a:avLst/>
          </a:prstGeom>
          <a:solidFill>
            <a:srgbClr val="FEC009"/>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spTree>
    <p:extLst>
      <p:ext uri="{BB962C8B-B14F-4D97-AF65-F5344CB8AC3E}">
        <p14:creationId xmlns:p14="http://schemas.microsoft.com/office/powerpoint/2010/main" val="5295222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5" name="Picture Placeholder 7"/>
          <p:cNvSpPr>
            <a:spLocks noGrp="1"/>
          </p:cNvSpPr>
          <p:nvPr>
            <p:ph type="pic" sz="quarter" idx="10"/>
          </p:nvPr>
        </p:nvSpPr>
        <p:spPr>
          <a:xfrm>
            <a:off x="3407422" y="0"/>
            <a:ext cx="5736577" cy="5143500"/>
          </a:xfrm>
        </p:spPr>
        <p:txBody>
          <a:bodyPr/>
          <a:lstStyle/>
          <a:p>
            <a:endParaRPr lang="en-US" dirty="0"/>
          </a:p>
        </p:txBody>
      </p:sp>
    </p:spTree>
    <p:extLst>
      <p:ext uri="{BB962C8B-B14F-4D97-AF65-F5344CB8AC3E}">
        <p14:creationId xmlns:p14="http://schemas.microsoft.com/office/powerpoint/2010/main" val="34656148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3467100" y="0"/>
            <a:ext cx="5676900" cy="5143500"/>
          </a:xfrm>
          <a:prstGeom prst="rect">
            <a:avLst/>
          </a:prstGeom>
          <a:solidFill>
            <a:schemeClr val="tx2">
              <a:alpha val="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Picture Placeholder 8"/>
          <p:cNvSpPr>
            <a:spLocks noGrp="1"/>
          </p:cNvSpPr>
          <p:nvPr>
            <p:ph type="pic" sz="quarter" idx="10"/>
          </p:nvPr>
        </p:nvSpPr>
        <p:spPr>
          <a:xfrm>
            <a:off x="4060012" y="534988"/>
            <a:ext cx="1371600" cy="1784350"/>
          </a:xfrm>
        </p:spPr>
        <p:txBody>
          <a:bodyPr/>
          <a:lstStyle/>
          <a:p>
            <a:endParaRPr lang="en-US" dirty="0"/>
          </a:p>
        </p:txBody>
      </p:sp>
      <p:sp>
        <p:nvSpPr>
          <p:cNvPr id="11" name="Picture Placeholder 10"/>
          <p:cNvSpPr>
            <a:spLocks noGrp="1"/>
          </p:cNvSpPr>
          <p:nvPr>
            <p:ph type="pic" sz="quarter" idx="11"/>
          </p:nvPr>
        </p:nvSpPr>
        <p:spPr>
          <a:xfrm>
            <a:off x="4060012" y="2659063"/>
            <a:ext cx="1371600" cy="1808162"/>
          </a:xfrm>
        </p:spPr>
        <p:txBody>
          <a:bodyPr/>
          <a:lstStyle/>
          <a:p>
            <a:endParaRPr lang="en-US" dirty="0"/>
          </a:p>
        </p:txBody>
      </p:sp>
    </p:spTree>
    <p:extLst>
      <p:ext uri="{BB962C8B-B14F-4D97-AF65-F5344CB8AC3E}">
        <p14:creationId xmlns:p14="http://schemas.microsoft.com/office/powerpoint/2010/main" val="31263224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 y="367005"/>
            <a:ext cx="9143998" cy="843082"/>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0" y="985175"/>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8" name="Picture Placeholder 7"/>
          <p:cNvSpPr>
            <a:spLocks noGrp="1"/>
          </p:cNvSpPr>
          <p:nvPr>
            <p:ph type="pic" sz="quarter" idx="10"/>
          </p:nvPr>
        </p:nvSpPr>
        <p:spPr>
          <a:xfrm>
            <a:off x="1" y="1498600"/>
            <a:ext cx="9143999" cy="3098800"/>
          </a:xfrm>
        </p:spPr>
        <p:txBody>
          <a:bodyPr/>
          <a:lstStyle/>
          <a:p>
            <a:endParaRPr lang="en-US" dirty="0"/>
          </a:p>
        </p:txBody>
      </p:sp>
    </p:spTree>
    <p:extLst>
      <p:ext uri="{BB962C8B-B14F-4D97-AF65-F5344CB8AC3E}">
        <p14:creationId xmlns:p14="http://schemas.microsoft.com/office/powerpoint/2010/main" val="10209386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12626914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1"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5" name="Picture Placeholder 4"/>
          <p:cNvSpPr>
            <a:spLocks noGrp="1"/>
          </p:cNvSpPr>
          <p:nvPr>
            <p:ph type="pic" sz="quarter" idx="10"/>
          </p:nvPr>
        </p:nvSpPr>
        <p:spPr>
          <a:xfrm>
            <a:off x="5289552" y="2784909"/>
            <a:ext cx="1155700" cy="1506538"/>
          </a:xfrm>
        </p:spPr>
        <p:txBody>
          <a:bodyPr/>
          <a:lstStyle/>
          <a:p>
            <a:endParaRPr lang="en-US" dirty="0"/>
          </a:p>
        </p:txBody>
      </p:sp>
      <p:sp>
        <p:nvSpPr>
          <p:cNvPr id="6" name="Picture Placeholder 4"/>
          <p:cNvSpPr>
            <a:spLocks noGrp="1"/>
          </p:cNvSpPr>
          <p:nvPr>
            <p:ph type="pic" sz="quarter" idx="11"/>
          </p:nvPr>
        </p:nvSpPr>
        <p:spPr>
          <a:xfrm>
            <a:off x="5279738" y="1618239"/>
            <a:ext cx="1771072" cy="1088016"/>
          </a:xfrm>
        </p:spPr>
        <p:txBody>
          <a:bodyPr/>
          <a:lstStyle/>
          <a:p>
            <a:endParaRPr lang="en-US" dirty="0"/>
          </a:p>
        </p:txBody>
      </p:sp>
      <p:sp>
        <p:nvSpPr>
          <p:cNvPr id="7" name="Picture Placeholder 4"/>
          <p:cNvSpPr>
            <a:spLocks noGrp="1"/>
          </p:cNvSpPr>
          <p:nvPr>
            <p:ph type="pic" sz="quarter" idx="12"/>
          </p:nvPr>
        </p:nvSpPr>
        <p:spPr>
          <a:xfrm>
            <a:off x="3434775" y="2076594"/>
            <a:ext cx="1771072" cy="1088016"/>
          </a:xfrm>
        </p:spPr>
        <p:txBody>
          <a:bodyPr/>
          <a:lstStyle/>
          <a:p>
            <a:endParaRPr lang="en-US" dirty="0"/>
          </a:p>
        </p:txBody>
      </p:sp>
      <p:sp>
        <p:nvSpPr>
          <p:cNvPr id="8" name="Picture Placeholder 4"/>
          <p:cNvSpPr>
            <a:spLocks noGrp="1"/>
          </p:cNvSpPr>
          <p:nvPr>
            <p:ph type="pic" sz="quarter" idx="13"/>
          </p:nvPr>
        </p:nvSpPr>
        <p:spPr>
          <a:xfrm>
            <a:off x="4053034" y="3238937"/>
            <a:ext cx="1155700" cy="1506538"/>
          </a:xfrm>
        </p:spPr>
        <p:txBody>
          <a:bodyPr/>
          <a:lstStyle/>
          <a:p>
            <a:endParaRPr lang="en-US" dirty="0"/>
          </a:p>
        </p:txBody>
      </p:sp>
      <p:sp>
        <p:nvSpPr>
          <p:cNvPr id="9" name="Picture Placeholder 4"/>
          <p:cNvSpPr>
            <a:spLocks noGrp="1"/>
          </p:cNvSpPr>
          <p:nvPr>
            <p:ph type="pic" sz="quarter" idx="14"/>
          </p:nvPr>
        </p:nvSpPr>
        <p:spPr>
          <a:xfrm>
            <a:off x="6525493" y="2784548"/>
            <a:ext cx="1771072" cy="1088016"/>
          </a:xfrm>
        </p:spPr>
        <p:txBody>
          <a:bodyPr/>
          <a:lstStyle/>
          <a:p>
            <a:endParaRPr lang="en-US" dirty="0"/>
          </a:p>
        </p:txBody>
      </p:sp>
      <p:sp>
        <p:nvSpPr>
          <p:cNvPr id="10" name="Picture Placeholder 4"/>
          <p:cNvSpPr>
            <a:spLocks noGrp="1"/>
          </p:cNvSpPr>
          <p:nvPr>
            <p:ph type="pic" sz="quarter" idx="15"/>
          </p:nvPr>
        </p:nvSpPr>
        <p:spPr>
          <a:xfrm>
            <a:off x="2207493" y="3238937"/>
            <a:ext cx="1771072" cy="1088016"/>
          </a:xfrm>
        </p:spPr>
        <p:txBody>
          <a:bodyPr/>
          <a:lstStyle/>
          <a:p>
            <a:endParaRPr lang="en-US" dirty="0"/>
          </a:p>
        </p:txBody>
      </p:sp>
      <p:sp>
        <p:nvSpPr>
          <p:cNvPr id="11" name="Picture Placeholder 4"/>
          <p:cNvSpPr>
            <a:spLocks noGrp="1"/>
          </p:cNvSpPr>
          <p:nvPr>
            <p:ph type="pic" sz="quarter" idx="16"/>
          </p:nvPr>
        </p:nvSpPr>
        <p:spPr>
          <a:xfrm>
            <a:off x="2203452" y="1658072"/>
            <a:ext cx="1155700" cy="1506538"/>
          </a:xfrm>
        </p:spPr>
        <p:txBody>
          <a:bodyPr/>
          <a:lstStyle/>
          <a:p>
            <a:endParaRPr lang="en-US" dirty="0"/>
          </a:p>
        </p:txBody>
      </p:sp>
      <p:sp>
        <p:nvSpPr>
          <p:cNvPr id="13" name="Picture Placeholder 4"/>
          <p:cNvSpPr>
            <a:spLocks noGrp="1"/>
          </p:cNvSpPr>
          <p:nvPr>
            <p:ph type="pic" sz="quarter" idx="17"/>
          </p:nvPr>
        </p:nvSpPr>
        <p:spPr>
          <a:xfrm>
            <a:off x="971553" y="2485668"/>
            <a:ext cx="1155700" cy="1506538"/>
          </a:xfrm>
        </p:spPr>
        <p:txBody>
          <a:bodyPr/>
          <a:lstStyle/>
          <a:p>
            <a:endParaRPr lang="en-US" dirty="0"/>
          </a:p>
        </p:txBody>
      </p:sp>
    </p:spTree>
    <p:extLst>
      <p:ext uri="{BB962C8B-B14F-4D97-AF65-F5344CB8AC3E}">
        <p14:creationId xmlns:p14="http://schemas.microsoft.com/office/powerpoint/2010/main" val="11913503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2406650" cy="1200150"/>
          </a:xfrm>
        </p:spPr>
        <p:txBody>
          <a:bodyPr/>
          <a:lstStyle/>
          <a:p>
            <a:endParaRPr lang="en-US" dirty="0"/>
          </a:p>
        </p:txBody>
      </p:sp>
      <p:sp>
        <p:nvSpPr>
          <p:cNvPr id="7" name="Picture Placeholder 6"/>
          <p:cNvSpPr>
            <a:spLocks noGrp="1"/>
          </p:cNvSpPr>
          <p:nvPr>
            <p:ph type="pic" sz="quarter" idx="11"/>
          </p:nvPr>
        </p:nvSpPr>
        <p:spPr>
          <a:xfrm>
            <a:off x="3378200" y="1371600"/>
            <a:ext cx="2406650" cy="1200150"/>
          </a:xfrm>
        </p:spPr>
        <p:txBody>
          <a:bodyPr/>
          <a:lstStyle/>
          <a:p>
            <a:endParaRPr lang="en-US" dirty="0"/>
          </a:p>
        </p:txBody>
      </p:sp>
      <p:sp>
        <p:nvSpPr>
          <p:cNvPr id="11" name="Picture Placeholder 10"/>
          <p:cNvSpPr>
            <a:spLocks noGrp="1"/>
          </p:cNvSpPr>
          <p:nvPr>
            <p:ph type="pic" sz="quarter" idx="12"/>
          </p:nvPr>
        </p:nvSpPr>
        <p:spPr>
          <a:xfrm>
            <a:off x="5816600" y="1371600"/>
            <a:ext cx="2406650" cy="1200150"/>
          </a:xfrm>
        </p:spPr>
        <p:txBody>
          <a:bodyPr/>
          <a:lstStyle/>
          <a:p>
            <a:endParaRPr lang="en-US" dirty="0"/>
          </a:p>
        </p:txBody>
      </p:sp>
    </p:spTree>
    <p:extLst>
      <p:ext uri="{BB962C8B-B14F-4D97-AF65-F5344CB8AC3E}">
        <p14:creationId xmlns:p14="http://schemas.microsoft.com/office/powerpoint/2010/main" val="41641059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1765300" cy="1200150"/>
          </a:xfrm>
        </p:spPr>
        <p:txBody>
          <a:bodyPr/>
          <a:lstStyle/>
          <a:p>
            <a:endParaRPr lang="en-US" dirty="0"/>
          </a:p>
        </p:txBody>
      </p:sp>
      <p:sp>
        <p:nvSpPr>
          <p:cNvPr id="7" name="Picture Placeholder 6"/>
          <p:cNvSpPr>
            <a:spLocks noGrp="1"/>
          </p:cNvSpPr>
          <p:nvPr>
            <p:ph type="pic" sz="quarter" idx="11"/>
          </p:nvPr>
        </p:nvSpPr>
        <p:spPr>
          <a:xfrm>
            <a:off x="2781300" y="1371600"/>
            <a:ext cx="1765300" cy="1200150"/>
          </a:xfrm>
        </p:spPr>
        <p:txBody>
          <a:bodyPr/>
          <a:lstStyle/>
          <a:p>
            <a:endParaRPr lang="en-US" dirty="0"/>
          </a:p>
        </p:txBody>
      </p:sp>
      <p:sp>
        <p:nvSpPr>
          <p:cNvPr id="11" name="Picture Placeholder 10"/>
          <p:cNvSpPr>
            <a:spLocks noGrp="1"/>
          </p:cNvSpPr>
          <p:nvPr>
            <p:ph type="pic" sz="quarter" idx="12"/>
          </p:nvPr>
        </p:nvSpPr>
        <p:spPr>
          <a:xfrm>
            <a:off x="4616450" y="1371600"/>
            <a:ext cx="1765300" cy="1200150"/>
          </a:xfrm>
        </p:spPr>
        <p:txBody>
          <a:bodyPr/>
          <a:lstStyle/>
          <a:p>
            <a:endParaRPr lang="en-US" dirty="0"/>
          </a:p>
        </p:txBody>
      </p:sp>
      <p:sp>
        <p:nvSpPr>
          <p:cNvPr id="6" name="Picture Placeholder 10"/>
          <p:cNvSpPr>
            <a:spLocks noGrp="1"/>
          </p:cNvSpPr>
          <p:nvPr>
            <p:ph type="pic" sz="quarter" idx="13"/>
          </p:nvPr>
        </p:nvSpPr>
        <p:spPr>
          <a:xfrm>
            <a:off x="6457950" y="1371600"/>
            <a:ext cx="1765300" cy="1200150"/>
          </a:xfrm>
        </p:spPr>
        <p:txBody>
          <a:bodyPr/>
          <a:lstStyle/>
          <a:p>
            <a:endParaRPr lang="en-US" dirty="0"/>
          </a:p>
        </p:txBody>
      </p:sp>
    </p:spTree>
    <p:extLst>
      <p:ext uri="{BB962C8B-B14F-4D97-AF65-F5344CB8AC3E}">
        <p14:creationId xmlns:p14="http://schemas.microsoft.com/office/powerpoint/2010/main" val="16769420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1" y="1441450"/>
            <a:ext cx="9143999" cy="3702050"/>
          </a:xfrm>
          <a:prstGeom prst="rect">
            <a:avLst/>
          </a:prstGeom>
          <a:solidFill>
            <a:schemeClr val="tx2">
              <a:alpha val="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Picture Placeholder 4"/>
          <p:cNvSpPr>
            <a:spLocks noGrp="1"/>
          </p:cNvSpPr>
          <p:nvPr>
            <p:ph type="pic" sz="quarter" idx="10"/>
          </p:nvPr>
        </p:nvSpPr>
        <p:spPr>
          <a:xfrm>
            <a:off x="939800" y="1695450"/>
            <a:ext cx="1765300" cy="1200150"/>
          </a:xfrm>
        </p:spPr>
        <p:txBody>
          <a:bodyPr/>
          <a:lstStyle/>
          <a:p>
            <a:endParaRPr lang="en-US" dirty="0"/>
          </a:p>
        </p:txBody>
      </p:sp>
      <p:sp>
        <p:nvSpPr>
          <p:cNvPr id="6" name="Picture Placeholder 6"/>
          <p:cNvSpPr>
            <a:spLocks noGrp="1"/>
          </p:cNvSpPr>
          <p:nvPr>
            <p:ph type="pic" sz="quarter" idx="11"/>
          </p:nvPr>
        </p:nvSpPr>
        <p:spPr>
          <a:xfrm>
            <a:off x="2781300" y="1695450"/>
            <a:ext cx="1765300" cy="1200150"/>
          </a:xfrm>
        </p:spPr>
        <p:txBody>
          <a:bodyPr/>
          <a:lstStyle/>
          <a:p>
            <a:endParaRPr lang="en-US" dirty="0"/>
          </a:p>
        </p:txBody>
      </p:sp>
      <p:sp>
        <p:nvSpPr>
          <p:cNvPr id="7" name="Picture Placeholder 10"/>
          <p:cNvSpPr>
            <a:spLocks noGrp="1"/>
          </p:cNvSpPr>
          <p:nvPr>
            <p:ph type="pic" sz="quarter" idx="12"/>
          </p:nvPr>
        </p:nvSpPr>
        <p:spPr>
          <a:xfrm>
            <a:off x="4616450" y="1695450"/>
            <a:ext cx="1765300" cy="1200150"/>
          </a:xfrm>
        </p:spPr>
        <p:txBody>
          <a:bodyPr/>
          <a:lstStyle/>
          <a:p>
            <a:endParaRPr lang="en-US" dirty="0"/>
          </a:p>
        </p:txBody>
      </p:sp>
      <p:sp>
        <p:nvSpPr>
          <p:cNvPr id="8" name="Picture Placeholder 10"/>
          <p:cNvSpPr>
            <a:spLocks noGrp="1"/>
          </p:cNvSpPr>
          <p:nvPr>
            <p:ph type="pic" sz="quarter" idx="13"/>
          </p:nvPr>
        </p:nvSpPr>
        <p:spPr>
          <a:xfrm>
            <a:off x="6457950" y="1695450"/>
            <a:ext cx="1765300" cy="1200150"/>
          </a:xfrm>
        </p:spPr>
        <p:txBody>
          <a:bodyPr/>
          <a:lstStyle/>
          <a:p>
            <a:endParaRPr lang="en-US" dirty="0"/>
          </a:p>
        </p:txBody>
      </p:sp>
    </p:spTree>
    <p:extLst>
      <p:ext uri="{BB962C8B-B14F-4D97-AF65-F5344CB8AC3E}">
        <p14:creationId xmlns:p14="http://schemas.microsoft.com/office/powerpoint/2010/main" val="10784331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875" y="342252"/>
            <a:ext cx="7842250" cy="1104137"/>
          </a:xfrm>
        </p:spPr>
        <p:txBody>
          <a:bodyPr anchor="t">
            <a:normAutofit/>
          </a:bodyPr>
          <a:lstStyle>
            <a:lvl1pPr>
              <a:defRPr sz="1500"/>
            </a:lvl1pPr>
          </a:lstStyle>
          <a:p>
            <a:r>
              <a:rPr lang="en-GB" dirty="0"/>
              <a:t>Click to edit Master SENTENCE HEADER</a:t>
            </a:r>
            <a:endParaRPr lang="en-US" dirty="0"/>
          </a:p>
        </p:txBody>
      </p:sp>
      <p:sp>
        <p:nvSpPr>
          <p:cNvPr id="3" name="Subtitle 2"/>
          <p:cNvSpPr>
            <a:spLocks noGrp="1"/>
          </p:cNvSpPr>
          <p:nvPr>
            <p:ph type="subTitle" idx="1" hasCustomPrompt="1"/>
          </p:nvPr>
        </p:nvSpPr>
        <p:spPr>
          <a:xfrm>
            <a:off x="650875" y="1573020"/>
            <a:ext cx="7842250" cy="329758"/>
          </a:xfrm>
          <a:prstGeom prst="rect">
            <a:avLst/>
          </a:prstGeom>
        </p:spPr>
        <p:txBody>
          <a:bodyPr>
            <a:normAutofit/>
          </a:bodyPr>
          <a:lstStyle>
            <a:lvl1pPr marL="0" indent="0" algn="ctr">
              <a:buNone/>
              <a:defRPr sz="1100" cap="all" spc="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GRAPH HEADER</a:t>
            </a:r>
            <a:endParaRPr lang="en-US" dirty="0"/>
          </a:p>
        </p:txBody>
      </p:sp>
    </p:spTree>
    <p:extLst>
      <p:ext uri="{BB962C8B-B14F-4D97-AF65-F5344CB8AC3E}">
        <p14:creationId xmlns:p14="http://schemas.microsoft.com/office/powerpoint/2010/main" val="19233111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8_Title Slide">
    <p:bg>
      <p:bgPr>
        <a:solidFill>
          <a:srgbClr val="FFFFFF"/>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9144000" cy="5143500"/>
          </a:xfrm>
          <a:prstGeom prst="rect">
            <a:avLst/>
          </a:prstGeom>
        </p:spPr>
        <p:txBody>
          <a:bodyPr vert="horz"/>
          <a:lstStyle/>
          <a:p>
            <a:endParaRPr lang="en-US" dirty="0"/>
          </a:p>
        </p:txBody>
      </p:sp>
    </p:spTree>
    <p:extLst>
      <p:ext uri="{BB962C8B-B14F-4D97-AF65-F5344CB8AC3E}">
        <p14:creationId xmlns:p14="http://schemas.microsoft.com/office/powerpoint/2010/main" val="339294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nchor="t"/>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35168173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6" name="Rectangle 5"/>
          <p:cNvSpPr/>
          <p:nvPr userDrawn="1"/>
        </p:nvSpPr>
        <p:spPr bwMode="gray">
          <a:xfrm>
            <a:off x="1" y="2"/>
            <a:ext cx="9144000" cy="3102300"/>
          </a:xfrm>
          <a:prstGeom prst="rect">
            <a:avLst/>
          </a:prstGeom>
          <a:solidFill>
            <a:schemeClr val="tx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4"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52507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Section Dark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529101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Section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tx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02346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Section Dark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accent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157157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071546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410316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Section Bright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accent3"/>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4243965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Section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accent4"/>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3925883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Section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821463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Section Dark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9144000" cy="3102300"/>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292" dirty="0">
              <a:solidFill>
                <a:schemeClr val="bg1"/>
              </a:solidFill>
            </a:endParaRPr>
          </a:p>
        </p:txBody>
      </p:sp>
      <p:sp>
        <p:nvSpPr>
          <p:cNvPr id="9"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10"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00147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nchor="t"/>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3519632" y="0"/>
            <a:ext cx="3255818" cy="5143500"/>
          </a:xfrm>
          <a:prstGeom prst="rect">
            <a:avLst/>
          </a:prstGeom>
          <a:solidFill>
            <a:srgbClr val="262626"/>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lnSpc>
                <a:spcPct val="120000"/>
              </a:lnSpc>
            </a:pPr>
            <a:endParaRPr lang="en-GB" sz="1500" b="1" dirty="0">
              <a:solidFill>
                <a:schemeClr val="tx1"/>
              </a:solidFill>
              <a:latin typeface="Garamond"/>
              <a:cs typeface="Garamond"/>
            </a:endParaRPr>
          </a:p>
          <a:p>
            <a:pPr algn="ctr">
              <a:lnSpc>
                <a:spcPct val="120000"/>
              </a:lnSpc>
            </a:pPr>
            <a:endParaRPr lang="en-US" sz="1500" dirty="0">
              <a:solidFill>
                <a:schemeClr val="tx1"/>
              </a:solidFill>
              <a:latin typeface="Garamond"/>
              <a:cs typeface="Garamond"/>
            </a:endParaRPr>
          </a:p>
        </p:txBody>
      </p:sp>
      <p:sp>
        <p:nvSpPr>
          <p:cNvPr id="7" name="Picture Placeholder 6"/>
          <p:cNvSpPr>
            <a:spLocks noGrp="1"/>
          </p:cNvSpPr>
          <p:nvPr>
            <p:ph type="pic" sz="quarter" idx="10"/>
          </p:nvPr>
        </p:nvSpPr>
        <p:spPr>
          <a:xfrm>
            <a:off x="3987800" y="12700"/>
            <a:ext cx="2292350" cy="1276350"/>
          </a:xfrm>
        </p:spPr>
        <p:txBody>
          <a:bodyPr/>
          <a:lstStyle/>
          <a:p>
            <a:endParaRPr lang="en-US" dirty="0"/>
          </a:p>
        </p:txBody>
      </p:sp>
      <p:sp>
        <p:nvSpPr>
          <p:cNvPr id="8" name="Picture Placeholder 6"/>
          <p:cNvSpPr>
            <a:spLocks noGrp="1"/>
          </p:cNvSpPr>
          <p:nvPr>
            <p:ph type="pic" sz="quarter" idx="11"/>
          </p:nvPr>
        </p:nvSpPr>
        <p:spPr>
          <a:xfrm>
            <a:off x="3987800" y="1297514"/>
            <a:ext cx="2292350" cy="1276350"/>
          </a:xfrm>
        </p:spPr>
        <p:txBody>
          <a:bodyPr/>
          <a:lstStyle/>
          <a:p>
            <a:endParaRPr lang="en-US" dirty="0"/>
          </a:p>
        </p:txBody>
      </p:sp>
      <p:sp>
        <p:nvSpPr>
          <p:cNvPr id="9" name="Picture Placeholder 6"/>
          <p:cNvSpPr>
            <a:spLocks noGrp="1"/>
          </p:cNvSpPr>
          <p:nvPr>
            <p:ph type="pic" sz="quarter" idx="12"/>
          </p:nvPr>
        </p:nvSpPr>
        <p:spPr>
          <a:xfrm>
            <a:off x="3987800" y="2575978"/>
            <a:ext cx="2292350" cy="1276350"/>
          </a:xfrm>
        </p:spPr>
        <p:txBody>
          <a:bodyPr/>
          <a:lstStyle/>
          <a:p>
            <a:endParaRPr lang="en-US" dirty="0"/>
          </a:p>
        </p:txBody>
      </p:sp>
      <p:sp>
        <p:nvSpPr>
          <p:cNvPr id="10" name="Picture Placeholder 6"/>
          <p:cNvSpPr>
            <a:spLocks noGrp="1"/>
          </p:cNvSpPr>
          <p:nvPr>
            <p:ph type="pic" sz="quarter" idx="13"/>
          </p:nvPr>
        </p:nvSpPr>
        <p:spPr>
          <a:xfrm>
            <a:off x="3987800" y="3858678"/>
            <a:ext cx="2292350" cy="1276350"/>
          </a:xfrm>
        </p:spPr>
        <p:txBody>
          <a:bodyPr/>
          <a:lstStyle/>
          <a:p>
            <a:endParaRPr lang="en-US" dirty="0"/>
          </a:p>
        </p:txBody>
      </p:sp>
    </p:spTree>
    <p:extLst>
      <p:ext uri="{BB962C8B-B14F-4D97-AF65-F5344CB8AC3E}">
        <p14:creationId xmlns:p14="http://schemas.microsoft.com/office/powerpoint/2010/main" val="165992336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ubtitle 2"/>
          <p:cNvSpPr>
            <a:spLocks noGrp="1"/>
          </p:cNvSpPr>
          <p:nvPr>
            <p:ph type="subTitle" idx="1" hasCustomPrompt="1"/>
          </p:nvPr>
        </p:nvSpPr>
        <p:spPr bwMode="gray">
          <a:xfrm>
            <a:off x="250397" y="3989307"/>
            <a:ext cx="8370187" cy="309631"/>
          </a:xfrm>
          <a:prstGeom prst="rect">
            <a:avLst/>
          </a:prstGeom>
        </p:spPr>
        <p:txBody>
          <a:bodyPr lIns="36000" tIns="0" rIns="0" bIns="0"/>
          <a:lstStyle>
            <a:lvl1pPr marL="0" indent="0" algn="l">
              <a:lnSpc>
                <a:spcPct val="100000"/>
              </a:lnSpc>
              <a:buNone/>
              <a:defRPr sz="952" b="1" i="0" baseline="0">
                <a:solidFill>
                  <a:srgbClr val="000000"/>
                </a:solidFill>
              </a:defRPr>
            </a:lvl1pPr>
            <a:lvl2pPr marL="327124" indent="0" algn="ctr">
              <a:buNone/>
              <a:defRPr sz="1428"/>
            </a:lvl2pPr>
            <a:lvl3pPr marL="654246" indent="0" algn="ctr">
              <a:buNone/>
              <a:defRPr sz="1292"/>
            </a:lvl3pPr>
            <a:lvl4pPr marL="981371" indent="0" algn="ctr">
              <a:buNone/>
              <a:defRPr sz="1156"/>
            </a:lvl4pPr>
            <a:lvl5pPr marL="1308495" indent="0" algn="ctr">
              <a:buNone/>
              <a:defRPr sz="1156"/>
            </a:lvl5pPr>
            <a:lvl6pPr marL="1635618" indent="0" algn="ctr">
              <a:buNone/>
              <a:defRPr sz="1156"/>
            </a:lvl6pPr>
            <a:lvl7pPr marL="1962741" indent="0" algn="ctr">
              <a:buNone/>
              <a:defRPr sz="1156"/>
            </a:lvl7pPr>
            <a:lvl8pPr marL="2289865" indent="0" algn="ctr">
              <a:buNone/>
              <a:defRPr sz="1156"/>
            </a:lvl8pPr>
            <a:lvl9pPr marL="2616987" indent="0" algn="ctr">
              <a:buNone/>
              <a:defRPr sz="1156"/>
            </a:lvl9pPr>
          </a:lstStyle>
          <a:p>
            <a:r>
              <a:rPr lang="en-US" dirty="0"/>
              <a:t>Sub copy</a:t>
            </a:r>
          </a:p>
          <a:p>
            <a:r>
              <a:rPr lang="en-US" dirty="0"/>
              <a:t>Second line</a:t>
            </a:r>
          </a:p>
        </p:txBody>
      </p:sp>
      <p:sp>
        <p:nvSpPr>
          <p:cNvPr id="5" name="Title 1"/>
          <p:cNvSpPr>
            <a:spLocks noGrp="1"/>
          </p:cNvSpPr>
          <p:nvPr>
            <p:ph type="ctrTitle"/>
          </p:nvPr>
        </p:nvSpPr>
        <p:spPr bwMode="gray">
          <a:xfrm>
            <a:off x="250397" y="3435691"/>
            <a:ext cx="8388116" cy="482553"/>
          </a:xfrm>
        </p:spPr>
        <p:txBody>
          <a:bodyPr/>
          <a:lstStyle>
            <a:lvl1pPr>
              <a:defRPr sz="4489"/>
            </a:lvl1pPr>
          </a:lstStyle>
          <a:p>
            <a:r>
              <a:rPr lang="en-US"/>
              <a:t>Click to edit Master title style</a:t>
            </a:r>
            <a:endParaRPr lang="en-US" dirty="0"/>
          </a:p>
        </p:txBody>
      </p:sp>
      <p:sp>
        <p:nvSpPr>
          <p:cNvPr id="7" name="Picture Placeholder 6"/>
          <p:cNvSpPr>
            <a:spLocks noGrp="1"/>
          </p:cNvSpPr>
          <p:nvPr>
            <p:ph type="pic" sz="quarter" idx="10"/>
          </p:nvPr>
        </p:nvSpPr>
        <p:spPr>
          <a:xfrm>
            <a:off x="0" y="0"/>
            <a:ext cx="9144000" cy="3102514"/>
          </a:xfrm>
          <a:prstGeom prst="rect">
            <a:avLst/>
          </a:prstGeom>
          <a:solidFill>
            <a:schemeClr val="accent5"/>
          </a:solidFill>
        </p:spPr>
        <p:txBody>
          <a:bodyPr anchor="t"/>
          <a:lstStyle>
            <a:lvl1pPr algn="ctr">
              <a:defRPr sz="816" b="1" i="1" baseline="0">
                <a:solidFill>
                  <a:schemeClr val="bg1"/>
                </a:solidFill>
              </a:defRPr>
            </a:lvl1pPr>
          </a:lstStyle>
          <a:p>
            <a:r>
              <a:rPr lang="en-US"/>
              <a:t>Click icon to add picture</a:t>
            </a:r>
            <a:endParaRPr lang="en-US" dirty="0"/>
          </a:p>
        </p:txBody>
      </p:sp>
      <p:sp>
        <p:nvSpPr>
          <p:cNvPr id="6" name="Text Placeholder 3"/>
          <p:cNvSpPr>
            <a:spLocks noGrp="1"/>
          </p:cNvSpPr>
          <p:nvPr>
            <p:ph type="body" sz="quarter" idx="11" hasCustomPrompt="1"/>
          </p:nvPr>
        </p:nvSpPr>
        <p:spPr>
          <a:xfrm>
            <a:off x="6926029" y="4891527"/>
            <a:ext cx="2119707" cy="140936"/>
          </a:xfrm>
          <a:prstGeom prst="rect">
            <a:avLst/>
          </a:prstGeom>
          <a:ln>
            <a:noFill/>
          </a:ln>
        </p:spPr>
        <p:txBody>
          <a:bodyPr lIns="0" tIns="0" rIns="0" bIns="0">
            <a:spAutoFit/>
          </a:bodyPr>
          <a:lstStyle>
            <a:lvl1pPr algn="r">
              <a:defRPr sz="544"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984099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875" y="342252"/>
            <a:ext cx="7842250" cy="1104137"/>
          </a:xfrm>
        </p:spPr>
        <p:txBody>
          <a:bodyPr anchor="t">
            <a:normAutofit/>
          </a:bodyPr>
          <a:lstStyle>
            <a:lvl1pPr>
              <a:defRPr sz="1500"/>
            </a:lvl1pPr>
          </a:lstStyle>
          <a:p>
            <a:r>
              <a:rPr lang="en-GB" dirty="0"/>
              <a:t>Click to edit Master SENTENCE HEADER</a:t>
            </a:r>
            <a:endParaRPr lang="en-US" dirty="0"/>
          </a:p>
        </p:txBody>
      </p:sp>
      <p:sp>
        <p:nvSpPr>
          <p:cNvPr id="3" name="Subtitle 2"/>
          <p:cNvSpPr>
            <a:spLocks noGrp="1"/>
          </p:cNvSpPr>
          <p:nvPr>
            <p:ph type="subTitle" idx="1" hasCustomPrompt="1"/>
          </p:nvPr>
        </p:nvSpPr>
        <p:spPr>
          <a:xfrm>
            <a:off x="650875" y="1573020"/>
            <a:ext cx="7842250" cy="329758"/>
          </a:xfrm>
          <a:prstGeom prst="rect">
            <a:avLst/>
          </a:prstGeom>
        </p:spPr>
        <p:txBody>
          <a:bodyPr>
            <a:normAutofit/>
          </a:bodyPr>
          <a:lstStyle>
            <a:lvl1pPr marL="0" indent="0" algn="ctr">
              <a:buNone/>
              <a:defRPr sz="1100" cap="all" spc="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GRAPH HEADER</a:t>
            </a:r>
            <a:endParaRPr lang="en-US" dirty="0"/>
          </a:p>
        </p:txBody>
      </p:sp>
    </p:spTree>
    <p:extLst>
      <p:ext uri="{BB962C8B-B14F-4D97-AF65-F5344CB8AC3E}">
        <p14:creationId xmlns:p14="http://schemas.microsoft.com/office/powerpoint/2010/main" val="243287285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875" y="342252"/>
            <a:ext cx="7842250" cy="1104137"/>
          </a:xfrm>
        </p:spPr>
        <p:txBody>
          <a:bodyPr anchor="t">
            <a:normAutofit/>
          </a:bodyPr>
          <a:lstStyle>
            <a:lvl1pPr>
              <a:defRPr sz="1500"/>
            </a:lvl1pPr>
          </a:lstStyle>
          <a:p>
            <a:r>
              <a:rPr lang="en-GB" dirty="0"/>
              <a:t>Click to edit Master SENTENCE HEADER</a:t>
            </a:r>
            <a:endParaRPr lang="en-US" dirty="0"/>
          </a:p>
        </p:txBody>
      </p:sp>
      <p:sp>
        <p:nvSpPr>
          <p:cNvPr id="3" name="Subtitle 2"/>
          <p:cNvSpPr>
            <a:spLocks noGrp="1"/>
          </p:cNvSpPr>
          <p:nvPr>
            <p:ph type="subTitle" idx="1" hasCustomPrompt="1"/>
          </p:nvPr>
        </p:nvSpPr>
        <p:spPr>
          <a:xfrm>
            <a:off x="650875" y="1573020"/>
            <a:ext cx="7842250" cy="329758"/>
          </a:xfrm>
          <a:prstGeom prst="rect">
            <a:avLst/>
          </a:prstGeom>
        </p:spPr>
        <p:txBody>
          <a:bodyPr>
            <a:normAutofit/>
          </a:bodyPr>
          <a:lstStyle>
            <a:lvl1pPr marL="0" indent="0" algn="ctr">
              <a:buNone/>
              <a:defRPr sz="1100" cap="all" spc="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GRAPH HEADER</a:t>
            </a:r>
            <a:endParaRPr lang="en-US" dirty="0"/>
          </a:p>
        </p:txBody>
      </p:sp>
    </p:spTree>
    <p:extLst>
      <p:ext uri="{BB962C8B-B14F-4D97-AF65-F5344CB8AC3E}">
        <p14:creationId xmlns:p14="http://schemas.microsoft.com/office/powerpoint/2010/main" val="370615542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110772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359551391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 y="367005"/>
            <a:ext cx="9143998" cy="843082"/>
          </a:xfrm>
        </p:spPr>
        <p:txBody>
          <a:bodyPr/>
          <a:lstStyle/>
          <a:p>
            <a:r>
              <a:rPr lang="en-GB" dirty="0"/>
              <a:t>Click to edit Master title style</a:t>
            </a:r>
            <a:endParaRPr lang="en-US" dirty="0"/>
          </a:p>
        </p:txBody>
      </p:sp>
      <p:sp>
        <p:nvSpPr>
          <p:cNvPr id="3" name="Subtitle 2"/>
          <p:cNvSpPr>
            <a:spLocks noGrp="1"/>
          </p:cNvSpPr>
          <p:nvPr>
            <p:ph type="subTitle" idx="1"/>
          </p:nvPr>
        </p:nvSpPr>
        <p:spPr>
          <a:xfrm>
            <a:off x="0" y="985175"/>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8" name="Picture Placeholder 7"/>
          <p:cNvSpPr>
            <a:spLocks noGrp="1"/>
          </p:cNvSpPr>
          <p:nvPr>
            <p:ph type="pic" sz="quarter" idx="10"/>
          </p:nvPr>
        </p:nvSpPr>
        <p:spPr>
          <a:xfrm>
            <a:off x="1" y="1498600"/>
            <a:ext cx="9143999" cy="3098800"/>
          </a:xfrm>
        </p:spPr>
        <p:txBody>
          <a:bodyPr/>
          <a:lstStyle/>
          <a:p>
            <a:endParaRPr lang="en-US" dirty="0"/>
          </a:p>
        </p:txBody>
      </p:sp>
    </p:spTree>
    <p:extLst>
      <p:ext uri="{BB962C8B-B14F-4D97-AF65-F5344CB8AC3E}">
        <p14:creationId xmlns:p14="http://schemas.microsoft.com/office/powerpoint/2010/main" val="33901227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29507018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1"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5" name="Picture Placeholder 4"/>
          <p:cNvSpPr>
            <a:spLocks noGrp="1"/>
          </p:cNvSpPr>
          <p:nvPr>
            <p:ph type="pic" sz="quarter" idx="10"/>
          </p:nvPr>
        </p:nvSpPr>
        <p:spPr>
          <a:xfrm>
            <a:off x="5289552" y="2784909"/>
            <a:ext cx="1155700" cy="1506538"/>
          </a:xfrm>
        </p:spPr>
        <p:txBody>
          <a:bodyPr/>
          <a:lstStyle/>
          <a:p>
            <a:endParaRPr lang="en-US" dirty="0"/>
          </a:p>
        </p:txBody>
      </p:sp>
      <p:sp>
        <p:nvSpPr>
          <p:cNvPr id="6" name="Picture Placeholder 4"/>
          <p:cNvSpPr>
            <a:spLocks noGrp="1"/>
          </p:cNvSpPr>
          <p:nvPr>
            <p:ph type="pic" sz="quarter" idx="11"/>
          </p:nvPr>
        </p:nvSpPr>
        <p:spPr>
          <a:xfrm>
            <a:off x="5279738" y="1618239"/>
            <a:ext cx="1771072" cy="1088016"/>
          </a:xfrm>
        </p:spPr>
        <p:txBody>
          <a:bodyPr/>
          <a:lstStyle/>
          <a:p>
            <a:endParaRPr lang="en-US" dirty="0"/>
          </a:p>
        </p:txBody>
      </p:sp>
      <p:sp>
        <p:nvSpPr>
          <p:cNvPr id="7" name="Picture Placeholder 4"/>
          <p:cNvSpPr>
            <a:spLocks noGrp="1"/>
          </p:cNvSpPr>
          <p:nvPr>
            <p:ph type="pic" sz="quarter" idx="12"/>
          </p:nvPr>
        </p:nvSpPr>
        <p:spPr>
          <a:xfrm>
            <a:off x="3434775" y="2076594"/>
            <a:ext cx="1771072" cy="1088016"/>
          </a:xfrm>
        </p:spPr>
        <p:txBody>
          <a:bodyPr/>
          <a:lstStyle/>
          <a:p>
            <a:endParaRPr lang="en-US" dirty="0"/>
          </a:p>
        </p:txBody>
      </p:sp>
      <p:sp>
        <p:nvSpPr>
          <p:cNvPr id="8" name="Picture Placeholder 4"/>
          <p:cNvSpPr>
            <a:spLocks noGrp="1"/>
          </p:cNvSpPr>
          <p:nvPr>
            <p:ph type="pic" sz="quarter" idx="13"/>
          </p:nvPr>
        </p:nvSpPr>
        <p:spPr>
          <a:xfrm>
            <a:off x="4053034" y="3238937"/>
            <a:ext cx="1155700" cy="1506538"/>
          </a:xfrm>
        </p:spPr>
        <p:txBody>
          <a:bodyPr/>
          <a:lstStyle/>
          <a:p>
            <a:endParaRPr lang="en-US" dirty="0"/>
          </a:p>
        </p:txBody>
      </p:sp>
      <p:sp>
        <p:nvSpPr>
          <p:cNvPr id="9" name="Picture Placeholder 4"/>
          <p:cNvSpPr>
            <a:spLocks noGrp="1"/>
          </p:cNvSpPr>
          <p:nvPr>
            <p:ph type="pic" sz="quarter" idx="14"/>
          </p:nvPr>
        </p:nvSpPr>
        <p:spPr>
          <a:xfrm>
            <a:off x="6525493" y="2784548"/>
            <a:ext cx="1771072" cy="1088016"/>
          </a:xfrm>
        </p:spPr>
        <p:txBody>
          <a:bodyPr/>
          <a:lstStyle/>
          <a:p>
            <a:endParaRPr lang="en-US" dirty="0"/>
          </a:p>
        </p:txBody>
      </p:sp>
      <p:sp>
        <p:nvSpPr>
          <p:cNvPr id="10" name="Picture Placeholder 4"/>
          <p:cNvSpPr>
            <a:spLocks noGrp="1"/>
          </p:cNvSpPr>
          <p:nvPr>
            <p:ph type="pic" sz="quarter" idx="15"/>
          </p:nvPr>
        </p:nvSpPr>
        <p:spPr>
          <a:xfrm>
            <a:off x="2207493" y="3238937"/>
            <a:ext cx="1771072" cy="1088016"/>
          </a:xfrm>
        </p:spPr>
        <p:txBody>
          <a:bodyPr/>
          <a:lstStyle/>
          <a:p>
            <a:endParaRPr lang="en-US" dirty="0"/>
          </a:p>
        </p:txBody>
      </p:sp>
      <p:sp>
        <p:nvSpPr>
          <p:cNvPr id="11" name="Picture Placeholder 4"/>
          <p:cNvSpPr>
            <a:spLocks noGrp="1"/>
          </p:cNvSpPr>
          <p:nvPr>
            <p:ph type="pic" sz="quarter" idx="16"/>
          </p:nvPr>
        </p:nvSpPr>
        <p:spPr>
          <a:xfrm>
            <a:off x="2203452" y="1658072"/>
            <a:ext cx="1155700" cy="1506538"/>
          </a:xfrm>
        </p:spPr>
        <p:txBody>
          <a:bodyPr/>
          <a:lstStyle/>
          <a:p>
            <a:endParaRPr lang="en-US" dirty="0"/>
          </a:p>
        </p:txBody>
      </p:sp>
      <p:sp>
        <p:nvSpPr>
          <p:cNvPr id="13" name="Picture Placeholder 4"/>
          <p:cNvSpPr>
            <a:spLocks noGrp="1"/>
          </p:cNvSpPr>
          <p:nvPr>
            <p:ph type="pic" sz="quarter" idx="17"/>
          </p:nvPr>
        </p:nvSpPr>
        <p:spPr>
          <a:xfrm>
            <a:off x="971553" y="2485668"/>
            <a:ext cx="1155700" cy="1506538"/>
          </a:xfrm>
        </p:spPr>
        <p:txBody>
          <a:bodyPr/>
          <a:lstStyle/>
          <a:p>
            <a:endParaRPr lang="en-US" dirty="0"/>
          </a:p>
        </p:txBody>
      </p:sp>
    </p:spTree>
    <p:extLst>
      <p:ext uri="{BB962C8B-B14F-4D97-AF65-F5344CB8AC3E}">
        <p14:creationId xmlns:p14="http://schemas.microsoft.com/office/powerpoint/2010/main" val="24231663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2406650" cy="1200150"/>
          </a:xfrm>
        </p:spPr>
        <p:txBody>
          <a:bodyPr/>
          <a:lstStyle/>
          <a:p>
            <a:endParaRPr lang="en-US" dirty="0"/>
          </a:p>
        </p:txBody>
      </p:sp>
      <p:sp>
        <p:nvSpPr>
          <p:cNvPr id="7" name="Picture Placeholder 6"/>
          <p:cNvSpPr>
            <a:spLocks noGrp="1"/>
          </p:cNvSpPr>
          <p:nvPr>
            <p:ph type="pic" sz="quarter" idx="11"/>
          </p:nvPr>
        </p:nvSpPr>
        <p:spPr>
          <a:xfrm>
            <a:off x="3378200" y="1371600"/>
            <a:ext cx="2406650" cy="1200150"/>
          </a:xfrm>
        </p:spPr>
        <p:txBody>
          <a:bodyPr/>
          <a:lstStyle/>
          <a:p>
            <a:endParaRPr lang="en-US" dirty="0"/>
          </a:p>
        </p:txBody>
      </p:sp>
      <p:sp>
        <p:nvSpPr>
          <p:cNvPr id="11" name="Picture Placeholder 10"/>
          <p:cNvSpPr>
            <a:spLocks noGrp="1"/>
          </p:cNvSpPr>
          <p:nvPr>
            <p:ph type="pic" sz="quarter" idx="12"/>
          </p:nvPr>
        </p:nvSpPr>
        <p:spPr>
          <a:xfrm>
            <a:off x="5816600" y="1371600"/>
            <a:ext cx="2406650" cy="1200150"/>
          </a:xfrm>
        </p:spPr>
        <p:txBody>
          <a:bodyPr/>
          <a:lstStyle/>
          <a:p>
            <a:endParaRPr lang="en-US" dirty="0"/>
          </a:p>
        </p:txBody>
      </p:sp>
    </p:spTree>
    <p:extLst>
      <p:ext uri="{BB962C8B-B14F-4D97-AF65-F5344CB8AC3E}">
        <p14:creationId xmlns:p14="http://schemas.microsoft.com/office/powerpoint/2010/main" val="341877511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5" name="Picture Placeholder 4"/>
          <p:cNvSpPr>
            <a:spLocks noGrp="1"/>
          </p:cNvSpPr>
          <p:nvPr>
            <p:ph type="pic" sz="quarter" idx="10"/>
          </p:nvPr>
        </p:nvSpPr>
        <p:spPr>
          <a:xfrm>
            <a:off x="939800" y="1371600"/>
            <a:ext cx="1765300" cy="1200150"/>
          </a:xfrm>
        </p:spPr>
        <p:txBody>
          <a:bodyPr/>
          <a:lstStyle/>
          <a:p>
            <a:endParaRPr lang="en-US" dirty="0"/>
          </a:p>
        </p:txBody>
      </p:sp>
      <p:sp>
        <p:nvSpPr>
          <p:cNvPr id="7" name="Picture Placeholder 6"/>
          <p:cNvSpPr>
            <a:spLocks noGrp="1"/>
          </p:cNvSpPr>
          <p:nvPr>
            <p:ph type="pic" sz="quarter" idx="11"/>
          </p:nvPr>
        </p:nvSpPr>
        <p:spPr>
          <a:xfrm>
            <a:off x="2781300" y="1371600"/>
            <a:ext cx="1765300" cy="1200150"/>
          </a:xfrm>
        </p:spPr>
        <p:txBody>
          <a:bodyPr/>
          <a:lstStyle/>
          <a:p>
            <a:endParaRPr lang="en-US" dirty="0"/>
          </a:p>
        </p:txBody>
      </p:sp>
      <p:sp>
        <p:nvSpPr>
          <p:cNvPr id="11" name="Picture Placeholder 10"/>
          <p:cNvSpPr>
            <a:spLocks noGrp="1"/>
          </p:cNvSpPr>
          <p:nvPr>
            <p:ph type="pic" sz="quarter" idx="12"/>
          </p:nvPr>
        </p:nvSpPr>
        <p:spPr>
          <a:xfrm>
            <a:off x="4616450" y="1371600"/>
            <a:ext cx="1765300" cy="1200150"/>
          </a:xfrm>
        </p:spPr>
        <p:txBody>
          <a:bodyPr/>
          <a:lstStyle/>
          <a:p>
            <a:endParaRPr lang="en-US" dirty="0"/>
          </a:p>
        </p:txBody>
      </p:sp>
      <p:sp>
        <p:nvSpPr>
          <p:cNvPr id="6" name="Picture Placeholder 10"/>
          <p:cNvSpPr>
            <a:spLocks noGrp="1"/>
          </p:cNvSpPr>
          <p:nvPr>
            <p:ph type="pic" sz="quarter" idx="13"/>
          </p:nvPr>
        </p:nvSpPr>
        <p:spPr>
          <a:xfrm>
            <a:off x="6457950" y="1371600"/>
            <a:ext cx="1765300" cy="1200150"/>
          </a:xfrm>
        </p:spPr>
        <p:txBody>
          <a:bodyPr/>
          <a:lstStyle/>
          <a:p>
            <a:endParaRPr lang="en-US" dirty="0"/>
          </a:p>
        </p:txBody>
      </p:sp>
    </p:spTree>
    <p:extLst>
      <p:ext uri="{BB962C8B-B14F-4D97-AF65-F5344CB8AC3E}">
        <p14:creationId xmlns:p14="http://schemas.microsoft.com/office/powerpoint/2010/main" val="280959111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 y="370473"/>
            <a:ext cx="9143998" cy="737249"/>
          </a:xfrm>
        </p:spPr>
        <p:txBody>
          <a:bodyPr anchor="t"/>
          <a:lstStyle/>
          <a:p>
            <a:r>
              <a:rPr lang="en-GB" dirty="0"/>
              <a:t>Click to edit Master title style</a:t>
            </a:r>
            <a:endParaRPr lang="en-US" dirty="0"/>
          </a:p>
        </p:txBody>
      </p:sp>
      <p:sp>
        <p:nvSpPr>
          <p:cNvPr id="3" name="Subtitle 2"/>
          <p:cNvSpPr>
            <a:spLocks noGrp="1"/>
          </p:cNvSpPr>
          <p:nvPr>
            <p:ph type="subTitle" idx="1"/>
          </p:nvPr>
        </p:nvSpPr>
        <p:spPr>
          <a:xfrm>
            <a:off x="0" y="982952"/>
            <a:ext cx="9144000" cy="329758"/>
          </a:xfrm>
          <a:prstGeom prst="rect">
            <a:avLst/>
          </a:prstGeom>
        </p:spPr>
        <p:txBody>
          <a:bodyPr/>
          <a:lstStyle>
            <a:lvl1pPr marL="0" indent="0" algn="ctr">
              <a:buNone/>
              <a:defRPr>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1" y="1441450"/>
            <a:ext cx="9143999" cy="3702050"/>
          </a:xfrm>
          <a:prstGeom prst="rect">
            <a:avLst/>
          </a:prstGeom>
          <a:solidFill>
            <a:schemeClr val="tx2">
              <a:alpha val="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5" name="Picture Placeholder 4"/>
          <p:cNvSpPr>
            <a:spLocks noGrp="1"/>
          </p:cNvSpPr>
          <p:nvPr>
            <p:ph type="pic" sz="quarter" idx="10"/>
          </p:nvPr>
        </p:nvSpPr>
        <p:spPr>
          <a:xfrm>
            <a:off x="939800" y="1695450"/>
            <a:ext cx="1765300" cy="1200150"/>
          </a:xfrm>
        </p:spPr>
        <p:txBody>
          <a:bodyPr/>
          <a:lstStyle/>
          <a:p>
            <a:endParaRPr lang="en-US" dirty="0"/>
          </a:p>
        </p:txBody>
      </p:sp>
      <p:sp>
        <p:nvSpPr>
          <p:cNvPr id="6" name="Picture Placeholder 6"/>
          <p:cNvSpPr>
            <a:spLocks noGrp="1"/>
          </p:cNvSpPr>
          <p:nvPr>
            <p:ph type="pic" sz="quarter" idx="11"/>
          </p:nvPr>
        </p:nvSpPr>
        <p:spPr>
          <a:xfrm>
            <a:off x="2781300" y="1695450"/>
            <a:ext cx="1765300" cy="1200150"/>
          </a:xfrm>
        </p:spPr>
        <p:txBody>
          <a:bodyPr/>
          <a:lstStyle/>
          <a:p>
            <a:endParaRPr lang="en-US" dirty="0"/>
          </a:p>
        </p:txBody>
      </p:sp>
      <p:sp>
        <p:nvSpPr>
          <p:cNvPr id="7" name="Picture Placeholder 10"/>
          <p:cNvSpPr>
            <a:spLocks noGrp="1"/>
          </p:cNvSpPr>
          <p:nvPr>
            <p:ph type="pic" sz="quarter" idx="12"/>
          </p:nvPr>
        </p:nvSpPr>
        <p:spPr>
          <a:xfrm>
            <a:off x="4616450" y="1695450"/>
            <a:ext cx="1765300" cy="1200150"/>
          </a:xfrm>
        </p:spPr>
        <p:txBody>
          <a:bodyPr/>
          <a:lstStyle/>
          <a:p>
            <a:endParaRPr lang="en-US" dirty="0"/>
          </a:p>
        </p:txBody>
      </p:sp>
      <p:sp>
        <p:nvSpPr>
          <p:cNvPr id="8" name="Picture Placeholder 10"/>
          <p:cNvSpPr>
            <a:spLocks noGrp="1"/>
          </p:cNvSpPr>
          <p:nvPr>
            <p:ph type="pic" sz="quarter" idx="13"/>
          </p:nvPr>
        </p:nvSpPr>
        <p:spPr>
          <a:xfrm>
            <a:off x="6457950" y="1695450"/>
            <a:ext cx="1765300" cy="1200150"/>
          </a:xfrm>
        </p:spPr>
        <p:txBody>
          <a:bodyPr/>
          <a:lstStyle/>
          <a:p>
            <a:endParaRPr lang="en-US" dirty="0"/>
          </a:p>
        </p:txBody>
      </p:sp>
    </p:spTree>
    <p:extLst>
      <p:ext uri="{BB962C8B-B14F-4D97-AF65-F5344CB8AC3E}">
        <p14:creationId xmlns:p14="http://schemas.microsoft.com/office/powerpoint/2010/main" val="570475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nchor="t"/>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3519632" y="0"/>
            <a:ext cx="3255818" cy="5143500"/>
          </a:xfrm>
          <a:prstGeom prst="rect">
            <a:avLst/>
          </a:prstGeom>
          <a:solidFill>
            <a:srgbClr val="262626"/>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lnSpc>
                <a:spcPct val="120000"/>
              </a:lnSpc>
            </a:pPr>
            <a:endParaRPr lang="en-GB" sz="1500" b="1" dirty="0">
              <a:solidFill>
                <a:schemeClr val="tx1"/>
              </a:solidFill>
              <a:latin typeface="Garamond"/>
              <a:cs typeface="Garamond"/>
            </a:endParaRPr>
          </a:p>
          <a:p>
            <a:pPr algn="ctr">
              <a:lnSpc>
                <a:spcPct val="120000"/>
              </a:lnSpc>
            </a:pPr>
            <a:endParaRPr lang="en-US" sz="1500" dirty="0">
              <a:solidFill>
                <a:schemeClr val="tx1"/>
              </a:solidFill>
              <a:latin typeface="Garamond"/>
              <a:cs typeface="Garamond"/>
            </a:endParaRPr>
          </a:p>
        </p:txBody>
      </p:sp>
      <p:sp>
        <p:nvSpPr>
          <p:cNvPr id="7" name="Picture Placeholder 6"/>
          <p:cNvSpPr>
            <a:spLocks noGrp="1"/>
          </p:cNvSpPr>
          <p:nvPr>
            <p:ph type="pic" sz="quarter" idx="10"/>
          </p:nvPr>
        </p:nvSpPr>
        <p:spPr>
          <a:xfrm>
            <a:off x="3987800" y="14806"/>
            <a:ext cx="2292350" cy="1697572"/>
          </a:xfrm>
        </p:spPr>
        <p:txBody>
          <a:bodyPr/>
          <a:lstStyle/>
          <a:p>
            <a:endParaRPr lang="en-US" dirty="0"/>
          </a:p>
        </p:txBody>
      </p:sp>
      <p:sp>
        <p:nvSpPr>
          <p:cNvPr id="8" name="Picture Placeholder 6"/>
          <p:cNvSpPr>
            <a:spLocks noGrp="1"/>
          </p:cNvSpPr>
          <p:nvPr>
            <p:ph type="pic" sz="quarter" idx="11"/>
          </p:nvPr>
        </p:nvSpPr>
        <p:spPr>
          <a:xfrm>
            <a:off x="3987800" y="1714484"/>
            <a:ext cx="2292350" cy="1697572"/>
          </a:xfrm>
        </p:spPr>
        <p:txBody>
          <a:bodyPr/>
          <a:lstStyle/>
          <a:p>
            <a:endParaRPr lang="en-US" dirty="0"/>
          </a:p>
        </p:txBody>
      </p:sp>
      <p:sp>
        <p:nvSpPr>
          <p:cNvPr id="9" name="Picture Placeholder 6"/>
          <p:cNvSpPr>
            <a:spLocks noGrp="1"/>
          </p:cNvSpPr>
          <p:nvPr>
            <p:ph type="pic" sz="quarter" idx="12"/>
          </p:nvPr>
        </p:nvSpPr>
        <p:spPr>
          <a:xfrm>
            <a:off x="3987800" y="3420520"/>
            <a:ext cx="2292350" cy="1722980"/>
          </a:xfrm>
        </p:spPr>
        <p:txBody>
          <a:bodyPr/>
          <a:lstStyle/>
          <a:p>
            <a:endParaRPr lang="en-US" dirty="0"/>
          </a:p>
        </p:txBody>
      </p:sp>
    </p:spTree>
    <p:extLst>
      <p:ext uri="{BB962C8B-B14F-4D97-AF65-F5344CB8AC3E}">
        <p14:creationId xmlns:p14="http://schemas.microsoft.com/office/powerpoint/2010/main" val="343689216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875" y="342252"/>
            <a:ext cx="7842250" cy="1104137"/>
          </a:xfrm>
        </p:spPr>
        <p:txBody>
          <a:bodyPr anchor="t">
            <a:normAutofit/>
          </a:bodyPr>
          <a:lstStyle>
            <a:lvl1pPr>
              <a:defRPr sz="1500"/>
            </a:lvl1pPr>
          </a:lstStyle>
          <a:p>
            <a:r>
              <a:rPr lang="en-GB" dirty="0"/>
              <a:t>Click to edit Master SENTENCE HEADER</a:t>
            </a:r>
            <a:endParaRPr lang="en-US" dirty="0"/>
          </a:p>
        </p:txBody>
      </p:sp>
      <p:sp>
        <p:nvSpPr>
          <p:cNvPr id="3" name="Subtitle 2"/>
          <p:cNvSpPr>
            <a:spLocks noGrp="1"/>
          </p:cNvSpPr>
          <p:nvPr>
            <p:ph type="subTitle" idx="1" hasCustomPrompt="1"/>
          </p:nvPr>
        </p:nvSpPr>
        <p:spPr>
          <a:xfrm>
            <a:off x="650875" y="1573020"/>
            <a:ext cx="7842250" cy="329758"/>
          </a:xfrm>
          <a:prstGeom prst="rect">
            <a:avLst/>
          </a:prstGeom>
        </p:spPr>
        <p:txBody>
          <a:bodyPr>
            <a:normAutofit/>
          </a:bodyPr>
          <a:lstStyle>
            <a:lvl1pPr marL="0" indent="0" algn="ctr">
              <a:buNone/>
              <a:defRPr sz="1100" cap="all" spc="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GRAPH HEADER</a:t>
            </a:r>
            <a:endParaRPr lang="en-US" dirty="0"/>
          </a:p>
        </p:txBody>
      </p:sp>
    </p:spTree>
    <p:extLst>
      <p:ext uri="{BB962C8B-B14F-4D97-AF65-F5344CB8AC3E}">
        <p14:creationId xmlns:p14="http://schemas.microsoft.com/office/powerpoint/2010/main" val="230264089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8_Title Slide">
    <p:bg>
      <p:bgPr>
        <a:solidFill>
          <a:srgbClr val="FFFFFF"/>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0"/>
            <a:ext cx="9144000" cy="5143500"/>
          </a:xfrm>
          <a:prstGeom prst="rect">
            <a:avLst/>
          </a:prstGeom>
        </p:spPr>
        <p:txBody>
          <a:bodyPr vert="horz"/>
          <a:lstStyle/>
          <a:p>
            <a:endParaRPr lang="en-US" dirty="0"/>
          </a:p>
        </p:txBody>
      </p:sp>
    </p:spTree>
    <p:extLst>
      <p:ext uri="{BB962C8B-B14F-4D97-AF65-F5344CB8AC3E}">
        <p14:creationId xmlns:p14="http://schemas.microsoft.com/office/powerpoint/2010/main" val="214905861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1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7549" y="2762309"/>
            <a:ext cx="3915834" cy="1710916"/>
          </a:xfrm>
        </p:spPr>
        <p:txBody>
          <a:bodyPr/>
          <a:lstStyle/>
          <a:p>
            <a:r>
              <a:rPr lang="en-GB" dirty="0"/>
              <a:t>Click to edit Master title style</a:t>
            </a:r>
            <a:endParaRPr lang="en-US" dirty="0"/>
          </a:p>
        </p:txBody>
      </p:sp>
      <p:sp>
        <p:nvSpPr>
          <p:cNvPr id="8" name="Picture Placeholder 7"/>
          <p:cNvSpPr>
            <a:spLocks noGrp="1"/>
          </p:cNvSpPr>
          <p:nvPr>
            <p:ph type="pic" sz="quarter" idx="10"/>
          </p:nvPr>
        </p:nvSpPr>
        <p:spPr>
          <a:xfrm>
            <a:off x="1" y="-21168"/>
            <a:ext cx="9143999" cy="2518833"/>
          </a:xfrm>
          <a:prstGeom prst="rect">
            <a:avLst/>
          </a:prstGeom>
        </p:spPr>
        <p:txBody>
          <a:bodyPr/>
          <a:lstStyle/>
          <a:p>
            <a:endParaRPr lang="en-US" dirty="0"/>
          </a:p>
        </p:txBody>
      </p:sp>
    </p:spTree>
    <p:extLst>
      <p:ext uri="{BB962C8B-B14F-4D97-AF65-F5344CB8AC3E}">
        <p14:creationId xmlns:p14="http://schemas.microsoft.com/office/powerpoint/2010/main" val="92567570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6926029" y="4903932"/>
            <a:ext cx="2119707" cy="140936"/>
          </a:xfrm>
          <a:prstGeom prst="rect">
            <a:avLst/>
          </a:prstGeom>
          <a:ln>
            <a:noFill/>
          </a:ln>
        </p:spPr>
        <p:txBody>
          <a:bodyPr lIns="0" tIns="0" rIns="0" bIns="0" anchor="ctr">
            <a:spAutoFit/>
          </a:bodyPr>
          <a:lstStyle>
            <a:lvl1pPr algn="r">
              <a:defRPr sz="544"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183657" y="183666"/>
            <a:ext cx="8443653" cy="194267"/>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184081" y="443489"/>
            <a:ext cx="4055127" cy="297000"/>
          </a:xfrm>
          <a:prstGeom prst="rect">
            <a:avLst/>
          </a:prstGeom>
        </p:spPr>
        <p:txBody>
          <a:bodyPr lIns="0" tIns="0" rIns="0" bIns="0" anchor="t" anchorCtr="0"/>
          <a:lstStyle>
            <a:lvl1pPr>
              <a:lnSpc>
                <a:spcPts val="1145"/>
              </a:lnSpc>
              <a:buNone/>
              <a:defRPr lang="en-GB" sz="952" b="1" kern="1200" baseline="0" dirty="0">
                <a:solidFill>
                  <a:schemeClr val="accent6"/>
                </a:solidFill>
                <a:latin typeface="+mn-lt"/>
                <a:ea typeface="+mn-ea"/>
                <a:cs typeface="+mn-cs"/>
              </a:defRPr>
            </a:lvl1pPr>
          </a:lstStyle>
          <a:p>
            <a:pPr marL="65892" lvl="0" indent="-65892" algn="l" defTabSz="654246" rtl="0" eaLnBrk="1" latinLnBrk="0" hangingPunct="1">
              <a:lnSpc>
                <a:spcPts val="102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600982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6926029" y="4903932"/>
            <a:ext cx="2119707" cy="140936"/>
          </a:xfrm>
          <a:prstGeom prst="rect">
            <a:avLst/>
          </a:prstGeom>
          <a:ln>
            <a:noFill/>
          </a:ln>
        </p:spPr>
        <p:txBody>
          <a:bodyPr lIns="0" tIns="0" rIns="0" bIns="0" anchor="ctr">
            <a:spAutoFit/>
          </a:bodyPr>
          <a:lstStyle>
            <a:lvl1pPr algn="r">
              <a:defRPr sz="544"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183657" y="183666"/>
            <a:ext cx="8443653" cy="194267"/>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184081" y="443489"/>
            <a:ext cx="4055127" cy="297000"/>
          </a:xfrm>
          <a:prstGeom prst="rect">
            <a:avLst/>
          </a:prstGeom>
        </p:spPr>
        <p:txBody>
          <a:bodyPr lIns="0" tIns="0" rIns="0" bIns="0" anchor="t" anchorCtr="0"/>
          <a:lstStyle>
            <a:lvl1pPr>
              <a:lnSpc>
                <a:spcPts val="1145"/>
              </a:lnSpc>
              <a:buNone/>
              <a:defRPr lang="en-GB" sz="952" b="1" kern="1200" baseline="0" dirty="0">
                <a:solidFill>
                  <a:schemeClr val="accent6"/>
                </a:solidFill>
                <a:latin typeface="+mn-lt"/>
                <a:ea typeface="+mn-ea"/>
                <a:cs typeface="+mn-cs"/>
              </a:defRPr>
            </a:lvl1pPr>
          </a:lstStyle>
          <a:p>
            <a:pPr marL="65892" lvl="0" indent="-65892" algn="l" defTabSz="654246" rtl="0" eaLnBrk="1" latinLnBrk="0" hangingPunct="1">
              <a:lnSpc>
                <a:spcPts val="102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716217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case_study_1">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3441443" y="1205217"/>
            <a:ext cx="5403397" cy="2484798"/>
          </a:xfrm>
          <a:prstGeom prst="rect">
            <a:avLst/>
          </a:prstGeom>
          <a:solidFill>
            <a:srgbClr val="CAC8C8"/>
          </a:solidFill>
          <a:ln>
            <a:noFill/>
          </a:ln>
          <a:effectLst/>
        </p:spPr>
        <p:txBody>
          <a:bodyPr vert="horz"/>
          <a:lstStyle>
            <a:lvl1pPr>
              <a:defRPr>
                <a:solidFill>
                  <a:schemeClr val="bg1"/>
                </a:solidFill>
              </a:defRPr>
            </a:lvl1pPr>
          </a:lstStyle>
          <a:p>
            <a:endParaRPr lang="en-US" dirty="0"/>
          </a:p>
          <a:p>
            <a:endParaRPr lang="en-US" dirty="0"/>
          </a:p>
          <a:p>
            <a:endParaRPr lang="en-US" dirty="0"/>
          </a:p>
          <a:p>
            <a:endParaRPr lang="en-US" dirty="0"/>
          </a:p>
          <a:p>
            <a:r>
              <a:rPr lang="en-US" dirty="0"/>
              <a:t>		Insert picture here</a:t>
            </a:r>
          </a:p>
        </p:txBody>
      </p:sp>
      <p:graphicFrame>
        <p:nvGraphicFramePr>
          <p:cNvPr id="8" name="Object 7" hidden="1"/>
          <p:cNvGraphicFramePr>
            <a:graphicFrameLocks noChangeAspect="1"/>
          </p:cNvGraphicFramePr>
          <p:nvPr>
            <p:custDataLst>
              <p:tags r:id="rId1"/>
            </p:custDataLst>
          </p:nvPr>
        </p:nvGraphicFramePr>
        <p:xfrm>
          <a:off x="1440" y="1081"/>
          <a:ext cx="1439" cy="108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1081"/>
                        <a:ext cx="1439" cy="10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itle 3"/>
          <p:cNvSpPr>
            <a:spLocks noGrp="1"/>
          </p:cNvSpPr>
          <p:nvPr>
            <p:ph type="title" hasCustomPrompt="1"/>
          </p:nvPr>
        </p:nvSpPr>
        <p:spPr>
          <a:xfrm>
            <a:off x="238968" y="234562"/>
            <a:ext cx="8443653" cy="278606"/>
          </a:xfrm>
        </p:spPr>
        <p:txBody>
          <a:bodyPr/>
          <a:lstStyle>
            <a:lvl1pPr>
              <a:defRPr baseline="0"/>
            </a:lvl1pPr>
          </a:lstStyle>
          <a:p>
            <a:r>
              <a:rPr lang="en-GB" dirty="0"/>
              <a:t>Insert brand name here</a:t>
            </a:r>
            <a:endParaRPr lang="en-US" dirty="0"/>
          </a:p>
        </p:txBody>
      </p:sp>
      <p:sp>
        <p:nvSpPr>
          <p:cNvPr id="13" name="Text Placeholder 12"/>
          <p:cNvSpPr>
            <a:spLocks noGrp="1"/>
          </p:cNvSpPr>
          <p:nvPr>
            <p:ph type="body" sz="quarter" idx="11" hasCustomPrompt="1"/>
          </p:nvPr>
        </p:nvSpPr>
        <p:spPr>
          <a:xfrm>
            <a:off x="227520" y="525073"/>
            <a:ext cx="8461413" cy="161371"/>
          </a:xfrm>
          <a:prstGeom prst="rect">
            <a:avLst/>
          </a:prstGeom>
        </p:spPr>
        <p:txBody>
          <a:bodyPr vert="horz" lIns="36000" tIns="0"/>
          <a:lstStyle>
            <a:lvl1pPr>
              <a:defRPr sz="952" baseline="0">
                <a:solidFill>
                  <a:schemeClr val="accent6"/>
                </a:solidFill>
              </a:defRPr>
            </a:lvl1pPr>
          </a:lstStyle>
          <a:p>
            <a:pPr lvl="0"/>
            <a:r>
              <a:rPr lang="en-GB" dirty="0"/>
              <a:t>Insert campaign title here</a:t>
            </a:r>
          </a:p>
        </p:txBody>
      </p:sp>
      <p:sp>
        <p:nvSpPr>
          <p:cNvPr id="15" name="Picture Placeholder 14"/>
          <p:cNvSpPr>
            <a:spLocks noGrp="1"/>
          </p:cNvSpPr>
          <p:nvPr>
            <p:ph type="pic" sz="quarter" idx="12" hasCustomPrompt="1"/>
          </p:nvPr>
        </p:nvSpPr>
        <p:spPr>
          <a:xfrm>
            <a:off x="1522081" y="4703987"/>
            <a:ext cx="1365120" cy="352043"/>
          </a:xfrm>
          <a:prstGeom prst="rect">
            <a:avLst/>
          </a:prstGeom>
        </p:spPr>
        <p:txBody>
          <a:bodyPr vert="horz"/>
          <a:lstStyle>
            <a:lvl1pPr>
              <a:defRPr>
                <a:solidFill>
                  <a:srgbClr val="8A8A8D"/>
                </a:solidFill>
              </a:defRPr>
            </a:lvl1pPr>
          </a:lstStyle>
          <a:p>
            <a:r>
              <a:rPr lang="en-US" dirty="0"/>
              <a:t>Logo here</a:t>
            </a:r>
          </a:p>
        </p:txBody>
      </p:sp>
      <p:sp>
        <p:nvSpPr>
          <p:cNvPr id="27" name="Text Placeholder 26"/>
          <p:cNvSpPr>
            <a:spLocks noGrp="1"/>
          </p:cNvSpPr>
          <p:nvPr>
            <p:ph type="body" sz="quarter" idx="16" hasCustomPrompt="1"/>
          </p:nvPr>
        </p:nvSpPr>
        <p:spPr>
          <a:xfrm>
            <a:off x="241921" y="1425890"/>
            <a:ext cx="2773440" cy="1236470"/>
          </a:xfrm>
          <a:prstGeom prst="rect">
            <a:avLst/>
          </a:prstGeom>
        </p:spPr>
        <p:txBody>
          <a:bodyPr vert="horz" lIns="36000" tIns="0"/>
          <a:lstStyle>
            <a:lvl1pPr>
              <a:defRPr sz="680" b="0" baseline="0">
                <a:solidFill>
                  <a:srgbClr val="000000"/>
                </a:solidFill>
                <a:latin typeface="Arial"/>
                <a:cs typeface="Arial"/>
              </a:defRPr>
            </a:lvl1pPr>
            <a:lvl2pPr>
              <a:defRPr sz="748">
                <a:solidFill>
                  <a:srgbClr val="000000"/>
                </a:solidFill>
                <a:latin typeface="Arial"/>
                <a:cs typeface="Arial"/>
              </a:defRPr>
            </a:lvl2pPr>
            <a:lvl3pPr>
              <a:defRPr sz="748">
                <a:solidFill>
                  <a:srgbClr val="000000"/>
                </a:solidFill>
                <a:latin typeface="Arial"/>
                <a:cs typeface="Arial"/>
              </a:defRPr>
            </a:lvl3pPr>
            <a:lvl4pPr>
              <a:defRPr sz="748">
                <a:solidFill>
                  <a:srgbClr val="000000"/>
                </a:solidFill>
                <a:latin typeface="Arial"/>
                <a:cs typeface="Arial"/>
              </a:defRPr>
            </a:lvl4pPr>
            <a:lvl5pPr>
              <a:defRPr sz="748">
                <a:solidFill>
                  <a:srgbClr val="000000"/>
                </a:solidFill>
                <a:latin typeface="Arial"/>
                <a:cs typeface="Arial"/>
              </a:defRPr>
            </a:lvl5pPr>
          </a:lstStyle>
          <a:p>
            <a:pPr lvl="0"/>
            <a:r>
              <a:rPr lang="en-US" b="0" dirty="0"/>
              <a:t>Insert text here</a:t>
            </a:r>
            <a:endParaRPr lang="en-US" dirty="0"/>
          </a:p>
        </p:txBody>
      </p:sp>
      <p:sp>
        <p:nvSpPr>
          <p:cNvPr id="28" name="Text Placeholder 26"/>
          <p:cNvSpPr>
            <a:spLocks noGrp="1"/>
          </p:cNvSpPr>
          <p:nvPr>
            <p:ph type="body" sz="quarter" idx="17" hasCustomPrompt="1"/>
          </p:nvPr>
        </p:nvSpPr>
        <p:spPr>
          <a:xfrm>
            <a:off x="241921" y="2983072"/>
            <a:ext cx="2773440" cy="1236470"/>
          </a:xfrm>
          <a:prstGeom prst="rect">
            <a:avLst/>
          </a:prstGeom>
        </p:spPr>
        <p:txBody>
          <a:bodyPr vert="horz" lIns="36000" tIns="0"/>
          <a:lstStyle>
            <a:lvl1pPr>
              <a:defRPr sz="680" b="0" baseline="0">
                <a:solidFill>
                  <a:srgbClr val="000000"/>
                </a:solidFill>
                <a:latin typeface="Arial"/>
                <a:cs typeface="Arial"/>
              </a:defRPr>
            </a:lvl1pPr>
            <a:lvl2pPr>
              <a:defRPr sz="748">
                <a:solidFill>
                  <a:srgbClr val="000000"/>
                </a:solidFill>
                <a:latin typeface="Arial"/>
                <a:cs typeface="Arial"/>
              </a:defRPr>
            </a:lvl2pPr>
            <a:lvl3pPr>
              <a:defRPr sz="748">
                <a:solidFill>
                  <a:srgbClr val="000000"/>
                </a:solidFill>
                <a:latin typeface="Arial"/>
                <a:cs typeface="Arial"/>
              </a:defRPr>
            </a:lvl3pPr>
            <a:lvl4pPr>
              <a:defRPr sz="748">
                <a:solidFill>
                  <a:srgbClr val="000000"/>
                </a:solidFill>
                <a:latin typeface="Arial"/>
                <a:cs typeface="Arial"/>
              </a:defRPr>
            </a:lvl4pPr>
            <a:lvl5pPr>
              <a:defRPr sz="748">
                <a:solidFill>
                  <a:srgbClr val="000000"/>
                </a:solidFill>
                <a:latin typeface="Arial"/>
                <a:cs typeface="Arial"/>
              </a:defRPr>
            </a:lvl5pPr>
          </a:lstStyle>
          <a:p>
            <a:pPr lvl="0"/>
            <a:r>
              <a:rPr lang="en-US" b="0" dirty="0"/>
              <a:t>Insert text here</a:t>
            </a:r>
            <a:endParaRPr lang="en-US" dirty="0"/>
          </a:p>
        </p:txBody>
      </p:sp>
      <p:sp>
        <p:nvSpPr>
          <p:cNvPr id="30" name="Text Placeholder 29"/>
          <p:cNvSpPr>
            <a:spLocks noGrp="1"/>
          </p:cNvSpPr>
          <p:nvPr>
            <p:ph type="body" sz="quarter" idx="18" hasCustomPrompt="1"/>
          </p:nvPr>
        </p:nvSpPr>
        <p:spPr>
          <a:xfrm>
            <a:off x="242100" y="1227032"/>
            <a:ext cx="2786401" cy="174564"/>
          </a:xfrm>
          <a:prstGeom prst="rect">
            <a:avLst/>
          </a:prstGeom>
        </p:spPr>
        <p:txBody>
          <a:bodyPr vert="horz" lIns="36000"/>
          <a:lstStyle>
            <a:lvl1pPr>
              <a:defRPr sz="952" baseline="0">
                <a:solidFill>
                  <a:srgbClr val="000000"/>
                </a:solidFill>
              </a:defRPr>
            </a:lvl1pPr>
          </a:lstStyle>
          <a:p>
            <a:pPr lvl="0"/>
            <a:r>
              <a:rPr lang="en-US" dirty="0"/>
              <a:t>Write ‘Background’ here</a:t>
            </a:r>
          </a:p>
        </p:txBody>
      </p:sp>
      <p:sp>
        <p:nvSpPr>
          <p:cNvPr id="31" name="Text Placeholder 29"/>
          <p:cNvSpPr>
            <a:spLocks noGrp="1"/>
          </p:cNvSpPr>
          <p:nvPr>
            <p:ph type="body" sz="quarter" idx="19" hasCustomPrompt="1"/>
          </p:nvPr>
        </p:nvSpPr>
        <p:spPr>
          <a:xfrm>
            <a:off x="242100" y="2794880"/>
            <a:ext cx="2786401" cy="174564"/>
          </a:xfrm>
          <a:prstGeom prst="rect">
            <a:avLst/>
          </a:prstGeom>
        </p:spPr>
        <p:txBody>
          <a:bodyPr vert="horz" lIns="36000"/>
          <a:lstStyle>
            <a:lvl1pPr>
              <a:defRPr sz="952">
                <a:solidFill>
                  <a:srgbClr val="000000"/>
                </a:solidFill>
              </a:defRPr>
            </a:lvl1pPr>
          </a:lstStyle>
          <a:p>
            <a:pPr lvl="0"/>
            <a:r>
              <a:rPr lang="en-US" dirty="0"/>
              <a:t>Write ‘Idea’ here</a:t>
            </a:r>
          </a:p>
        </p:txBody>
      </p:sp>
      <p:sp>
        <p:nvSpPr>
          <p:cNvPr id="35" name="Text Placeholder 34"/>
          <p:cNvSpPr>
            <a:spLocks noGrp="1"/>
          </p:cNvSpPr>
          <p:nvPr>
            <p:ph type="body" sz="quarter" idx="20" hasCustomPrompt="1"/>
          </p:nvPr>
        </p:nvSpPr>
        <p:spPr>
          <a:xfrm>
            <a:off x="4752000" y="3833598"/>
            <a:ext cx="4032000" cy="508627"/>
          </a:xfrm>
          <a:prstGeom prst="rect">
            <a:avLst/>
          </a:prstGeom>
        </p:spPr>
        <p:txBody>
          <a:bodyPr vert="horz"/>
          <a:lstStyle>
            <a:lvl1pPr algn="r">
              <a:defRPr baseline="0">
                <a:solidFill>
                  <a:srgbClr val="FFFFFF"/>
                </a:solidFill>
              </a:defRPr>
            </a:lvl1pPr>
          </a:lstStyle>
          <a:p>
            <a:pPr lvl="0"/>
            <a:r>
              <a:rPr lang="en-US" dirty="0"/>
              <a:t>Insert quote here – can run to two lines</a:t>
            </a:r>
          </a:p>
        </p:txBody>
      </p:sp>
    </p:spTree>
    <p:extLst>
      <p:ext uri="{BB962C8B-B14F-4D97-AF65-F5344CB8AC3E}">
        <p14:creationId xmlns:p14="http://schemas.microsoft.com/office/powerpoint/2010/main" val="3121068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Picture Placeholder 7"/>
          <p:cNvSpPr>
            <a:spLocks noGrp="1"/>
          </p:cNvSpPr>
          <p:nvPr>
            <p:ph type="pic" sz="quarter" idx="10"/>
          </p:nvPr>
        </p:nvSpPr>
        <p:spPr>
          <a:xfrm>
            <a:off x="3407422" y="0"/>
            <a:ext cx="5736577" cy="5143500"/>
          </a:xfrm>
        </p:spPr>
        <p:txBody>
          <a:bodyPr/>
          <a:lstStyle/>
          <a:p>
            <a:endParaRPr lang="en-US" dirty="0"/>
          </a:p>
        </p:txBody>
      </p:sp>
      <p:sp>
        <p:nvSpPr>
          <p:cNvPr id="2" name="Title 1"/>
          <p:cNvSpPr>
            <a:spLocks noGrp="1"/>
          </p:cNvSpPr>
          <p:nvPr>
            <p:ph type="ctrTitle"/>
          </p:nvPr>
        </p:nvSpPr>
        <p:spPr>
          <a:xfrm>
            <a:off x="279398" y="1276404"/>
            <a:ext cx="2641599" cy="1272060"/>
          </a:xfrm>
        </p:spPr>
        <p:txBody>
          <a:bodyPr/>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3899142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5525E74-97DD-4D79-8A46-1CA17015FA2B}"/>
              </a:ext>
            </a:extLst>
          </p:cNvPr>
          <p:cNvSpPr/>
          <p:nvPr userDrawn="1"/>
        </p:nvSpPr>
        <p:spPr>
          <a:xfrm>
            <a:off x="5888182" y="0"/>
            <a:ext cx="3255818" cy="5143500"/>
          </a:xfrm>
          <a:prstGeom prst="rect">
            <a:avLst/>
          </a:prstGeom>
          <a:solidFill>
            <a:srgbClr val="FEC009"/>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endParaRPr lang="en-GB" b="1" dirty="0">
              <a:solidFill>
                <a:schemeClr val="tx1"/>
              </a:solidFill>
              <a:latin typeface="Garamond"/>
              <a:cs typeface="Garamond"/>
            </a:endParaRPr>
          </a:p>
          <a:p>
            <a:pPr algn="ctr">
              <a:lnSpc>
                <a:spcPct val="120000"/>
              </a:lnSpc>
            </a:pPr>
            <a:endParaRPr lang="en-GB" sz="1500" b="1" dirty="0">
              <a:solidFill>
                <a:schemeClr val="tx1"/>
              </a:solidFill>
              <a:latin typeface="Garamond"/>
              <a:cs typeface="Garamond"/>
            </a:endParaRPr>
          </a:p>
          <a:p>
            <a:pPr algn="ctr">
              <a:lnSpc>
                <a:spcPct val="120000"/>
              </a:lnSpc>
            </a:pPr>
            <a:endParaRPr lang="en-US" sz="1500" dirty="0">
              <a:solidFill>
                <a:schemeClr val="tx1"/>
              </a:solidFill>
              <a:latin typeface="Garamond"/>
              <a:cs typeface="Garamond"/>
            </a:endParaRPr>
          </a:p>
        </p:txBody>
      </p:sp>
      <p:pic>
        <p:nvPicPr>
          <p:cNvPr id="7" name="Picture 6" descr="differentology_Logo_2019_White_rgb.png">
            <a:extLst>
              <a:ext uri="{FF2B5EF4-FFF2-40B4-BE49-F238E27FC236}">
                <a16:creationId xmlns:a16="http://schemas.microsoft.com/office/drawing/2014/main" id="{06477F0F-C48C-4748-99F9-843509385C7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55194" y="4765987"/>
            <a:ext cx="1177953" cy="189134"/>
          </a:xfrm>
          <a:prstGeom prst="rect">
            <a:avLst/>
          </a:prstGeom>
        </p:spPr>
      </p:pic>
      <p:sp>
        <p:nvSpPr>
          <p:cNvPr id="9" name="Title 1">
            <a:extLst>
              <a:ext uri="{FF2B5EF4-FFF2-40B4-BE49-F238E27FC236}">
                <a16:creationId xmlns:a16="http://schemas.microsoft.com/office/drawing/2014/main" id="{67493945-BF7E-4E81-9C07-152E35DD8FF9}"/>
              </a:ext>
            </a:extLst>
          </p:cNvPr>
          <p:cNvSpPr>
            <a:spLocks noGrp="1"/>
          </p:cNvSpPr>
          <p:nvPr>
            <p:ph type="ctrTitle"/>
          </p:nvPr>
        </p:nvSpPr>
        <p:spPr>
          <a:xfrm>
            <a:off x="279398" y="940037"/>
            <a:ext cx="4292602" cy="1608427"/>
          </a:xfrm>
        </p:spPr>
        <p:txBody>
          <a:bodyPr>
            <a:noAutofit/>
          </a:bodyPr>
          <a:lstStyle>
            <a:lvl1pPr algn="l">
              <a:defRPr sz="3600"/>
            </a:lvl1pPr>
          </a:lstStyle>
          <a:p>
            <a:r>
              <a:rPr lang="en-GB" dirty="0"/>
              <a:t>Click to edit Master title style</a:t>
            </a:r>
            <a:endParaRPr lang="en-US" dirty="0"/>
          </a:p>
        </p:txBody>
      </p:sp>
      <p:sp>
        <p:nvSpPr>
          <p:cNvPr id="10" name="Subtitle 2">
            <a:extLst>
              <a:ext uri="{FF2B5EF4-FFF2-40B4-BE49-F238E27FC236}">
                <a16:creationId xmlns:a16="http://schemas.microsoft.com/office/drawing/2014/main" id="{3CACEF99-109F-4831-96CC-153D0CDF2669}"/>
              </a:ext>
            </a:extLst>
          </p:cNvPr>
          <p:cNvSpPr>
            <a:spLocks noGrp="1"/>
          </p:cNvSpPr>
          <p:nvPr>
            <p:ph type="subTitle" idx="1"/>
          </p:nvPr>
        </p:nvSpPr>
        <p:spPr>
          <a:xfrm>
            <a:off x="279398" y="2666410"/>
            <a:ext cx="4292602" cy="1871407"/>
          </a:xfrm>
          <a:prstGeom prst="rect">
            <a:avLst/>
          </a:prstGeom>
        </p:spPr>
        <p:txBody>
          <a:bodyPr>
            <a:normAutofit/>
          </a:bodyPr>
          <a:lstStyle>
            <a:lvl1pPr marL="0" indent="0" algn="l">
              <a:buNone/>
              <a:defRPr sz="16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Tree>
    <p:extLst>
      <p:ext uri="{BB962C8B-B14F-4D97-AF65-F5344CB8AC3E}">
        <p14:creationId xmlns:p14="http://schemas.microsoft.com/office/powerpoint/2010/main" val="331282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398" y="1276404"/>
            <a:ext cx="2641599" cy="1272060"/>
          </a:xfrm>
        </p:spPr>
        <p:txBody>
          <a:bodyPr/>
          <a:lstStyle>
            <a:lvl1pPr algn="l">
              <a:defRPr/>
            </a:lvl1pPr>
          </a:lstStyle>
          <a:p>
            <a:r>
              <a:rPr lang="en-GB" dirty="0"/>
              <a:t>Click to edit Master title style</a:t>
            </a:r>
            <a:endParaRPr lang="en-US" dirty="0"/>
          </a:p>
        </p:txBody>
      </p:sp>
      <p:sp>
        <p:nvSpPr>
          <p:cNvPr id="3" name="Subtitle 2"/>
          <p:cNvSpPr>
            <a:spLocks noGrp="1"/>
          </p:cNvSpPr>
          <p:nvPr>
            <p:ph type="subTitle" idx="1"/>
          </p:nvPr>
        </p:nvSpPr>
        <p:spPr>
          <a:xfrm>
            <a:off x="279398" y="2666410"/>
            <a:ext cx="2641599" cy="2134190"/>
          </a:xfrm>
          <a:prstGeom prst="rect">
            <a:avLst/>
          </a:prstGeom>
        </p:spPr>
        <p:txBody>
          <a:bodyPr>
            <a:normAutofit/>
          </a:bodyPr>
          <a:lstStyle>
            <a:lvl1pPr marL="0" indent="0" algn="l">
              <a:buNone/>
              <a:defRPr sz="11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a:t>
            </a:r>
            <a:endParaRPr lang="en-US" dirty="0"/>
          </a:p>
        </p:txBody>
      </p:sp>
      <p:sp>
        <p:nvSpPr>
          <p:cNvPr id="4" name="Rectangle 3"/>
          <p:cNvSpPr/>
          <p:nvPr userDrawn="1"/>
        </p:nvSpPr>
        <p:spPr>
          <a:xfrm>
            <a:off x="3467100" y="0"/>
            <a:ext cx="5676900" cy="5143500"/>
          </a:xfrm>
          <a:prstGeom prst="rect">
            <a:avLst/>
          </a:prstGeom>
          <a:solidFill>
            <a:schemeClr val="tx2">
              <a:alpha val="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Picture Placeholder 8"/>
          <p:cNvSpPr>
            <a:spLocks noGrp="1"/>
          </p:cNvSpPr>
          <p:nvPr>
            <p:ph type="pic" sz="quarter" idx="10"/>
          </p:nvPr>
        </p:nvSpPr>
        <p:spPr>
          <a:xfrm>
            <a:off x="4060012" y="534988"/>
            <a:ext cx="1371600" cy="1784350"/>
          </a:xfrm>
        </p:spPr>
        <p:txBody>
          <a:bodyPr/>
          <a:lstStyle/>
          <a:p>
            <a:endParaRPr lang="en-US" dirty="0"/>
          </a:p>
        </p:txBody>
      </p:sp>
      <p:sp>
        <p:nvSpPr>
          <p:cNvPr id="11" name="Picture Placeholder 10"/>
          <p:cNvSpPr>
            <a:spLocks noGrp="1"/>
          </p:cNvSpPr>
          <p:nvPr>
            <p:ph type="pic" sz="quarter" idx="11"/>
          </p:nvPr>
        </p:nvSpPr>
        <p:spPr>
          <a:xfrm>
            <a:off x="4060012" y="2659063"/>
            <a:ext cx="1371600" cy="1808162"/>
          </a:xfrm>
        </p:spPr>
        <p:txBody>
          <a:bodyPr/>
          <a:lstStyle/>
          <a:p>
            <a:endParaRPr lang="en-US" dirty="0"/>
          </a:p>
        </p:txBody>
      </p:sp>
    </p:spTree>
    <p:extLst>
      <p:ext uri="{BB962C8B-B14F-4D97-AF65-F5344CB8AC3E}">
        <p14:creationId xmlns:p14="http://schemas.microsoft.com/office/powerpoint/2010/main" val="21171142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theme" Target="../theme/theme10.xml"/><Relationship Id="rId7" Type="http://schemas.openxmlformats.org/officeDocument/2006/relationships/image" Target="../media/image6.png"/><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image" Target="../media/image4.emf"/><Relationship Id="rId5" Type="http://schemas.openxmlformats.org/officeDocument/2006/relationships/oleObject" Target="../embeddings/oleObject14.bin"/><Relationship Id="rId4" Type="http://schemas.openxmlformats.org/officeDocument/2006/relationships/tags" Target="../tags/tag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2.png"/><Relationship Id="rId4" Type="http://schemas.openxmlformats.org/officeDocument/2006/relationships/slideLayout" Target="../slideLayouts/slideLayout13.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image" Target="../media/image2.png"/><Relationship Id="rId5" Type="http://schemas.openxmlformats.org/officeDocument/2006/relationships/slideLayout" Target="../slideLayouts/slideLayout22.xml"/><Relationship Id="rId10" Type="http://schemas.openxmlformats.org/officeDocument/2006/relationships/theme" Target="../theme/theme4.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image" Target="../media/image3.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10" Type="http://schemas.openxmlformats.org/officeDocument/2006/relationships/image" Target="../media/image2.png"/><Relationship Id="rId4" Type="http://schemas.openxmlformats.org/officeDocument/2006/relationships/slideLayout" Target="../slideLayouts/slideLayout35.xml"/><Relationship Id="rId9"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tags" Target="../tags/tag1.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7.xml"/><Relationship Id="rId2" Type="http://schemas.openxmlformats.org/officeDocument/2006/relationships/slideLayout" Target="../slideLayouts/slideLayout41.xml"/><Relationship Id="rId16" Type="http://schemas.openxmlformats.org/officeDocument/2006/relationships/image" Target="../media/image5.png"/><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image" Target="../media/image4.emf"/><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oleObject" Target="../embeddings/oleObject1.bin"/></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theme" Target="../theme/theme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image" Target="../media/image2.png"/></Relationships>
</file>

<file path=ppt/slideMasters/_rels/slideMaster9.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heme" Target="../theme/theme9.xml"/><Relationship Id="rId1" Type="http://schemas.openxmlformats.org/officeDocument/2006/relationships/slideLayout" Target="../slideLayouts/slideLayout63.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oleObject" Target="../embeddings/oleObject1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387EC9F-D49F-FB4E-BF88-96526C51E072}"/>
              </a:ext>
            </a:extLst>
          </p:cNvPr>
          <p:cNvSpPr/>
          <p:nvPr userDrawn="1"/>
        </p:nvSpPr>
        <p:spPr>
          <a:xfrm>
            <a:off x="0" y="0"/>
            <a:ext cx="9144000" cy="51435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solidFill>
                <a:schemeClr val="bg1"/>
              </a:solidFill>
            </a:endParaRPr>
          </a:p>
        </p:txBody>
      </p:sp>
    </p:spTree>
    <p:extLst>
      <p:ext uri="{BB962C8B-B14F-4D97-AF65-F5344CB8AC3E}">
        <p14:creationId xmlns:p14="http://schemas.microsoft.com/office/powerpoint/2010/main" val="216050862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722"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1464" y="1191"/>
          <a:ext cx="1465" cy="1190"/>
        </p:xfrm>
        <a:graphic>
          <a:graphicData uri="http://schemas.openxmlformats.org/presentationml/2006/ole">
            <mc:AlternateContent xmlns:mc="http://schemas.openxmlformats.org/markup-compatibility/2006">
              <mc:Choice xmlns:v="urn:schemas-microsoft-com:vml" Requires="v">
                <p:oleObj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64" y="1191"/>
                        <a:ext cx="1465" cy="119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183657" y="183666"/>
            <a:ext cx="8443653" cy="194267"/>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4809228"/>
            <a:ext cx="914400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1589" y="4876561"/>
            <a:ext cx="633672" cy="220288"/>
          </a:xfrm>
          <a:prstGeom prst="rect">
            <a:avLst/>
          </a:prstGeom>
        </p:spPr>
      </p:pic>
    </p:spTree>
    <p:extLst>
      <p:ext uri="{BB962C8B-B14F-4D97-AF65-F5344CB8AC3E}">
        <p14:creationId xmlns:p14="http://schemas.microsoft.com/office/powerpoint/2010/main" val="3675524021"/>
      </p:ext>
    </p:extLst>
  </p:cSld>
  <p:clrMap bg1="lt1" tx1="dk1" bg2="lt2" tx2="dk2" accent1="accent1" accent2="accent2" accent3="accent3" accent4="accent4" accent5="accent5" accent6="accent6" hlink="hlink" folHlink="folHlink"/>
  <p:sldLayoutIdLst>
    <p:sldLayoutId id="2147483763" r:id="rId1"/>
    <p:sldLayoutId id="2147483764" r:id="rId2"/>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654246" rtl="0" eaLnBrk="1" latinLnBrk="0" hangingPunct="1">
        <a:spcBef>
          <a:spcPct val="0"/>
        </a:spcBef>
        <a:buNone/>
        <a:defRPr sz="1905" b="0" kern="1200" cap="all" spc="0">
          <a:ln w="22225">
            <a:noFill/>
            <a:prstDash val="solid"/>
          </a:ln>
          <a:solidFill>
            <a:srgbClr val="000000"/>
          </a:solidFill>
          <a:effectLst/>
          <a:latin typeface="+mj-lt"/>
          <a:ea typeface="+mj-ea"/>
          <a:cs typeface="+mj-cs"/>
        </a:defRPr>
      </a:lvl1pPr>
    </p:titleStyle>
    <p:bodyStyle>
      <a:lvl1pPr marL="0" indent="0" algn="l" defTabSz="654246" rtl="0" eaLnBrk="1" latinLnBrk="0" hangingPunct="1">
        <a:lnSpc>
          <a:spcPts val="1292"/>
        </a:lnSpc>
        <a:spcBef>
          <a:spcPts val="0"/>
        </a:spcBef>
        <a:buClr>
          <a:srgbClr val="FFFFFF"/>
        </a:buClr>
        <a:buSzPct val="100000"/>
        <a:buFont typeface="Arial"/>
        <a:buNone/>
        <a:defRPr sz="1224" b="1" kern="1200">
          <a:solidFill>
            <a:schemeClr val="tx2"/>
          </a:solidFill>
          <a:latin typeface="+mn-lt"/>
          <a:ea typeface="+mn-ea"/>
          <a:cs typeface="+mn-cs"/>
        </a:defRPr>
      </a:lvl1pPr>
      <a:lvl2pPr marL="0" indent="0" algn="l" defTabSz="654246" rtl="0" eaLnBrk="1" latinLnBrk="0" hangingPunct="1">
        <a:lnSpc>
          <a:spcPts val="1292"/>
        </a:lnSpc>
        <a:spcBef>
          <a:spcPts val="0"/>
        </a:spcBef>
        <a:buClr>
          <a:srgbClr val="FFFFFF"/>
        </a:buClr>
        <a:buSzPct val="100000"/>
        <a:buFont typeface="Arial"/>
        <a:buNone/>
        <a:defRPr sz="1224" b="0" kern="1200">
          <a:solidFill>
            <a:schemeClr val="bg1"/>
          </a:solidFill>
          <a:latin typeface="+mn-lt"/>
          <a:ea typeface="+mn-ea"/>
          <a:cs typeface="+mn-cs"/>
        </a:defRPr>
      </a:lvl2pPr>
      <a:lvl3pPr marL="0" indent="0" algn="l" defTabSz="654246" rtl="0" eaLnBrk="1" latinLnBrk="0" hangingPunct="1">
        <a:lnSpc>
          <a:spcPts val="1020"/>
        </a:lnSpc>
        <a:spcBef>
          <a:spcPts val="0"/>
        </a:spcBef>
        <a:buClr>
          <a:srgbClr val="FFFFFF"/>
        </a:buClr>
        <a:buSzPct val="100000"/>
        <a:buFont typeface="Arial"/>
        <a:buNone/>
        <a:tabLst/>
        <a:defRPr sz="952" b="1" kern="1200" baseline="0">
          <a:solidFill>
            <a:schemeClr val="tx2"/>
          </a:solidFill>
          <a:latin typeface="+mn-lt"/>
          <a:ea typeface="+mn-ea"/>
          <a:cs typeface="+mn-cs"/>
        </a:defRPr>
      </a:lvl3pPr>
      <a:lvl4pPr marL="0" indent="0" algn="l" defTabSz="654246" rtl="0" eaLnBrk="1" latinLnBrk="0" hangingPunct="1">
        <a:lnSpc>
          <a:spcPts val="1088"/>
        </a:lnSpc>
        <a:spcBef>
          <a:spcPts val="0"/>
        </a:spcBef>
        <a:buClr>
          <a:srgbClr val="FFFFFF"/>
        </a:buClr>
        <a:buSzPct val="100000"/>
        <a:buFont typeface="Arial"/>
        <a:buNone/>
        <a:tabLst/>
        <a:defRPr sz="952" b="0" kern="1200">
          <a:solidFill>
            <a:srgbClr val="000000"/>
          </a:solidFill>
          <a:latin typeface="+mn-lt"/>
          <a:ea typeface="+mn-ea"/>
          <a:cs typeface="+mn-cs"/>
        </a:defRPr>
      </a:lvl4pPr>
      <a:lvl5pPr marL="0" indent="0" algn="l" defTabSz="654246" rtl="0" eaLnBrk="1" latinLnBrk="0" hangingPunct="1">
        <a:lnSpc>
          <a:spcPts val="748"/>
        </a:lnSpc>
        <a:spcBef>
          <a:spcPts val="0"/>
        </a:spcBef>
        <a:buClr>
          <a:srgbClr val="FFFFFF"/>
        </a:buClr>
        <a:buSzPct val="100000"/>
        <a:buFont typeface="Arial"/>
        <a:buNone/>
        <a:tabLst/>
        <a:defRPr sz="680" b="0" kern="1200">
          <a:solidFill>
            <a:schemeClr val="accent6"/>
          </a:solidFill>
          <a:latin typeface="+mn-lt"/>
          <a:ea typeface="+mn-ea"/>
          <a:cs typeface="+mn-cs"/>
        </a:defRPr>
      </a:lvl5pPr>
      <a:lvl6pPr marL="1799179"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6pPr>
      <a:lvl7pPr marL="2126303"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7pPr>
      <a:lvl8pPr marL="2453427"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8pPr>
      <a:lvl9pPr marL="2780550"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9pPr>
    </p:bodyStyle>
    <p:otherStyle>
      <a:defPPr>
        <a:defRPr lang="en-US"/>
      </a:defPPr>
      <a:lvl1pPr marL="0" algn="l" defTabSz="654246" rtl="0" eaLnBrk="1" latinLnBrk="0" hangingPunct="1">
        <a:defRPr sz="1292" kern="1200">
          <a:solidFill>
            <a:schemeClr val="tx1"/>
          </a:solidFill>
          <a:latin typeface="+mn-lt"/>
          <a:ea typeface="+mn-ea"/>
          <a:cs typeface="+mn-cs"/>
        </a:defRPr>
      </a:lvl1pPr>
      <a:lvl2pPr marL="327124" algn="l" defTabSz="654246" rtl="0" eaLnBrk="1" latinLnBrk="0" hangingPunct="1">
        <a:defRPr sz="1292" kern="1200">
          <a:solidFill>
            <a:schemeClr val="tx1"/>
          </a:solidFill>
          <a:latin typeface="+mn-lt"/>
          <a:ea typeface="+mn-ea"/>
          <a:cs typeface="+mn-cs"/>
        </a:defRPr>
      </a:lvl2pPr>
      <a:lvl3pPr marL="654246" algn="l" defTabSz="654246" rtl="0" eaLnBrk="1" latinLnBrk="0" hangingPunct="1">
        <a:defRPr sz="1292" kern="1200">
          <a:solidFill>
            <a:schemeClr val="tx1"/>
          </a:solidFill>
          <a:latin typeface="+mn-lt"/>
          <a:ea typeface="+mn-ea"/>
          <a:cs typeface="+mn-cs"/>
        </a:defRPr>
      </a:lvl3pPr>
      <a:lvl4pPr marL="981371" algn="l" defTabSz="654246" rtl="0" eaLnBrk="1" latinLnBrk="0" hangingPunct="1">
        <a:defRPr sz="1292" kern="1200">
          <a:solidFill>
            <a:schemeClr val="tx1"/>
          </a:solidFill>
          <a:latin typeface="+mn-lt"/>
          <a:ea typeface="+mn-ea"/>
          <a:cs typeface="+mn-cs"/>
        </a:defRPr>
      </a:lvl4pPr>
      <a:lvl5pPr marL="1308495" algn="l" defTabSz="654246" rtl="0" eaLnBrk="1" latinLnBrk="0" hangingPunct="1">
        <a:defRPr sz="1292" kern="1200">
          <a:solidFill>
            <a:schemeClr val="tx1"/>
          </a:solidFill>
          <a:latin typeface="+mn-lt"/>
          <a:ea typeface="+mn-ea"/>
          <a:cs typeface="+mn-cs"/>
        </a:defRPr>
      </a:lvl5pPr>
      <a:lvl6pPr marL="1635618" algn="l" defTabSz="654246" rtl="0" eaLnBrk="1" latinLnBrk="0" hangingPunct="1">
        <a:defRPr sz="1292" kern="1200">
          <a:solidFill>
            <a:schemeClr val="tx1"/>
          </a:solidFill>
          <a:latin typeface="+mn-lt"/>
          <a:ea typeface="+mn-ea"/>
          <a:cs typeface="+mn-cs"/>
        </a:defRPr>
      </a:lvl6pPr>
      <a:lvl7pPr marL="1962741" algn="l" defTabSz="654246" rtl="0" eaLnBrk="1" latinLnBrk="0" hangingPunct="1">
        <a:defRPr sz="1292" kern="1200">
          <a:solidFill>
            <a:schemeClr val="tx1"/>
          </a:solidFill>
          <a:latin typeface="+mn-lt"/>
          <a:ea typeface="+mn-ea"/>
          <a:cs typeface="+mn-cs"/>
        </a:defRPr>
      </a:lvl7pPr>
      <a:lvl8pPr marL="2289865" algn="l" defTabSz="654246" rtl="0" eaLnBrk="1" latinLnBrk="0" hangingPunct="1">
        <a:defRPr sz="1292" kern="1200">
          <a:solidFill>
            <a:schemeClr val="tx1"/>
          </a:solidFill>
          <a:latin typeface="+mn-lt"/>
          <a:ea typeface="+mn-ea"/>
          <a:cs typeface="+mn-cs"/>
        </a:defRPr>
      </a:lvl8pPr>
      <a:lvl9pPr marL="2616987" algn="l" defTabSz="654246" rtl="0" eaLnBrk="1" latinLnBrk="0" hangingPunct="1">
        <a:defRPr sz="129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7864" y="1281237"/>
            <a:ext cx="3632201" cy="1216423"/>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7" name="Text Placeholder 6"/>
          <p:cNvSpPr>
            <a:spLocks noGrp="1"/>
          </p:cNvSpPr>
          <p:nvPr>
            <p:ph type="body" idx="1"/>
          </p:nvPr>
        </p:nvSpPr>
        <p:spPr>
          <a:xfrm>
            <a:off x="287864" y="2761368"/>
            <a:ext cx="2810934" cy="1913603"/>
          </a:xfrm>
          <a:prstGeom prst="rect">
            <a:avLst/>
          </a:prstGeom>
        </p:spPr>
        <p:txBody>
          <a:bodyPr vert="horz" lIns="91440" tIns="45720" rIns="91440" bIns="45720" rtlCol="0">
            <a:normAutofit/>
          </a:bodyPr>
          <a:lstStyle/>
          <a:p>
            <a:pPr lvl="0"/>
            <a:r>
              <a:rPr lang="en-GB" dirty="0"/>
              <a:t>Click to edit Master text styles</a:t>
            </a:r>
          </a:p>
        </p:txBody>
      </p:sp>
      <p:sp>
        <p:nvSpPr>
          <p:cNvPr id="6" name="Rectangle 5">
            <a:extLst>
              <a:ext uri="{FF2B5EF4-FFF2-40B4-BE49-F238E27FC236}">
                <a16:creationId xmlns:a16="http://schemas.microsoft.com/office/drawing/2014/main" id="{D4C0CADE-6A41-AF47-A0BC-6B58EFE06F76}"/>
              </a:ext>
            </a:extLst>
          </p:cNvPr>
          <p:cNvSpPr/>
          <p:nvPr userDrawn="1"/>
        </p:nvSpPr>
        <p:spPr>
          <a:xfrm rot="16200000">
            <a:off x="-801910" y="2232328"/>
            <a:ext cx="1701564" cy="97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pic>
        <p:nvPicPr>
          <p:cNvPr id="9" name="Picture 8">
            <a:extLst>
              <a:ext uri="{FF2B5EF4-FFF2-40B4-BE49-F238E27FC236}">
                <a16:creationId xmlns:a16="http://schemas.microsoft.com/office/drawing/2014/main" id="{061D93BD-2CBB-4EF1-84AC-94B078CEFD9D}"/>
              </a:ext>
            </a:extLst>
          </p:cNvPr>
          <p:cNvPicPr>
            <a:picLocks noChangeAspect="1"/>
          </p:cNvPicPr>
          <p:nvPr userDrawn="1"/>
        </p:nvPicPr>
        <p:blipFill>
          <a:blip r:embed="rId8"/>
          <a:stretch>
            <a:fillRect/>
          </a:stretch>
        </p:blipFill>
        <p:spPr>
          <a:xfrm>
            <a:off x="7819487" y="4822652"/>
            <a:ext cx="1172858" cy="189082"/>
          </a:xfrm>
          <a:prstGeom prst="rect">
            <a:avLst/>
          </a:prstGeom>
        </p:spPr>
      </p:pic>
    </p:spTree>
    <p:extLst>
      <p:ext uri="{BB962C8B-B14F-4D97-AF65-F5344CB8AC3E}">
        <p14:creationId xmlns:p14="http://schemas.microsoft.com/office/powerpoint/2010/main" val="29364896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721" r:id="rId5"/>
    <p:sldLayoutId id="2147483682" r:id="rId6"/>
  </p:sldLayoutIdLst>
  <p:txStyles>
    <p:titleStyle>
      <a:lvl1pPr algn="l" defTabSz="457200" rtl="0" eaLnBrk="1" latinLnBrk="0" hangingPunct="1">
        <a:spcBef>
          <a:spcPct val="0"/>
        </a:spcBef>
        <a:buNone/>
        <a:defRPr sz="2600" kern="1200" cap="all" spc="300">
          <a:solidFill>
            <a:srgbClr val="595959"/>
          </a:solidFill>
          <a:latin typeface="Gill Sans"/>
          <a:ea typeface="+mj-ea"/>
          <a:cs typeface="Gill Sans"/>
        </a:defRPr>
      </a:lvl1pPr>
    </p:titleStyle>
    <p:bodyStyle>
      <a:lvl1pPr marL="0" indent="0" algn="l" defTabSz="457200" rtl="0" eaLnBrk="1" latinLnBrk="0" hangingPunct="1">
        <a:spcBef>
          <a:spcPct val="20000"/>
        </a:spcBef>
        <a:buFont typeface="Arial"/>
        <a:buNone/>
        <a:defRPr sz="1000" b="0" kern="1200" cap="none">
          <a:solidFill>
            <a:srgbClr val="666666"/>
          </a:solidFill>
          <a:latin typeface="Garamond"/>
          <a:ea typeface="+mn-ea"/>
          <a:cs typeface="Garamond"/>
        </a:defRPr>
      </a:lvl1pPr>
      <a:lvl2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2pPr>
      <a:lvl3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3pPr>
      <a:lvl4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4pPr>
      <a:lvl5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67268"/>
            <a:ext cx="9144000" cy="781241"/>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7" name="Text Placeholder 6"/>
          <p:cNvSpPr>
            <a:spLocks noGrp="1"/>
          </p:cNvSpPr>
          <p:nvPr>
            <p:ph type="body" idx="1"/>
          </p:nvPr>
        </p:nvSpPr>
        <p:spPr>
          <a:xfrm>
            <a:off x="457200" y="1134397"/>
            <a:ext cx="8229600" cy="282313"/>
          </a:xfrm>
          <a:prstGeom prst="rect">
            <a:avLst/>
          </a:prstGeom>
        </p:spPr>
        <p:txBody>
          <a:bodyPr vert="horz" lIns="91440" tIns="45720" rIns="91440" bIns="45720" rtlCol="0">
            <a:normAutofit/>
          </a:bodyPr>
          <a:lstStyle/>
          <a:p>
            <a:pPr lvl="0"/>
            <a:r>
              <a:rPr lang="en-GB" dirty="0"/>
              <a:t>Click to edit Master text styles</a:t>
            </a:r>
          </a:p>
        </p:txBody>
      </p:sp>
      <p:sp>
        <p:nvSpPr>
          <p:cNvPr id="4" name="Rectangle 3">
            <a:extLst>
              <a:ext uri="{FF2B5EF4-FFF2-40B4-BE49-F238E27FC236}">
                <a16:creationId xmlns:a16="http://schemas.microsoft.com/office/drawing/2014/main" id="{D4C0CADE-6A41-AF47-A0BC-6B58EFE06F76}"/>
              </a:ext>
            </a:extLst>
          </p:cNvPr>
          <p:cNvSpPr/>
          <p:nvPr userDrawn="1"/>
        </p:nvSpPr>
        <p:spPr>
          <a:xfrm>
            <a:off x="2713088" y="0"/>
            <a:ext cx="3717824" cy="98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pic>
        <p:nvPicPr>
          <p:cNvPr id="6" name="Picture 5">
            <a:extLst>
              <a:ext uri="{FF2B5EF4-FFF2-40B4-BE49-F238E27FC236}">
                <a16:creationId xmlns:a16="http://schemas.microsoft.com/office/drawing/2014/main" id="{6CD2678B-BE71-4CD4-877B-23438ABAA86C}"/>
              </a:ext>
            </a:extLst>
          </p:cNvPr>
          <p:cNvPicPr>
            <a:picLocks noChangeAspect="1"/>
          </p:cNvPicPr>
          <p:nvPr userDrawn="1"/>
        </p:nvPicPr>
        <p:blipFill>
          <a:blip r:embed="rId10"/>
          <a:stretch>
            <a:fillRect/>
          </a:stretch>
        </p:blipFill>
        <p:spPr>
          <a:xfrm>
            <a:off x="7819487" y="4822652"/>
            <a:ext cx="1172858" cy="189082"/>
          </a:xfrm>
          <a:prstGeom prst="rect">
            <a:avLst/>
          </a:prstGeom>
        </p:spPr>
      </p:pic>
    </p:spTree>
    <p:extLst>
      <p:ext uri="{BB962C8B-B14F-4D97-AF65-F5344CB8AC3E}">
        <p14:creationId xmlns:p14="http://schemas.microsoft.com/office/powerpoint/2010/main" val="33141384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Lst>
  <p:txStyles>
    <p:titleStyle>
      <a:lvl1pPr algn="ctr" defTabSz="457200" rtl="0" eaLnBrk="1" latinLnBrk="0" hangingPunct="1">
        <a:spcBef>
          <a:spcPct val="0"/>
        </a:spcBef>
        <a:buNone/>
        <a:defRPr sz="2600" kern="1200" cap="all" spc="300">
          <a:solidFill>
            <a:schemeClr val="bg2"/>
          </a:solidFill>
          <a:latin typeface="Gill Sans"/>
          <a:ea typeface="+mj-ea"/>
          <a:cs typeface="Gill Sans"/>
        </a:defRPr>
      </a:lvl1pPr>
    </p:titleStyle>
    <p:bodyStyle>
      <a:lvl1pPr marL="0" indent="0" algn="ctr" defTabSz="457200" rtl="0" eaLnBrk="1" latinLnBrk="0" hangingPunct="1">
        <a:spcBef>
          <a:spcPct val="20000"/>
        </a:spcBef>
        <a:buFont typeface="Arial"/>
        <a:buNone/>
        <a:defRPr sz="1200" b="0" kern="1200" cap="none">
          <a:solidFill>
            <a:srgbClr val="595959"/>
          </a:solidFill>
          <a:latin typeface="Garamond"/>
          <a:ea typeface="+mn-ea"/>
          <a:cs typeface="Garamond"/>
        </a:defRPr>
      </a:lvl1pPr>
      <a:lvl2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2pPr>
      <a:lvl3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3pPr>
      <a:lvl4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4pPr>
      <a:lvl5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67268"/>
            <a:ext cx="9144000" cy="781241"/>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7" name="Text Placeholder 6"/>
          <p:cNvSpPr>
            <a:spLocks noGrp="1"/>
          </p:cNvSpPr>
          <p:nvPr>
            <p:ph type="body" idx="1"/>
          </p:nvPr>
        </p:nvSpPr>
        <p:spPr>
          <a:xfrm>
            <a:off x="457200" y="1134397"/>
            <a:ext cx="8229600" cy="282313"/>
          </a:xfrm>
          <a:prstGeom prst="rect">
            <a:avLst/>
          </a:prstGeom>
        </p:spPr>
        <p:txBody>
          <a:bodyPr vert="horz" lIns="91440" tIns="45720" rIns="91440" bIns="45720" rtlCol="0">
            <a:normAutofit/>
          </a:bodyPr>
          <a:lstStyle/>
          <a:p>
            <a:pPr lvl="0"/>
            <a:r>
              <a:rPr lang="en-GB" dirty="0"/>
              <a:t>Click to edit Master text styles</a:t>
            </a:r>
          </a:p>
        </p:txBody>
      </p:sp>
      <p:sp>
        <p:nvSpPr>
          <p:cNvPr id="4" name="Rectangle 3">
            <a:extLst>
              <a:ext uri="{FF2B5EF4-FFF2-40B4-BE49-F238E27FC236}">
                <a16:creationId xmlns:a16="http://schemas.microsoft.com/office/drawing/2014/main" id="{D4C0CADE-6A41-AF47-A0BC-6B58EFE06F76}"/>
              </a:ext>
            </a:extLst>
          </p:cNvPr>
          <p:cNvSpPr/>
          <p:nvPr userDrawn="1"/>
        </p:nvSpPr>
        <p:spPr>
          <a:xfrm>
            <a:off x="2713088" y="0"/>
            <a:ext cx="3717824" cy="98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pic>
        <p:nvPicPr>
          <p:cNvPr id="6" name="Picture 5">
            <a:extLst>
              <a:ext uri="{FF2B5EF4-FFF2-40B4-BE49-F238E27FC236}">
                <a16:creationId xmlns:a16="http://schemas.microsoft.com/office/drawing/2014/main" id="{01B8E3BD-5B58-4B3D-9489-3863639CB478}"/>
              </a:ext>
            </a:extLst>
          </p:cNvPr>
          <p:cNvPicPr>
            <a:picLocks noChangeAspect="1"/>
          </p:cNvPicPr>
          <p:nvPr userDrawn="1"/>
        </p:nvPicPr>
        <p:blipFill>
          <a:blip r:embed="rId11"/>
          <a:stretch>
            <a:fillRect/>
          </a:stretch>
        </p:blipFill>
        <p:spPr>
          <a:xfrm>
            <a:off x="7819487" y="4822652"/>
            <a:ext cx="1172858" cy="189082"/>
          </a:xfrm>
          <a:prstGeom prst="rect">
            <a:avLst/>
          </a:prstGeom>
        </p:spPr>
      </p:pic>
    </p:spTree>
    <p:extLst>
      <p:ext uri="{BB962C8B-B14F-4D97-AF65-F5344CB8AC3E}">
        <p14:creationId xmlns:p14="http://schemas.microsoft.com/office/powerpoint/2010/main" val="37922860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Lst>
  <p:txStyles>
    <p:titleStyle>
      <a:lvl1pPr algn="ctr" defTabSz="457200" rtl="0" eaLnBrk="1" latinLnBrk="0" hangingPunct="1">
        <a:spcBef>
          <a:spcPct val="0"/>
        </a:spcBef>
        <a:buNone/>
        <a:defRPr sz="2600" kern="1200" cap="all" spc="300">
          <a:solidFill>
            <a:schemeClr val="bg2"/>
          </a:solidFill>
          <a:latin typeface="Gill Sans"/>
          <a:ea typeface="+mj-ea"/>
          <a:cs typeface="Gill Sans"/>
        </a:defRPr>
      </a:lvl1pPr>
    </p:titleStyle>
    <p:bodyStyle>
      <a:lvl1pPr marL="0" indent="0" algn="ctr" defTabSz="457200" rtl="0" eaLnBrk="1" latinLnBrk="0" hangingPunct="1">
        <a:spcBef>
          <a:spcPct val="20000"/>
        </a:spcBef>
        <a:buFont typeface="Arial"/>
        <a:buNone/>
        <a:defRPr sz="1200" b="0" kern="1200" cap="none">
          <a:solidFill>
            <a:srgbClr val="595959"/>
          </a:solidFill>
          <a:latin typeface="Garamond"/>
          <a:ea typeface="+mn-ea"/>
          <a:cs typeface="Garamond"/>
        </a:defRPr>
      </a:lvl1pPr>
      <a:lvl2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2pPr>
      <a:lvl3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3pPr>
      <a:lvl4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4pPr>
      <a:lvl5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7864" y="1281237"/>
            <a:ext cx="3632201" cy="1216423"/>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7" name="Text Placeholder 6"/>
          <p:cNvSpPr>
            <a:spLocks noGrp="1"/>
          </p:cNvSpPr>
          <p:nvPr>
            <p:ph type="body" idx="1"/>
          </p:nvPr>
        </p:nvSpPr>
        <p:spPr>
          <a:xfrm>
            <a:off x="287864" y="2761368"/>
            <a:ext cx="2810934" cy="1913603"/>
          </a:xfrm>
          <a:prstGeom prst="rect">
            <a:avLst/>
          </a:prstGeom>
        </p:spPr>
        <p:txBody>
          <a:bodyPr vert="horz" lIns="91440" tIns="45720" rIns="91440" bIns="45720" rtlCol="0">
            <a:normAutofit/>
          </a:bodyPr>
          <a:lstStyle/>
          <a:p>
            <a:pPr lvl="0"/>
            <a:r>
              <a:rPr lang="en-GB" dirty="0"/>
              <a:t>Click to edit Master text styles</a:t>
            </a:r>
          </a:p>
        </p:txBody>
      </p:sp>
      <p:pic>
        <p:nvPicPr>
          <p:cNvPr id="5" name="Picture 4" descr="differentology_Logo_2019_Black_rgb.png"/>
          <p:cNvPicPr>
            <a:picLocks noChangeAspect="1"/>
          </p:cNvPicPr>
          <p:nvPr userDrawn="1"/>
        </p:nvPicPr>
        <p:blipFill>
          <a:blip r:embed="rId7" cstate="email">
            <a:alphaModFix amt="12000"/>
            <a:extLst>
              <a:ext uri="{28A0092B-C50C-407E-A947-70E740481C1C}">
                <a14:useLocalDpi xmlns:a14="http://schemas.microsoft.com/office/drawing/2010/main"/>
              </a:ext>
            </a:extLst>
          </a:blip>
          <a:stretch>
            <a:fillRect/>
          </a:stretch>
        </p:blipFill>
        <p:spPr>
          <a:xfrm>
            <a:off x="7755194" y="4768108"/>
            <a:ext cx="1177953" cy="189134"/>
          </a:xfrm>
          <a:prstGeom prst="rect">
            <a:avLst/>
          </a:prstGeom>
        </p:spPr>
      </p:pic>
      <p:sp>
        <p:nvSpPr>
          <p:cNvPr id="6" name="Rectangle 5">
            <a:extLst>
              <a:ext uri="{FF2B5EF4-FFF2-40B4-BE49-F238E27FC236}">
                <a16:creationId xmlns:a16="http://schemas.microsoft.com/office/drawing/2014/main" id="{D4C0CADE-6A41-AF47-A0BC-6B58EFE06F76}"/>
              </a:ext>
            </a:extLst>
          </p:cNvPr>
          <p:cNvSpPr/>
          <p:nvPr userDrawn="1"/>
        </p:nvSpPr>
        <p:spPr>
          <a:xfrm rot="16200000">
            <a:off x="-801910" y="2232328"/>
            <a:ext cx="1701564" cy="97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spTree>
    <p:extLst>
      <p:ext uri="{BB962C8B-B14F-4D97-AF65-F5344CB8AC3E}">
        <p14:creationId xmlns:p14="http://schemas.microsoft.com/office/powerpoint/2010/main" val="50257636"/>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Lst>
  <p:hf sldNum="0" hdr="0" ftr="0" dt="0"/>
  <p:txStyles>
    <p:titleStyle>
      <a:lvl1pPr algn="l" defTabSz="457200" rtl="0" eaLnBrk="1" latinLnBrk="0" hangingPunct="1">
        <a:spcBef>
          <a:spcPct val="0"/>
        </a:spcBef>
        <a:buNone/>
        <a:defRPr sz="2600" kern="1200" cap="all" spc="300">
          <a:solidFill>
            <a:srgbClr val="595959"/>
          </a:solidFill>
          <a:latin typeface="Gill Sans"/>
          <a:ea typeface="+mj-ea"/>
          <a:cs typeface="Gill Sans"/>
        </a:defRPr>
      </a:lvl1pPr>
    </p:titleStyle>
    <p:bodyStyle>
      <a:lvl1pPr marL="0" indent="0" algn="l" defTabSz="457200" rtl="0" eaLnBrk="1" latinLnBrk="0" hangingPunct="1">
        <a:spcBef>
          <a:spcPct val="20000"/>
        </a:spcBef>
        <a:buFont typeface="Arial"/>
        <a:buNone/>
        <a:defRPr sz="1000" b="0" kern="1200" cap="none">
          <a:solidFill>
            <a:srgbClr val="666666"/>
          </a:solidFill>
          <a:latin typeface="Garamond"/>
          <a:ea typeface="+mn-ea"/>
          <a:cs typeface="Garamond"/>
        </a:defRPr>
      </a:lvl1pPr>
      <a:lvl2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2pPr>
      <a:lvl3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3pPr>
      <a:lvl4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4pPr>
      <a:lvl5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67268"/>
            <a:ext cx="9144000" cy="781241"/>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7" name="Text Placeholder 6"/>
          <p:cNvSpPr>
            <a:spLocks noGrp="1"/>
          </p:cNvSpPr>
          <p:nvPr>
            <p:ph type="body" idx="1"/>
          </p:nvPr>
        </p:nvSpPr>
        <p:spPr>
          <a:xfrm>
            <a:off x="457200" y="1134397"/>
            <a:ext cx="8229600" cy="282313"/>
          </a:xfrm>
          <a:prstGeom prst="rect">
            <a:avLst/>
          </a:prstGeom>
        </p:spPr>
        <p:txBody>
          <a:bodyPr vert="horz" lIns="91440" tIns="45720" rIns="91440" bIns="45720" rtlCol="0">
            <a:normAutofit/>
          </a:bodyPr>
          <a:lstStyle/>
          <a:p>
            <a:pPr lvl="0"/>
            <a:r>
              <a:rPr lang="en-GB" dirty="0"/>
              <a:t>Click to edit Master text styles</a:t>
            </a:r>
          </a:p>
        </p:txBody>
      </p:sp>
      <p:sp>
        <p:nvSpPr>
          <p:cNvPr id="4" name="Rectangle 3">
            <a:extLst>
              <a:ext uri="{FF2B5EF4-FFF2-40B4-BE49-F238E27FC236}">
                <a16:creationId xmlns:a16="http://schemas.microsoft.com/office/drawing/2014/main" id="{D4C0CADE-6A41-AF47-A0BC-6B58EFE06F76}"/>
              </a:ext>
            </a:extLst>
          </p:cNvPr>
          <p:cNvSpPr/>
          <p:nvPr userDrawn="1"/>
        </p:nvSpPr>
        <p:spPr>
          <a:xfrm>
            <a:off x="2713088" y="0"/>
            <a:ext cx="3717824" cy="98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pic>
        <p:nvPicPr>
          <p:cNvPr id="6" name="Picture 5">
            <a:extLst>
              <a:ext uri="{FF2B5EF4-FFF2-40B4-BE49-F238E27FC236}">
                <a16:creationId xmlns:a16="http://schemas.microsoft.com/office/drawing/2014/main" id="{2BEC8853-349F-4DDF-8C84-E86E1D45043A}"/>
              </a:ext>
            </a:extLst>
          </p:cNvPr>
          <p:cNvPicPr>
            <a:picLocks noChangeAspect="1"/>
          </p:cNvPicPr>
          <p:nvPr userDrawn="1"/>
        </p:nvPicPr>
        <p:blipFill>
          <a:blip r:embed="rId10"/>
          <a:stretch>
            <a:fillRect/>
          </a:stretch>
        </p:blipFill>
        <p:spPr>
          <a:xfrm>
            <a:off x="7819487" y="4822652"/>
            <a:ext cx="1172858" cy="189082"/>
          </a:xfrm>
          <a:prstGeom prst="rect">
            <a:avLst/>
          </a:prstGeom>
        </p:spPr>
      </p:pic>
    </p:spTree>
    <p:extLst>
      <p:ext uri="{BB962C8B-B14F-4D97-AF65-F5344CB8AC3E}">
        <p14:creationId xmlns:p14="http://schemas.microsoft.com/office/powerpoint/2010/main" val="2379414358"/>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Lst>
  <p:txStyles>
    <p:titleStyle>
      <a:lvl1pPr algn="ctr" defTabSz="457200" rtl="0" eaLnBrk="1" latinLnBrk="0" hangingPunct="1">
        <a:spcBef>
          <a:spcPct val="0"/>
        </a:spcBef>
        <a:buNone/>
        <a:defRPr sz="2600" kern="1200" cap="all" spc="300">
          <a:solidFill>
            <a:schemeClr val="bg2"/>
          </a:solidFill>
          <a:latin typeface="Gill Sans"/>
          <a:ea typeface="+mj-ea"/>
          <a:cs typeface="Gill Sans"/>
        </a:defRPr>
      </a:lvl1pPr>
    </p:titleStyle>
    <p:bodyStyle>
      <a:lvl1pPr marL="0" indent="0" algn="ctr" defTabSz="457200" rtl="0" eaLnBrk="1" latinLnBrk="0" hangingPunct="1">
        <a:spcBef>
          <a:spcPct val="20000"/>
        </a:spcBef>
        <a:buFont typeface="Arial"/>
        <a:buNone/>
        <a:defRPr sz="1200" b="0" kern="1200" cap="none">
          <a:solidFill>
            <a:srgbClr val="595959"/>
          </a:solidFill>
          <a:latin typeface="Garamond"/>
          <a:ea typeface="+mn-ea"/>
          <a:cs typeface="Garamond"/>
        </a:defRPr>
      </a:lvl1pPr>
      <a:lvl2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2pPr>
      <a:lvl3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3pPr>
      <a:lvl4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4pPr>
      <a:lvl5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3"/>
            </p:custDataLst>
          </p:nvPr>
        </p:nvGraphicFramePr>
        <p:xfrm>
          <a:off x="1464" y="1191"/>
          <a:ext cx="1465" cy="1190"/>
        </p:xfrm>
        <a:graphic>
          <a:graphicData uri="http://schemas.openxmlformats.org/presentationml/2006/ole">
            <mc:AlternateContent xmlns:mc="http://schemas.openxmlformats.org/markup-compatibility/2006">
              <mc:Choice xmlns:v="urn:schemas-microsoft-com:vml" Requires="v">
                <p:oleObj name="think-cell Slide" r:id="rId14" imgW="6350000" imgH="6350000" progId="">
                  <p:embed/>
                </p:oleObj>
              </mc:Choice>
              <mc:Fallback>
                <p:oleObj name="think-cell Slide" r:id="rId14" imgW="6350000" imgH="6350000" progId="">
                  <p:embed/>
                  <p:pic>
                    <p:nvPicPr>
                      <p:cNvPr id="8" name="Object 7" hidden="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64" y="1191"/>
                        <a:ext cx="1465" cy="119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183657" y="183466"/>
            <a:ext cx="8443653" cy="208796"/>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9" name="Straight Connector 8"/>
          <p:cNvCxnSpPr/>
          <p:nvPr userDrawn="1"/>
        </p:nvCxnSpPr>
        <p:spPr bwMode="gray">
          <a:xfrm>
            <a:off x="0" y="4809228"/>
            <a:ext cx="914400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1589" y="4876561"/>
            <a:ext cx="633672" cy="220288"/>
          </a:xfrm>
          <a:prstGeom prst="rect">
            <a:avLst/>
          </a:prstGeom>
        </p:spPr>
      </p:pic>
    </p:spTree>
    <p:extLst>
      <p:ext uri="{BB962C8B-B14F-4D97-AF65-F5344CB8AC3E}">
        <p14:creationId xmlns:p14="http://schemas.microsoft.com/office/powerpoint/2010/main" val="175764096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654246" rtl="0" eaLnBrk="1" latinLnBrk="0" hangingPunct="1">
        <a:spcBef>
          <a:spcPct val="0"/>
        </a:spcBef>
        <a:buNone/>
        <a:defRPr sz="1905" b="0" kern="1200" cap="all" spc="0">
          <a:ln w="22225">
            <a:noFill/>
            <a:prstDash val="solid"/>
          </a:ln>
          <a:solidFill>
            <a:srgbClr val="000000"/>
          </a:solidFill>
          <a:effectLst/>
          <a:latin typeface="+mj-lt"/>
          <a:ea typeface="+mj-ea"/>
          <a:cs typeface="+mj-cs"/>
        </a:defRPr>
      </a:lvl1pPr>
    </p:titleStyle>
    <p:bodyStyle>
      <a:lvl1pPr marL="0" indent="0" algn="l" defTabSz="654246" rtl="0" eaLnBrk="1" latinLnBrk="0" hangingPunct="1">
        <a:lnSpc>
          <a:spcPts val="1292"/>
        </a:lnSpc>
        <a:spcBef>
          <a:spcPts val="0"/>
        </a:spcBef>
        <a:buClr>
          <a:srgbClr val="FFFFFF"/>
        </a:buClr>
        <a:buSzPct val="100000"/>
        <a:buFont typeface="Arial"/>
        <a:buNone/>
        <a:defRPr sz="1224" b="1" kern="1200">
          <a:solidFill>
            <a:schemeClr val="tx2"/>
          </a:solidFill>
          <a:latin typeface="+mn-lt"/>
          <a:ea typeface="+mn-ea"/>
          <a:cs typeface="+mn-cs"/>
        </a:defRPr>
      </a:lvl1pPr>
      <a:lvl2pPr marL="0" indent="0" algn="l" defTabSz="654246" rtl="0" eaLnBrk="1" latinLnBrk="0" hangingPunct="1">
        <a:lnSpc>
          <a:spcPts val="1292"/>
        </a:lnSpc>
        <a:spcBef>
          <a:spcPts val="0"/>
        </a:spcBef>
        <a:buClr>
          <a:srgbClr val="FFFFFF"/>
        </a:buClr>
        <a:buSzPct val="100000"/>
        <a:buFont typeface="Arial"/>
        <a:buNone/>
        <a:defRPr sz="1224" b="0" kern="1200">
          <a:solidFill>
            <a:schemeClr val="bg1"/>
          </a:solidFill>
          <a:latin typeface="+mn-lt"/>
          <a:ea typeface="+mn-ea"/>
          <a:cs typeface="+mn-cs"/>
        </a:defRPr>
      </a:lvl2pPr>
      <a:lvl3pPr marL="0" indent="0" algn="l" defTabSz="654246" rtl="0" eaLnBrk="1" latinLnBrk="0" hangingPunct="1">
        <a:lnSpc>
          <a:spcPts val="1020"/>
        </a:lnSpc>
        <a:spcBef>
          <a:spcPts val="0"/>
        </a:spcBef>
        <a:buClr>
          <a:srgbClr val="FFFFFF"/>
        </a:buClr>
        <a:buSzPct val="100000"/>
        <a:buFont typeface="Arial"/>
        <a:buNone/>
        <a:tabLst/>
        <a:defRPr sz="952" b="1" kern="1200" baseline="0">
          <a:solidFill>
            <a:schemeClr val="tx2"/>
          </a:solidFill>
          <a:latin typeface="+mn-lt"/>
          <a:ea typeface="+mn-ea"/>
          <a:cs typeface="+mn-cs"/>
        </a:defRPr>
      </a:lvl3pPr>
      <a:lvl4pPr marL="0" indent="0" algn="l" defTabSz="654246" rtl="0" eaLnBrk="1" latinLnBrk="0" hangingPunct="1">
        <a:lnSpc>
          <a:spcPts val="1088"/>
        </a:lnSpc>
        <a:spcBef>
          <a:spcPts val="0"/>
        </a:spcBef>
        <a:buClr>
          <a:srgbClr val="FFFFFF"/>
        </a:buClr>
        <a:buSzPct val="100000"/>
        <a:buFont typeface="Arial"/>
        <a:buNone/>
        <a:tabLst/>
        <a:defRPr sz="952" b="0" kern="1200">
          <a:solidFill>
            <a:srgbClr val="000000"/>
          </a:solidFill>
          <a:latin typeface="+mn-lt"/>
          <a:ea typeface="+mn-ea"/>
          <a:cs typeface="+mn-cs"/>
        </a:defRPr>
      </a:lvl4pPr>
      <a:lvl5pPr marL="0" indent="0" algn="l" defTabSz="654246" rtl="0" eaLnBrk="1" latinLnBrk="0" hangingPunct="1">
        <a:lnSpc>
          <a:spcPts val="748"/>
        </a:lnSpc>
        <a:spcBef>
          <a:spcPts val="0"/>
        </a:spcBef>
        <a:buClr>
          <a:srgbClr val="FFFFFF"/>
        </a:buClr>
        <a:buSzPct val="100000"/>
        <a:buFont typeface="Arial"/>
        <a:buNone/>
        <a:tabLst/>
        <a:defRPr sz="680" b="0" kern="1200">
          <a:solidFill>
            <a:schemeClr val="accent6"/>
          </a:solidFill>
          <a:latin typeface="+mn-lt"/>
          <a:ea typeface="+mn-ea"/>
          <a:cs typeface="+mn-cs"/>
        </a:defRPr>
      </a:lvl5pPr>
      <a:lvl6pPr marL="1799179"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6pPr>
      <a:lvl7pPr marL="2126303"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7pPr>
      <a:lvl8pPr marL="2453427"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8pPr>
      <a:lvl9pPr marL="2780550"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9pPr>
    </p:bodyStyle>
    <p:otherStyle>
      <a:defPPr>
        <a:defRPr lang="en-US"/>
      </a:defPPr>
      <a:lvl1pPr marL="0" algn="l" defTabSz="654246" rtl="0" eaLnBrk="1" latinLnBrk="0" hangingPunct="1">
        <a:defRPr sz="1292" kern="1200">
          <a:solidFill>
            <a:schemeClr val="tx1"/>
          </a:solidFill>
          <a:latin typeface="+mn-lt"/>
          <a:ea typeface="+mn-ea"/>
          <a:cs typeface="+mn-cs"/>
        </a:defRPr>
      </a:lvl1pPr>
      <a:lvl2pPr marL="327124" algn="l" defTabSz="654246" rtl="0" eaLnBrk="1" latinLnBrk="0" hangingPunct="1">
        <a:defRPr sz="1292" kern="1200">
          <a:solidFill>
            <a:schemeClr val="tx1"/>
          </a:solidFill>
          <a:latin typeface="+mn-lt"/>
          <a:ea typeface="+mn-ea"/>
          <a:cs typeface="+mn-cs"/>
        </a:defRPr>
      </a:lvl2pPr>
      <a:lvl3pPr marL="654246" algn="l" defTabSz="654246" rtl="0" eaLnBrk="1" latinLnBrk="0" hangingPunct="1">
        <a:defRPr sz="1292" kern="1200">
          <a:solidFill>
            <a:schemeClr val="tx1"/>
          </a:solidFill>
          <a:latin typeface="+mn-lt"/>
          <a:ea typeface="+mn-ea"/>
          <a:cs typeface="+mn-cs"/>
        </a:defRPr>
      </a:lvl3pPr>
      <a:lvl4pPr marL="981371" algn="l" defTabSz="654246" rtl="0" eaLnBrk="1" latinLnBrk="0" hangingPunct="1">
        <a:defRPr sz="1292" kern="1200">
          <a:solidFill>
            <a:schemeClr val="tx1"/>
          </a:solidFill>
          <a:latin typeface="+mn-lt"/>
          <a:ea typeface="+mn-ea"/>
          <a:cs typeface="+mn-cs"/>
        </a:defRPr>
      </a:lvl4pPr>
      <a:lvl5pPr marL="1308495" algn="l" defTabSz="654246" rtl="0" eaLnBrk="1" latinLnBrk="0" hangingPunct="1">
        <a:defRPr sz="1292" kern="1200">
          <a:solidFill>
            <a:schemeClr val="tx1"/>
          </a:solidFill>
          <a:latin typeface="+mn-lt"/>
          <a:ea typeface="+mn-ea"/>
          <a:cs typeface="+mn-cs"/>
        </a:defRPr>
      </a:lvl5pPr>
      <a:lvl6pPr marL="1635618" algn="l" defTabSz="654246" rtl="0" eaLnBrk="1" latinLnBrk="0" hangingPunct="1">
        <a:defRPr sz="1292" kern="1200">
          <a:solidFill>
            <a:schemeClr val="tx1"/>
          </a:solidFill>
          <a:latin typeface="+mn-lt"/>
          <a:ea typeface="+mn-ea"/>
          <a:cs typeface="+mn-cs"/>
        </a:defRPr>
      </a:lvl6pPr>
      <a:lvl7pPr marL="1962741" algn="l" defTabSz="654246" rtl="0" eaLnBrk="1" latinLnBrk="0" hangingPunct="1">
        <a:defRPr sz="1292" kern="1200">
          <a:solidFill>
            <a:schemeClr val="tx1"/>
          </a:solidFill>
          <a:latin typeface="+mn-lt"/>
          <a:ea typeface="+mn-ea"/>
          <a:cs typeface="+mn-cs"/>
        </a:defRPr>
      </a:lvl7pPr>
      <a:lvl8pPr marL="2289865" algn="l" defTabSz="654246" rtl="0" eaLnBrk="1" latinLnBrk="0" hangingPunct="1">
        <a:defRPr sz="1292" kern="1200">
          <a:solidFill>
            <a:schemeClr val="tx1"/>
          </a:solidFill>
          <a:latin typeface="+mn-lt"/>
          <a:ea typeface="+mn-ea"/>
          <a:cs typeface="+mn-cs"/>
        </a:defRPr>
      </a:lvl8pPr>
      <a:lvl9pPr marL="2616987" algn="l" defTabSz="654246" rtl="0" eaLnBrk="1" latinLnBrk="0" hangingPunct="1">
        <a:defRPr sz="1292"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67268"/>
            <a:ext cx="9144000" cy="781241"/>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7" name="Text Placeholder 6"/>
          <p:cNvSpPr>
            <a:spLocks noGrp="1"/>
          </p:cNvSpPr>
          <p:nvPr>
            <p:ph type="body" idx="1"/>
          </p:nvPr>
        </p:nvSpPr>
        <p:spPr>
          <a:xfrm>
            <a:off x="457200" y="1134397"/>
            <a:ext cx="8229600" cy="282313"/>
          </a:xfrm>
          <a:prstGeom prst="rect">
            <a:avLst/>
          </a:prstGeom>
        </p:spPr>
        <p:txBody>
          <a:bodyPr vert="horz" lIns="91440" tIns="45720" rIns="91440" bIns="45720" rtlCol="0">
            <a:normAutofit/>
          </a:bodyPr>
          <a:lstStyle/>
          <a:p>
            <a:pPr lvl="0"/>
            <a:r>
              <a:rPr lang="en-GB" dirty="0"/>
              <a:t>Click to edit Master text styles</a:t>
            </a:r>
          </a:p>
        </p:txBody>
      </p:sp>
      <p:sp>
        <p:nvSpPr>
          <p:cNvPr id="4" name="Rectangle 3">
            <a:extLst>
              <a:ext uri="{FF2B5EF4-FFF2-40B4-BE49-F238E27FC236}">
                <a16:creationId xmlns:a16="http://schemas.microsoft.com/office/drawing/2014/main" id="{D4C0CADE-6A41-AF47-A0BC-6B58EFE06F76}"/>
              </a:ext>
            </a:extLst>
          </p:cNvPr>
          <p:cNvSpPr/>
          <p:nvPr userDrawn="1"/>
        </p:nvSpPr>
        <p:spPr>
          <a:xfrm>
            <a:off x="2713088" y="0"/>
            <a:ext cx="3717824" cy="98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latin typeface="Arial" panose="020B0604020202020204" pitchFamily="34" charset="0"/>
            </a:endParaRPr>
          </a:p>
        </p:txBody>
      </p:sp>
      <p:pic>
        <p:nvPicPr>
          <p:cNvPr id="6" name="Picture 5">
            <a:extLst>
              <a:ext uri="{FF2B5EF4-FFF2-40B4-BE49-F238E27FC236}">
                <a16:creationId xmlns:a16="http://schemas.microsoft.com/office/drawing/2014/main" id="{6CD2678B-BE71-4CD4-877B-23438ABAA86C}"/>
              </a:ext>
            </a:extLst>
          </p:cNvPr>
          <p:cNvPicPr>
            <a:picLocks noChangeAspect="1"/>
          </p:cNvPicPr>
          <p:nvPr userDrawn="1"/>
        </p:nvPicPr>
        <p:blipFill>
          <a:blip r:embed="rId14"/>
          <a:stretch>
            <a:fillRect/>
          </a:stretch>
        </p:blipFill>
        <p:spPr>
          <a:xfrm>
            <a:off x="7819487" y="4822652"/>
            <a:ext cx="1172858" cy="189082"/>
          </a:xfrm>
          <a:prstGeom prst="rect">
            <a:avLst/>
          </a:prstGeom>
        </p:spPr>
      </p:pic>
    </p:spTree>
    <p:extLst>
      <p:ext uri="{BB962C8B-B14F-4D97-AF65-F5344CB8AC3E}">
        <p14:creationId xmlns:p14="http://schemas.microsoft.com/office/powerpoint/2010/main" val="217746294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txStyles>
    <p:titleStyle>
      <a:lvl1pPr algn="ctr" defTabSz="457200" rtl="0" eaLnBrk="1" latinLnBrk="0" hangingPunct="1">
        <a:spcBef>
          <a:spcPct val="0"/>
        </a:spcBef>
        <a:buNone/>
        <a:defRPr sz="2600" kern="1200" cap="all" spc="300">
          <a:solidFill>
            <a:schemeClr val="bg2"/>
          </a:solidFill>
          <a:latin typeface="Arial" panose="020B0604020202020204" pitchFamily="34" charset="0"/>
          <a:ea typeface="+mj-ea"/>
          <a:cs typeface="Arial" panose="020B0604020202020204" pitchFamily="34" charset="0"/>
        </a:defRPr>
      </a:lvl1pPr>
    </p:titleStyle>
    <p:bodyStyle>
      <a:lvl1pPr marL="0" indent="0" algn="ctr" defTabSz="457200" rtl="0" eaLnBrk="1" latinLnBrk="0" hangingPunct="1">
        <a:spcBef>
          <a:spcPct val="20000"/>
        </a:spcBef>
        <a:buFont typeface="Arial"/>
        <a:buNone/>
        <a:defRPr sz="1200" b="0" kern="1200" cap="none">
          <a:solidFill>
            <a:srgbClr val="595959"/>
          </a:solidFill>
          <a:latin typeface="Arial" panose="020B0604020202020204" pitchFamily="34" charset="0"/>
          <a:ea typeface="+mn-ea"/>
          <a:cs typeface="Arial" panose="020B0604020202020204" pitchFamily="34" charset="0"/>
        </a:defRPr>
      </a:lvl1pPr>
      <a:lvl2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2pPr>
      <a:lvl3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3pPr>
      <a:lvl4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4pPr>
      <a:lvl5pPr marL="0" indent="0" algn="ctr" defTabSz="457200" rtl="0" eaLnBrk="1" latinLnBrk="0" hangingPunct="1">
        <a:spcBef>
          <a:spcPct val="20000"/>
        </a:spcBef>
        <a:buFont typeface="Arial"/>
        <a:buNone/>
        <a:defRPr sz="1200" b="1" kern="1200" cap="none">
          <a:solidFill>
            <a:schemeClr val="accent6"/>
          </a:solidFill>
          <a:latin typeface="Garamond"/>
          <a:ea typeface="+mn-ea"/>
          <a:cs typeface="Garamo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3"/>
            </p:custDataLst>
          </p:nvPr>
        </p:nvGraphicFramePr>
        <p:xfrm>
          <a:off x="1464" y="1191"/>
          <a:ext cx="1465" cy="1190"/>
        </p:xfrm>
        <a:graphic>
          <a:graphicData uri="http://schemas.openxmlformats.org/presentationml/2006/ole">
            <mc:AlternateContent xmlns:mc="http://schemas.openxmlformats.org/markup-compatibility/2006">
              <mc:Choice xmlns:v="urn:schemas-microsoft-com:vml" Requires="v">
                <p:oleObj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4" y="1191"/>
                        <a:ext cx="1465" cy="119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183657" y="183666"/>
            <a:ext cx="8443653" cy="194267"/>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4809228"/>
            <a:ext cx="914400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01589" y="4876561"/>
            <a:ext cx="633672" cy="220288"/>
          </a:xfrm>
          <a:prstGeom prst="rect">
            <a:avLst/>
          </a:prstGeom>
        </p:spPr>
      </p:pic>
    </p:spTree>
    <p:extLst>
      <p:ext uri="{BB962C8B-B14F-4D97-AF65-F5344CB8AC3E}">
        <p14:creationId xmlns:p14="http://schemas.microsoft.com/office/powerpoint/2010/main" val="3599202696"/>
      </p:ext>
    </p:extLst>
  </p:cSld>
  <p:clrMap bg1="lt1" tx1="dk1" bg2="lt2" tx2="dk2" accent1="accent1" accent2="accent2" accent3="accent3" accent4="accent4" accent5="accent5" accent6="accent6" hlink="hlink" folHlink="folHlink"/>
  <p:sldLayoutIdLst>
    <p:sldLayoutId id="2147483760" r:id="rId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654246" rtl="0" eaLnBrk="1" latinLnBrk="0" hangingPunct="1">
        <a:spcBef>
          <a:spcPct val="0"/>
        </a:spcBef>
        <a:buNone/>
        <a:defRPr sz="1905" b="0" kern="1200" cap="all" spc="0">
          <a:ln w="22225">
            <a:noFill/>
            <a:prstDash val="solid"/>
          </a:ln>
          <a:solidFill>
            <a:srgbClr val="000000"/>
          </a:solidFill>
          <a:effectLst/>
          <a:latin typeface="+mj-lt"/>
          <a:ea typeface="+mj-ea"/>
          <a:cs typeface="+mj-cs"/>
        </a:defRPr>
      </a:lvl1pPr>
    </p:titleStyle>
    <p:bodyStyle>
      <a:lvl1pPr marL="0" indent="0" algn="l" defTabSz="654246" rtl="0" eaLnBrk="1" latinLnBrk="0" hangingPunct="1">
        <a:lnSpc>
          <a:spcPts val="1292"/>
        </a:lnSpc>
        <a:spcBef>
          <a:spcPts val="0"/>
        </a:spcBef>
        <a:buClr>
          <a:srgbClr val="FFFFFF"/>
        </a:buClr>
        <a:buSzPct val="100000"/>
        <a:buFont typeface="Arial"/>
        <a:buNone/>
        <a:defRPr sz="1224" b="1" kern="1200">
          <a:solidFill>
            <a:schemeClr val="tx2"/>
          </a:solidFill>
          <a:latin typeface="+mn-lt"/>
          <a:ea typeface="+mn-ea"/>
          <a:cs typeface="+mn-cs"/>
        </a:defRPr>
      </a:lvl1pPr>
      <a:lvl2pPr marL="0" indent="0" algn="l" defTabSz="654246" rtl="0" eaLnBrk="1" latinLnBrk="0" hangingPunct="1">
        <a:lnSpc>
          <a:spcPts val="1292"/>
        </a:lnSpc>
        <a:spcBef>
          <a:spcPts val="0"/>
        </a:spcBef>
        <a:buClr>
          <a:srgbClr val="FFFFFF"/>
        </a:buClr>
        <a:buSzPct val="100000"/>
        <a:buFont typeface="Arial"/>
        <a:buNone/>
        <a:defRPr sz="1224" b="0" kern="1200">
          <a:solidFill>
            <a:schemeClr val="bg1"/>
          </a:solidFill>
          <a:latin typeface="+mn-lt"/>
          <a:ea typeface="+mn-ea"/>
          <a:cs typeface="+mn-cs"/>
        </a:defRPr>
      </a:lvl2pPr>
      <a:lvl3pPr marL="0" indent="0" algn="l" defTabSz="654246" rtl="0" eaLnBrk="1" latinLnBrk="0" hangingPunct="1">
        <a:lnSpc>
          <a:spcPts val="1020"/>
        </a:lnSpc>
        <a:spcBef>
          <a:spcPts val="0"/>
        </a:spcBef>
        <a:buClr>
          <a:srgbClr val="FFFFFF"/>
        </a:buClr>
        <a:buSzPct val="100000"/>
        <a:buFont typeface="Arial"/>
        <a:buNone/>
        <a:tabLst/>
        <a:defRPr sz="952" b="1" kern="1200" baseline="0">
          <a:solidFill>
            <a:schemeClr val="tx2"/>
          </a:solidFill>
          <a:latin typeface="+mn-lt"/>
          <a:ea typeface="+mn-ea"/>
          <a:cs typeface="+mn-cs"/>
        </a:defRPr>
      </a:lvl3pPr>
      <a:lvl4pPr marL="0" indent="0" algn="l" defTabSz="654246" rtl="0" eaLnBrk="1" latinLnBrk="0" hangingPunct="1">
        <a:lnSpc>
          <a:spcPts val="1088"/>
        </a:lnSpc>
        <a:spcBef>
          <a:spcPts val="0"/>
        </a:spcBef>
        <a:buClr>
          <a:srgbClr val="FFFFFF"/>
        </a:buClr>
        <a:buSzPct val="100000"/>
        <a:buFont typeface="Arial"/>
        <a:buNone/>
        <a:tabLst/>
        <a:defRPr sz="952" b="0" kern="1200">
          <a:solidFill>
            <a:srgbClr val="000000"/>
          </a:solidFill>
          <a:latin typeface="+mn-lt"/>
          <a:ea typeface="+mn-ea"/>
          <a:cs typeface="+mn-cs"/>
        </a:defRPr>
      </a:lvl4pPr>
      <a:lvl5pPr marL="0" indent="0" algn="l" defTabSz="654246" rtl="0" eaLnBrk="1" latinLnBrk="0" hangingPunct="1">
        <a:lnSpc>
          <a:spcPts val="748"/>
        </a:lnSpc>
        <a:spcBef>
          <a:spcPts val="0"/>
        </a:spcBef>
        <a:buClr>
          <a:srgbClr val="FFFFFF"/>
        </a:buClr>
        <a:buSzPct val="100000"/>
        <a:buFont typeface="Arial"/>
        <a:buNone/>
        <a:tabLst/>
        <a:defRPr sz="680" b="0" kern="1200">
          <a:solidFill>
            <a:schemeClr val="accent6"/>
          </a:solidFill>
          <a:latin typeface="+mn-lt"/>
          <a:ea typeface="+mn-ea"/>
          <a:cs typeface="+mn-cs"/>
        </a:defRPr>
      </a:lvl5pPr>
      <a:lvl6pPr marL="1799179"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6pPr>
      <a:lvl7pPr marL="2126303"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7pPr>
      <a:lvl8pPr marL="2453427"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8pPr>
      <a:lvl9pPr marL="2780550" indent="-163562" algn="l" defTabSz="654246" rtl="0" eaLnBrk="1" latinLnBrk="0" hangingPunct="1">
        <a:lnSpc>
          <a:spcPct val="90000"/>
        </a:lnSpc>
        <a:spcBef>
          <a:spcPct val="30000"/>
        </a:spcBef>
        <a:buClr>
          <a:schemeClr val="accent6"/>
        </a:buClr>
        <a:buSzPct val="70000"/>
        <a:buFont typeface="Wingdings" panose="05000000000000000000" pitchFamily="2" charset="2"/>
        <a:buChar char="¤"/>
        <a:defRPr sz="1292" kern="1200">
          <a:solidFill>
            <a:schemeClr val="tx1"/>
          </a:solidFill>
          <a:latin typeface="+mn-lt"/>
          <a:ea typeface="+mn-ea"/>
          <a:cs typeface="+mn-cs"/>
        </a:defRPr>
      </a:lvl9pPr>
    </p:bodyStyle>
    <p:otherStyle>
      <a:defPPr>
        <a:defRPr lang="en-US"/>
      </a:defPPr>
      <a:lvl1pPr marL="0" algn="l" defTabSz="654246" rtl="0" eaLnBrk="1" latinLnBrk="0" hangingPunct="1">
        <a:defRPr sz="1292" kern="1200">
          <a:solidFill>
            <a:schemeClr val="tx1"/>
          </a:solidFill>
          <a:latin typeface="+mn-lt"/>
          <a:ea typeface="+mn-ea"/>
          <a:cs typeface="+mn-cs"/>
        </a:defRPr>
      </a:lvl1pPr>
      <a:lvl2pPr marL="327124" algn="l" defTabSz="654246" rtl="0" eaLnBrk="1" latinLnBrk="0" hangingPunct="1">
        <a:defRPr sz="1292" kern="1200">
          <a:solidFill>
            <a:schemeClr val="tx1"/>
          </a:solidFill>
          <a:latin typeface="+mn-lt"/>
          <a:ea typeface="+mn-ea"/>
          <a:cs typeface="+mn-cs"/>
        </a:defRPr>
      </a:lvl2pPr>
      <a:lvl3pPr marL="654246" algn="l" defTabSz="654246" rtl="0" eaLnBrk="1" latinLnBrk="0" hangingPunct="1">
        <a:defRPr sz="1292" kern="1200">
          <a:solidFill>
            <a:schemeClr val="tx1"/>
          </a:solidFill>
          <a:latin typeface="+mn-lt"/>
          <a:ea typeface="+mn-ea"/>
          <a:cs typeface="+mn-cs"/>
        </a:defRPr>
      </a:lvl3pPr>
      <a:lvl4pPr marL="981371" algn="l" defTabSz="654246" rtl="0" eaLnBrk="1" latinLnBrk="0" hangingPunct="1">
        <a:defRPr sz="1292" kern="1200">
          <a:solidFill>
            <a:schemeClr val="tx1"/>
          </a:solidFill>
          <a:latin typeface="+mn-lt"/>
          <a:ea typeface="+mn-ea"/>
          <a:cs typeface="+mn-cs"/>
        </a:defRPr>
      </a:lvl4pPr>
      <a:lvl5pPr marL="1308495" algn="l" defTabSz="654246" rtl="0" eaLnBrk="1" latinLnBrk="0" hangingPunct="1">
        <a:defRPr sz="1292" kern="1200">
          <a:solidFill>
            <a:schemeClr val="tx1"/>
          </a:solidFill>
          <a:latin typeface="+mn-lt"/>
          <a:ea typeface="+mn-ea"/>
          <a:cs typeface="+mn-cs"/>
        </a:defRPr>
      </a:lvl5pPr>
      <a:lvl6pPr marL="1635618" algn="l" defTabSz="654246" rtl="0" eaLnBrk="1" latinLnBrk="0" hangingPunct="1">
        <a:defRPr sz="1292" kern="1200">
          <a:solidFill>
            <a:schemeClr val="tx1"/>
          </a:solidFill>
          <a:latin typeface="+mn-lt"/>
          <a:ea typeface="+mn-ea"/>
          <a:cs typeface="+mn-cs"/>
        </a:defRPr>
      </a:lvl6pPr>
      <a:lvl7pPr marL="1962741" algn="l" defTabSz="654246" rtl="0" eaLnBrk="1" latinLnBrk="0" hangingPunct="1">
        <a:defRPr sz="1292" kern="1200">
          <a:solidFill>
            <a:schemeClr val="tx1"/>
          </a:solidFill>
          <a:latin typeface="+mn-lt"/>
          <a:ea typeface="+mn-ea"/>
          <a:cs typeface="+mn-cs"/>
        </a:defRPr>
      </a:lvl7pPr>
      <a:lvl8pPr marL="2289865" algn="l" defTabSz="654246" rtl="0" eaLnBrk="1" latinLnBrk="0" hangingPunct="1">
        <a:defRPr sz="1292" kern="1200">
          <a:solidFill>
            <a:schemeClr val="tx1"/>
          </a:solidFill>
          <a:latin typeface="+mn-lt"/>
          <a:ea typeface="+mn-ea"/>
          <a:cs typeface="+mn-cs"/>
        </a:defRPr>
      </a:lvl8pPr>
      <a:lvl9pPr marL="2616987" algn="l" defTabSz="654246" rtl="0" eaLnBrk="1" latinLnBrk="0" hangingPunct="1">
        <a:defRPr sz="129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8.jpg"/><Relationship Id="rId2" Type="http://schemas.openxmlformats.org/officeDocument/2006/relationships/slideLayout" Target="../slideLayouts/slideLayout65.xml"/><Relationship Id="rId1" Type="http://schemas.openxmlformats.org/officeDocument/2006/relationships/tags" Target="../tags/tag17.x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1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73603" y="178810"/>
            <a:ext cx="6331743" cy="278591"/>
          </a:xfrm>
        </p:spPr>
        <p:txBody>
          <a:bodyPr/>
          <a:lstStyle/>
          <a:p>
            <a:r>
              <a:rPr lang="en-US" dirty="0"/>
              <a:t>trainline</a:t>
            </a:r>
            <a:endParaRPr lang="en-GB" dirty="0"/>
          </a:p>
        </p:txBody>
      </p:sp>
      <p:sp>
        <p:nvSpPr>
          <p:cNvPr id="8" name="Text Placeholder 7"/>
          <p:cNvSpPr>
            <a:spLocks noGrp="1"/>
          </p:cNvSpPr>
          <p:nvPr>
            <p:ph type="body" sz="quarter" idx="11"/>
          </p:nvPr>
        </p:nvSpPr>
        <p:spPr>
          <a:xfrm>
            <a:off x="160286" y="457401"/>
            <a:ext cx="6345060" cy="161362"/>
          </a:xfrm>
          <a:ln>
            <a:noFill/>
          </a:ln>
        </p:spPr>
        <p:txBody>
          <a:bodyPr/>
          <a:lstStyle/>
          <a:p>
            <a:r>
              <a:rPr lang="en-GB" dirty="0"/>
              <a:t>Great journeys start with Trainline</a:t>
            </a:r>
          </a:p>
        </p:txBody>
      </p:sp>
      <p:sp>
        <p:nvSpPr>
          <p:cNvPr id="3" name="Text Placeholder 2"/>
          <p:cNvSpPr>
            <a:spLocks noGrp="1"/>
          </p:cNvSpPr>
          <p:nvPr>
            <p:ph type="body" sz="quarter" idx="16"/>
          </p:nvPr>
        </p:nvSpPr>
        <p:spPr>
          <a:xfrm>
            <a:off x="184607" y="1298322"/>
            <a:ext cx="4445909" cy="1732881"/>
          </a:xfrm>
        </p:spPr>
        <p:txBody>
          <a:bodyPr>
            <a:noAutofit/>
          </a:bodyPr>
          <a:lstStyle/>
          <a:p>
            <a:pPr>
              <a:lnSpc>
                <a:spcPct val="150000"/>
              </a:lnSpc>
              <a:spcBef>
                <a:spcPts val="748"/>
              </a:spcBef>
            </a:pPr>
            <a:r>
              <a:rPr lang="en-GB" sz="700" b="1" kern="1000" dirty="0">
                <a:solidFill>
                  <a:schemeClr val="bg2"/>
                </a:solidFill>
              </a:rPr>
              <a:t>Background</a:t>
            </a:r>
          </a:p>
          <a:p>
            <a:pPr marL="171450" indent="-171450">
              <a:lnSpc>
                <a:spcPct val="150000"/>
              </a:lnSpc>
              <a:spcBef>
                <a:spcPts val="748"/>
              </a:spcBef>
              <a:buClr>
                <a:schemeClr val="bg1"/>
              </a:buClr>
              <a:buFont typeface="Symbol" panose="05050102010706020507" pitchFamily="18" charset="2"/>
              <a:buChar char="-"/>
              <a:defRPr/>
            </a:pPr>
            <a:r>
              <a:rPr lang="en-GB" sz="600" kern="1000" dirty="0">
                <a:solidFill>
                  <a:schemeClr val="bg1"/>
                </a:solidFill>
              </a:rPr>
              <a:t>While most comms from train companies have typically focused on the joy of the journey or the destination, Trainline wanted to stand out by building an association with giving customers the best possible start they can have to their journey. </a:t>
            </a:r>
          </a:p>
          <a:p>
            <a:pPr marL="171450" indent="-171450">
              <a:lnSpc>
                <a:spcPct val="150000"/>
              </a:lnSpc>
              <a:buClr>
                <a:schemeClr val="bg1"/>
              </a:buClr>
              <a:buFont typeface="Symbol" panose="05050102010706020507" pitchFamily="18" charset="2"/>
              <a:buChar char="-"/>
              <a:defRPr/>
            </a:pPr>
            <a:endParaRPr lang="en-GB" sz="600" kern="1000" dirty="0">
              <a:solidFill>
                <a:schemeClr val="bg1"/>
              </a:solidFill>
            </a:endParaRPr>
          </a:p>
          <a:p>
            <a:pPr marL="171450" indent="-171450">
              <a:lnSpc>
                <a:spcPct val="150000"/>
              </a:lnSpc>
              <a:buClr>
                <a:schemeClr val="bg1"/>
              </a:buClr>
              <a:buFont typeface="Symbol" panose="05050102010706020507" pitchFamily="18" charset="2"/>
              <a:buChar char="-"/>
              <a:defRPr/>
            </a:pPr>
            <a:r>
              <a:rPr lang="en-GB" sz="600" kern="1000" dirty="0">
                <a:solidFill>
                  <a:schemeClr val="bg1"/>
                </a:solidFill>
              </a:rPr>
              <a:t>Launching the new brand platform - 'Great journeys start with Trainline’ – the brand also wanted to land key value messaging that customers can save 35% by booking tickets via Trainline </a:t>
            </a:r>
          </a:p>
          <a:p>
            <a:pPr>
              <a:lnSpc>
                <a:spcPct val="150000"/>
              </a:lnSpc>
              <a:buClr>
                <a:schemeClr val="bg1"/>
              </a:buClr>
            </a:pPr>
            <a:endParaRPr lang="en-GB" sz="700" b="1" kern="1000" dirty="0">
              <a:solidFill>
                <a:schemeClr val="bg2"/>
              </a:solidFill>
            </a:endParaRPr>
          </a:p>
          <a:p>
            <a:pPr>
              <a:lnSpc>
                <a:spcPct val="150000"/>
              </a:lnSpc>
              <a:buClr>
                <a:schemeClr val="bg1"/>
              </a:buClr>
            </a:pPr>
            <a:r>
              <a:rPr lang="en-GB" sz="700" b="1" kern="1000" dirty="0">
                <a:solidFill>
                  <a:schemeClr val="bg2"/>
                </a:solidFill>
              </a:rPr>
              <a:t>Plan</a:t>
            </a:r>
            <a:endParaRPr lang="en-GB" sz="700" kern="1000" dirty="0">
              <a:solidFill>
                <a:schemeClr val="bg2"/>
              </a:solidFill>
            </a:endParaRPr>
          </a:p>
          <a:p>
            <a:pPr marL="171450" indent="-171450">
              <a:lnSpc>
                <a:spcPct val="150000"/>
              </a:lnSpc>
              <a:spcBef>
                <a:spcPts val="748"/>
              </a:spcBef>
              <a:buClr>
                <a:schemeClr val="bg1"/>
              </a:buClr>
              <a:buFont typeface="Symbol" panose="05050102010706020507" pitchFamily="18" charset="2"/>
              <a:buChar char="-"/>
              <a:defRPr/>
            </a:pPr>
            <a:r>
              <a:rPr lang="en-GB" sz="600" kern="1000" dirty="0">
                <a:solidFill>
                  <a:schemeClr val="bg1"/>
                </a:solidFill>
              </a:rPr>
              <a:t>Wanting a highly attentive environment, Trainline knew that showcasing the 60” creative in cinemas would help drive cut through of the messaging and recall among its target audience. The campaign started with cinema as part of a wider multi-media campaign including BVOD, social, outdoor and digital audio .</a:t>
            </a:r>
          </a:p>
          <a:p>
            <a:pPr marL="171450" indent="-171450">
              <a:lnSpc>
                <a:spcPct val="150000"/>
              </a:lnSpc>
              <a:spcBef>
                <a:spcPts val="748"/>
              </a:spcBef>
              <a:buClr>
                <a:schemeClr val="bg1"/>
              </a:buClr>
              <a:buFont typeface="Symbol" panose="05050102010706020507" pitchFamily="18" charset="2"/>
              <a:buChar char="-"/>
              <a:defRPr/>
            </a:pPr>
            <a:r>
              <a:rPr lang="en-GB" sz="600" kern="1000" dirty="0">
                <a:solidFill>
                  <a:schemeClr val="bg1"/>
                </a:solidFill>
              </a:rPr>
              <a:t>Trainline secured the Gold Spot across key titles including </a:t>
            </a:r>
            <a:r>
              <a:rPr lang="en-GB" sz="600" i="1" kern="1000" dirty="0">
                <a:solidFill>
                  <a:schemeClr val="bg1"/>
                </a:solidFill>
              </a:rPr>
              <a:t>Renfield </a:t>
            </a:r>
            <a:r>
              <a:rPr lang="en-GB" sz="600" kern="1000" dirty="0">
                <a:solidFill>
                  <a:schemeClr val="bg1"/>
                </a:solidFill>
              </a:rPr>
              <a:t>and </a:t>
            </a:r>
            <a:r>
              <a:rPr lang="en-GB" sz="600" i="1" kern="1000" dirty="0">
                <a:solidFill>
                  <a:schemeClr val="bg1"/>
                </a:solidFill>
              </a:rPr>
              <a:t>Evil Dead Rise </a:t>
            </a:r>
            <a:r>
              <a:rPr lang="en-GB" sz="600" kern="1000" dirty="0">
                <a:solidFill>
                  <a:schemeClr val="bg1"/>
                </a:solidFill>
              </a:rPr>
              <a:t>and supplemented this with an in-reel 16-34 AGP to ensure the ad was delivered in highly efficient films for young adults.</a:t>
            </a:r>
          </a:p>
          <a:p>
            <a:pPr marL="116620" indent="-116620">
              <a:lnSpc>
                <a:spcPct val="150000"/>
              </a:lnSpc>
              <a:spcBef>
                <a:spcPts val="748"/>
              </a:spcBef>
              <a:buClr>
                <a:schemeClr val="bg1"/>
              </a:buClr>
              <a:buFont typeface="LucidaGrande" charset="0"/>
              <a:buChar char="-"/>
            </a:pPr>
            <a:endParaRPr lang="en-GB" sz="400" kern="1000" dirty="0">
              <a:solidFill>
                <a:schemeClr val="bg1"/>
              </a:solidFill>
            </a:endParaRPr>
          </a:p>
        </p:txBody>
      </p:sp>
      <p:graphicFrame>
        <p:nvGraphicFramePr>
          <p:cNvPr id="16" name="Object 15" hidden="1"/>
          <p:cNvGraphicFramePr>
            <a:graphicFrameLocks noChangeAspect="1"/>
          </p:cNvGraphicFramePr>
          <p:nvPr>
            <p:custDataLst>
              <p:tags r:id="rId1"/>
            </p:custDataLst>
          </p:nvPr>
        </p:nvGraphicFramePr>
        <p:xfrm>
          <a:off x="1144621" y="1217"/>
          <a:ext cx="1079" cy="1079"/>
        </p:xfrm>
        <a:graphic>
          <a:graphicData uri="http://schemas.openxmlformats.org/presentationml/2006/ole">
            <mc:AlternateContent xmlns:mc="http://schemas.openxmlformats.org/markup-compatibility/2006">
              <mc:Choice xmlns:v="urn:schemas-microsoft-com:vml" Requires="v">
                <p:oleObj name="think-cell Slide" r:id="rId4" imgW="6350000" imgH="6350000" progId="">
                  <p:embed/>
                </p:oleObj>
              </mc:Choice>
              <mc:Fallback>
                <p:oleObj name="think-cell Slide" r:id="rId4" imgW="6350000" imgH="6350000" progId="">
                  <p:embed/>
                  <p:pic>
                    <p:nvPicPr>
                      <p:cNvPr id="16" name="Object 1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4621" y="1217"/>
                        <a:ext cx="1079" cy="10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a:extLst>
              <a:ext uri="{FF2B5EF4-FFF2-40B4-BE49-F238E27FC236}">
                <a16:creationId xmlns:a16="http://schemas.microsoft.com/office/drawing/2014/main" id="{248EF34C-E573-0882-4FF5-11D1D6DEC28D}"/>
              </a:ext>
            </a:extLst>
          </p:cNvPr>
          <p:cNvSpPr/>
          <p:nvPr/>
        </p:nvSpPr>
        <p:spPr>
          <a:xfrm>
            <a:off x="1" y="4838273"/>
            <a:ext cx="9143999" cy="259815"/>
          </a:xfrm>
          <a:prstGeom prst="rect">
            <a:avLst/>
          </a:prstGeom>
        </p:spPr>
        <p:txBody>
          <a:bodyPr wrap="square">
            <a:spAutoFit/>
          </a:bodyPr>
          <a:lstStyle/>
          <a:p>
            <a:pPr algn="r" defTabSz="654246">
              <a:defRPr/>
            </a:pPr>
            <a:r>
              <a:rPr lang="en-US" sz="544" b="1" dirty="0">
                <a:solidFill>
                  <a:srgbClr val="000000"/>
                </a:solidFill>
                <a:latin typeface="Arial"/>
              </a:rPr>
              <a:t>Source: </a:t>
            </a:r>
            <a:r>
              <a:rPr lang="en-US" sz="544" dirty="0">
                <a:solidFill>
                  <a:srgbClr val="000000"/>
                </a:solidFill>
                <a:latin typeface="Arial"/>
              </a:rPr>
              <a:t>DCM / Trainline. Conducted by; Differentology, April 2023. </a:t>
            </a:r>
          </a:p>
          <a:p>
            <a:pPr algn="r" defTabSz="654246">
              <a:defRPr/>
            </a:pPr>
            <a:r>
              <a:rPr lang="en-GB" sz="544" dirty="0">
                <a:solidFill>
                  <a:srgbClr val="000000"/>
                </a:solidFill>
                <a:latin typeface="Arial"/>
              </a:rPr>
              <a:t>Results b</a:t>
            </a:r>
            <a:r>
              <a:rPr lang="en-US" sz="544" dirty="0" err="1">
                <a:solidFill>
                  <a:srgbClr val="000000"/>
                </a:solidFill>
                <a:latin typeface="Arial"/>
              </a:rPr>
              <a:t>ase</a:t>
            </a:r>
            <a:r>
              <a:rPr lang="en-US" sz="544" dirty="0">
                <a:solidFill>
                  <a:srgbClr val="000000"/>
                </a:solidFill>
                <a:latin typeface="Arial"/>
              </a:rPr>
              <a:t>: 16+. Uplifts are test (exposed to ad in cinema) vs control (not exposed to ad in cinema) </a:t>
            </a:r>
          </a:p>
        </p:txBody>
      </p:sp>
      <p:graphicFrame>
        <p:nvGraphicFramePr>
          <p:cNvPr id="10" name="Table 5">
            <a:extLst>
              <a:ext uri="{FF2B5EF4-FFF2-40B4-BE49-F238E27FC236}">
                <a16:creationId xmlns:a16="http://schemas.microsoft.com/office/drawing/2014/main" id="{9C92EC5F-CBB2-4447-97E9-F8F8B64ABACC}"/>
              </a:ext>
            </a:extLst>
          </p:cNvPr>
          <p:cNvGraphicFramePr>
            <a:graphicFrameLocks noGrp="1"/>
          </p:cNvGraphicFramePr>
          <p:nvPr>
            <p:extLst>
              <p:ext uri="{D42A27DB-BD31-4B8C-83A1-F6EECF244321}">
                <p14:modId xmlns:p14="http://schemas.microsoft.com/office/powerpoint/2010/main" val="2978472340"/>
              </p:ext>
            </p:extLst>
          </p:nvPr>
        </p:nvGraphicFramePr>
        <p:xfrm>
          <a:off x="166371" y="718453"/>
          <a:ext cx="4453141" cy="493780"/>
        </p:xfrm>
        <a:graphic>
          <a:graphicData uri="http://schemas.openxmlformats.org/drawingml/2006/table">
            <a:tbl>
              <a:tblPr firstRow="1" bandRow="1">
                <a:tableStyleId>{5C22544A-7EE6-4342-B048-85BDC9FD1C3A}</a:tableStyleId>
              </a:tblPr>
              <a:tblGrid>
                <a:gridCol w="890628">
                  <a:extLst>
                    <a:ext uri="{9D8B030D-6E8A-4147-A177-3AD203B41FA5}">
                      <a16:colId xmlns:a16="http://schemas.microsoft.com/office/drawing/2014/main" val="1043653864"/>
                    </a:ext>
                  </a:extLst>
                </a:gridCol>
                <a:gridCol w="952011">
                  <a:extLst>
                    <a:ext uri="{9D8B030D-6E8A-4147-A177-3AD203B41FA5}">
                      <a16:colId xmlns:a16="http://schemas.microsoft.com/office/drawing/2014/main" val="1969532920"/>
                    </a:ext>
                  </a:extLst>
                </a:gridCol>
                <a:gridCol w="1201402">
                  <a:extLst>
                    <a:ext uri="{9D8B030D-6E8A-4147-A177-3AD203B41FA5}">
                      <a16:colId xmlns:a16="http://schemas.microsoft.com/office/drawing/2014/main" val="696929619"/>
                    </a:ext>
                  </a:extLst>
                </a:gridCol>
                <a:gridCol w="734189">
                  <a:extLst>
                    <a:ext uri="{9D8B030D-6E8A-4147-A177-3AD203B41FA5}">
                      <a16:colId xmlns:a16="http://schemas.microsoft.com/office/drawing/2014/main" val="214587584"/>
                    </a:ext>
                  </a:extLst>
                </a:gridCol>
                <a:gridCol w="674911">
                  <a:extLst>
                    <a:ext uri="{9D8B030D-6E8A-4147-A177-3AD203B41FA5}">
                      <a16:colId xmlns:a16="http://schemas.microsoft.com/office/drawing/2014/main" val="1729032941"/>
                    </a:ext>
                  </a:extLst>
                </a:gridCol>
              </a:tblGrid>
              <a:tr h="246890">
                <a:tc>
                  <a:txBody>
                    <a:bodyPr/>
                    <a:lstStyle/>
                    <a:p>
                      <a:pPr marL="0" algn="ctr" defTabSz="961844" rtl="0" eaLnBrk="1" latinLnBrk="0" hangingPunct="1">
                        <a:lnSpc>
                          <a:spcPct val="100000"/>
                        </a:lnSpc>
                      </a:pPr>
                      <a:r>
                        <a:rPr lang="en-GB" sz="600" b="1" kern="1200" dirty="0">
                          <a:solidFill>
                            <a:schemeClr val="bg1"/>
                          </a:solidFill>
                          <a:latin typeface="+mn-lt"/>
                          <a:ea typeface="+mn-ea"/>
                          <a:cs typeface="+mn-cs"/>
                        </a:rPr>
                        <a:t>Sector</a:t>
                      </a:r>
                    </a:p>
                  </a:txBody>
                  <a:tcPr marL="62198" marR="62198" marT="31099" marB="31099"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600" b="1" kern="1200" dirty="0">
                          <a:solidFill>
                            <a:schemeClr val="bg1"/>
                          </a:solidFill>
                          <a:latin typeface="+mn-lt"/>
                          <a:ea typeface="+mn-ea"/>
                          <a:cs typeface="+mn-cs"/>
                        </a:rPr>
                        <a:t>Target Audience</a:t>
                      </a:r>
                    </a:p>
                  </a:txBody>
                  <a:tcPr marL="62198" marR="62198" marT="31099" marB="31099"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600" b="1" kern="1200" dirty="0">
                          <a:solidFill>
                            <a:schemeClr val="bg1"/>
                          </a:solidFill>
                          <a:latin typeface="+mn-lt"/>
                          <a:ea typeface="+mn-ea"/>
                          <a:cs typeface="+mn-cs"/>
                        </a:rPr>
                        <a:t>Package</a:t>
                      </a:r>
                    </a:p>
                  </a:txBody>
                  <a:tcPr marL="62198" marR="62198" marT="31099" marB="31099"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600" b="1" kern="1200" dirty="0">
                          <a:solidFill>
                            <a:schemeClr val="bg1"/>
                          </a:solidFill>
                          <a:latin typeface="+mn-lt"/>
                          <a:ea typeface="+mn-ea"/>
                          <a:cs typeface="+mn-cs"/>
                        </a:rPr>
                        <a:t>Media Agency</a:t>
                      </a:r>
                    </a:p>
                  </a:txBody>
                  <a:tcPr marL="62198" marR="62198" marT="31099" marB="31099"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600" b="1" kern="1200" dirty="0">
                          <a:solidFill>
                            <a:schemeClr val="bg1"/>
                          </a:solidFill>
                          <a:latin typeface="+mn-lt"/>
                          <a:ea typeface="+mn-ea"/>
                          <a:cs typeface="+mn-cs"/>
                        </a:rPr>
                        <a:t>Copy Length</a:t>
                      </a:r>
                    </a:p>
                  </a:txBody>
                  <a:tcPr marL="62198" marR="62198" marT="31099" marB="31099"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246890">
                <a:tc>
                  <a:txBody>
                    <a:bodyPr/>
                    <a:lstStyle/>
                    <a:p>
                      <a:pPr algn="ctr"/>
                      <a:r>
                        <a:rPr lang="en-GB" sz="600" b="0" kern="1200" dirty="0">
                          <a:solidFill>
                            <a:schemeClr val="bg1"/>
                          </a:solidFill>
                          <a:latin typeface="+mn-lt"/>
                          <a:ea typeface="+mn-ea"/>
                          <a:cs typeface="+mn-cs"/>
                        </a:rPr>
                        <a:t>Travel &amp; Transport</a:t>
                      </a:r>
                    </a:p>
                  </a:txBody>
                  <a:tcPr marL="62198" marR="62198" marT="31099" marB="31099"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600" b="0" kern="1200" dirty="0">
                          <a:solidFill>
                            <a:schemeClr val="bg1"/>
                          </a:solidFill>
                          <a:latin typeface="+mn-lt"/>
                          <a:ea typeface="+mn-ea"/>
                          <a:cs typeface="+mn-cs"/>
                        </a:rPr>
                        <a:t>16-44</a:t>
                      </a:r>
                    </a:p>
                  </a:txBody>
                  <a:tcPr marL="62198" marR="62198" marT="31099" marB="31099"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600" b="0" kern="1200" dirty="0">
                          <a:solidFill>
                            <a:schemeClr val="bg1"/>
                          </a:solidFill>
                          <a:latin typeface="+mn-lt"/>
                          <a:ea typeface="+mn-ea"/>
                          <a:cs typeface="+mn-cs"/>
                        </a:rPr>
                        <a:t>Film Packs &amp; 16-34 AGP</a:t>
                      </a:r>
                    </a:p>
                  </a:txBody>
                  <a:tcPr marL="62198" marR="62198" marT="31099" marB="31099"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600" b="0" kern="1200" dirty="0">
                          <a:solidFill>
                            <a:schemeClr val="bg1"/>
                          </a:solidFill>
                          <a:latin typeface="+mn-lt"/>
                          <a:ea typeface="+mn-ea"/>
                          <a:cs typeface="+mn-cs"/>
                        </a:rPr>
                        <a:t>Wavemaker</a:t>
                      </a:r>
                    </a:p>
                  </a:txBody>
                  <a:tcPr marL="62198" marR="62198" marT="31099" marB="31099"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600" b="0" kern="1200" dirty="0">
                          <a:solidFill>
                            <a:schemeClr val="bg1"/>
                          </a:solidFill>
                          <a:latin typeface="+mn-lt"/>
                          <a:ea typeface="+mn-ea"/>
                          <a:cs typeface="+mn-cs"/>
                        </a:rPr>
                        <a:t>60”</a:t>
                      </a:r>
                    </a:p>
                  </a:txBody>
                  <a:tcPr marL="62198" marR="62198" marT="31099" marB="31099"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
        <p:nvSpPr>
          <p:cNvPr id="11" name="TextBox 10">
            <a:extLst>
              <a:ext uri="{FF2B5EF4-FFF2-40B4-BE49-F238E27FC236}">
                <a16:creationId xmlns:a16="http://schemas.microsoft.com/office/drawing/2014/main" id="{02BA09FC-1EC2-4183-90F5-A802020A3D84}"/>
              </a:ext>
            </a:extLst>
          </p:cNvPr>
          <p:cNvSpPr txBox="1"/>
          <p:nvPr/>
        </p:nvSpPr>
        <p:spPr>
          <a:xfrm>
            <a:off x="4749184" y="1685533"/>
            <a:ext cx="4234530" cy="2899063"/>
          </a:xfrm>
          <a:prstGeom prst="rect">
            <a:avLst/>
          </a:prstGeom>
          <a:noFill/>
          <a:ln>
            <a:noFill/>
          </a:ln>
        </p:spPr>
        <p:txBody>
          <a:bodyPr wrap="square">
            <a:spAutoFit/>
          </a:bodyPr>
          <a:lstStyle/>
          <a:p>
            <a:pPr defTabSz="654246">
              <a:lnSpc>
                <a:spcPct val="150000"/>
              </a:lnSpc>
              <a:spcBef>
                <a:spcPts val="748"/>
              </a:spcBef>
              <a:buClr>
                <a:srgbClr val="000000"/>
              </a:buClr>
              <a:buSzPct val="100000"/>
            </a:pPr>
            <a:r>
              <a:rPr lang="en-GB" sz="700" b="1" kern="1000" dirty="0">
                <a:solidFill>
                  <a:schemeClr val="bg2"/>
                </a:solidFill>
                <a:latin typeface="Arial"/>
                <a:cs typeface="Arial"/>
              </a:rPr>
              <a:t>Results</a:t>
            </a:r>
          </a:p>
          <a:p>
            <a:pPr defTabSz="654246">
              <a:lnSpc>
                <a:spcPct val="150000"/>
              </a:lnSpc>
              <a:spcBef>
                <a:spcPts val="748"/>
              </a:spcBef>
              <a:buClr>
                <a:schemeClr val="bg1"/>
              </a:buClr>
              <a:buSzPct val="100000"/>
              <a:defRPr/>
            </a:pPr>
            <a:r>
              <a:rPr lang="en-GB" sz="600" kern="1000" dirty="0">
                <a:solidFill>
                  <a:schemeClr val="bg1"/>
                </a:solidFill>
                <a:latin typeface="Arial"/>
                <a:cs typeface="Arial"/>
              </a:rPr>
              <a:t>Starting with cinema helped deliver significant positive impact across key brand and campaign metrics for Trainline. </a:t>
            </a:r>
          </a:p>
          <a:p>
            <a:pPr marL="171450" indent="-171450" defTabSz="654246">
              <a:lnSpc>
                <a:spcPct val="150000"/>
              </a:lnSpc>
              <a:spcBef>
                <a:spcPts val="748"/>
              </a:spcBef>
              <a:buClr>
                <a:schemeClr val="bg1"/>
              </a:buClr>
              <a:buSzPct val="100000"/>
              <a:buFont typeface="Symbol" panose="05050102010706020507" pitchFamily="18" charset="2"/>
              <a:buChar char="-"/>
              <a:defRPr/>
            </a:pPr>
            <a:r>
              <a:rPr lang="en-GB" sz="600" b="1" kern="1000" dirty="0">
                <a:solidFill>
                  <a:schemeClr val="bg1"/>
                </a:solidFill>
                <a:latin typeface="Arial"/>
                <a:cs typeface="Arial"/>
              </a:rPr>
              <a:t>3 in 5 </a:t>
            </a:r>
            <a:r>
              <a:rPr lang="en-GB" sz="600" kern="1000" dirty="0">
                <a:solidFill>
                  <a:schemeClr val="bg1"/>
                </a:solidFill>
                <a:latin typeface="Arial"/>
                <a:cs typeface="Arial"/>
              </a:rPr>
              <a:t>who saw the ad in cinema said that they were </a:t>
            </a:r>
            <a:r>
              <a:rPr lang="en-GB" sz="600" b="1" kern="1000" dirty="0">
                <a:solidFill>
                  <a:schemeClr val="bg1"/>
                </a:solidFill>
                <a:latin typeface="Arial"/>
                <a:cs typeface="Arial"/>
              </a:rPr>
              <a:t>aware of the Trainline campaign</a:t>
            </a:r>
            <a:r>
              <a:rPr lang="en-GB" sz="600" kern="1000" dirty="0">
                <a:solidFill>
                  <a:schemeClr val="bg1"/>
                </a:solidFill>
                <a:latin typeface="Arial"/>
                <a:cs typeface="Arial"/>
              </a:rPr>
              <a:t>, +7% from control who haven’t seen the ad on the big screen.</a:t>
            </a:r>
          </a:p>
          <a:p>
            <a:pPr marL="171450" indent="-171450" defTabSz="654246">
              <a:lnSpc>
                <a:spcPct val="150000"/>
              </a:lnSpc>
              <a:spcBef>
                <a:spcPts val="748"/>
              </a:spcBef>
              <a:buClr>
                <a:schemeClr val="bg1"/>
              </a:buClr>
              <a:buSzPct val="100000"/>
              <a:buFont typeface="Symbol" panose="05050102010706020507" pitchFamily="18" charset="2"/>
              <a:buChar char="-"/>
              <a:defRPr/>
            </a:pPr>
            <a:r>
              <a:rPr lang="en-GB" sz="600" kern="1000" dirty="0">
                <a:solidFill>
                  <a:schemeClr val="bg1"/>
                </a:solidFill>
                <a:latin typeface="Arial"/>
                <a:cs typeface="Arial"/>
              </a:rPr>
              <a:t>Seeing </a:t>
            </a:r>
            <a:r>
              <a:rPr lang="en-GB" sz="700" dirty="0">
                <a:solidFill>
                  <a:srgbClr val="000000"/>
                </a:solidFill>
                <a:latin typeface="Arial" panose="020B0604020202020204" pitchFamily="34" charset="0"/>
                <a:ea typeface="Perpetua" charset="0"/>
                <a:cs typeface="Arial" panose="020B0604020202020204" pitchFamily="34" charset="0"/>
              </a:rPr>
              <a:t>the </a:t>
            </a:r>
            <a:r>
              <a:rPr lang="en-GB" sz="600" dirty="0">
                <a:solidFill>
                  <a:srgbClr val="000000"/>
                </a:solidFill>
                <a:latin typeface="Arial" panose="020B0604020202020204" pitchFamily="34" charset="0"/>
                <a:ea typeface="Perpetua" charset="0"/>
                <a:cs typeface="Arial" panose="020B0604020202020204" pitchFamily="34" charset="0"/>
              </a:rPr>
              <a:t>ad in the cinema has helped the key value messaging cut through more with cinemagoers more likely to agree with the following statements:</a:t>
            </a:r>
            <a:endParaRPr lang="en-GB" sz="600" b="0" dirty="0">
              <a:solidFill>
                <a:srgbClr val="000000"/>
              </a:solidFill>
              <a:latin typeface="Arial" panose="020B0604020202020204" pitchFamily="34" charset="0"/>
              <a:ea typeface="Perpetua" charset="0"/>
              <a:cs typeface="Arial" panose="020B0604020202020204" pitchFamily="34" charset="0"/>
            </a:endParaRPr>
          </a:p>
          <a:p>
            <a:pPr marL="514350" lvl="1" indent="-171450" defTabSz="654246">
              <a:lnSpc>
                <a:spcPct val="150000"/>
              </a:lnSpc>
              <a:buClr>
                <a:srgbClr val="000000"/>
              </a:buClr>
              <a:buFont typeface="Symbol" panose="05050102010706020507" pitchFamily="18" charset="2"/>
              <a:buChar char="-"/>
              <a:defRPr/>
            </a:pPr>
            <a:r>
              <a:rPr lang="en-GB" sz="600" kern="1000" dirty="0">
                <a:solidFill>
                  <a:schemeClr val="bg1"/>
                </a:solidFill>
                <a:latin typeface="Arial"/>
                <a:cs typeface="Arial"/>
              </a:rPr>
              <a:t>Trainline offers the cheapest tickets - </a:t>
            </a:r>
            <a:r>
              <a:rPr lang="en-GB" sz="600" b="1" kern="1000" dirty="0">
                <a:solidFill>
                  <a:schemeClr val="bg1"/>
                </a:solidFill>
                <a:latin typeface="Arial"/>
                <a:cs typeface="Arial"/>
              </a:rPr>
              <a:t>+25% uplift</a:t>
            </a:r>
          </a:p>
          <a:p>
            <a:pPr marL="514350" lvl="1" indent="-171450" defTabSz="654246">
              <a:lnSpc>
                <a:spcPct val="150000"/>
              </a:lnSpc>
              <a:buClr>
                <a:srgbClr val="000000"/>
              </a:buClr>
              <a:buFont typeface="Symbol" panose="05050102010706020507" pitchFamily="18" charset="2"/>
              <a:buChar char="-"/>
              <a:defRPr/>
            </a:pPr>
            <a:r>
              <a:rPr lang="en-GB" sz="600" kern="1000" dirty="0">
                <a:solidFill>
                  <a:schemeClr val="bg1"/>
                </a:solidFill>
                <a:latin typeface="Arial"/>
                <a:cs typeface="Arial"/>
              </a:rPr>
              <a:t>Trainline offers the best value for money  - </a:t>
            </a:r>
            <a:r>
              <a:rPr lang="en-GB" sz="600" b="1" kern="1000" dirty="0">
                <a:solidFill>
                  <a:schemeClr val="bg1"/>
                </a:solidFill>
                <a:latin typeface="Arial"/>
                <a:cs typeface="Arial"/>
              </a:rPr>
              <a:t>+13% uplift</a:t>
            </a:r>
          </a:p>
          <a:p>
            <a:pPr marL="514350" lvl="1" indent="-171450" defTabSz="654246">
              <a:lnSpc>
                <a:spcPct val="150000"/>
              </a:lnSpc>
              <a:buClr>
                <a:srgbClr val="000000"/>
              </a:buClr>
              <a:buFont typeface="Symbol" panose="05050102010706020507" pitchFamily="18" charset="2"/>
              <a:buChar char="-"/>
              <a:defRPr/>
            </a:pPr>
            <a:r>
              <a:rPr lang="en-GB" sz="600" kern="1000" dirty="0">
                <a:solidFill>
                  <a:schemeClr val="bg1"/>
                </a:solidFill>
                <a:latin typeface="Arial"/>
                <a:cs typeface="Arial"/>
              </a:rPr>
              <a:t>Trainline is more cost-effective than any other ticket booking app - </a:t>
            </a:r>
            <a:r>
              <a:rPr lang="en-GB" sz="600" b="1" kern="1000" dirty="0">
                <a:solidFill>
                  <a:schemeClr val="bg1"/>
                </a:solidFill>
                <a:latin typeface="Arial"/>
                <a:cs typeface="Arial"/>
              </a:rPr>
              <a:t>+8% uplift</a:t>
            </a:r>
          </a:p>
          <a:p>
            <a:pPr marL="171450" indent="-171450" defTabSz="654246">
              <a:lnSpc>
                <a:spcPct val="150000"/>
              </a:lnSpc>
              <a:spcBef>
                <a:spcPts val="748"/>
              </a:spcBef>
              <a:buClr>
                <a:schemeClr val="bg1"/>
              </a:buClr>
              <a:buSzPct val="100000"/>
              <a:buFont typeface="Symbol" panose="05050102010706020507" pitchFamily="18" charset="2"/>
              <a:buChar char="-"/>
              <a:defRPr/>
            </a:pPr>
            <a:r>
              <a:rPr lang="en-GB" sz="600" b="1" kern="1000" dirty="0">
                <a:solidFill>
                  <a:schemeClr val="bg1"/>
                </a:solidFill>
                <a:latin typeface="Arial"/>
                <a:cs typeface="Arial"/>
              </a:rPr>
              <a:t>Almost 50% </a:t>
            </a:r>
            <a:r>
              <a:rPr lang="en-GB" sz="600" kern="1000" dirty="0">
                <a:solidFill>
                  <a:schemeClr val="bg1"/>
                </a:solidFill>
                <a:latin typeface="Arial"/>
                <a:cs typeface="Arial"/>
              </a:rPr>
              <a:t>of cinemagoers associated the key </a:t>
            </a:r>
            <a:r>
              <a:rPr lang="en-GB" sz="600" b="1" kern="1000" dirty="0">
                <a:solidFill>
                  <a:schemeClr val="bg1"/>
                </a:solidFill>
                <a:latin typeface="Arial"/>
                <a:cs typeface="Arial"/>
              </a:rPr>
              <a:t>‘Save 35%’ message with Trainline </a:t>
            </a:r>
            <a:r>
              <a:rPr lang="en-GB" sz="600" kern="1000" dirty="0">
                <a:solidFill>
                  <a:schemeClr val="bg1"/>
                </a:solidFill>
                <a:latin typeface="Arial"/>
                <a:cs typeface="Arial"/>
              </a:rPr>
              <a:t>and </a:t>
            </a:r>
            <a:r>
              <a:rPr lang="en-GB" sz="600" b="1" kern="1000" dirty="0">
                <a:solidFill>
                  <a:schemeClr val="bg1"/>
                </a:solidFill>
                <a:latin typeface="Arial"/>
                <a:cs typeface="Arial"/>
              </a:rPr>
              <a:t>74% </a:t>
            </a:r>
            <a:r>
              <a:rPr lang="en-GB" sz="600" kern="1000" dirty="0">
                <a:solidFill>
                  <a:schemeClr val="bg1"/>
                </a:solidFill>
                <a:latin typeface="Arial"/>
                <a:cs typeface="Arial"/>
              </a:rPr>
              <a:t>associated the new</a:t>
            </a:r>
            <a:r>
              <a:rPr lang="en-GB" sz="600" b="1" kern="1000" dirty="0">
                <a:solidFill>
                  <a:schemeClr val="bg1"/>
                </a:solidFill>
                <a:latin typeface="Arial"/>
                <a:cs typeface="Arial"/>
              </a:rPr>
              <a:t> ‘Great journeys start with..’ message </a:t>
            </a:r>
            <a:r>
              <a:rPr lang="en-GB" sz="600" kern="1000" dirty="0">
                <a:solidFill>
                  <a:schemeClr val="bg1"/>
                </a:solidFill>
                <a:latin typeface="Arial"/>
                <a:cs typeface="Arial"/>
              </a:rPr>
              <a:t>with the brand too </a:t>
            </a:r>
          </a:p>
          <a:p>
            <a:pPr marL="171450" indent="-171450" defTabSz="654246">
              <a:lnSpc>
                <a:spcPct val="150000"/>
              </a:lnSpc>
              <a:spcBef>
                <a:spcPts val="748"/>
              </a:spcBef>
              <a:buClr>
                <a:schemeClr val="bg1"/>
              </a:buClr>
              <a:buSzPct val="100000"/>
              <a:buFont typeface="Symbol" panose="05050102010706020507" pitchFamily="18" charset="2"/>
              <a:buChar char="-"/>
              <a:defRPr/>
            </a:pPr>
            <a:r>
              <a:rPr lang="en-GB" sz="600" b="1" kern="1000" dirty="0">
                <a:solidFill>
                  <a:schemeClr val="bg1"/>
                </a:solidFill>
                <a:latin typeface="Arial"/>
                <a:cs typeface="Arial"/>
              </a:rPr>
              <a:t>Consideration of Trainline </a:t>
            </a:r>
            <a:r>
              <a:rPr lang="en-GB" sz="600" kern="1000" dirty="0">
                <a:solidFill>
                  <a:schemeClr val="bg1"/>
                </a:solidFill>
                <a:latin typeface="Arial"/>
                <a:cs typeface="Arial"/>
              </a:rPr>
              <a:t>was higher for cinemagoers and </a:t>
            </a:r>
            <a:r>
              <a:rPr lang="en-GB" sz="600" b="1" kern="1000" dirty="0">
                <a:solidFill>
                  <a:schemeClr val="bg1"/>
                </a:solidFill>
                <a:latin typeface="Arial"/>
                <a:cs typeface="Arial"/>
              </a:rPr>
              <a:t>75% </a:t>
            </a:r>
            <a:r>
              <a:rPr lang="en-GB" sz="600" kern="1000" dirty="0">
                <a:solidFill>
                  <a:schemeClr val="bg1"/>
                </a:solidFill>
                <a:latin typeface="Arial"/>
                <a:cs typeface="Arial"/>
              </a:rPr>
              <a:t>also report that they have a </a:t>
            </a:r>
            <a:r>
              <a:rPr lang="en-GB" sz="600" b="1" kern="1000" dirty="0">
                <a:solidFill>
                  <a:schemeClr val="bg1"/>
                </a:solidFill>
                <a:latin typeface="Arial"/>
                <a:cs typeface="Arial"/>
              </a:rPr>
              <a:t>positive impression </a:t>
            </a:r>
            <a:r>
              <a:rPr lang="en-GB" sz="600" kern="1000" dirty="0">
                <a:solidFill>
                  <a:schemeClr val="bg1"/>
                </a:solidFill>
                <a:latin typeface="Arial"/>
                <a:cs typeface="Arial"/>
              </a:rPr>
              <a:t>of the Trainline brand, </a:t>
            </a:r>
            <a:r>
              <a:rPr lang="en-GB" sz="600" b="1" kern="1000" dirty="0">
                <a:solidFill>
                  <a:schemeClr val="bg1"/>
                </a:solidFill>
                <a:latin typeface="Arial"/>
                <a:cs typeface="Arial"/>
              </a:rPr>
              <a:t>+12% higher than control</a:t>
            </a:r>
            <a:r>
              <a:rPr lang="en-GB" sz="600" kern="1000" dirty="0">
                <a:solidFill>
                  <a:schemeClr val="bg1"/>
                </a:solidFill>
                <a:latin typeface="Arial"/>
                <a:cs typeface="Arial"/>
              </a:rPr>
              <a:t>. </a:t>
            </a:r>
          </a:p>
          <a:p>
            <a:pPr marL="171450" indent="-171450" defTabSz="654246">
              <a:lnSpc>
                <a:spcPct val="150000"/>
              </a:lnSpc>
              <a:spcBef>
                <a:spcPts val="748"/>
              </a:spcBef>
              <a:buClr>
                <a:schemeClr val="bg1"/>
              </a:buClr>
              <a:buSzPct val="100000"/>
              <a:buFont typeface="Symbol" panose="05050102010706020507" pitchFamily="18" charset="2"/>
              <a:buChar char="-"/>
              <a:defRPr/>
            </a:pPr>
            <a:r>
              <a:rPr lang="en-GB" sz="600" b="1" kern="1000" dirty="0">
                <a:solidFill>
                  <a:schemeClr val="bg1"/>
                </a:solidFill>
                <a:latin typeface="Arial"/>
                <a:cs typeface="Arial"/>
              </a:rPr>
              <a:t>Over 8 in 10 cinemagoers </a:t>
            </a:r>
            <a:r>
              <a:rPr lang="en-GB" sz="600" kern="1000" dirty="0">
                <a:solidFill>
                  <a:schemeClr val="bg1"/>
                </a:solidFill>
                <a:latin typeface="Arial"/>
                <a:cs typeface="Arial"/>
              </a:rPr>
              <a:t>said that they </a:t>
            </a:r>
            <a:r>
              <a:rPr lang="en-GB" sz="600" b="1" kern="1000" dirty="0">
                <a:solidFill>
                  <a:schemeClr val="bg1"/>
                </a:solidFill>
                <a:latin typeface="Arial"/>
                <a:cs typeface="Arial"/>
              </a:rPr>
              <a:t>intended to take some form of action </a:t>
            </a:r>
            <a:r>
              <a:rPr lang="en-GB" sz="600" kern="1000" dirty="0">
                <a:solidFill>
                  <a:schemeClr val="bg1"/>
                </a:solidFill>
                <a:latin typeface="Arial"/>
                <a:cs typeface="Arial"/>
              </a:rPr>
              <a:t>(e.g. visiting the app/website, booking a journey, mentioning it to family/friends) after seeing the ad, coming in significantly ahead of benchmarks.</a:t>
            </a:r>
          </a:p>
        </p:txBody>
      </p:sp>
      <p:pic>
        <p:nvPicPr>
          <p:cNvPr id="12" name="Picture Placeholder 7">
            <a:extLst>
              <a:ext uri="{FF2B5EF4-FFF2-40B4-BE49-F238E27FC236}">
                <a16:creationId xmlns:a16="http://schemas.microsoft.com/office/drawing/2014/main" id="{60A0C50F-2BA2-457E-836F-4FA03AD5B1E7}"/>
              </a:ext>
            </a:extLst>
          </p:cNvPr>
          <p:cNvPicPr>
            <a:picLocks noGrp="1" noChangeAspect="1"/>
          </p:cNvPicPr>
          <p:nvPr>
            <p:ph type="pic" sz="quarter" idx="10"/>
          </p:nvPr>
        </p:nvPicPr>
        <p:blipFill rotWithShape="1">
          <a:blip r:embed="rId6"/>
          <a:srcRect l="7752" t="26150" r="9580" b="22565"/>
          <a:stretch/>
        </p:blipFill>
        <p:spPr>
          <a:xfrm>
            <a:off x="443159" y="3581995"/>
            <a:ext cx="4096392" cy="924049"/>
          </a:xfrm>
        </p:spPr>
      </p:pic>
      <p:pic>
        <p:nvPicPr>
          <p:cNvPr id="4" name="Picture 3" descr="A person standing in the woods&#10;&#10;Description automatically generated">
            <a:extLst>
              <a:ext uri="{FF2B5EF4-FFF2-40B4-BE49-F238E27FC236}">
                <a16:creationId xmlns:a16="http://schemas.microsoft.com/office/drawing/2014/main" id="{8E318BAC-F307-4F8E-939F-9BAC9DA7B895}"/>
              </a:ext>
            </a:extLst>
          </p:cNvPr>
          <p:cNvPicPr>
            <a:picLocks noChangeAspect="1"/>
          </p:cNvPicPr>
          <p:nvPr/>
        </p:nvPicPr>
        <p:blipFill rotWithShape="1">
          <a:blip r:embed="rId7"/>
          <a:srcRect t="30876" b="11751"/>
          <a:stretch/>
        </p:blipFill>
        <p:spPr>
          <a:xfrm>
            <a:off x="4922584" y="241038"/>
            <a:ext cx="4022314" cy="1298092"/>
          </a:xfrm>
          <a:prstGeom prst="rect">
            <a:avLst/>
          </a:prstGeom>
        </p:spPr>
      </p:pic>
    </p:spTree>
    <p:extLst>
      <p:ext uri="{BB962C8B-B14F-4D97-AF65-F5344CB8AC3E}">
        <p14:creationId xmlns:p14="http://schemas.microsoft.com/office/powerpoint/2010/main" val="3042978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mp:transition xmlns:mp="http://schemas.microsoft.com/office/mac/powerpoint/2008/main" spd="med"/>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ustom Design">
  <a:themeElements>
    <a:clrScheme name="differentogy">
      <a:dk1>
        <a:srgbClr val="262526"/>
      </a:dk1>
      <a:lt1>
        <a:srgbClr val="FEC009"/>
      </a:lt1>
      <a:dk2>
        <a:srgbClr val="000000"/>
      </a:dk2>
      <a:lt2>
        <a:srgbClr val="595959"/>
      </a:lt2>
      <a:accent1>
        <a:srgbClr val="262626"/>
      </a:accent1>
      <a:accent2>
        <a:srgbClr val="FEC009"/>
      </a:accent2>
      <a:accent3>
        <a:srgbClr val="000000"/>
      </a:accent3>
      <a:accent4>
        <a:srgbClr val="595959"/>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1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Custom Design">
  <a:themeElements>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Custom Design">
  <a:themeElements>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FFFFFF"/>
          </a:solid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5_Custom Design">
  <a:themeElements>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6_Custom Design">
  <a:themeElements>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7_Custom Design">
  <a:themeElements>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FFFFFF"/>
          </a:solid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Divider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FF1E3786-749D-4DD9-A37A-1B44706264E2}"/>
    </a:ext>
  </a:extLst>
</a:theme>
</file>

<file path=ppt/theme/theme8.xml><?xml version="1.0" encoding="utf-8"?>
<a:theme xmlns:a="http://schemas.openxmlformats.org/drawingml/2006/main" name="8_Custom Design">
  <a:themeElements>
    <a:clrScheme name="differentogy 2">
      <a:dk1>
        <a:srgbClr val="404040"/>
      </a:dk1>
      <a:lt1>
        <a:srgbClr val="FEC009"/>
      </a:lt1>
      <a:dk2>
        <a:srgbClr val="000000"/>
      </a:dk2>
      <a:lt2>
        <a:srgbClr val="666666"/>
      </a:lt2>
      <a:accent1>
        <a:srgbClr val="404040"/>
      </a:accent1>
      <a:accent2>
        <a:srgbClr val="FEC009"/>
      </a:accent2>
      <a:accent3>
        <a:srgbClr val="000000"/>
      </a:accent3>
      <a:accent4>
        <a:srgbClr val="666666"/>
      </a:accent4>
      <a:accent5>
        <a:srgbClr val="D9D9D9"/>
      </a:accent5>
      <a:accent6>
        <a:srgbClr val="999999"/>
      </a:accent6>
      <a:hlink>
        <a:srgbClr val="000000"/>
      </a:hlink>
      <a:folHlink>
        <a:srgbClr val="FEC00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rgbClr val="FFFFFF"/>
          </a:solid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2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docProps/app.xml><?xml version="1.0" encoding="utf-8"?>
<Properties xmlns="http://schemas.openxmlformats.org/officeDocument/2006/extended-properties" xmlns:vt="http://schemas.openxmlformats.org/officeDocument/2006/docPropsVTypes">
  <Template>Office Theme</Template>
  <TotalTime>57636</TotalTime>
  <Words>459</Words>
  <Application>Microsoft Office PowerPoint</Application>
  <PresentationFormat>On-screen Show (16:9)</PresentationFormat>
  <Paragraphs>33</Paragraphs>
  <Slides>1</Slides>
  <Notes>1</Notes>
  <HiddenSlides>0</HiddenSlides>
  <MMClips>0</MMClips>
  <ScaleCrop>false</ScaleCrop>
  <HeadingPairs>
    <vt:vector size="8" baseType="variant">
      <vt:variant>
        <vt:lpstr>Fonts Used</vt:lpstr>
      </vt:variant>
      <vt:variant>
        <vt:i4>8</vt:i4>
      </vt:variant>
      <vt:variant>
        <vt:lpstr>Theme</vt:lpstr>
      </vt:variant>
      <vt:variant>
        <vt:i4>10</vt:i4>
      </vt:variant>
      <vt:variant>
        <vt:lpstr>Embedded OLE Servers</vt:lpstr>
      </vt:variant>
      <vt:variant>
        <vt:i4>1</vt:i4>
      </vt:variant>
      <vt:variant>
        <vt:lpstr>Slide Titles</vt:lpstr>
      </vt:variant>
      <vt:variant>
        <vt:i4>1</vt:i4>
      </vt:variant>
    </vt:vector>
  </HeadingPairs>
  <TitlesOfParts>
    <vt:vector size="20" baseType="lpstr">
      <vt:lpstr>Arial</vt:lpstr>
      <vt:lpstr>Calibri</vt:lpstr>
      <vt:lpstr>Garamond</vt:lpstr>
      <vt:lpstr>Gill Sans</vt:lpstr>
      <vt:lpstr>Impact</vt:lpstr>
      <vt:lpstr>LucidaGrande</vt:lpstr>
      <vt:lpstr>Symbol</vt:lpstr>
      <vt:lpstr>Wingdings</vt:lpstr>
      <vt:lpstr>Custom Design</vt:lpstr>
      <vt:lpstr>4_Custom Design</vt:lpstr>
      <vt:lpstr>3_Custom Design</vt:lpstr>
      <vt:lpstr>5_Custom Design</vt:lpstr>
      <vt:lpstr>6_Custom Design</vt:lpstr>
      <vt:lpstr>7_Custom Design</vt:lpstr>
      <vt:lpstr>Divider Slides</vt:lpstr>
      <vt:lpstr>8_Custom Design</vt:lpstr>
      <vt:lpstr>2_Blank with title</vt:lpstr>
      <vt:lpstr>1_Blank with title</vt:lpstr>
      <vt:lpstr>think-cell Slide</vt:lpstr>
      <vt:lpstr>trainline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EASTQUAYI IT</dc:creator>
  <cp:lastModifiedBy>Emily Ezekiel</cp:lastModifiedBy>
  <cp:revision>2921</cp:revision>
  <cp:lastPrinted>2020-02-24T15:06:53Z</cp:lastPrinted>
  <dcterms:created xsi:type="dcterms:W3CDTF">2016-07-04T10:52:31Z</dcterms:created>
  <dcterms:modified xsi:type="dcterms:W3CDTF">2023-07-28T09:27:46Z</dcterms:modified>
</cp:coreProperties>
</file>