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6.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7.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8.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9.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10.xml" ContentType="application/vnd.openxmlformats-officedocument.theme+xml"/>
  <Override PartName="/ppt/theme/theme11.xml" ContentType="application/vnd.openxmlformats-officedocument.theme+xml"/>
  <Override PartName="/ppt/tags/tag15.xml" ContentType="application/vnd.openxmlformats-officedocument.presentationml.tag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 id="2147483677" r:id="rId2"/>
    <p:sldMasterId id="2147483684" r:id="rId3"/>
    <p:sldMasterId id="2147483696" r:id="rId4"/>
    <p:sldMasterId id="2147483706" r:id="rId5"/>
    <p:sldMasterId id="2147483712" r:id="rId6"/>
    <p:sldMasterId id="2147483732" r:id="rId7"/>
    <p:sldMasterId id="2147483744" r:id="rId8"/>
    <p:sldMasterId id="2147483759" r:id="rId9"/>
  </p:sldMasterIdLst>
  <p:notesMasterIdLst>
    <p:notesMasterId r:id="rId11"/>
  </p:notesMasterIdLst>
  <p:handoutMasterIdLst>
    <p:handoutMasterId r:id="rId12"/>
  </p:handoutMasterIdLst>
  <p:sldIdLst>
    <p:sldId id="1248" r:id="rId10"/>
  </p:sldIdLst>
  <p:sldSz cx="9144000" cy="5143500" type="screen16x9"/>
  <p:notesSz cx="9944100" cy="6805613"/>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78" userDrawn="1">
          <p15:clr>
            <a:srgbClr val="A4A3A4"/>
          </p15:clr>
        </p15:guide>
        <p15:guide id="3" orient="horz" pos="1144" userDrawn="1">
          <p15:clr>
            <a:srgbClr val="A4A3A4"/>
          </p15:clr>
        </p15:guide>
        <p15:guide id="4" pos="5602" userDrawn="1">
          <p15:clr>
            <a:srgbClr val="A4A3A4"/>
          </p15:clr>
        </p15:guide>
        <p15:guide id="5" pos="158" userDrawn="1">
          <p15:clr>
            <a:srgbClr val="A4A3A4"/>
          </p15:clr>
        </p15:guide>
        <p15:guide id="6" pos="1769" userDrawn="1">
          <p15:clr>
            <a:srgbClr val="A4A3A4"/>
          </p15:clr>
        </p15:guide>
        <p15:guide id="7" pos="3787" userDrawn="1">
          <p15:clr>
            <a:srgbClr val="A4A3A4"/>
          </p15:clr>
        </p15:guide>
        <p15:guide id="8"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059129-9E37-38F9-AAE8-15A1CF4B3ACC}" name="Beth Abell" initials="BA" userId="S::Beth.Abell@differentology.co.uk::012ccf1d-a3d5-4852-a41a-db3f566e3950" providerId="AD"/>
  <p188:author id="{FBB6376B-8461-035D-AD48-3018BB8AF3C2}" name="Shaki Ahmed" initials="SA" userId="S::shaki.ahmed@differentology.co.uk::27c560ae-9255-43c0-b454-480e29b7bf6c" providerId="AD"/>
  <p188:author id="{852F08A6-8E06-9DC1-B583-B3F06C9AC48D}" name="Beth Abell" initials="BA" userId="S::beth.abell@differentology.co.uk::012ccf1d-a3d5-4852-a41a-db3f566e3950" providerId="AD"/>
  <p188:author id="{5230B2B0-67FD-AD84-D008-A5BAAA0D484C}" name="Chloe Francis-Holmes" initials="CFH" userId="S::Chloe.Francis-Holmes@differentology.co.uk::906e5e45-2563-48e1-9f83-8fc09bd93355" providerId="AD"/>
  <p188:author id="{FCEECEF4-2FEF-95E0-81C0-FC5BB87BBF15}" name="Becky Yates" initials="BY" userId="S::becky.yates@differentology.co.uk::b121d15a-964e-42ef-a4c2-96c0550c5549"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009"/>
    <a:srgbClr val="6C6C6C"/>
    <a:srgbClr val="DADADA"/>
    <a:srgbClr val="FF3399"/>
    <a:srgbClr val="FFFFFF"/>
    <a:srgbClr val="070707"/>
    <a:srgbClr val="FCFCFC"/>
    <a:srgbClr val="FF0066"/>
    <a:srgbClr val="595959"/>
    <a:srgbClr val="1F1F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41" autoAdjust="0"/>
    <p:restoredTop sz="93447" autoAdjust="0"/>
  </p:normalViewPr>
  <p:slideViewPr>
    <p:cSldViewPr snapToGrid="0" snapToObjects="1">
      <p:cViewPr varScale="1">
        <p:scale>
          <a:sx n="146" d="100"/>
          <a:sy n="146" d="100"/>
        </p:scale>
        <p:origin x="504" y="114"/>
      </p:cViewPr>
      <p:guideLst>
        <p:guide orient="horz" pos="78"/>
        <p:guide orient="horz" pos="1144"/>
        <p:guide pos="5602"/>
        <p:guide pos="158"/>
        <p:guide pos="1769"/>
        <p:guide pos="3787"/>
        <p:guide pos="2880"/>
      </p:guideLst>
    </p:cSldViewPr>
  </p:slideViewPr>
  <p:notesTextViewPr>
    <p:cViewPr>
      <p:scale>
        <a:sx n="100" d="100"/>
        <a:sy n="100" d="100"/>
      </p:scale>
      <p:origin x="0" y="0"/>
    </p:cViewPr>
  </p:notesTextViewPr>
  <p:sorterViewPr>
    <p:cViewPr>
      <p:scale>
        <a:sx n="128" d="100"/>
        <a:sy n="128" d="100"/>
      </p:scale>
      <p:origin x="0" y="0"/>
    </p:cViewPr>
  </p:sorterViewPr>
  <p:notesViewPr>
    <p:cSldViewPr snapToGrid="0" snapToObjects="1">
      <p:cViewPr varScale="1">
        <p:scale>
          <a:sx n="79" d="100"/>
          <a:sy n="79" d="100"/>
        </p:scale>
        <p:origin x="334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309110" cy="341462"/>
          </a:xfrm>
          <a:prstGeom prst="rect">
            <a:avLst/>
          </a:prstGeom>
        </p:spPr>
        <p:txBody>
          <a:bodyPr vert="horz" lIns="91410" tIns="45705" rIns="91410" bIns="45705" rtlCol="0"/>
          <a:lstStyle>
            <a:lvl1pPr algn="l">
              <a:defRPr sz="1200"/>
            </a:lvl1pPr>
          </a:lstStyle>
          <a:p>
            <a:endParaRPr lang="en-US" dirty="0"/>
          </a:p>
        </p:txBody>
      </p:sp>
      <p:sp>
        <p:nvSpPr>
          <p:cNvPr id="3" name="Date Placeholder 2"/>
          <p:cNvSpPr>
            <a:spLocks noGrp="1"/>
          </p:cNvSpPr>
          <p:nvPr>
            <p:ph type="dt" sz="quarter" idx="1"/>
          </p:nvPr>
        </p:nvSpPr>
        <p:spPr>
          <a:xfrm>
            <a:off x="5632694" y="0"/>
            <a:ext cx="4309110" cy="341462"/>
          </a:xfrm>
          <a:prstGeom prst="rect">
            <a:avLst/>
          </a:prstGeom>
        </p:spPr>
        <p:txBody>
          <a:bodyPr vert="horz" lIns="91410" tIns="45705" rIns="91410" bIns="45705" rtlCol="0"/>
          <a:lstStyle>
            <a:lvl1pPr algn="r">
              <a:defRPr sz="1200"/>
            </a:lvl1pPr>
          </a:lstStyle>
          <a:p>
            <a:fld id="{E5DE676F-32F7-424F-8752-189C431FBECA}" type="datetimeFigureOut">
              <a:rPr lang="en-US" smtClean="0"/>
              <a:pPr/>
              <a:t>7/7/2023</a:t>
            </a:fld>
            <a:endParaRPr lang="en-US" dirty="0"/>
          </a:p>
        </p:txBody>
      </p:sp>
      <p:sp>
        <p:nvSpPr>
          <p:cNvPr id="4" name="Footer Placeholder 3"/>
          <p:cNvSpPr>
            <a:spLocks noGrp="1"/>
          </p:cNvSpPr>
          <p:nvPr>
            <p:ph type="ftr" sz="quarter" idx="2"/>
          </p:nvPr>
        </p:nvSpPr>
        <p:spPr>
          <a:xfrm>
            <a:off x="4" y="6464153"/>
            <a:ext cx="4309110" cy="341461"/>
          </a:xfrm>
          <a:prstGeom prst="rect">
            <a:avLst/>
          </a:prstGeom>
        </p:spPr>
        <p:txBody>
          <a:bodyPr vert="horz" lIns="91410" tIns="45705" rIns="91410" bIns="45705" rtlCol="0" anchor="b"/>
          <a:lstStyle>
            <a:lvl1pPr algn="l">
              <a:defRPr sz="1200"/>
            </a:lvl1pPr>
          </a:lstStyle>
          <a:p>
            <a:endParaRPr lang="en-US" dirty="0"/>
          </a:p>
        </p:txBody>
      </p:sp>
      <p:sp>
        <p:nvSpPr>
          <p:cNvPr id="5" name="Slide Number Placeholder 4"/>
          <p:cNvSpPr>
            <a:spLocks noGrp="1"/>
          </p:cNvSpPr>
          <p:nvPr>
            <p:ph type="sldNum" sz="quarter" idx="3"/>
          </p:nvPr>
        </p:nvSpPr>
        <p:spPr>
          <a:xfrm>
            <a:off x="5632694" y="6464153"/>
            <a:ext cx="4309110" cy="341461"/>
          </a:xfrm>
          <a:prstGeom prst="rect">
            <a:avLst/>
          </a:prstGeom>
        </p:spPr>
        <p:txBody>
          <a:bodyPr vert="horz" lIns="91410" tIns="45705" rIns="91410" bIns="45705" rtlCol="0" anchor="b"/>
          <a:lstStyle>
            <a:lvl1pPr algn="r">
              <a:defRPr sz="1200"/>
            </a:lvl1pPr>
          </a:lstStyle>
          <a:p>
            <a:fld id="{7CD75D00-07EA-4BD3-B892-8B275C758006}" type="slidenum">
              <a:rPr lang="en-US" smtClean="0"/>
              <a:pPr/>
              <a:t>‹#›</a:t>
            </a:fld>
            <a:endParaRPr lang="en-US" dirty="0"/>
          </a:p>
        </p:txBody>
      </p:sp>
    </p:spTree>
    <p:extLst>
      <p:ext uri="{BB962C8B-B14F-4D97-AF65-F5344CB8AC3E}">
        <p14:creationId xmlns:p14="http://schemas.microsoft.com/office/powerpoint/2010/main" val="798210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309110" cy="340281"/>
          </a:xfrm>
          <a:prstGeom prst="rect">
            <a:avLst/>
          </a:prstGeom>
        </p:spPr>
        <p:txBody>
          <a:bodyPr vert="horz" lIns="91410" tIns="45705" rIns="91410" bIns="45705" rtlCol="0"/>
          <a:lstStyle>
            <a:lvl1pPr algn="l">
              <a:defRPr sz="1200"/>
            </a:lvl1pPr>
          </a:lstStyle>
          <a:p>
            <a:endParaRPr lang="en-US" dirty="0"/>
          </a:p>
        </p:txBody>
      </p:sp>
      <p:sp>
        <p:nvSpPr>
          <p:cNvPr id="3" name="Date Placeholder 2"/>
          <p:cNvSpPr>
            <a:spLocks noGrp="1"/>
          </p:cNvSpPr>
          <p:nvPr>
            <p:ph type="dt" idx="1"/>
          </p:nvPr>
        </p:nvSpPr>
        <p:spPr>
          <a:xfrm>
            <a:off x="5632694" y="0"/>
            <a:ext cx="4309110" cy="340281"/>
          </a:xfrm>
          <a:prstGeom prst="rect">
            <a:avLst/>
          </a:prstGeom>
        </p:spPr>
        <p:txBody>
          <a:bodyPr vert="horz" lIns="91410" tIns="45705" rIns="91410" bIns="45705" rtlCol="0"/>
          <a:lstStyle>
            <a:lvl1pPr algn="r">
              <a:defRPr sz="1200"/>
            </a:lvl1pPr>
          </a:lstStyle>
          <a:p>
            <a:fld id="{02C9D5B9-16CC-ED4E-B438-CA2CEFEB1BA2}" type="datetimeFigureOut">
              <a:rPr lang="en-US" smtClean="0"/>
              <a:pPr/>
              <a:t>7/7/2023</a:t>
            </a:fld>
            <a:endParaRPr lang="en-US" dirty="0"/>
          </a:p>
        </p:txBody>
      </p:sp>
      <p:sp>
        <p:nvSpPr>
          <p:cNvPr id="4" name="Slide Image Placeholder 3"/>
          <p:cNvSpPr>
            <a:spLocks noGrp="1" noRot="1" noChangeAspect="1"/>
          </p:cNvSpPr>
          <p:nvPr>
            <p:ph type="sldImg" idx="2"/>
          </p:nvPr>
        </p:nvSpPr>
        <p:spPr>
          <a:xfrm>
            <a:off x="2703513" y="511175"/>
            <a:ext cx="4537075" cy="2552700"/>
          </a:xfrm>
          <a:prstGeom prst="rect">
            <a:avLst/>
          </a:prstGeom>
          <a:noFill/>
          <a:ln w="12700">
            <a:solidFill>
              <a:prstClr val="black"/>
            </a:solidFill>
          </a:ln>
        </p:spPr>
        <p:txBody>
          <a:bodyPr vert="horz" lIns="91410" tIns="45705" rIns="91410" bIns="45705" rtlCol="0" anchor="ctr"/>
          <a:lstStyle/>
          <a:p>
            <a:endParaRPr lang="en-US" dirty="0"/>
          </a:p>
        </p:txBody>
      </p:sp>
      <p:sp>
        <p:nvSpPr>
          <p:cNvPr id="5" name="Notes Placeholder 4"/>
          <p:cNvSpPr>
            <a:spLocks noGrp="1"/>
          </p:cNvSpPr>
          <p:nvPr>
            <p:ph type="body" sz="quarter" idx="3"/>
          </p:nvPr>
        </p:nvSpPr>
        <p:spPr>
          <a:xfrm>
            <a:off x="994411" y="3232667"/>
            <a:ext cx="7955279" cy="3062526"/>
          </a:xfrm>
          <a:prstGeom prst="rect">
            <a:avLst/>
          </a:prstGeom>
        </p:spPr>
        <p:txBody>
          <a:bodyPr vert="horz" lIns="91410" tIns="45705" rIns="91410" bIns="45705"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4" y="6464151"/>
            <a:ext cx="4309110" cy="340281"/>
          </a:xfrm>
          <a:prstGeom prst="rect">
            <a:avLst/>
          </a:prstGeom>
        </p:spPr>
        <p:txBody>
          <a:bodyPr vert="horz" lIns="91410" tIns="45705" rIns="91410" bIns="45705"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32694" y="6464151"/>
            <a:ext cx="4309110" cy="340281"/>
          </a:xfrm>
          <a:prstGeom prst="rect">
            <a:avLst/>
          </a:prstGeom>
        </p:spPr>
        <p:txBody>
          <a:bodyPr vert="horz" lIns="91410" tIns="45705" rIns="91410" bIns="45705" rtlCol="0" anchor="b"/>
          <a:lstStyle>
            <a:lvl1pPr algn="r">
              <a:defRPr sz="1200"/>
            </a:lvl1pPr>
          </a:lstStyle>
          <a:p>
            <a:fld id="{CC36BE56-B301-924A-8DDC-DF8E2959A782}" type="slidenum">
              <a:rPr lang="en-US" smtClean="0"/>
              <a:pPr/>
              <a:t>‹#›</a:t>
            </a:fld>
            <a:endParaRPr lang="en-US" dirty="0"/>
          </a:p>
        </p:txBody>
      </p:sp>
    </p:spTree>
    <p:extLst>
      <p:ext uri="{BB962C8B-B14F-4D97-AF65-F5344CB8AC3E}">
        <p14:creationId xmlns:p14="http://schemas.microsoft.com/office/powerpoint/2010/main" val="25922154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44743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7.xml"/><Relationship Id="rId1" Type="http://schemas.openxmlformats.org/officeDocument/2006/relationships/tags" Target="../tags/tag2.xml"/><Relationship Id="rId4" Type="http://schemas.openxmlformats.org/officeDocument/2006/relationships/image" Target="../media/image4.emf"/></Relationships>
</file>

<file path=ppt/slideLayouts/_rels/slideLayout4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7.xml"/><Relationship Id="rId1" Type="http://schemas.openxmlformats.org/officeDocument/2006/relationships/tags" Target="../tags/tag3.xml"/><Relationship Id="rId4" Type="http://schemas.openxmlformats.org/officeDocument/2006/relationships/image" Target="../media/image4.emf"/></Relationships>
</file>

<file path=ppt/slideLayouts/_rels/slideLayout4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7.xml"/><Relationship Id="rId1" Type="http://schemas.openxmlformats.org/officeDocument/2006/relationships/tags" Target="../tags/tag4.xml"/><Relationship Id="rId4" Type="http://schemas.openxmlformats.org/officeDocument/2006/relationships/image" Target="../media/image4.emf"/></Relationships>
</file>

<file path=ppt/slideLayouts/_rels/slideLayout4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7.xml"/><Relationship Id="rId1" Type="http://schemas.openxmlformats.org/officeDocument/2006/relationships/tags" Target="../tags/tag5.xml"/><Relationship Id="rId4" Type="http://schemas.openxmlformats.org/officeDocument/2006/relationships/image" Target="../media/image4.emf"/></Relationships>
</file>

<file path=ppt/slideLayouts/_rels/slideLayout4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7.xml"/><Relationship Id="rId1" Type="http://schemas.openxmlformats.org/officeDocument/2006/relationships/tags" Target="../tags/tag6.xml"/><Relationship Id="rId4" Type="http://schemas.openxmlformats.org/officeDocument/2006/relationships/image" Target="../media/image4.emf"/></Relationships>
</file>

<file path=ppt/slideLayouts/_rels/slideLayout4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7.xml"/><Relationship Id="rId1" Type="http://schemas.openxmlformats.org/officeDocument/2006/relationships/tags" Target="../tags/tag7.xml"/><Relationship Id="rId4" Type="http://schemas.openxmlformats.org/officeDocument/2006/relationships/image" Target="../media/image4.emf"/></Relationships>
</file>

<file path=ppt/slideLayouts/_rels/slideLayout4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7.xml"/><Relationship Id="rId1" Type="http://schemas.openxmlformats.org/officeDocument/2006/relationships/tags" Target="../tags/tag8.xml"/><Relationship Id="rId4" Type="http://schemas.openxmlformats.org/officeDocument/2006/relationships/image" Target="../media/image4.emf"/></Relationships>
</file>

<file path=ppt/slideLayouts/_rels/slideLayout4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7.xml"/><Relationship Id="rId1" Type="http://schemas.openxmlformats.org/officeDocument/2006/relationships/tags" Target="../tags/tag9.xml"/><Relationship Id="rId4" Type="http://schemas.openxmlformats.org/officeDocument/2006/relationships/image" Target="../media/image4.emf"/></Relationships>
</file>

<file path=ppt/slideLayouts/_rels/slideLayout4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7.xml"/><Relationship Id="rId1" Type="http://schemas.openxmlformats.org/officeDocument/2006/relationships/tags" Target="../tags/tag10.xml"/><Relationship Id="rId4" Type="http://schemas.openxmlformats.org/officeDocument/2006/relationships/image" Target="../media/image4.emf"/></Relationships>
</file>

<file path=ppt/slideLayouts/_rels/slideLayout4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7.xml"/><Relationship Id="rId1" Type="http://schemas.openxmlformats.org/officeDocument/2006/relationships/tags" Target="../tags/tag1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9.xml"/><Relationship Id="rId1" Type="http://schemas.openxmlformats.org/officeDocument/2006/relationships/tags" Target="../tags/tag13.xml"/><Relationship Id="rId4" Type="http://schemas.openxmlformats.org/officeDocument/2006/relationships/image" Target="../media/image4.emf"/></Relationships>
</file>

<file path=ppt/slideLayouts/_rels/slideLayout6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9.xml"/><Relationship Id="rId1" Type="http://schemas.openxmlformats.org/officeDocument/2006/relationships/tags" Target="../tags/tag14.xml"/><Relationship Id="rId4" Type="http://schemas.openxmlformats.org/officeDocument/2006/relationships/image" Target="../media/image4.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291918"/>
            <a:ext cx="7772400" cy="1022350"/>
          </a:xfrm>
          <a:prstGeom prst="rect">
            <a:avLst/>
          </a:prstGeom>
        </p:spPr>
        <p:txBody>
          <a:bodyPr anchor="t" anchorCtr="0"/>
          <a:lstStyle>
            <a:lvl1pPr algn="ctr">
              <a:defRPr sz="3300" b="0" cap="all" spc="300">
                <a:solidFill>
                  <a:srgbClr val="FFFFFF"/>
                </a:solidFill>
                <a:latin typeface="Gill Sans"/>
                <a:cs typeface="Gill Sans"/>
              </a:defRPr>
            </a:lvl1pPr>
          </a:lstStyle>
          <a:p>
            <a:r>
              <a:rPr lang="en-GB" dirty="0"/>
              <a:t>Click to edit Master title style</a:t>
            </a:r>
            <a:endParaRPr lang="en-US" dirty="0"/>
          </a:p>
        </p:txBody>
      </p:sp>
      <p:sp>
        <p:nvSpPr>
          <p:cNvPr id="3" name="Text Placeholder 2"/>
          <p:cNvSpPr>
            <a:spLocks noGrp="1"/>
          </p:cNvSpPr>
          <p:nvPr>
            <p:ph type="body" idx="1" hasCustomPrompt="1"/>
          </p:nvPr>
        </p:nvSpPr>
        <p:spPr>
          <a:xfrm>
            <a:off x="722313" y="1568469"/>
            <a:ext cx="7772400" cy="569090"/>
          </a:xfrm>
          <a:prstGeom prst="rect">
            <a:avLst/>
          </a:prstGeom>
        </p:spPr>
        <p:txBody>
          <a:bodyPr anchor="b"/>
          <a:lstStyle>
            <a:lvl1pPr marL="0" indent="0" algn="ctr">
              <a:buNone/>
              <a:defRPr sz="1400" b="1" cap="all" spc="300">
                <a:solidFill>
                  <a:schemeClr val="accent6"/>
                </a:solidFill>
                <a:latin typeface="Garamond"/>
                <a:cs typeface="Garamond"/>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Tree>
    <p:extLst>
      <p:ext uri="{BB962C8B-B14F-4D97-AF65-F5344CB8AC3E}">
        <p14:creationId xmlns:p14="http://schemas.microsoft.com/office/powerpoint/2010/main" val="3156720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 y="367005"/>
            <a:ext cx="9143998" cy="843082"/>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0" y="985175"/>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8" name="Picture Placeholder 7"/>
          <p:cNvSpPr>
            <a:spLocks noGrp="1"/>
          </p:cNvSpPr>
          <p:nvPr>
            <p:ph type="pic" sz="quarter" idx="10"/>
          </p:nvPr>
        </p:nvSpPr>
        <p:spPr>
          <a:xfrm>
            <a:off x="1" y="1498600"/>
            <a:ext cx="9143999" cy="3098800"/>
          </a:xfrm>
        </p:spPr>
        <p:txBody>
          <a:bodyPr/>
          <a:lstStyle/>
          <a:p>
            <a:endParaRPr lang="en-US" dirty="0"/>
          </a:p>
        </p:txBody>
      </p:sp>
    </p:spTree>
    <p:extLst>
      <p:ext uri="{BB962C8B-B14F-4D97-AF65-F5344CB8AC3E}">
        <p14:creationId xmlns:p14="http://schemas.microsoft.com/office/powerpoint/2010/main" val="36809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2502012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1"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4"/>
          <p:cNvSpPr>
            <a:spLocks noGrp="1"/>
          </p:cNvSpPr>
          <p:nvPr>
            <p:ph type="pic" sz="quarter" idx="10"/>
          </p:nvPr>
        </p:nvSpPr>
        <p:spPr>
          <a:xfrm>
            <a:off x="5289552" y="2784909"/>
            <a:ext cx="1155700" cy="1506538"/>
          </a:xfrm>
        </p:spPr>
        <p:txBody>
          <a:bodyPr/>
          <a:lstStyle/>
          <a:p>
            <a:endParaRPr lang="en-US" dirty="0"/>
          </a:p>
        </p:txBody>
      </p:sp>
      <p:sp>
        <p:nvSpPr>
          <p:cNvPr id="6" name="Picture Placeholder 4"/>
          <p:cNvSpPr>
            <a:spLocks noGrp="1"/>
          </p:cNvSpPr>
          <p:nvPr>
            <p:ph type="pic" sz="quarter" idx="11"/>
          </p:nvPr>
        </p:nvSpPr>
        <p:spPr>
          <a:xfrm>
            <a:off x="5279738" y="1618239"/>
            <a:ext cx="1771072" cy="1088016"/>
          </a:xfrm>
        </p:spPr>
        <p:txBody>
          <a:bodyPr/>
          <a:lstStyle/>
          <a:p>
            <a:endParaRPr lang="en-US" dirty="0"/>
          </a:p>
        </p:txBody>
      </p:sp>
      <p:sp>
        <p:nvSpPr>
          <p:cNvPr id="7" name="Picture Placeholder 4"/>
          <p:cNvSpPr>
            <a:spLocks noGrp="1"/>
          </p:cNvSpPr>
          <p:nvPr>
            <p:ph type="pic" sz="quarter" idx="12"/>
          </p:nvPr>
        </p:nvSpPr>
        <p:spPr>
          <a:xfrm>
            <a:off x="3434775" y="2076594"/>
            <a:ext cx="1771072" cy="1088016"/>
          </a:xfrm>
        </p:spPr>
        <p:txBody>
          <a:bodyPr/>
          <a:lstStyle/>
          <a:p>
            <a:endParaRPr lang="en-US" dirty="0"/>
          </a:p>
        </p:txBody>
      </p:sp>
      <p:sp>
        <p:nvSpPr>
          <p:cNvPr id="8" name="Picture Placeholder 4"/>
          <p:cNvSpPr>
            <a:spLocks noGrp="1"/>
          </p:cNvSpPr>
          <p:nvPr>
            <p:ph type="pic" sz="quarter" idx="13"/>
          </p:nvPr>
        </p:nvSpPr>
        <p:spPr>
          <a:xfrm>
            <a:off x="4053034" y="3238937"/>
            <a:ext cx="1155700" cy="1506538"/>
          </a:xfrm>
        </p:spPr>
        <p:txBody>
          <a:bodyPr/>
          <a:lstStyle/>
          <a:p>
            <a:endParaRPr lang="en-US" dirty="0"/>
          </a:p>
        </p:txBody>
      </p:sp>
      <p:sp>
        <p:nvSpPr>
          <p:cNvPr id="9" name="Picture Placeholder 4"/>
          <p:cNvSpPr>
            <a:spLocks noGrp="1"/>
          </p:cNvSpPr>
          <p:nvPr>
            <p:ph type="pic" sz="quarter" idx="14"/>
          </p:nvPr>
        </p:nvSpPr>
        <p:spPr>
          <a:xfrm>
            <a:off x="6525493" y="2784548"/>
            <a:ext cx="1771072" cy="1088016"/>
          </a:xfrm>
        </p:spPr>
        <p:txBody>
          <a:bodyPr/>
          <a:lstStyle/>
          <a:p>
            <a:endParaRPr lang="en-US" dirty="0"/>
          </a:p>
        </p:txBody>
      </p:sp>
      <p:sp>
        <p:nvSpPr>
          <p:cNvPr id="10" name="Picture Placeholder 4"/>
          <p:cNvSpPr>
            <a:spLocks noGrp="1"/>
          </p:cNvSpPr>
          <p:nvPr>
            <p:ph type="pic" sz="quarter" idx="15"/>
          </p:nvPr>
        </p:nvSpPr>
        <p:spPr>
          <a:xfrm>
            <a:off x="2207493" y="3238937"/>
            <a:ext cx="1771072" cy="1088016"/>
          </a:xfrm>
        </p:spPr>
        <p:txBody>
          <a:bodyPr/>
          <a:lstStyle/>
          <a:p>
            <a:endParaRPr lang="en-US" dirty="0"/>
          </a:p>
        </p:txBody>
      </p:sp>
      <p:sp>
        <p:nvSpPr>
          <p:cNvPr id="11" name="Picture Placeholder 4"/>
          <p:cNvSpPr>
            <a:spLocks noGrp="1"/>
          </p:cNvSpPr>
          <p:nvPr>
            <p:ph type="pic" sz="quarter" idx="16"/>
          </p:nvPr>
        </p:nvSpPr>
        <p:spPr>
          <a:xfrm>
            <a:off x="2203452" y="1658072"/>
            <a:ext cx="1155700" cy="1506538"/>
          </a:xfrm>
        </p:spPr>
        <p:txBody>
          <a:bodyPr/>
          <a:lstStyle/>
          <a:p>
            <a:endParaRPr lang="en-US" dirty="0"/>
          </a:p>
        </p:txBody>
      </p:sp>
      <p:sp>
        <p:nvSpPr>
          <p:cNvPr id="13" name="Picture Placeholder 4"/>
          <p:cNvSpPr>
            <a:spLocks noGrp="1"/>
          </p:cNvSpPr>
          <p:nvPr>
            <p:ph type="pic" sz="quarter" idx="17"/>
          </p:nvPr>
        </p:nvSpPr>
        <p:spPr>
          <a:xfrm>
            <a:off x="971553" y="2485668"/>
            <a:ext cx="1155700" cy="1506538"/>
          </a:xfrm>
        </p:spPr>
        <p:txBody>
          <a:bodyPr/>
          <a:lstStyle/>
          <a:p>
            <a:endParaRPr lang="en-US" dirty="0"/>
          </a:p>
        </p:txBody>
      </p:sp>
    </p:spTree>
    <p:extLst>
      <p:ext uri="{BB962C8B-B14F-4D97-AF65-F5344CB8AC3E}">
        <p14:creationId xmlns:p14="http://schemas.microsoft.com/office/powerpoint/2010/main" val="1955818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2406650" cy="1200150"/>
          </a:xfrm>
        </p:spPr>
        <p:txBody>
          <a:bodyPr/>
          <a:lstStyle/>
          <a:p>
            <a:endParaRPr lang="en-US" dirty="0"/>
          </a:p>
        </p:txBody>
      </p:sp>
      <p:sp>
        <p:nvSpPr>
          <p:cNvPr id="7" name="Picture Placeholder 6"/>
          <p:cNvSpPr>
            <a:spLocks noGrp="1"/>
          </p:cNvSpPr>
          <p:nvPr>
            <p:ph type="pic" sz="quarter" idx="11"/>
          </p:nvPr>
        </p:nvSpPr>
        <p:spPr>
          <a:xfrm>
            <a:off x="3378200" y="1371600"/>
            <a:ext cx="2406650" cy="1200150"/>
          </a:xfrm>
        </p:spPr>
        <p:txBody>
          <a:bodyPr/>
          <a:lstStyle/>
          <a:p>
            <a:endParaRPr lang="en-US" dirty="0"/>
          </a:p>
        </p:txBody>
      </p:sp>
      <p:sp>
        <p:nvSpPr>
          <p:cNvPr id="11" name="Picture Placeholder 10"/>
          <p:cNvSpPr>
            <a:spLocks noGrp="1"/>
          </p:cNvSpPr>
          <p:nvPr>
            <p:ph type="pic" sz="quarter" idx="12"/>
          </p:nvPr>
        </p:nvSpPr>
        <p:spPr>
          <a:xfrm>
            <a:off x="5816600" y="1371600"/>
            <a:ext cx="2406650" cy="1200150"/>
          </a:xfrm>
        </p:spPr>
        <p:txBody>
          <a:bodyPr/>
          <a:lstStyle/>
          <a:p>
            <a:endParaRPr lang="en-US" dirty="0"/>
          </a:p>
        </p:txBody>
      </p:sp>
    </p:spTree>
    <p:extLst>
      <p:ext uri="{BB962C8B-B14F-4D97-AF65-F5344CB8AC3E}">
        <p14:creationId xmlns:p14="http://schemas.microsoft.com/office/powerpoint/2010/main" val="3060279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1765300" cy="1200150"/>
          </a:xfrm>
        </p:spPr>
        <p:txBody>
          <a:bodyPr/>
          <a:lstStyle/>
          <a:p>
            <a:endParaRPr lang="en-US" dirty="0"/>
          </a:p>
        </p:txBody>
      </p:sp>
      <p:sp>
        <p:nvSpPr>
          <p:cNvPr id="7" name="Picture Placeholder 6"/>
          <p:cNvSpPr>
            <a:spLocks noGrp="1"/>
          </p:cNvSpPr>
          <p:nvPr>
            <p:ph type="pic" sz="quarter" idx="11"/>
          </p:nvPr>
        </p:nvSpPr>
        <p:spPr>
          <a:xfrm>
            <a:off x="2781300" y="1371600"/>
            <a:ext cx="1765300" cy="1200150"/>
          </a:xfrm>
        </p:spPr>
        <p:txBody>
          <a:bodyPr/>
          <a:lstStyle/>
          <a:p>
            <a:endParaRPr lang="en-US" dirty="0"/>
          </a:p>
        </p:txBody>
      </p:sp>
      <p:sp>
        <p:nvSpPr>
          <p:cNvPr id="11" name="Picture Placeholder 10"/>
          <p:cNvSpPr>
            <a:spLocks noGrp="1"/>
          </p:cNvSpPr>
          <p:nvPr>
            <p:ph type="pic" sz="quarter" idx="12"/>
          </p:nvPr>
        </p:nvSpPr>
        <p:spPr>
          <a:xfrm>
            <a:off x="4616450" y="1371600"/>
            <a:ext cx="1765300" cy="1200150"/>
          </a:xfrm>
        </p:spPr>
        <p:txBody>
          <a:bodyPr/>
          <a:lstStyle/>
          <a:p>
            <a:endParaRPr lang="en-US" dirty="0"/>
          </a:p>
        </p:txBody>
      </p:sp>
      <p:sp>
        <p:nvSpPr>
          <p:cNvPr id="6" name="Picture Placeholder 10"/>
          <p:cNvSpPr>
            <a:spLocks noGrp="1"/>
          </p:cNvSpPr>
          <p:nvPr>
            <p:ph type="pic" sz="quarter" idx="13"/>
          </p:nvPr>
        </p:nvSpPr>
        <p:spPr>
          <a:xfrm>
            <a:off x="6457950" y="1371600"/>
            <a:ext cx="1765300" cy="1200150"/>
          </a:xfrm>
        </p:spPr>
        <p:txBody>
          <a:bodyPr/>
          <a:lstStyle/>
          <a:p>
            <a:endParaRPr lang="en-US" dirty="0"/>
          </a:p>
        </p:txBody>
      </p:sp>
    </p:spTree>
    <p:extLst>
      <p:ext uri="{BB962C8B-B14F-4D97-AF65-F5344CB8AC3E}">
        <p14:creationId xmlns:p14="http://schemas.microsoft.com/office/powerpoint/2010/main" val="1570667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1" y="1441450"/>
            <a:ext cx="9143999" cy="370205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0"/>
          </p:nvPr>
        </p:nvSpPr>
        <p:spPr>
          <a:xfrm>
            <a:off x="939800" y="1695450"/>
            <a:ext cx="1765300" cy="1200150"/>
          </a:xfrm>
        </p:spPr>
        <p:txBody>
          <a:bodyPr/>
          <a:lstStyle/>
          <a:p>
            <a:endParaRPr lang="en-US" dirty="0"/>
          </a:p>
        </p:txBody>
      </p:sp>
      <p:sp>
        <p:nvSpPr>
          <p:cNvPr id="6" name="Picture Placeholder 6"/>
          <p:cNvSpPr>
            <a:spLocks noGrp="1"/>
          </p:cNvSpPr>
          <p:nvPr>
            <p:ph type="pic" sz="quarter" idx="11"/>
          </p:nvPr>
        </p:nvSpPr>
        <p:spPr>
          <a:xfrm>
            <a:off x="2781300" y="1695450"/>
            <a:ext cx="1765300" cy="1200150"/>
          </a:xfrm>
        </p:spPr>
        <p:txBody>
          <a:bodyPr/>
          <a:lstStyle/>
          <a:p>
            <a:endParaRPr lang="en-US" dirty="0"/>
          </a:p>
        </p:txBody>
      </p:sp>
      <p:sp>
        <p:nvSpPr>
          <p:cNvPr id="7" name="Picture Placeholder 10"/>
          <p:cNvSpPr>
            <a:spLocks noGrp="1"/>
          </p:cNvSpPr>
          <p:nvPr>
            <p:ph type="pic" sz="quarter" idx="12"/>
          </p:nvPr>
        </p:nvSpPr>
        <p:spPr>
          <a:xfrm>
            <a:off x="4616450" y="1695450"/>
            <a:ext cx="1765300" cy="1200150"/>
          </a:xfrm>
        </p:spPr>
        <p:txBody>
          <a:bodyPr/>
          <a:lstStyle/>
          <a:p>
            <a:endParaRPr lang="en-US" dirty="0"/>
          </a:p>
        </p:txBody>
      </p:sp>
      <p:sp>
        <p:nvSpPr>
          <p:cNvPr id="8" name="Picture Placeholder 10"/>
          <p:cNvSpPr>
            <a:spLocks noGrp="1"/>
          </p:cNvSpPr>
          <p:nvPr>
            <p:ph type="pic" sz="quarter" idx="13"/>
          </p:nvPr>
        </p:nvSpPr>
        <p:spPr>
          <a:xfrm>
            <a:off x="6457950" y="1695450"/>
            <a:ext cx="1765300" cy="1200150"/>
          </a:xfrm>
        </p:spPr>
        <p:txBody>
          <a:bodyPr/>
          <a:lstStyle/>
          <a:p>
            <a:endParaRPr lang="en-US" dirty="0"/>
          </a:p>
        </p:txBody>
      </p:sp>
    </p:spTree>
    <p:extLst>
      <p:ext uri="{BB962C8B-B14F-4D97-AF65-F5344CB8AC3E}">
        <p14:creationId xmlns:p14="http://schemas.microsoft.com/office/powerpoint/2010/main" val="106909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2610525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Title Slide">
    <p:bg>
      <p:bgPr>
        <a:solidFill>
          <a:srgbClr val="FFFFFF"/>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9144000" cy="5143500"/>
          </a:xfrm>
          <a:prstGeom prst="rect">
            <a:avLst/>
          </a:prstGeom>
        </p:spPr>
        <p:txBody>
          <a:bodyPr vert="horz"/>
          <a:lstStyle/>
          <a:p>
            <a:endParaRPr lang="en-US" dirty="0"/>
          </a:p>
        </p:txBody>
      </p:sp>
    </p:spTree>
    <p:extLst>
      <p:ext uri="{BB962C8B-B14F-4D97-AF65-F5344CB8AC3E}">
        <p14:creationId xmlns:p14="http://schemas.microsoft.com/office/powerpoint/2010/main" val="9227925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 y="367005"/>
            <a:ext cx="9143998" cy="843082"/>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0" y="985175"/>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8" name="Picture Placeholder 7"/>
          <p:cNvSpPr>
            <a:spLocks noGrp="1"/>
          </p:cNvSpPr>
          <p:nvPr>
            <p:ph type="pic" sz="quarter" idx="10"/>
          </p:nvPr>
        </p:nvSpPr>
        <p:spPr>
          <a:xfrm>
            <a:off x="1" y="1498600"/>
            <a:ext cx="9143999" cy="3098800"/>
          </a:xfrm>
        </p:spPr>
        <p:txBody>
          <a:bodyPr/>
          <a:lstStyle/>
          <a:p>
            <a:endParaRPr lang="en-US" dirty="0"/>
          </a:p>
        </p:txBody>
      </p:sp>
    </p:spTree>
    <p:extLst>
      <p:ext uri="{BB962C8B-B14F-4D97-AF65-F5344CB8AC3E}">
        <p14:creationId xmlns:p14="http://schemas.microsoft.com/office/powerpoint/2010/main" val="14990454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902635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051240"/>
            <a:ext cx="9144000" cy="1098369"/>
          </a:xfrm>
          <a:prstGeom prst="rect">
            <a:avLst/>
          </a:prstGeom>
        </p:spPr>
        <p:txBody>
          <a:bodyPr vert="horz"/>
          <a:lstStyle>
            <a:lvl1pPr>
              <a:defRPr sz="3300" b="0" spc="300">
                <a:solidFill>
                  <a:srgbClr val="FFFFFF"/>
                </a:solidFill>
                <a:latin typeface="Gill Sans"/>
                <a:cs typeface="Gill Sans"/>
              </a:defRPr>
            </a:lvl1pPr>
          </a:lstStyle>
          <a:p>
            <a:r>
              <a:rPr lang="en-GB" dirty="0"/>
              <a:t>OUR</a:t>
            </a:r>
            <a:br>
              <a:rPr lang="en-GB" dirty="0"/>
            </a:br>
            <a:r>
              <a:rPr lang="en-GB" dirty="0"/>
              <a:t>AGENDA</a:t>
            </a:r>
            <a:endParaRPr lang="en-US" dirty="0"/>
          </a:p>
        </p:txBody>
      </p:sp>
      <p:sp>
        <p:nvSpPr>
          <p:cNvPr id="4" name="Text Placeholder 3"/>
          <p:cNvSpPr>
            <a:spLocks noGrp="1"/>
          </p:cNvSpPr>
          <p:nvPr>
            <p:ph type="body" sz="quarter" idx="10"/>
          </p:nvPr>
        </p:nvSpPr>
        <p:spPr>
          <a:xfrm>
            <a:off x="1" y="2359642"/>
            <a:ext cx="9144000" cy="2685432"/>
          </a:xfrm>
          <a:prstGeom prst="rect">
            <a:avLst/>
          </a:prstGeom>
        </p:spPr>
        <p:txBody>
          <a:bodyPr vert="horz"/>
          <a:lstStyle>
            <a:lvl1pPr marL="0" indent="0" algn="ctr">
              <a:spcBef>
                <a:spcPts val="1000"/>
              </a:spcBef>
              <a:buFontTx/>
              <a:buNone/>
              <a:defRPr sz="1400">
                <a:solidFill>
                  <a:srgbClr val="FFFFFF"/>
                </a:solidFill>
                <a:latin typeface="Garamond"/>
                <a:cs typeface="Garamond"/>
              </a:defRPr>
            </a:lvl1pPr>
            <a:lvl2pPr marL="457200" indent="0" algn="ctr">
              <a:buFontTx/>
              <a:buNone/>
              <a:defRPr sz="1600">
                <a:latin typeface="Garamond"/>
                <a:cs typeface="Garamond"/>
              </a:defRPr>
            </a:lvl2pPr>
            <a:lvl3pPr marL="0" indent="0" algn="ctr">
              <a:spcBef>
                <a:spcPts val="1000"/>
              </a:spcBef>
              <a:buFontTx/>
              <a:buNone/>
              <a:defRPr sz="1400">
                <a:solidFill>
                  <a:srgbClr val="FFFFFF"/>
                </a:solidFill>
                <a:latin typeface="Garamond"/>
                <a:cs typeface="Garamond"/>
              </a:defRPr>
            </a:lvl3pPr>
            <a:lvl4pPr marL="0" indent="0" algn="ctr">
              <a:spcBef>
                <a:spcPts val="1000"/>
              </a:spcBef>
              <a:buFontTx/>
              <a:buNone/>
              <a:defRPr sz="1400">
                <a:solidFill>
                  <a:srgbClr val="FFFFFF"/>
                </a:solidFill>
                <a:latin typeface="Garamond"/>
                <a:cs typeface="Garamond"/>
              </a:defRPr>
            </a:lvl4pPr>
            <a:lvl5pPr marL="0" indent="0" algn="ctr">
              <a:spcBef>
                <a:spcPts val="1000"/>
              </a:spcBef>
              <a:buFontTx/>
              <a:buNone/>
              <a:defRPr sz="1400">
                <a:solidFill>
                  <a:srgbClr val="FFFFFF"/>
                </a:solidFill>
                <a:latin typeface="Garamond"/>
                <a:cs typeface="Garamond"/>
              </a:defRPr>
            </a:lvl5pPr>
          </a:lstStyle>
          <a:p>
            <a:pPr lvl="0"/>
            <a:r>
              <a:rPr lang="en-GB" dirty="0"/>
              <a:t>Click to edit Master text styles</a:t>
            </a:r>
          </a:p>
          <a:p>
            <a:pPr lvl="0"/>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3263190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1"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4"/>
          <p:cNvSpPr>
            <a:spLocks noGrp="1"/>
          </p:cNvSpPr>
          <p:nvPr>
            <p:ph type="pic" sz="quarter" idx="10"/>
          </p:nvPr>
        </p:nvSpPr>
        <p:spPr>
          <a:xfrm>
            <a:off x="5289552" y="2784909"/>
            <a:ext cx="1155700" cy="1506538"/>
          </a:xfrm>
        </p:spPr>
        <p:txBody>
          <a:bodyPr/>
          <a:lstStyle/>
          <a:p>
            <a:endParaRPr lang="en-US" dirty="0"/>
          </a:p>
        </p:txBody>
      </p:sp>
      <p:sp>
        <p:nvSpPr>
          <p:cNvPr id="6" name="Picture Placeholder 4"/>
          <p:cNvSpPr>
            <a:spLocks noGrp="1"/>
          </p:cNvSpPr>
          <p:nvPr>
            <p:ph type="pic" sz="quarter" idx="11"/>
          </p:nvPr>
        </p:nvSpPr>
        <p:spPr>
          <a:xfrm>
            <a:off x="5279738" y="1618239"/>
            <a:ext cx="1771072" cy="1088016"/>
          </a:xfrm>
        </p:spPr>
        <p:txBody>
          <a:bodyPr/>
          <a:lstStyle/>
          <a:p>
            <a:endParaRPr lang="en-US" dirty="0"/>
          </a:p>
        </p:txBody>
      </p:sp>
      <p:sp>
        <p:nvSpPr>
          <p:cNvPr id="7" name="Picture Placeholder 4"/>
          <p:cNvSpPr>
            <a:spLocks noGrp="1"/>
          </p:cNvSpPr>
          <p:nvPr>
            <p:ph type="pic" sz="quarter" idx="12"/>
          </p:nvPr>
        </p:nvSpPr>
        <p:spPr>
          <a:xfrm>
            <a:off x="3434775" y="2076594"/>
            <a:ext cx="1771072" cy="1088016"/>
          </a:xfrm>
        </p:spPr>
        <p:txBody>
          <a:bodyPr/>
          <a:lstStyle/>
          <a:p>
            <a:endParaRPr lang="en-US" dirty="0"/>
          </a:p>
        </p:txBody>
      </p:sp>
      <p:sp>
        <p:nvSpPr>
          <p:cNvPr id="8" name="Picture Placeholder 4"/>
          <p:cNvSpPr>
            <a:spLocks noGrp="1"/>
          </p:cNvSpPr>
          <p:nvPr>
            <p:ph type="pic" sz="quarter" idx="13"/>
          </p:nvPr>
        </p:nvSpPr>
        <p:spPr>
          <a:xfrm>
            <a:off x="4053034" y="3238937"/>
            <a:ext cx="1155700" cy="1506538"/>
          </a:xfrm>
        </p:spPr>
        <p:txBody>
          <a:bodyPr/>
          <a:lstStyle/>
          <a:p>
            <a:endParaRPr lang="en-US" dirty="0"/>
          </a:p>
        </p:txBody>
      </p:sp>
      <p:sp>
        <p:nvSpPr>
          <p:cNvPr id="9" name="Picture Placeholder 4"/>
          <p:cNvSpPr>
            <a:spLocks noGrp="1"/>
          </p:cNvSpPr>
          <p:nvPr>
            <p:ph type="pic" sz="quarter" idx="14"/>
          </p:nvPr>
        </p:nvSpPr>
        <p:spPr>
          <a:xfrm>
            <a:off x="6525493" y="2784548"/>
            <a:ext cx="1771072" cy="1088016"/>
          </a:xfrm>
        </p:spPr>
        <p:txBody>
          <a:bodyPr/>
          <a:lstStyle/>
          <a:p>
            <a:endParaRPr lang="en-US" dirty="0"/>
          </a:p>
        </p:txBody>
      </p:sp>
      <p:sp>
        <p:nvSpPr>
          <p:cNvPr id="10" name="Picture Placeholder 4"/>
          <p:cNvSpPr>
            <a:spLocks noGrp="1"/>
          </p:cNvSpPr>
          <p:nvPr>
            <p:ph type="pic" sz="quarter" idx="15"/>
          </p:nvPr>
        </p:nvSpPr>
        <p:spPr>
          <a:xfrm>
            <a:off x="2207493" y="3238937"/>
            <a:ext cx="1771072" cy="1088016"/>
          </a:xfrm>
        </p:spPr>
        <p:txBody>
          <a:bodyPr/>
          <a:lstStyle/>
          <a:p>
            <a:endParaRPr lang="en-US" dirty="0"/>
          </a:p>
        </p:txBody>
      </p:sp>
      <p:sp>
        <p:nvSpPr>
          <p:cNvPr id="11" name="Picture Placeholder 4"/>
          <p:cNvSpPr>
            <a:spLocks noGrp="1"/>
          </p:cNvSpPr>
          <p:nvPr>
            <p:ph type="pic" sz="quarter" idx="16"/>
          </p:nvPr>
        </p:nvSpPr>
        <p:spPr>
          <a:xfrm>
            <a:off x="2203452" y="1658072"/>
            <a:ext cx="1155700" cy="1506538"/>
          </a:xfrm>
        </p:spPr>
        <p:txBody>
          <a:bodyPr/>
          <a:lstStyle/>
          <a:p>
            <a:endParaRPr lang="en-US" dirty="0"/>
          </a:p>
        </p:txBody>
      </p:sp>
      <p:sp>
        <p:nvSpPr>
          <p:cNvPr id="13" name="Picture Placeholder 4"/>
          <p:cNvSpPr>
            <a:spLocks noGrp="1"/>
          </p:cNvSpPr>
          <p:nvPr>
            <p:ph type="pic" sz="quarter" idx="17"/>
          </p:nvPr>
        </p:nvSpPr>
        <p:spPr>
          <a:xfrm>
            <a:off x="971553" y="2485668"/>
            <a:ext cx="1155700" cy="1506538"/>
          </a:xfrm>
        </p:spPr>
        <p:txBody>
          <a:bodyPr/>
          <a:lstStyle/>
          <a:p>
            <a:endParaRPr lang="en-US" dirty="0"/>
          </a:p>
        </p:txBody>
      </p:sp>
    </p:spTree>
    <p:extLst>
      <p:ext uri="{BB962C8B-B14F-4D97-AF65-F5344CB8AC3E}">
        <p14:creationId xmlns:p14="http://schemas.microsoft.com/office/powerpoint/2010/main" val="2661048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2406650" cy="1200150"/>
          </a:xfrm>
        </p:spPr>
        <p:txBody>
          <a:bodyPr/>
          <a:lstStyle/>
          <a:p>
            <a:endParaRPr lang="en-US" dirty="0"/>
          </a:p>
        </p:txBody>
      </p:sp>
      <p:sp>
        <p:nvSpPr>
          <p:cNvPr id="7" name="Picture Placeholder 6"/>
          <p:cNvSpPr>
            <a:spLocks noGrp="1"/>
          </p:cNvSpPr>
          <p:nvPr>
            <p:ph type="pic" sz="quarter" idx="11"/>
          </p:nvPr>
        </p:nvSpPr>
        <p:spPr>
          <a:xfrm>
            <a:off x="3378200" y="1371600"/>
            <a:ext cx="2406650" cy="1200150"/>
          </a:xfrm>
        </p:spPr>
        <p:txBody>
          <a:bodyPr/>
          <a:lstStyle/>
          <a:p>
            <a:endParaRPr lang="en-US" dirty="0"/>
          </a:p>
        </p:txBody>
      </p:sp>
      <p:sp>
        <p:nvSpPr>
          <p:cNvPr id="11" name="Picture Placeholder 10"/>
          <p:cNvSpPr>
            <a:spLocks noGrp="1"/>
          </p:cNvSpPr>
          <p:nvPr>
            <p:ph type="pic" sz="quarter" idx="12"/>
          </p:nvPr>
        </p:nvSpPr>
        <p:spPr>
          <a:xfrm>
            <a:off x="5816600" y="1371600"/>
            <a:ext cx="2406650" cy="1200150"/>
          </a:xfrm>
        </p:spPr>
        <p:txBody>
          <a:bodyPr/>
          <a:lstStyle/>
          <a:p>
            <a:endParaRPr lang="en-US" dirty="0"/>
          </a:p>
        </p:txBody>
      </p:sp>
    </p:spTree>
    <p:extLst>
      <p:ext uri="{BB962C8B-B14F-4D97-AF65-F5344CB8AC3E}">
        <p14:creationId xmlns:p14="http://schemas.microsoft.com/office/powerpoint/2010/main" val="1818227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1765300" cy="1200150"/>
          </a:xfrm>
        </p:spPr>
        <p:txBody>
          <a:bodyPr/>
          <a:lstStyle/>
          <a:p>
            <a:endParaRPr lang="en-US" dirty="0"/>
          </a:p>
        </p:txBody>
      </p:sp>
      <p:sp>
        <p:nvSpPr>
          <p:cNvPr id="7" name="Picture Placeholder 6"/>
          <p:cNvSpPr>
            <a:spLocks noGrp="1"/>
          </p:cNvSpPr>
          <p:nvPr>
            <p:ph type="pic" sz="quarter" idx="11"/>
          </p:nvPr>
        </p:nvSpPr>
        <p:spPr>
          <a:xfrm>
            <a:off x="2781300" y="1371600"/>
            <a:ext cx="1765300" cy="1200150"/>
          </a:xfrm>
        </p:spPr>
        <p:txBody>
          <a:bodyPr/>
          <a:lstStyle/>
          <a:p>
            <a:endParaRPr lang="en-US" dirty="0"/>
          </a:p>
        </p:txBody>
      </p:sp>
      <p:sp>
        <p:nvSpPr>
          <p:cNvPr id="11" name="Picture Placeholder 10"/>
          <p:cNvSpPr>
            <a:spLocks noGrp="1"/>
          </p:cNvSpPr>
          <p:nvPr>
            <p:ph type="pic" sz="quarter" idx="12"/>
          </p:nvPr>
        </p:nvSpPr>
        <p:spPr>
          <a:xfrm>
            <a:off x="4616450" y="1371600"/>
            <a:ext cx="1765300" cy="1200150"/>
          </a:xfrm>
        </p:spPr>
        <p:txBody>
          <a:bodyPr/>
          <a:lstStyle/>
          <a:p>
            <a:endParaRPr lang="en-US" dirty="0"/>
          </a:p>
        </p:txBody>
      </p:sp>
      <p:sp>
        <p:nvSpPr>
          <p:cNvPr id="6" name="Picture Placeholder 10"/>
          <p:cNvSpPr>
            <a:spLocks noGrp="1"/>
          </p:cNvSpPr>
          <p:nvPr>
            <p:ph type="pic" sz="quarter" idx="13"/>
          </p:nvPr>
        </p:nvSpPr>
        <p:spPr>
          <a:xfrm>
            <a:off x="6457950" y="1371600"/>
            <a:ext cx="1765300" cy="1200150"/>
          </a:xfrm>
        </p:spPr>
        <p:txBody>
          <a:bodyPr/>
          <a:lstStyle/>
          <a:p>
            <a:endParaRPr lang="en-US" dirty="0"/>
          </a:p>
        </p:txBody>
      </p:sp>
    </p:spTree>
    <p:extLst>
      <p:ext uri="{BB962C8B-B14F-4D97-AF65-F5344CB8AC3E}">
        <p14:creationId xmlns:p14="http://schemas.microsoft.com/office/powerpoint/2010/main" val="29280551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1" y="1441450"/>
            <a:ext cx="9143999" cy="370205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0"/>
          </p:nvPr>
        </p:nvSpPr>
        <p:spPr>
          <a:xfrm>
            <a:off x="939800" y="1695450"/>
            <a:ext cx="1765300" cy="1200150"/>
          </a:xfrm>
        </p:spPr>
        <p:txBody>
          <a:bodyPr/>
          <a:lstStyle/>
          <a:p>
            <a:endParaRPr lang="en-US" dirty="0"/>
          </a:p>
        </p:txBody>
      </p:sp>
      <p:sp>
        <p:nvSpPr>
          <p:cNvPr id="6" name="Picture Placeholder 6"/>
          <p:cNvSpPr>
            <a:spLocks noGrp="1"/>
          </p:cNvSpPr>
          <p:nvPr>
            <p:ph type="pic" sz="quarter" idx="11"/>
          </p:nvPr>
        </p:nvSpPr>
        <p:spPr>
          <a:xfrm>
            <a:off x="2781300" y="1695450"/>
            <a:ext cx="1765300" cy="1200150"/>
          </a:xfrm>
        </p:spPr>
        <p:txBody>
          <a:bodyPr/>
          <a:lstStyle/>
          <a:p>
            <a:endParaRPr lang="en-US" dirty="0"/>
          </a:p>
        </p:txBody>
      </p:sp>
      <p:sp>
        <p:nvSpPr>
          <p:cNvPr id="7" name="Picture Placeholder 10"/>
          <p:cNvSpPr>
            <a:spLocks noGrp="1"/>
          </p:cNvSpPr>
          <p:nvPr>
            <p:ph type="pic" sz="quarter" idx="12"/>
          </p:nvPr>
        </p:nvSpPr>
        <p:spPr>
          <a:xfrm>
            <a:off x="4616450" y="1695450"/>
            <a:ext cx="1765300" cy="1200150"/>
          </a:xfrm>
        </p:spPr>
        <p:txBody>
          <a:bodyPr/>
          <a:lstStyle/>
          <a:p>
            <a:endParaRPr lang="en-US" dirty="0"/>
          </a:p>
        </p:txBody>
      </p:sp>
      <p:sp>
        <p:nvSpPr>
          <p:cNvPr id="8" name="Picture Placeholder 10"/>
          <p:cNvSpPr>
            <a:spLocks noGrp="1"/>
          </p:cNvSpPr>
          <p:nvPr>
            <p:ph type="pic" sz="quarter" idx="13"/>
          </p:nvPr>
        </p:nvSpPr>
        <p:spPr>
          <a:xfrm>
            <a:off x="6457950" y="1695450"/>
            <a:ext cx="1765300" cy="1200150"/>
          </a:xfrm>
        </p:spPr>
        <p:txBody>
          <a:bodyPr/>
          <a:lstStyle/>
          <a:p>
            <a:endParaRPr lang="en-US" dirty="0"/>
          </a:p>
        </p:txBody>
      </p:sp>
    </p:spTree>
    <p:extLst>
      <p:ext uri="{BB962C8B-B14F-4D97-AF65-F5344CB8AC3E}">
        <p14:creationId xmlns:p14="http://schemas.microsoft.com/office/powerpoint/2010/main" val="42620310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2278471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0_Title Slide">
    <p:bg>
      <p:bgPr>
        <a:solidFill>
          <a:srgbClr val="FFFFFF"/>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9144000" cy="5143500"/>
          </a:xfrm>
          <a:prstGeom prst="rect">
            <a:avLst/>
          </a:prstGeom>
        </p:spPr>
        <p:txBody>
          <a:bodyPr vert="horz"/>
          <a:lstStyle/>
          <a:p>
            <a:endParaRPr lang="en-US" dirty="0"/>
          </a:p>
        </p:txBody>
      </p:sp>
    </p:spTree>
    <p:extLst>
      <p:ext uri="{BB962C8B-B14F-4D97-AF65-F5344CB8AC3E}">
        <p14:creationId xmlns:p14="http://schemas.microsoft.com/office/powerpoint/2010/main" val="34648768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1385455"/>
            <a:ext cx="3407422" cy="2401454"/>
          </a:xfrm>
        </p:spPr>
        <p:txBody>
          <a:bodyPr/>
          <a:lstStyle/>
          <a:p>
            <a:r>
              <a:rPr lang="en-GB" dirty="0"/>
              <a:t>Click to edit Master title style</a:t>
            </a:r>
            <a:endParaRPr lang="en-US" dirty="0"/>
          </a:p>
        </p:txBody>
      </p:sp>
      <p:sp>
        <p:nvSpPr>
          <p:cNvPr id="8" name="Picture Placeholder 7"/>
          <p:cNvSpPr>
            <a:spLocks noGrp="1"/>
          </p:cNvSpPr>
          <p:nvPr>
            <p:ph type="pic" sz="quarter" idx="10"/>
          </p:nvPr>
        </p:nvSpPr>
        <p:spPr>
          <a:xfrm>
            <a:off x="3407422" y="0"/>
            <a:ext cx="5736577" cy="5143500"/>
          </a:xfrm>
        </p:spPr>
        <p:txBody>
          <a:bodyPr/>
          <a:lstStyle/>
          <a:p>
            <a:endParaRPr lang="en-US" dirty="0"/>
          </a:p>
        </p:txBody>
      </p:sp>
    </p:spTree>
    <p:extLst>
      <p:ext uri="{BB962C8B-B14F-4D97-AF65-F5344CB8AC3E}">
        <p14:creationId xmlns:p14="http://schemas.microsoft.com/office/powerpoint/2010/main" val="42757317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40302937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519632" y="0"/>
            <a:ext cx="3255818" cy="5143500"/>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sp>
        <p:nvSpPr>
          <p:cNvPr id="7" name="Picture Placeholder 6"/>
          <p:cNvSpPr>
            <a:spLocks noGrp="1"/>
          </p:cNvSpPr>
          <p:nvPr>
            <p:ph type="pic" sz="quarter" idx="10"/>
          </p:nvPr>
        </p:nvSpPr>
        <p:spPr>
          <a:xfrm>
            <a:off x="3987800" y="12700"/>
            <a:ext cx="2292350" cy="1276350"/>
          </a:xfrm>
        </p:spPr>
        <p:txBody>
          <a:bodyPr/>
          <a:lstStyle/>
          <a:p>
            <a:endParaRPr lang="en-US" dirty="0"/>
          </a:p>
        </p:txBody>
      </p:sp>
      <p:sp>
        <p:nvSpPr>
          <p:cNvPr id="8" name="Picture Placeholder 6"/>
          <p:cNvSpPr>
            <a:spLocks noGrp="1"/>
          </p:cNvSpPr>
          <p:nvPr>
            <p:ph type="pic" sz="quarter" idx="11"/>
          </p:nvPr>
        </p:nvSpPr>
        <p:spPr>
          <a:xfrm>
            <a:off x="3987800" y="1297514"/>
            <a:ext cx="2292350" cy="1276350"/>
          </a:xfrm>
        </p:spPr>
        <p:txBody>
          <a:bodyPr/>
          <a:lstStyle/>
          <a:p>
            <a:endParaRPr lang="en-US" dirty="0"/>
          </a:p>
        </p:txBody>
      </p:sp>
      <p:sp>
        <p:nvSpPr>
          <p:cNvPr id="9" name="Picture Placeholder 6"/>
          <p:cNvSpPr>
            <a:spLocks noGrp="1"/>
          </p:cNvSpPr>
          <p:nvPr>
            <p:ph type="pic" sz="quarter" idx="12"/>
          </p:nvPr>
        </p:nvSpPr>
        <p:spPr>
          <a:xfrm>
            <a:off x="3987800" y="2575978"/>
            <a:ext cx="2292350" cy="1276350"/>
          </a:xfrm>
        </p:spPr>
        <p:txBody>
          <a:bodyPr/>
          <a:lstStyle/>
          <a:p>
            <a:endParaRPr lang="en-US" dirty="0"/>
          </a:p>
        </p:txBody>
      </p:sp>
      <p:sp>
        <p:nvSpPr>
          <p:cNvPr id="10" name="Picture Placeholder 6"/>
          <p:cNvSpPr>
            <a:spLocks noGrp="1"/>
          </p:cNvSpPr>
          <p:nvPr>
            <p:ph type="pic" sz="quarter" idx="13"/>
          </p:nvPr>
        </p:nvSpPr>
        <p:spPr>
          <a:xfrm>
            <a:off x="3987800" y="3858678"/>
            <a:ext cx="2292350" cy="1276350"/>
          </a:xfrm>
        </p:spPr>
        <p:txBody>
          <a:bodyPr/>
          <a:lstStyle/>
          <a:p>
            <a:endParaRPr lang="en-US" dirty="0"/>
          </a:p>
        </p:txBody>
      </p:sp>
    </p:spTree>
    <p:extLst>
      <p:ext uri="{BB962C8B-B14F-4D97-AF65-F5344CB8AC3E}">
        <p14:creationId xmlns:p14="http://schemas.microsoft.com/office/powerpoint/2010/main" val="9759125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519632" y="0"/>
            <a:ext cx="3255818" cy="5143500"/>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sp>
        <p:nvSpPr>
          <p:cNvPr id="7" name="Picture Placeholder 6"/>
          <p:cNvSpPr>
            <a:spLocks noGrp="1"/>
          </p:cNvSpPr>
          <p:nvPr>
            <p:ph type="pic" sz="quarter" idx="10"/>
          </p:nvPr>
        </p:nvSpPr>
        <p:spPr>
          <a:xfrm>
            <a:off x="3987800" y="14806"/>
            <a:ext cx="2292350" cy="1697572"/>
          </a:xfrm>
        </p:spPr>
        <p:txBody>
          <a:bodyPr/>
          <a:lstStyle/>
          <a:p>
            <a:endParaRPr lang="en-US" dirty="0"/>
          </a:p>
        </p:txBody>
      </p:sp>
      <p:sp>
        <p:nvSpPr>
          <p:cNvPr id="8" name="Picture Placeholder 6"/>
          <p:cNvSpPr>
            <a:spLocks noGrp="1"/>
          </p:cNvSpPr>
          <p:nvPr>
            <p:ph type="pic" sz="quarter" idx="11"/>
          </p:nvPr>
        </p:nvSpPr>
        <p:spPr>
          <a:xfrm>
            <a:off x="3987800" y="1714484"/>
            <a:ext cx="2292350" cy="1697572"/>
          </a:xfrm>
        </p:spPr>
        <p:txBody>
          <a:bodyPr/>
          <a:lstStyle/>
          <a:p>
            <a:endParaRPr lang="en-US" dirty="0"/>
          </a:p>
        </p:txBody>
      </p:sp>
      <p:sp>
        <p:nvSpPr>
          <p:cNvPr id="9" name="Picture Placeholder 6"/>
          <p:cNvSpPr>
            <a:spLocks noGrp="1"/>
          </p:cNvSpPr>
          <p:nvPr>
            <p:ph type="pic" sz="quarter" idx="12"/>
          </p:nvPr>
        </p:nvSpPr>
        <p:spPr>
          <a:xfrm>
            <a:off x="3987800" y="3420520"/>
            <a:ext cx="2292350" cy="1722980"/>
          </a:xfrm>
        </p:spPr>
        <p:txBody>
          <a:bodyPr/>
          <a:lstStyle/>
          <a:p>
            <a:endParaRPr lang="en-US" dirty="0"/>
          </a:p>
        </p:txBody>
      </p:sp>
    </p:spTree>
    <p:extLst>
      <p:ext uri="{BB962C8B-B14F-4D97-AF65-F5344CB8AC3E}">
        <p14:creationId xmlns:p14="http://schemas.microsoft.com/office/powerpoint/2010/main" val="252740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0ACAB1-D3BE-4E56-9A2E-BBCF6C4586F5}"/>
              </a:ext>
            </a:extLst>
          </p:cNvPr>
          <p:cNvSpPr/>
          <p:nvPr userDrawn="1"/>
        </p:nvSpPr>
        <p:spPr>
          <a:xfrm>
            <a:off x="5888182" y="0"/>
            <a:ext cx="3255818" cy="5143500"/>
          </a:xfrm>
          <a:prstGeom prst="rect">
            <a:avLst/>
          </a:prstGeom>
          <a:solidFill>
            <a:srgbClr val="FEC009"/>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pic>
        <p:nvPicPr>
          <p:cNvPr id="4" name="Picture 3" descr="differentology_Logo_2019_White_rgb.png">
            <a:extLst>
              <a:ext uri="{FF2B5EF4-FFF2-40B4-BE49-F238E27FC236}">
                <a16:creationId xmlns:a16="http://schemas.microsoft.com/office/drawing/2014/main" id="{0F1E0F21-A6F9-4E00-9E28-EF8B7F7127A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55194" y="4765987"/>
            <a:ext cx="1177953" cy="189134"/>
          </a:xfrm>
          <a:prstGeom prst="rect">
            <a:avLst/>
          </a:prstGeom>
        </p:spPr>
      </p:pic>
      <p:sp>
        <p:nvSpPr>
          <p:cNvPr id="5" name="Rectangle 4">
            <a:extLst>
              <a:ext uri="{FF2B5EF4-FFF2-40B4-BE49-F238E27FC236}">
                <a16:creationId xmlns:a16="http://schemas.microsoft.com/office/drawing/2014/main" id="{A51B28AA-BDEB-4E54-9EF2-83A6B19BE437}"/>
              </a:ext>
            </a:extLst>
          </p:cNvPr>
          <p:cNvSpPr/>
          <p:nvPr userDrawn="1"/>
        </p:nvSpPr>
        <p:spPr>
          <a:xfrm rot="16200000">
            <a:off x="-801910" y="1381546"/>
            <a:ext cx="1701564" cy="97742"/>
          </a:xfrm>
          <a:prstGeom prst="rect">
            <a:avLst/>
          </a:prstGeom>
          <a:solidFill>
            <a:srgbClr val="FEC00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spTree>
    <p:extLst>
      <p:ext uri="{BB962C8B-B14F-4D97-AF65-F5344CB8AC3E}">
        <p14:creationId xmlns:p14="http://schemas.microsoft.com/office/powerpoint/2010/main" val="5295222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7"/>
          <p:cNvSpPr>
            <a:spLocks noGrp="1"/>
          </p:cNvSpPr>
          <p:nvPr>
            <p:ph type="pic" sz="quarter" idx="10"/>
          </p:nvPr>
        </p:nvSpPr>
        <p:spPr>
          <a:xfrm>
            <a:off x="3407422" y="0"/>
            <a:ext cx="5736577" cy="5143500"/>
          </a:xfrm>
        </p:spPr>
        <p:txBody>
          <a:bodyPr/>
          <a:lstStyle/>
          <a:p>
            <a:endParaRPr lang="en-US" dirty="0"/>
          </a:p>
        </p:txBody>
      </p:sp>
    </p:spTree>
    <p:extLst>
      <p:ext uri="{BB962C8B-B14F-4D97-AF65-F5344CB8AC3E}">
        <p14:creationId xmlns:p14="http://schemas.microsoft.com/office/powerpoint/2010/main" val="34656148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467100" y="0"/>
            <a:ext cx="5676900" cy="514350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Picture Placeholder 8"/>
          <p:cNvSpPr>
            <a:spLocks noGrp="1"/>
          </p:cNvSpPr>
          <p:nvPr>
            <p:ph type="pic" sz="quarter" idx="10"/>
          </p:nvPr>
        </p:nvSpPr>
        <p:spPr>
          <a:xfrm>
            <a:off x="4060012" y="534988"/>
            <a:ext cx="1371600" cy="1784350"/>
          </a:xfrm>
        </p:spPr>
        <p:txBody>
          <a:bodyPr/>
          <a:lstStyle/>
          <a:p>
            <a:endParaRPr lang="en-US" dirty="0"/>
          </a:p>
        </p:txBody>
      </p:sp>
      <p:sp>
        <p:nvSpPr>
          <p:cNvPr id="11" name="Picture Placeholder 10"/>
          <p:cNvSpPr>
            <a:spLocks noGrp="1"/>
          </p:cNvSpPr>
          <p:nvPr>
            <p:ph type="pic" sz="quarter" idx="11"/>
          </p:nvPr>
        </p:nvSpPr>
        <p:spPr>
          <a:xfrm>
            <a:off x="4060012" y="2659063"/>
            <a:ext cx="1371600" cy="1808162"/>
          </a:xfrm>
        </p:spPr>
        <p:txBody>
          <a:bodyPr/>
          <a:lstStyle/>
          <a:p>
            <a:endParaRPr lang="en-US" dirty="0"/>
          </a:p>
        </p:txBody>
      </p:sp>
    </p:spTree>
    <p:extLst>
      <p:ext uri="{BB962C8B-B14F-4D97-AF65-F5344CB8AC3E}">
        <p14:creationId xmlns:p14="http://schemas.microsoft.com/office/powerpoint/2010/main" val="31263224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 y="367005"/>
            <a:ext cx="9143998" cy="843082"/>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0" y="985175"/>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8" name="Picture Placeholder 7"/>
          <p:cNvSpPr>
            <a:spLocks noGrp="1"/>
          </p:cNvSpPr>
          <p:nvPr>
            <p:ph type="pic" sz="quarter" idx="10"/>
          </p:nvPr>
        </p:nvSpPr>
        <p:spPr>
          <a:xfrm>
            <a:off x="1" y="1498600"/>
            <a:ext cx="9143999" cy="3098800"/>
          </a:xfrm>
        </p:spPr>
        <p:txBody>
          <a:bodyPr/>
          <a:lstStyle/>
          <a:p>
            <a:endParaRPr lang="en-US" dirty="0"/>
          </a:p>
        </p:txBody>
      </p:sp>
    </p:spTree>
    <p:extLst>
      <p:ext uri="{BB962C8B-B14F-4D97-AF65-F5344CB8AC3E}">
        <p14:creationId xmlns:p14="http://schemas.microsoft.com/office/powerpoint/2010/main" val="10209386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12626914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1"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4"/>
          <p:cNvSpPr>
            <a:spLocks noGrp="1"/>
          </p:cNvSpPr>
          <p:nvPr>
            <p:ph type="pic" sz="quarter" idx="10"/>
          </p:nvPr>
        </p:nvSpPr>
        <p:spPr>
          <a:xfrm>
            <a:off x="5289552" y="2784909"/>
            <a:ext cx="1155700" cy="1506538"/>
          </a:xfrm>
        </p:spPr>
        <p:txBody>
          <a:bodyPr/>
          <a:lstStyle/>
          <a:p>
            <a:endParaRPr lang="en-US" dirty="0"/>
          </a:p>
        </p:txBody>
      </p:sp>
      <p:sp>
        <p:nvSpPr>
          <p:cNvPr id="6" name="Picture Placeholder 4"/>
          <p:cNvSpPr>
            <a:spLocks noGrp="1"/>
          </p:cNvSpPr>
          <p:nvPr>
            <p:ph type="pic" sz="quarter" idx="11"/>
          </p:nvPr>
        </p:nvSpPr>
        <p:spPr>
          <a:xfrm>
            <a:off x="5279738" y="1618239"/>
            <a:ext cx="1771072" cy="1088016"/>
          </a:xfrm>
        </p:spPr>
        <p:txBody>
          <a:bodyPr/>
          <a:lstStyle/>
          <a:p>
            <a:endParaRPr lang="en-US" dirty="0"/>
          </a:p>
        </p:txBody>
      </p:sp>
      <p:sp>
        <p:nvSpPr>
          <p:cNvPr id="7" name="Picture Placeholder 4"/>
          <p:cNvSpPr>
            <a:spLocks noGrp="1"/>
          </p:cNvSpPr>
          <p:nvPr>
            <p:ph type="pic" sz="quarter" idx="12"/>
          </p:nvPr>
        </p:nvSpPr>
        <p:spPr>
          <a:xfrm>
            <a:off x="3434775" y="2076594"/>
            <a:ext cx="1771072" cy="1088016"/>
          </a:xfrm>
        </p:spPr>
        <p:txBody>
          <a:bodyPr/>
          <a:lstStyle/>
          <a:p>
            <a:endParaRPr lang="en-US" dirty="0"/>
          </a:p>
        </p:txBody>
      </p:sp>
      <p:sp>
        <p:nvSpPr>
          <p:cNvPr id="8" name="Picture Placeholder 4"/>
          <p:cNvSpPr>
            <a:spLocks noGrp="1"/>
          </p:cNvSpPr>
          <p:nvPr>
            <p:ph type="pic" sz="quarter" idx="13"/>
          </p:nvPr>
        </p:nvSpPr>
        <p:spPr>
          <a:xfrm>
            <a:off x="4053034" y="3238937"/>
            <a:ext cx="1155700" cy="1506538"/>
          </a:xfrm>
        </p:spPr>
        <p:txBody>
          <a:bodyPr/>
          <a:lstStyle/>
          <a:p>
            <a:endParaRPr lang="en-US" dirty="0"/>
          </a:p>
        </p:txBody>
      </p:sp>
      <p:sp>
        <p:nvSpPr>
          <p:cNvPr id="9" name="Picture Placeholder 4"/>
          <p:cNvSpPr>
            <a:spLocks noGrp="1"/>
          </p:cNvSpPr>
          <p:nvPr>
            <p:ph type="pic" sz="quarter" idx="14"/>
          </p:nvPr>
        </p:nvSpPr>
        <p:spPr>
          <a:xfrm>
            <a:off x="6525493" y="2784548"/>
            <a:ext cx="1771072" cy="1088016"/>
          </a:xfrm>
        </p:spPr>
        <p:txBody>
          <a:bodyPr/>
          <a:lstStyle/>
          <a:p>
            <a:endParaRPr lang="en-US" dirty="0"/>
          </a:p>
        </p:txBody>
      </p:sp>
      <p:sp>
        <p:nvSpPr>
          <p:cNvPr id="10" name="Picture Placeholder 4"/>
          <p:cNvSpPr>
            <a:spLocks noGrp="1"/>
          </p:cNvSpPr>
          <p:nvPr>
            <p:ph type="pic" sz="quarter" idx="15"/>
          </p:nvPr>
        </p:nvSpPr>
        <p:spPr>
          <a:xfrm>
            <a:off x="2207493" y="3238937"/>
            <a:ext cx="1771072" cy="1088016"/>
          </a:xfrm>
        </p:spPr>
        <p:txBody>
          <a:bodyPr/>
          <a:lstStyle/>
          <a:p>
            <a:endParaRPr lang="en-US" dirty="0"/>
          </a:p>
        </p:txBody>
      </p:sp>
      <p:sp>
        <p:nvSpPr>
          <p:cNvPr id="11" name="Picture Placeholder 4"/>
          <p:cNvSpPr>
            <a:spLocks noGrp="1"/>
          </p:cNvSpPr>
          <p:nvPr>
            <p:ph type="pic" sz="quarter" idx="16"/>
          </p:nvPr>
        </p:nvSpPr>
        <p:spPr>
          <a:xfrm>
            <a:off x="2203452" y="1658072"/>
            <a:ext cx="1155700" cy="1506538"/>
          </a:xfrm>
        </p:spPr>
        <p:txBody>
          <a:bodyPr/>
          <a:lstStyle/>
          <a:p>
            <a:endParaRPr lang="en-US" dirty="0"/>
          </a:p>
        </p:txBody>
      </p:sp>
      <p:sp>
        <p:nvSpPr>
          <p:cNvPr id="13" name="Picture Placeholder 4"/>
          <p:cNvSpPr>
            <a:spLocks noGrp="1"/>
          </p:cNvSpPr>
          <p:nvPr>
            <p:ph type="pic" sz="quarter" idx="17"/>
          </p:nvPr>
        </p:nvSpPr>
        <p:spPr>
          <a:xfrm>
            <a:off x="971553" y="2485668"/>
            <a:ext cx="1155700" cy="1506538"/>
          </a:xfrm>
        </p:spPr>
        <p:txBody>
          <a:bodyPr/>
          <a:lstStyle/>
          <a:p>
            <a:endParaRPr lang="en-US" dirty="0"/>
          </a:p>
        </p:txBody>
      </p:sp>
    </p:spTree>
    <p:extLst>
      <p:ext uri="{BB962C8B-B14F-4D97-AF65-F5344CB8AC3E}">
        <p14:creationId xmlns:p14="http://schemas.microsoft.com/office/powerpoint/2010/main" val="11913503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2406650" cy="1200150"/>
          </a:xfrm>
        </p:spPr>
        <p:txBody>
          <a:bodyPr/>
          <a:lstStyle/>
          <a:p>
            <a:endParaRPr lang="en-US" dirty="0"/>
          </a:p>
        </p:txBody>
      </p:sp>
      <p:sp>
        <p:nvSpPr>
          <p:cNvPr id="7" name="Picture Placeholder 6"/>
          <p:cNvSpPr>
            <a:spLocks noGrp="1"/>
          </p:cNvSpPr>
          <p:nvPr>
            <p:ph type="pic" sz="quarter" idx="11"/>
          </p:nvPr>
        </p:nvSpPr>
        <p:spPr>
          <a:xfrm>
            <a:off x="3378200" y="1371600"/>
            <a:ext cx="2406650" cy="1200150"/>
          </a:xfrm>
        </p:spPr>
        <p:txBody>
          <a:bodyPr/>
          <a:lstStyle/>
          <a:p>
            <a:endParaRPr lang="en-US" dirty="0"/>
          </a:p>
        </p:txBody>
      </p:sp>
      <p:sp>
        <p:nvSpPr>
          <p:cNvPr id="11" name="Picture Placeholder 10"/>
          <p:cNvSpPr>
            <a:spLocks noGrp="1"/>
          </p:cNvSpPr>
          <p:nvPr>
            <p:ph type="pic" sz="quarter" idx="12"/>
          </p:nvPr>
        </p:nvSpPr>
        <p:spPr>
          <a:xfrm>
            <a:off x="5816600" y="1371600"/>
            <a:ext cx="2406650" cy="1200150"/>
          </a:xfrm>
        </p:spPr>
        <p:txBody>
          <a:bodyPr/>
          <a:lstStyle/>
          <a:p>
            <a:endParaRPr lang="en-US" dirty="0"/>
          </a:p>
        </p:txBody>
      </p:sp>
    </p:spTree>
    <p:extLst>
      <p:ext uri="{BB962C8B-B14F-4D97-AF65-F5344CB8AC3E}">
        <p14:creationId xmlns:p14="http://schemas.microsoft.com/office/powerpoint/2010/main" val="41641059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1765300" cy="1200150"/>
          </a:xfrm>
        </p:spPr>
        <p:txBody>
          <a:bodyPr/>
          <a:lstStyle/>
          <a:p>
            <a:endParaRPr lang="en-US" dirty="0"/>
          </a:p>
        </p:txBody>
      </p:sp>
      <p:sp>
        <p:nvSpPr>
          <p:cNvPr id="7" name="Picture Placeholder 6"/>
          <p:cNvSpPr>
            <a:spLocks noGrp="1"/>
          </p:cNvSpPr>
          <p:nvPr>
            <p:ph type="pic" sz="quarter" idx="11"/>
          </p:nvPr>
        </p:nvSpPr>
        <p:spPr>
          <a:xfrm>
            <a:off x="2781300" y="1371600"/>
            <a:ext cx="1765300" cy="1200150"/>
          </a:xfrm>
        </p:spPr>
        <p:txBody>
          <a:bodyPr/>
          <a:lstStyle/>
          <a:p>
            <a:endParaRPr lang="en-US" dirty="0"/>
          </a:p>
        </p:txBody>
      </p:sp>
      <p:sp>
        <p:nvSpPr>
          <p:cNvPr id="11" name="Picture Placeholder 10"/>
          <p:cNvSpPr>
            <a:spLocks noGrp="1"/>
          </p:cNvSpPr>
          <p:nvPr>
            <p:ph type="pic" sz="quarter" idx="12"/>
          </p:nvPr>
        </p:nvSpPr>
        <p:spPr>
          <a:xfrm>
            <a:off x="4616450" y="1371600"/>
            <a:ext cx="1765300" cy="1200150"/>
          </a:xfrm>
        </p:spPr>
        <p:txBody>
          <a:bodyPr/>
          <a:lstStyle/>
          <a:p>
            <a:endParaRPr lang="en-US" dirty="0"/>
          </a:p>
        </p:txBody>
      </p:sp>
      <p:sp>
        <p:nvSpPr>
          <p:cNvPr id="6" name="Picture Placeholder 10"/>
          <p:cNvSpPr>
            <a:spLocks noGrp="1"/>
          </p:cNvSpPr>
          <p:nvPr>
            <p:ph type="pic" sz="quarter" idx="13"/>
          </p:nvPr>
        </p:nvSpPr>
        <p:spPr>
          <a:xfrm>
            <a:off x="6457950" y="1371600"/>
            <a:ext cx="1765300" cy="1200150"/>
          </a:xfrm>
        </p:spPr>
        <p:txBody>
          <a:bodyPr/>
          <a:lstStyle/>
          <a:p>
            <a:endParaRPr lang="en-US" dirty="0"/>
          </a:p>
        </p:txBody>
      </p:sp>
    </p:spTree>
    <p:extLst>
      <p:ext uri="{BB962C8B-B14F-4D97-AF65-F5344CB8AC3E}">
        <p14:creationId xmlns:p14="http://schemas.microsoft.com/office/powerpoint/2010/main" val="16769420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1" y="1441450"/>
            <a:ext cx="9143999" cy="370205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0"/>
          </p:nvPr>
        </p:nvSpPr>
        <p:spPr>
          <a:xfrm>
            <a:off x="939800" y="1695450"/>
            <a:ext cx="1765300" cy="1200150"/>
          </a:xfrm>
        </p:spPr>
        <p:txBody>
          <a:bodyPr/>
          <a:lstStyle/>
          <a:p>
            <a:endParaRPr lang="en-US" dirty="0"/>
          </a:p>
        </p:txBody>
      </p:sp>
      <p:sp>
        <p:nvSpPr>
          <p:cNvPr id="6" name="Picture Placeholder 6"/>
          <p:cNvSpPr>
            <a:spLocks noGrp="1"/>
          </p:cNvSpPr>
          <p:nvPr>
            <p:ph type="pic" sz="quarter" idx="11"/>
          </p:nvPr>
        </p:nvSpPr>
        <p:spPr>
          <a:xfrm>
            <a:off x="2781300" y="1695450"/>
            <a:ext cx="1765300" cy="1200150"/>
          </a:xfrm>
        </p:spPr>
        <p:txBody>
          <a:bodyPr/>
          <a:lstStyle/>
          <a:p>
            <a:endParaRPr lang="en-US" dirty="0"/>
          </a:p>
        </p:txBody>
      </p:sp>
      <p:sp>
        <p:nvSpPr>
          <p:cNvPr id="7" name="Picture Placeholder 10"/>
          <p:cNvSpPr>
            <a:spLocks noGrp="1"/>
          </p:cNvSpPr>
          <p:nvPr>
            <p:ph type="pic" sz="quarter" idx="12"/>
          </p:nvPr>
        </p:nvSpPr>
        <p:spPr>
          <a:xfrm>
            <a:off x="4616450" y="1695450"/>
            <a:ext cx="1765300" cy="1200150"/>
          </a:xfrm>
        </p:spPr>
        <p:txBody>
          <a:bodyPr/>
          <a:lstStyle/>
          <a:p>
            <a:endParaRPr lang="en-US" dirty="0"/>
          </a:p>
        </p:txBody>
      </p:sp>
      <p:sp>
        <p:nvSpPr>
          <p:cNvPr id="8" name="Picture Placeholder 10"/>
          <p:cNvSpPr>
            <a:spLocks noGrp="1"/>
          </p:cNvSpPr>
          <p:nvPr>
            <p:ph type="pic" sz="quarter" idx="13"/>
          </p:nvPr>
        </p:nvSpPr>
        <p:spPr>
          <a:xfrm>
            <a:off x="6457950" y="1695450"/>
            <a:ext cx="1765300" cy="1200150"/>
          </a:xfrm>
        </p:spPr>
        <p:txBody>
          <a:bodyPr/>
          <a:lstStyle/>
          <a:p>
            <a:endParaRPr lang="en-US" dirty="0"/>
          </a:p>
        </p:txBody>
      </p:sp>
    </p:spTree>
    <p:extLst>
      <p:ext uri="{BB962C8B-B14F-4D97-AF65-F5344CB8AC3E}">
        <p14:creationId xmlns:p14="http://schemas.microsoft.com/office/powerpoint/2010/main" val="10784331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19233111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8_Title Slide">
    <p:bg>
      <p:bgPr>
        <a:solidFill>
          <a:srgbClr val="FFFFFF"/>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9144000" cy="5143500"/>
          </a:xfrm>
          <a:prstGeom prst="rect">
            <a:avLst/>
          </a:prstGeom>
        </p:spPr>
        <p:txBody>
          <a:bodyPr vert="horz"/>
          <a:lstStyle/>
          <a:p>
            <a:endParaRPr lang="en-US" dirty="0"/>
          </a:p>
        </p:txBody>
      </p:sp>
    </p:spTree>
    <p:extLst>
      <p:ext uri="{BB962C8B-B14F-4D97-AF65-F5344CB8AC3E}">
        <p14:creationId xmlns:p14="http://schemas.microsoft.com/office/powerpoint/2010/main" val="339294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35168173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6" name="Rectangle 5"/>
          <p:cNvSpPr/>
          <p:nvPr userDrawn="1"/>
        </p:nvSpPr>
        <p:spPr bwMode="gray">
          <a:xfrm>
            <a:off x="1" y="2"/>
            <a:ext cx="9144000" cy="3102300"/>
          </a:xfrm>
          <a:prstGeom prst="rect">
            <a:avLst/>
          </a:prstGeom>
          <a:solidFill>
            <a:schemeClr val="tx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4"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52507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Section Dark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529101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Section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tx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0234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Section Dark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157157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071546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410316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Section Bright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3"/>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424396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Section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3925883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Section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21463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Section Dark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00147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519632" y="0"/>
            <a:ext cx="3255818" cy="5143500"/>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sp>
        <p:nvSpPr>
          <p:cNvPr id="7" name="Picture Placeholder 6"/>
          <p:cNvSpPr>
            <a:spLocks noGrp="1"/>
          </p:cNvSpPr>
          <p:nvPr>
            <p:ph type="pic" sz="quarter" idx="10"/>
          </p:nvPr>
        </p:nvSpPr>
        <p:spPr>
          <a:xfrm>
            <a:off x="3987800" y="12700"/>
            <a:ext cx="2292350" cy="1276350"/>
          </a:xfrm>
        </p:spPr>
        <p:txBody>
          <a:bodyPr/>
          <a:lstStyle/>
          <a:p>
            <a:endParaRPr lang="en-US" dirty="0"/>
          </a:p>
        </p:txBody>
      </p:sp>
      <p:sp>
        <p:nvSpPr>
          <p:cNvPr id="8" name="Picture Placeholder 6"/>
          <p:cNvSpPr>
            <a:spLocks noGrp="1"/>
          </p:cNvSpPr>
          <p:nvPr>
            <p:ph type="pic" sz="quarter" idx="11"/>
          </p:nvPr>
        </p:nvSpPr>
        <p:spPr>
          <a:xfrm>
            <a:off x="3987800" y="1297514"/>
            <a:ext cx="2292350" cy="1276350"/>
          </a:xfrm>
        </p:spPr>
        <p:txBody>
          <a:bodyPr/>
          <a:lstStyle/>
          <a:p>
            <a:endParaRPr lang="en-US" dirty="0"/>
          </a:p>
        </p:txBody>
      </p:sp>
      <p:sp>
        <p:nvSpPr>
          <p:cNvPr id="9" name="Picture Placeholder 6"/>
          <p:cNvSpPr>
            <a:spLocks noGrp="1"/>
          </p:cNvSpPr>
          <p:nvPr>
            <p:ph type="pic" sz="quarter" idx="12"/>
          </p:nvPr>
        </p:nvSpPr>
        <p:spPr>
          <a:xfrm>
            <a:off x="3987800" y="2575978"/>
            <a:ext cx="2292350" cy="1276350"/>
          </a:xfrm>
        </p:spPr>
        <p:txBody>
          <a:bodyPr/>
          <a:lstStyle/>
          <a:p>
            <a:endParaRPr lang="en-US" dirty="0"/>
          </a:p>
        </p:txBody>
      </p:sp>
      <p:sp>
        <p:nvSpPr>
          <p:cNvPr id="10" name="Picture Placeholder 6"/>
          <p:cNvSpPr>
            <a:spLocks noGrp="1"/>
          </p:cNvSpPr>
          <p:nvPr>
            <p:ph type="pic" sz="quarter" idx="13"/>
          </p:nvPr>
        </p:nvSpPr>
        <p:spPr>
          <a:xfrm>
            <a:off x="3987800" y="3858678"/>
            <a:ext cx="2292350" cy="1276350"/>
          </a:xfrm>
        </p:spPr>
        <p:txBody>
          <a:bodyPr/>
          <a:lstStyle/>
          <a:p>
            <a:endParaRPr lang="en-US" dirty="0"/>
          </a:p>
        </p:txBody>
      </p:sp>
    </p:spTree>
    <p:extLst>
      <p:ext uri="{BB962C8B-B14F-4D97-AF65-F5344CB8AC3E}">
        <p14:creationId xmlns:p14="http://schemas.microsoft.com/office/powerpoint/2010/main" val="165992336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5"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Picture Placeholder 6"/>
          <p:cNvSpPr>
            <a:spLocks noGrp="1"/>
          </p:cNvSpPr>
          <p:nvPr>
            <p:ph type="pic" sz="quarter" idx="10"/>
          </p:nvPr>
        </p:nvSpPr>
        <p:spPr>
          <a:xfrm>
            <a:off x="0" y="0"/>
            <a:ext cx="9144000" cy="3102514"/>
          </a:xfrm>
          <a:prstGeom prst="rect">
            <a:avLst/>
          </a:prstGeom>
          <a:solidFill>
            <a:schemeClr val="accent5"/>
          </a:solidFill>
        </p:spPr>
        <p:txBody>
          <a:bodyPr anchor="t"/>
          <a:lstStyle>
            <a:lvl1pPr algn="ctr">
              <a:defRPr sz="816" b="1" i="1" baseline="0">
                <a:solidFill>
                  <a:schemeClr val="bg1"/>
                </a:solidFill>
              </a:defRPr>
            </a:lvl1pPr>
          </a:lstStyle>
          <a:p>
            <a:r>
              <a:rPr lang="en-US"/>
              <a:t>Click icon to add picture</a:t>
            </a:r>
            <a:endParaRPr lang="en-US" dirty="0"/>
          </a:p>
        </p:txBody>
      </p:sp>
      <p:sp>
        <p:nvSpPr>
          <p:cNvPr id="6" name="Text Placeholder 3"/>
          <p:cNvSpPr>
            <a:spLocks noGrp="1"/>
          </p:cNvSpPr>
          <p:nvPr>
            <p:ph type="body" sz="quarter" idx="11"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84099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243287285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370615542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110772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35955139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 y="367005"/>
            <a:ext cx="9143998" cy="843082"/>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0" y="985175"/>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8" name="Picture Placeholder 7"/>
          <p:cNvSpPr>
            <a:spLocks noGrp="1"/>
          </p:cNvSpPr>
          <p:nvPr>
            <p:ph type="pic" sz="quarter" idx="10"/>
          </p:nvPr>
        </p:nvSpPr>
        <p:spPr>
          <a:xfrm>
            <a:off x="1" y="1498600"/>
            <a:ext cx="9143999" cy="3098800"/>
          </a:xfrm>
        </p:spPr>
        <p:txBody>
          <a:bodyPr/>
          <a:lstStyle/>
          <a:p>
            <a:endParaRPr lang="en-US" dirty="0"/>
          </a:p>
        </p:txBody>
      </p:sp>
    </p:spTree>
    <p:extLst>
      <p:ext uri="{BB962C8B-B14F-4D97-AF65-F5344CB8AC3E}">
        <p14:creationId xmlns:p14="http://schemas.microsoft.com/office/powerpoint/2010/main" val="33901227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29507018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1"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4"/>
          <p:cNvSpPr>
            <a:spLocks noGrp="1"/>
          </p:cNvSpPr>
          <p:nvPr>
            <p:ph type="pic" sz="quarter" idx="10"/>
          </p:nvPr>
        </p:nvSpPr>
        <p:spPr>
          <a:xfrm>
            <a:off x="5289552" y="2784909"/>
            <a:ext cx="1155700" cy="1506538"/>
          </a:xfrm>
        </p:spPr>
        <p:txBody>
          <a:bodyPr/>
          <a:lstStyle/>
          <a:p>
            <a:endParaRPr lang="en-US" dirty="0"/>
          </a:p>
        </p:txBody>
      </p:sp>
      <p:sp>
        <p:nvSpPr>
          <p:cNvPr id="6" name="Picture Placeholder 4"/>
          <p:cNvSpPr>
            <a:spLocks noGrp="1"/>
          </p:cNvSpPr>
          <p:nvPr>
            <p:ph type="pic" sz="quarter" idx="11"/>
          </p:nvPr>
        </p:nvSpPr>
        <p:spPr>
          <a:xfrm>
            <a:off x="5279738" y="1618239"/>
            <a:ext cx="1771072" cy="1088016"/>
          </a:xfrm>
        </p:spPr>
        <p:txBody>
          <a:bodyPr/>
          <a:lstStyle/>
          <a:p>
            <a:endParaRPr lang="en-US" dirty="0"/>
          </a:p>
        </p:txBody>
      </p:sp>
      <p:sp>
        <p:nvSpPr>
          <p:cNvPr id="7" name="Picture Placeholder 4"/>
          <p:cNvSpPr>
            <a:spLocks noGrp="1"/>
          </p:cNvSpPr>
          <p:nvPr>
            <p:ph type="pic" sz="quarter" idx="12"/>
          </p:nvPr>
        </p:nvSpPr>
        <p:spPr>
          <a:xfrm>
            <a:off x="3434775" y="2076594"/>
            <a:ext cx="1771072" cy="1088016"/>
          </a:xfrm>
        </p:spPr>
        <p:txBody>
          <a:bodyPr/>
          <a:lstStyle/>
          <a:p>
            <a:endParaRPr lang="en-US" dirty="0"/>
          </a:p>
        </p:txBody>
      </p:sp>
      <p:sp>
        <p:nvSpPr>
          <p:cNvPr id="8" name="Picture Placeholder 4"/>
          <p:cNvSpPr>
            <a:spLocks noGrp="1"/>
          </p:cNvSpPr>
          <p:nvPr>
            <p:ph type="pic" sz="quarter" idx="13"/>
          </p:nvPr>
        </p:nvSpPr>
        <p:spPr>
          <a:xfrm>
            <a:off x="4053034" y="3238937"/>
            <a:ext cx="1155700" cy="1506538"/>
          </a:xfrm>
        </p:spPr>
        <p:txBody>
          <a:bodyPr/>
          <a:lstStyle/>
          <a:p>
            <a:endParaRPr lang="en-US" dirty="0"/>
          </a:p>
        </p:txBody>
      </p:sp>
      <p:sp>
        <p:nvSpPr>
          <p:cNvPr id="9" name="Picture Placeholder 4"/>
          <p:cNvSpPr>
            <a:spLocks noGrp="1"/>
          </p:cNvSpPr>
          <p:nvPr>
            <p:ph type="pic" sz="quarter" idx="14"/>
          </p:nvPr>
        </p:nvSpPr>
        <p:spPr>
          <a:xfrm>
            <a:off x="6525493" y="2784548"/>
            <a:ext cx="1771072" cy="1088016"/>
          </a:xfrm>
        </p:spPr>
        <p:txBody>
          <a:bodyPr/>
          <a:lstStyle/>
          <a:p>
            <a:endParaRPr lang="en-US" dirty="0"/>
          </a:p>
        </p:txBody>
      </p:sp>
      <p:sp>
        <p:nvSpPr>
          <p:cNvPr id="10" name="Picture Placeholder 4"/>
          <p:cNvSpPr>
            <a:spLocks noGrp="1"/>
          </p:cNvSpPr>
          <p:nvPr>
            <p:ph type="pic" sz="quarter" idx="15"/>
          </p:nvPr>
        </p:nvSpPr>
        <p:spPr>
          <a:xfrm>
            <a:off x="2207493" y="3238937"/>
            <a:ext cx="1771072" cy="1088016"/>
          </a:xfrm>
        </p:spPr>
        <p:txBody>
          <a:bodyPr/>
          <a:lstStyle/>
          <a:p>
            <a:endParaRPr lang="en-US" dirty="0"/>
          </a:p>
        </p:txBody>
      </p:sp>
      <p:sp>
        <p:nvSpPr>
          <p:cNvPr id="11" name="Picture Placeholder 4"/>
          <p:cNvSpPr>
            <a:spLocks noGrp="1"/>
          </p:cNvSpPr>
          <p:nvPr>
            <p:ph type="pic" sz="quarter" idx="16"/>
          </p:nvPr>
        </p:nvSpPr>
        <p:spPr>
          <a:xfrm>
            <a:off x="2203452" y="1658072"/>
            <a:ext cx="1155700" cy="1506538"/>
          </a:xfrm>
        </p:spPr>
        <p:txBody>
          <a:bodyPr/>
          <a:lstStyle/>
          <a:p>
            <a:endParaRPr lang="en-US" dirty="0"/>
          </a:p>
        </p:txBody>
      </p:sp>
      <p:sp>
        <p:nvSpPr>
          <p:cNvPr id="13" name="Picture Placeholder 4"/>
          <p:cNvSpPr>
            <a:spLocks noGrp="1"/>
          </p:cNvSpPr>
          <p:nvPr>
            <p:ph type="pic" sz="quarter" idx="17"/>
          </p:nvPr>
        </p:nvSpPr>
        <p:spPr>
          <a:xfrm>
            <a:off x="971553" y="2485668"/>
            <a:ext cx="1155700" cy="1506538"/>
          </a:xfrm>
        </p:spPr>
        <p:txBody>
          <a:bodyPr/>
          <a:lstStyle/>
          <a:p>
            <a:endParaRPr lang="en-US" dirty="0"/>
          </a:p>
        </p:txBody>
      </p:sp>
    </p:spTree>
    <p:extLst>
      <p:ext uri="{BB962C8B-B14F-4D97-AF65-F5344CB8AC3E}">
        <p14:creationId xmlns:p14="http://schemas.microsoft.com/office/powerpoint/2010/main" val="24231663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2406650" cy="1200150"/>
          </a:xfrm>
        </p:spPr>
        <p:txBody>
          <a:bodyPr/>
          <a:lstStyle/>
          <a:p>
            <a:endParaRPr lang="en-US" dirty="0"/>
          </a:p>
        </p:txBody>
      </p:sp>
      <p:sp>
        <p:nvSpPr>
          <p:cNvPr id="7" name="Picture Placeholder 6"/>
          <p:cNvSpPr>
            <a:spLocks noGrp="1"/>
          </p:cNvSpPr>
          <p:nvPr>
            <p:ph type="pic" sz="quarter" idx="11"/>
          </p:nvPr>
        </p:nvSpPr>
        <p:spPr>
          <a:xfrm>
            <a:off x="3378200" y="1371600"/>
            <a:ext cx="2406650" cy="1200150"/>
          </a:xfrm>
        </p:spPr>
        <p:txBody>
          <a:bodyPr/>
          <a:lstStyle/>
          <a:p>
            <a:endParaRPr lang="en-US" dirty="0"/>
          </a:p>
        </p:txBody>
      </p:sp>
      <p:sp>
        <p:nvSpPr>
          <p:cNvPr id="11" name="Picture Placeholder 10"/>
          <p:cNvSpPr>
            <a:spLocks noGrp="1"/>
          </p:cNvSpPr>
          <p:nvPr>
            <p:ph type="pic" sz="quarter" idx="12"/>
          </p:nvPr>
        </p:nvSpPr>
        <p:spPr>
          <a:xfrm>
            <a:off x="5816600" y="1371600"/>
            <a:ext cx="2406650" cy="1200150"/>
          </a:xfrm>
        </p:spPr>
        <p:txBody>
          <a:bodyPr/>
          <a:lstStyle/>
          <a:p>
            <a:endParaRPr lang="en-US" dirty="0"/>
          </a:p>
        </p:txBody>
      </p:sp>
    </p:spTree>
    <p:extLst>
      <p:ext uri="{BB962C8B-B14F-4D97-AF65-F5344CB8AC3E}">
        <p14:creationId xmlns:p14="http://schemas.microsoft.com/office/powerpoint/2010/main" val="341877511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1765300" cy="1200150"/>
          </a:xfrm>
        </p:spPr>
        <p:txBody>
          <a:bodyPr/>
          <a:lstStyle/>
          <a:p>
            <a:endParaRPr lang="en-US" dirty="0"/>
          </a:p>
        </p:txBody>
      </p:sp>
      <p:sp>
        <p:nvSpPr>
          <p:cNvPr id="7" name="Picture Placeholder 6"/>
          <p:cNvSpPr>
            <a:spLocks noGrp="1"/>
          </p:cNvSpPr>
          <p:nvPr>
            <p:ph type="pic" sz="quarter" idx="11"/>
          </p:nvPr>
        </p:nvSpPr>
        <p:spPr>
          <a:xfrm>
            <a:off x="2781300" y="1371600"/>
            <a:ext cx="1765300" cy="1200150"/>
          </a:xfrm>
        </p:spPr>
        <p:txBody>
          <a:bodyPr/>
          <a:lstStyle/>
          <a:p>
            <a:endParaRPr lang="en-US" dirty="0"/>
          </a:p>
        </p:txBody>
      </p:sp>
      <p:sp>
        <p:nvSpPr>
          <p:cNvPr id="11" name="Picture Placeholder 10"/>
          <p:cNvSpPr>
            <a:spLocks noGrp="1"/>
          </p:cNvSpPr>
          <p:nvPr>
            <p:ph type="pic" sz="quarter" idx="12"/>
          </p:nvPr>
        </p:nvSpPr>
        <p:spPr>
          <a:xfrm>
            <a:off x="4616450" y="1371600"/>
            <a:ext cx="1765300" cy="1200150"/>
          </a:xfrm>
        </p:spPr>
        <p:txBody>
          <a:bodyPr/>
          <a:lstStyle/>
          <a:p>
            <a:endParaRPr lang="en-US" dirty="0"/>
          </a:p>
        </p:txBody>
      </p:sp>
      <p:sp>
        <p:nvSpPr>
          <p:cNvPr id="6" name="Picture Placeholder 10"/>
          <p:cNvSpPr>
            <a:spLocks noGrp="1"/>
          </p:cNvSpPr>
          <p:nvPr>
            <p:ph type="pic" sz="quarter" idx="13"/>
          </p:nvPr>
        </p:nvSpPr>
        <p:spPr>
          <a:xfrm>
            <a:off x="6457950" y="1371600"/>
            <a:ext cx="1765300" cy="1200150"/>
          </a:xfrm>
        </p:spPr>
        <p:txBody>
          <a:bodyPr/>
          <a:lstStyle/>
          <a:p>
            <a:endParaRPr lang="en-US" dirty="0"/>
          </a:p>
        </p:txBody>
      </p:sp>
    </p:spTree>
    <p:extLst>
      <p:ext uri="{BB962C8B-B14F-4D97-AF65-F5344CB8AC3E}">
        <p14:creationId xmlns:p14="http://schemas.microsoft.com/office/powerpoint/2010/main" val="28095911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1" y="1441450"/>
            <a:ext cx="9143999" cy="370205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5" name="Picture Placeholder 4"/>
          <p:cNvSpPr>
            <a:spLocks noGrp="1"/>
          </p:cNvSpPr>
          <p:nvPr>
            <p:ph type="pic" sz="quarter" idx="10"/>
          </p:nvPr>
        </p:nvSpPr>
        <p:spPr>
          <a:xfrm>
            <a:off x="939800" y="1695450"/>
            <a:ext cx="1765300" cy="1200150"/>
          </a:xfrm>
        </p:spPr>
        <p:txBody>
          <a:bodyPr/>
          <a:lstStyle/>
          <a:p>
            <a:endParaRPr lang="en-US" dirty="0"/>
          </a:p>
        </p:txBody>
      </p:sp>
      <p:sp>
        <p:nvSpPr>
          <p:cNvPr id="6" name="Picture Placeholder 6"/>
          <p:cNvSpPr>
            <a:spLocks noGrp="1"/>
          </p:cNvSpPr>
          <p:nvPr>
            <p:ph type="pic" sz="quarter" idx="11"/>
          </p:nvPr>
        </p:nvSpPr>
        <p:spPr>
          <a:xfrm>
            <a:off x="2781300" y="1695450"/>
            <a:ext cx="1765300" cy="1200150"/>
          </a:xfrm>
        </p:spPr>
        <p:txBody>
          <a:bodyPr/>
          <a:lstStyle/>
          <a:p>
            <a:endParaRPr lang="en-US" dirty="0"/>
          </a:p>
        </p:txBody>
      </p:sp>
      <p:sp>
        <p:nvSpPr>
          <p:cNvPr id="7" name="Picture Placeholder 10"/>
          <p:cNvSpPr>
            <a:spLocks noGrp="1"/>
          </p:cNvSpPr>
          <p:nvPr>
            <p:ph type="pic" sz="quarter" idx="12"/>
          </p:nvPr>
        </p:nvSpPr>
        <p:spPr>
          <a:xfrm>
            <a:off x="4616450" y="1695450"/>
            <a:ext cx="1765300" cy="1200150"/>
          </a:xfrm>
        </p:spPr>
        <p:txBody>
          <a:bodyPr/>
          <a:lstStyle/>
          <a:p>
            <a:endParaRPr lang="en-US" dirty="0"/>
          </a:p>
        </p:txBody>
      </p:sp>
      <p:sp>
        <p:nvSpPr>
          <p:cNvPr id="8" name="Picture Placeholder 10"/>
          <p:cNvSpPr>
            <a:spLocks noGrp="1"/>
          </p:cNvSpPr>
          <p:nvPr>
            <p:ph type="pic" sz="quarter" idx="13"/>
          </p:nvPr>
        </p:nvSpPr>
        <p:spPr>
          <a:xfrm>
            <a:off x="6457950" y="1695450"/>
            <a:ext cx="1765300" cy="1200150"/>
          </a:xfrm>
        </p:spPr>
        <p:txBody>
          <a:bodyPr/>
          <a:lstStyle/>
          <a:p>
            <a:endParaRPr lang="en-US" dirty="0"/>
          </a:p>
        </p:txBody>
      </p:sp>
    </p:spTree>
    <p:extLst>
      <p:ext uri="{BB962C8B-B14F-4D97-AF65-F5344CB8AC3E}">
        <p14:creationId xmlns:p14="http://schemas.microsoft.com/office/powerpoint/2010/main" val="570475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519632" y="0"/>
            <a:ext cx="3255818" cy="5143500"/>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sp>
        <p:nvSpPr>
          <p:cNvPr id="7" name="Picture Placeholder 6"/>
          <p:cNvSpPr>
            <a:spLocks noGrp="1"/>
          </p:cNvSpPr>
          <p:nvPr>
            <p:ph type="pic" sz="quarter" idx="10"/>
          </p:nvPr>
        </p:nvSpPr>
        <p:spPr>
          <a:xfrm>
            <a:off x="3987800" y="14806"/>
            <a:ext cx="2292350" cy="1697572"/>
          </a:xfrm>
        </p:spPr>
        <p:txBody>
          <a:bodyPr/>
          <a:lstStyle/>
          <a:p>
            <a:endParaRPr lang="en-US" dirty="0"/>
          </a:p>
        </p:txBody>
      </p:sp>
      <p:sp>
        <p:nvSpPr>
          <p:cNvPr id="8" name="Picture Placeholder 6"/>
          <p:cNvSpPr>
            <a:spLocks noGrp="1"/>
          </p:cNvSpPr>
          <p:nvPr>
            <p:ph type="pic" sz="quarter" idx="11"/>
          </p:nvPr>
        </p:nvSpPr>
        <p:spPr>
          <a:xfrm>
            <a:off x="3987800" y="1714484"/>
            <a:ext cx="2292350" cy="1697572"/>
          </a:xfrm>
        </p:spPr>
        <p:txBody>
          <a:bodyPr/>
          <a:lstStyle/>
          <a:p>
            <a:endParaRPr lang="en-US" dirty="0"/>
          </a:p>
        </p:txBody>
      </p:sp>
      <p:sp>
        <p:nvSpPr>
          <p:cNvPr id="9" name="Picture Placeholder 6"/>
          <p:cNvSpPr>
            <a:spLocks noGrp="1"/>
          </p:cNvSpPr>
          <p:nvPr>
            <p:ph type="pic" sz="quarter" idx="12"/>
          </p:nvPr>
        </p:nvSpPr>
        <p:spPr>
          <a:xfrm>
            <a:off x="3987800" y="3420520"/>
            <a:ext cx="2292350" cy="1722980"/>
          </a:xfrm>
        </p:spPr>
        <p:txBody>
          <a:bodyPr/>
          <a:lstStyle/>
          <a:p>
            <a:endParaRPr lang="en-US" dirty="0"/>
          </a:p>
        </p:txBody>
      </p:sp>
    </p:spTree>
    <p:extLst>
      <p:ext uri="{BB962C8B-B14F-4D97-AF65-F5344CB8AC3E}">
        <p14:creationId xmlns:p14="http://schemas.microsoft.com/office/powerpoint/2010/main" val="343689216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230264089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8_Title Slide">
    <p:bg>
      <p:bgPr>
        <a:solidFill>
          <a:srgbClr val="FFFFFF"/>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9144000" cy="5143500"/>
          </a:xfrm>
          <a:prstGeom prst="rect">
            <a:avLst/>
          </a:prstGeom>
        </p:spPr>
        <p:txBody>
          <a:bodyPr vert="horz"/>
          <a:lstStyle/>
          <a:p>
            <a:endParaRPr lang="en-US" dirty="0"/>
          </a:p>
        </p:txBody>
      </p:sp>
    </p:spTree>
    <p:extLst>
      <p:ext uri="{BB962C8B-B14F-4D97-AF65-F5344CB8AC3E}">
        <p14:creationId xmlns:p14="http://schemas.microsoft.com/office/powerpoint/2010/main" val="214905861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7549" y="2762309"/>
            <a:ext cx="3915834" cy="1710916"/>
          </a:xfrm>
        </p:spPr>
        <p:txBody>
          <a:bodyPr/>
          <a:lstStyle/>
          <a:p>
            <a:r>
              <a:rPr lang="en-GB" dirty="0"/>
              <a:t>Click to edit Master title style</a:t>
            </a:r>
            <a:endParaRPr lang="en-US" dirty="0"/>
          </a:p>
        </p:txBody>
      </p:sp>
      <p:sp>
        <p:nvSpPr>
          <p:cNvPr id="8" name="Picture Placeholder 7"/>
          <p:cNvSpPr>
            <a:spLocks noGrp="1"/>
          </p:cNvSpPr>
          <p:nvPr>
            <p:ph type="pic" sz="quarter" idx="10"/>
          </p:nvPr>
        </p:nvSpPr>
        <p:spPr>
          <a:xfrm>
            <a:off x="1" y="-21168"/>
            <a:ext cx="9143999" cy="2518833"/>
          </a:xfrm>
          <a:prstGeom prst="rect">
            <a:avLst/>
          </a:prstGeom>
        </p:spPr>
        <p:txBody>
          <a:bodyPr/>
          <a:lstStyle/>
          <a:p>
            <a:endParaRPr lang="en-US" dirty="0"/>
          </a:p>
        </p:txBody>
      </p:sp>
    </p:spTree>
    <p:extLst>
      <p:ext uri="{BB962C8B-B14F-4D97-AF65-F5344CB8AC3E}">
        <p14:creationId xmlns:p14="http://schemas.microsoft.com/office/powerpoint/2010/main" val="92567570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6926029" y="4903932"/>
            <a:ext cx="2119707" cy="140936"/>
          </a:xfrm>
          <a:prstGeom prst="rect">
            <a:avLst/>
          </a:prstGeom>
          <a:ln>
            <a:noFill/>
          </a:ln>
        </p:spPr>
        <p:txBody>
          <a:bodyPr lIns="0" tIns="0" rIns="0" bIns="0" anchor="ctr">
            <a:spAutoFit/>
          </a:bodyPr>
          <a:lstStyle>
            <a:lvl1pPr algn="r">
              <a:defRPr sz="544"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183657" y="183666"/>
            <a:ext cx="8443653" cy="194267"/>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184081" y="443489"/>
            <a:ext cx="4055127" cy="297000"/>
          </a:xfrm>
          <a:prstGeom prst="rect">
            <a:avLst/>
          </a:prstGeom>
        </p:spPr>
        <p:txBody>
          <a:bodyPr lIns="0" tIns="0" rIns="0" bIns="0" anchor="t" anchorCtr="0"/>
          <a:lstStyle>
            <a:lvl1pPr>
              <a:lnSpc>
                <a:spcPts val="1145"/>
              </a:lnSpc>
              <a:buNone/>
              <a:defRPr lang="en-GB" sz="952" b="1" kern="1200" baseline="0" dirty="0">
                <a:solidFill>
                  <a:schemeClr val="accent6"/>
                </a:solidFill>
                <a:latin typeface="+mn-lt"/>
                <a:ea typeface="+mn-ea"/>
                <a:cs typeface="+mn-cs"/>
              </a:defRPr>
            </a:lvl1pPr>
          </a:lstStyle>
          <a:p>
            <a:pPr marL="65892" lvl="0" indent="-65892" algn="l" defTabSz="654246" rtl="0" eaLnBrk="1" latinLnBrk="0" hangingPunct="1">
              <a:lnSpc>
                <a:spcPts val="102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60098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case_study_1">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3441443" y="1205217"/>
            <a:ext cx="5403397" cy="2484798"/>
          </a:xfrm>
          <a:prstGeom prst="rect">
            <a:avLst/>
          </a:prstGeom>
          <a:solidFill>
            <a:srgbClr val="CAC8C8"/>
          </a:solidFill>
          <a:ln>
            <a:noFill/>
          </a:ln>
          <a:effectLst/>
        </p:spPr>
        <p:txBody>
          <a:bodyPr vert="horz"/>
          <a:lstStyle>
            <a:lvl1pPr>
              <a:defRPr>
                <a:solidFill>
                  <a:schemeClr val="bg1"/>
                </a:solidFill>
              </a:defRPr>
            </a:lvl1pPr>
          </a:lstStyle>
          <a:p>
            <a:endParaRPr lang="en-US" dirty="0"/>
          </a:p>
          <a:p>
            <a:endParaRPr lang="en-US" dirty="0"/>
          </a:p>
          <a:p>
            <a:endParaRPr lang="en-US" dirty="0"/>
          </a:p>
          <a:p>
            <a:endParaRPr lang="en-US" dirty="0"/>
          </a:p>
          <a:p>
            <a:r>
              <a:rPr lang="en-US" dirty="0"/>
              <a:t>		Insert picture here</a:t>
            </a:r>
          </a:p>
        </p:txBody>
      </p:sp>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itle 3"/>
          <p:cNvSpPr>
            <a:spLocks noGrp="1"/>
          </p:cNvSpPr>
          <p:nvPr>
            <p:ph type="title" hasCustomPrompt="1"/>
          </p:nvPr>
        </p:nvSpPr>
        <p:spPr>
          <a:xfrm>
            <a:off x="238968" y="234562"/>
            <a:ext cx="8443653" cy="278606"/>
          </a:xfrm>
        </p:spPr>
        <p:txBody>
          <a:bodyPr/>
          <a:lstStyle>
            <a:lvl1pPr>
              <a:defRPr baseline="0"/>
            </a:lvl1pPr>
          </a:lstStyle>
          <a:p>
            <a:r>
              <a:rPr lang="en-GB" dirty="0"/>
              <a:t>Insert brand name here</a:t>
            </a:r>
            <a:endParaRPr lang="en-US" dirty="0"/>
          </a:p>
        </p:txBody>
      </p:sp>
      <p:sp>
        <p:nvSpPr>
          <p:cNvPr id="13" name="Text Placeholder 12"/>
          <p:cNvSpPr>
            <a:spLocks noGrp="1"/>
          </p:cNvSpPr>
          <p:nvPr>
            <p:ph type="body" sz="quarter" idx="11" hasCustomPrompt="1"/>
          </p:nvPr>
        </p:nvSpPr>
        <p:spPr>
          <a:xfrm>
            <a:off x="227520" y="525073"/>
            <a:ext cx="8461413" cy="161371"/>
          </a:xfrm>
          <a:prstGeom prst="rect">
            <a:avLst/>
          </a:prstGeom>
        </p:spPr>
        <p:txBody>
          <a:bodyPr vert="horz" lIns="36000" tIns="0"/>
          <a:lstStyle>
            <a:lvl1pPr>
              <a:defRPr sz="952" baseline="0">
                <a:solidFill>
                  <a:schemeClr val="accent6"/>
                </a:solidFill>
              </a:defRPr>
            </a:lvl1pPr>
          </a:lstStyle>
          <a:p>
            <a:pPr lvl="0"/>
            <a:r>
              <a:rPr lang="en-GB" dirty="0"/>
              <a:t>Insert campaign title here</a:t>
            </a:r>
          </a:p>
        </p:txBody>
      </p:sp>
      <p:sp>
        <p:nvSpPr>
          <p:cNvPr id="15" name="Picture Placeholder 14"/>
          <p:cNvSpPr>
            <a:spLocks noGrp="1"/>
          </p:cNvSpPr>
          <p:nvPr>
            <p:ph type="pic" sz="quarter" idx="12" hasCustomPrompt="1"/>
          </p:nvPr>
        </p:nvSpPr>
        <p:spPr>
          <a:xfrm>
            <a:off x="1522081" y="4703987"/>
            <a:ext cx="1365120" cy="352043"/>
          </a:xfrm>
          <a:prstGeom prst="rect">
            <a:avLst/>
          </a:prstGeom>
        </p:spPr>
        <p:txBody>
          <a:bodyPr vert="horz"/>
          <a:lstStyle>
            <a:lvl1pPr>
              <a:defRPr>
                <a:solidFill>
                  <a:srgbClr val="8A8A8D"/>
                </a:solidFill>
              </a:defRPr>
            </a:lvl1pPr>
          </a:lstStyle>
          <a:p>
            <a:r>
              <a:rPr lang="en-US" dirty="0"/>
              <a:t>Logo here</a:t>
            </a:r>
          </a:p>
        </p:txBody>
      </p:sp>
      <p:sp>
        <p:nvSpPr>
          <p:cNvPr id="27" name="Text Placeholder 26"/>
          <p:cNvSpPr>
            <a:spLocks noGrp="1"/>
          </p:cNvSpPr>
          <p:nvPr>
            <p:ph type="body" sz="quarter" idx="16" hasCustomPrompt="1"/>
          </p:nvPr>
        </p:nvSpPr>
        <p:spPr>
          <a:xfrm>
            <a:off x="241921" y="1425890"/>
            <a:ext cx="2773440" cy="1236470"/>
          </a:xfrm>
          <a:prstGeom prst="rect">
            <a:avLst/>
          </a:prstGeom>
        </p:spPr>
        <p:txBody>
          <a:bodyPr vert="horz" lIns="36000" tIns="0"/>
          <a:lstStyle>
            <a:lvl1pPr>
              <a:defRPr sz="680" b="0" baseline="0">
                <a:solidFill>
                  <a:srgbClr val="000000"/>
                </a:solidFill>
                <a:latin typeface="Arial"/>
                <a:cs typeface="Arial"/>
              </a:defRPr>
            </a:lvl1pPr>
            <a:lvl2pPr>
              <a:defRPr sz="748">
                <a:solidFill>
                  <a:srgbClr val="000000"/>
                </a:solidFill>
                <a:latin typeface="Arial"/>
                <a:cs typeface="Arial"/>
              </a:defRPr>
            </a:lvl2pPr>
            <a:lvl3pPr>
              <a:defRPr sz="748">
                <a:solidFill>
                  <a:srgbClr val="000000"/>
                </a:solidFill>
                <a:latin typeface="Arial"/>
                <a:cs typeface="Arial"/>
              </a:defRPr>
            </a:lvl3pPr>
            <a:lvl4pPr>
              <a:defRPr sz="748">
                <a:solidFill>
                  <a:srgbClr val="000000"/>
                </a:solidFill>
                <a:latin typeface="Arial"/>
                <a:cs typeface="Arial"/>
              </a:defRPr>
            </a:lvl4pPr>
            <a:lvl5pPr>
              <a:defRPr sz="748">
                <a:solidFill>
                  <a:srgbClr val="000000"/>
                </a:solidFill>
                <a:latin typeface="Arial"/>
                <a:cs typeface="Arial"/>
              </a:defRPr>
            </a:lvl5pPr>
          </a:lstStyle>
          <a:p>
            <a:pPr lvl="0"/>
            <a:r>
              <a:rPr lang="en-US" b="0" dirty="0"/>
              <a:t>Insert text here</a:t>
            </a:r>
            <a:endParaRPr lang="en-US" dirty="0"/>
          </a:p>
        </p:txBody>
      </p:sp>
      <p:sp>
        <p:nvSpPr>
          <p:cNvPr id="28" name="Text Placeholder 26"/>
          <p:cNvSpPr>
            <a:spLocks noGrp="1"/>
          </p:cNvSpPr>
          <p:nvPr>
            <p:ph type="body" sz="quarter" idx="17" hasCustomPrompt="1"/>
          </p:nvPr>
        </p:nvSpPr>
        <p:spPr>
          <a:xfrm>
            <a:off x="241921" y="2983072"/>
            <a:ext cx="2773440" cy="1236470"/>
          </a:xfrm>
          <a:prstGeom prst="rect">
            <a:avLst/>
          </a:prstGeom>
        </p:spPr>
        <p:txBody>
          <a:bodyPr vert="horz" lIns="36000" tIns="0"/>
          <a:lstStyle>
            <a:lvl1pPr>
              <a:defRPr sz="680" b="0" baseline="0">
                <a:solidFill>
                  <a:srgbClr val="000000"/>
                </a:solidFill>
                <a:latin typeface="Arial"/>
                <a:cs typeface="Arial"/>
              </a:defRPr>
            </a:lvl1pPr>
            <a:lvl2pPr>
              <a:defRPr sz="748">
                <a:solidFill>
                  <a:srgbClr val="000000"/>
                </a:solidFill>
                <a:latin typeface="Arial"/>
                <a:cs typeface="Arial"/>
              </a:defRPr>
            </a:lvl2pPr>
            <a:lvl3pPr>
              <a:defRPr sz="748">
                <a:solidFill>
                  <a:srgbClr val="000000"/>
                </a:solidFill>
                <a:latin typeface="Arial"/>
                <a:cs typeface="Arial"/>
              </a:defRPr>
            </a:lvl3pPr>
            <a:lvl4pPr>
              <a:defRPr sz="748">
                <a:solidFill>
                  <a:srgbClr val="000000"/>
                </a:solidFill>
                <a:latin typeface="Arial"/>
                <a:cs typeface="Arial"/>
              </a:defRPr>
            </a:lvl4pPr>
            <a:lvl5pPr>
              <a:defRPr sz="748">
                <a:solidFill>
                  <a:srgbClr val="000000"/>
                </a:solidFill>
                <a:latin typeface="Arial"/>
                <a:cs typeface="Arial"/>
              </a:defRPr>
            </a:lvl5pPr>
          </a:lstStyle>
          <a:p>
            <a:pPr lvl="0"/>
            <a:r>
              <a:rPr lang="en-US" b="0" dirty="0"/>
              <a:t>Insert text here</a:t>
            </a:r>
            <a:endParaRPr lang="en-US" dirty="0"/>
          </a:p>
        </p:txBody>
      </p:sp>
      <p:sp>
        <p:nvSpPr>
          <p:cNvPr id="30" name="Text Placeholder 29"/>
          <p:cNvSpPr>
            <a:spLocks noGrp="1"/>
          </p:cNvSpPr>
          <p:nvPr>
            <p:ph type="body" sz="quarter" idx="18" hasCustomPrompt="1"/>
          </p:nvPr>
        </p:nvSpPr>
        <p:spPr>
          <a:xfrm>
            <a:off x="242100" y="1227032"/>
            <a:ext cx="2786401" cy="174564"/>
          </a:xfrm>
          <a:prstGeom prst="rect">
            <a:avLst/>
          </a:prstGeom>
        </p:spPr>
        <p:txBody>
          <a:bodyPr vert="horz" lIns="36000"/>
          <a:lstStyle>
            <a:lvl1pPr>
              <a:defRPr sz="952" baseline="0">
                <a:solidFill>
                  <a:srgbClr val="000000"/>
                </a:solidFill>
              </a:defRPr>
            </a:lvl1pPr>
          </a:lstStyle>
          <a:p>
            <a:pPr lvl="0"/>
            <a:r>
              <a:rPr lang="en-US" dirty="0"/>
              <a:t>Write ‘Background’ here</a:t>
            </a:r>
          </a:p>
        </p:txBody>
      </p:sp>
      <p:sp>
        <p:nvSpPr>
          <p:cNvPr id="31" name="Text Placeholder 29"/>
          <p:cNvSpPr>
            <a:spLocks noGrp="1"/>
          </p:cNvSpPr>
          <p:nvPr>
            <p:ph type="body" sz="quarter" idx="19" hasCustomPrompt="1"/>
          </p:nvPr>
        </p:nvSpPr>
        <p:spPr>
          <a:xfrm>
            <a:off x="242100" y="2794880"/>
            <a:ext cx="2786401" cy="174564"/>
          </a:xfrm>
          <a:prstGeom prst="rect">
            <a:avLst/>
          </a:prstGeom>
        </p:spPr>
        <p:txBody>
          <a:bodyPr vert="horz" lIns="36000"/>
          <a:lstStyle>
            <a:lvl1pPr>
              <a:defRPr sz="952">
                <a:solidFill>
                  <a:srgbClr val="000000"/>
                </a:solidFill>
              </a:defRPr>
            </a:lvl1pPr>
          </a:lstStyle>
          <a:p>
            <a:pPr lvl="0"/>
            <a:r>
              <a:rPr lang="en-US" dirty="0"/>
              <a:t>Write ‘Idea’ here</a:t>
            </a:r>
          </a:p>
        </p:txBody>
      </p:sp>
      <p:sp>
        <p:nvSpPr>
          <p:cNvPr id="35" name="Text Placeholder 34"/>
          <p:cNvSpPr>
            <a:spLocks noGrp="1"/>
          </p:cNvSpPr>
          <p:nvPr>
            <p:ph type="body" sz="quarter" idx="20" hasCustomPrompt="1"/>
          </p:nvPr>
        </p:nvSpPr>
        <p:spPr>
          <a:xfrm>
            <a:off x="4752000" y="3833598"/>
            <a:ext cx="4032000" cy="508627"/>
          </a:xfrm>
          <a:prstGeom prst="rect">
            <a:avLst/>
          </a:prstGeom>
        </p:spPr>
        <p:txBody>
          <a:bodyPr vert="horz"/>
          <a:lstStyle>
            <a:lvl1pPr algn="r">
              <a:defRPr baseline="0">
                <a:solidFill>
                  <a:srgbClr val="FFFFFF"/>
                </a:solidFill>
              </a:defRPr>
            </a:lvl1pPr>
          </a:lstStyle>
          <a:p>
            <a:pPr lvl="0"/>
            <a:r>
              <a:rPr lang="en-US" dirty="0"/>
              <a:t>Insert quote here – can run to two lines</a:t>
            </a:r>
          </a:p>
        </p:txBody>
      </p:sp>
    </p:spTree>
    <p:extLst>
      <p:ext uri="{BB962C8B-B14F-4D97-AF65-F5344CB8AC3E}">
        <p14:creationId xmlns:p14="http://schemas.microsoft.com/office/powerpoint/2010/main" val="2679386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Picture Placeholder 7"/>
          <p:cNvSpPr>
            <a:spLocks noGrp="1"/>
          </p:cNvSpPr>
          <p:nvPr>
            <p:ph type="pic" sz="quarter" idx="10"/>
          </p:nvPr>
        </p:nvSpPr>
        <p:spPr>
          <a:xfrm>
            <a:off x="3407422" y="0"/>
            <a:ext cx="5736577" cy="5143500"/>
          </a:xfrm>
        </p:spPr>
        <p:txBody>
          <a:bodyPr/>
          <a:lstStyle/>
          <a:p>
            <a:endParaRPr lang="en-US" dirty="0"/>
          </a:p>
        </p:txBody>
      </p:sp>
      <p:sp>
        <p:nvSpPr>
          <p:cNvPr id="2" name="Title 1"/>
          <p:cNvSpPr>
            <a:spLocks noGrp="1"/>
          </p:cNvSpPr>
          <p:nvPr>
            <p:ph type="ctrTitle"/>
          </p:nvPr>
        </p:nvSpPr>
        <p:spPr>
          <a:xfrm>
            <a:off x="279398" y="1276404"/>
            <a:ext cx="2641599" cy="1272060"/>
          </a:xfrm>
        </p:spPr>
        <p:txBody>
          <a:bodyPr/>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3899142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5525E74-97DD-4D79-8A46-1CA17015FA2B}"/>
              </a:ext>
            </a:extLst>
          </p:cNvPr>
          <p:cNvSpPr/>
          <p:nvPr userDrawn="1"/>
        </p:nvSpPr>
        <p:spPr>
          <a:xfrm>
            <a:off x="5888182" y="0"/>
            <a:ext cx="3255818" cy="5143500"/>
          </a:xfrm>
          <a:prstGeom prst="rect">
            <a:avLst/>
          </a:prstGeom>
          <a:solidFill>
            <a:srgbClr val="FEC009"/>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pic>
        <p:nvPicPr>
          <p:cNvPr id="7" name="Picture 6" descr="differentology_Logo_2019_White_rgb.png">
            <a:extLst>
              <a:ext uri="{FF2B5EF4-FFF2-40B4-BE49-F238E27FC236}">
                <a16:creationId xmlns:a16="http://schemas.microsoft.com/office/drawing/2014/main" id="{06477F0F-C48C-4748-99F9-843509385C7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55194" y="4765987"/>
            <a:ext cx="1177953" cy="189134"/>
          </a:xfrm>
          <a:prstGeom prst="rect">
            <a:avLst/>
          </a:prstGeom>
        </p:spPr>
      </p:pic>
      <p:sp>
        <p:nvSpPr>
          <p:cNvPr id="9" name="Title 1">
            <a:extLst>
              <a:ext uri="{FF2B5EF4-FFF2-40B4-BE49-F238E27FC236}">
                <a16:creationId xmlns:a16="http://schemas.microsoft.com/office/drawing/2014/main" id="{67493945-BF7E-4E81-9C07-152E35DD8FF9}"/>
              </a:ext>
            </a:extLst>
          </p:cNvPr>
          <p:cNvSpPr>
            <a:spLocks noGrp="1"/>
          </p:cNvSpPr>
          <p:nvPr>
            <p:ph type="ctrTitle"/>
          </p:nvPr>
        </p:nvSpPr>
        <p:spPr>
          <a:xfrm>
            <a:off x="279398" y="940037"/>
            <a:ext cx="4292602" cy="1608427"/>
          </a:xfrm>
        </p:spPr>
        <p:txBody>
          <a:bodyPr>
            <a:noAutofit/>
          </a:bodyPr>
          <a:lstStyle>
            <a:lvl1pPr algn="l">
              <a:defRPr sz="3600"/>
            </a:lvl1pPr>
          </a:lstStyle>
          <a:p>
            <a:r>
              <a:rPr lang="en-GB" dirty="0"/>
              <a:t>Click to edit Master title style</a:t>
            </a:r>
            <a:endParaRPr lang="en-US" dirty="0"/>
          </a:p>
        </p:txBody>
      </p:sp>
      <p:sp>
        <p:nvSpPr>
          <p:cNvPr id="10" name="Subtitle 2">
            <a:extLst>
              <a:ext uri="{FF2B5EF4-FFF2-40B4-BE49-F238E27FC236}">
                <a16:creationId xmlns:a16="http://schemas.microsoft.com/office/drawing/2014/main" id="{3CACEF99-109F-4831-96CC-153D0CDF2669}"/>
              </a:ext>
            </a:extLst>
          </p:cNvPr>
          <p:cNvSpPr>
            <a:spLocks noGrp="1"/>
          </p:cNvSpPr>
          <p:nvPr>
            <p:ph type="subTitle" idx="1"/>
          </p:nvPr>
        </p:nvSpPr>
        <p:spPr>
          <a:xfrm>
            <a:off x="279398" y="2666410"/>
            <a:ext cx="4292602" cy="1871407"/>
          </a:xfrm>
          <a:prstGeom prst="rect">
            <a:avLst/>
          </a:prstGeom>
        </p:spPr>
        <p:txBody>
          <a:bodyPr>
            <a:normAutofit/>
          </a:bodyPr>
          <a:lstStyle>
            <a:lvl1pPr marL="0" indent="0" algn="l">
              <a:buNone/>
              <a:defRPr sz="16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331282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467100" y="0"/>
            <a:ext cx="5676900" cy="514350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Picture Placeholder 8"/>
          <p:cNvSpPr>
            <a:spLocks noGrp="1"/>
          </p:cNvSpPr>
          <p:nvPr>
            <p:ph type="pic" sz="quarter" idx="10"/>
          </p:nvPr>
        </p:nvSpPr>
        <p:spPr>
          <a:xfrm>
            <a:off x="4060012" y="534988"/>
            <a:ext cx="1371600" cy="1784350"/>
          </a:xfrm>
        </p:spPr>
        <p:txBody>
          <a:bodyPr/>
          <a:lstStyle/>
          <a:p>
            <a:endParaRPr lang="en-US" dirty="0"/>
          </a:p>
        </p:txBody>
      </p:sp>
      <p:sp>
        <p:nvSpPr>
          <p:cNvPr id="11" name="Picture Placeholder 10"/>
          <p:cNvSpPr>
            <a:spLocks noGrp="1"/>
          </p:cNvSpPr>
          <p:nvPr>
            <p:ph type="pic" sz="quarter" idx="11"/>
          </p:nvPr>
        </p:nvSpPr>
        <p:spPr>
          <a:xfrm>
            <a:off x="4060012" y="2659063"/>
            <a:ext cx="1371600" cy="1808162"/>
          </a:xfrm>
        </p:spPr>
        <p:txBody>
          <a:bodyPr/>
          <a:lstStyle/>
          <a:p>
            <a:endParaRPr lang="en-US" dirty="0"/>
          </a:p>
        </p:txBody>
      </p:sp>
    </p:spTree>
    <p:extLst>
      <p:ext uri="{BB962C8B-B14F-4D97-AF65-F5344CB8AC3E}">
        <p14:creationId xmlns:p14="http://schemas.microsoft.com/office/powerpoint/2010/main" val="21171142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2.png"/><Relationship Id="rId4" Type="http://schemas.openxmlformats.org/officeDocument/2006/relationships/slideLayout" Target="../slideLayouts/slideLayout13.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image" Target="../media/image2.png"/><Relationship Id="rId5" Type="http://schemas.openxmlformats.org/officeDocument/2006/relationships/slideLayout" Target="../slideLayouts/slideLayout22.xml"/><Relationship Id="rId10" Type="http://schemas.openxmlformats.org/officeDocument/2006/relationships/theme" Target="../theme/theme4.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3.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image" Target="../media/image2.png"/><Relationship Id="rId4" Type="http://schemas.openxmlformats.org/officeDocument/2006/relationships/slideLayout" Target="../slideLayouts/slideLayout35.xml"/><Relationship Id="rId9"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ags" Target="../tags/tag1.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7.xml"/><Relationship Id="rId2" Type="http://schemas.openxmlformats.org/officeDocument/2006/relationships/slideLayout" Target="../slideLayouts/slideLayout41.xml"/><Relationship Id="rId16" Type="http://schemas.openxmlformats.org/officeDocument/2006/relationships/image" Target="../media/image5.png"/><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image" Target="../media/image4.emf"/><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oleObject" Target="../embeddings/oleObject1.bin"/></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image" Target="../media/image2.png"/></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7" Type="http://schemas.openxmlformats.org/officeDocument/2006/relationships/image" Target="../media/image6.png"/><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emf"/><Relationship Id="rId5" Type="http://schemas.openxmlformats.org/officeDocument/2006/relationships/oleObject" Target="../embeddings/oleObject12.bin"/><Relationship Id="rId4" Type="http://schemas.openxmlformats.org/officeDocument/2006/relationships/tags" Target="../tags/tag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387EC9F-D49F-FB4E-BF88-96526C51E072}"/>
              </a:ext>
            </a:extLst>
          </p:cNvPr>
          <p:cNvSpPr/>
          <p:nvPr userDrawn="1"/>
        </p:nvSpPr>
        <p:spPr>
          <a:xfrm>
            <a:off x="0" y="0"/>
            <a:ext cx="9144000"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endParaRPr>
          </a:p>
        </p:txBody>
      </p:sp>
    </p:spTree>
    <p:extLst>
      <p:ext uri="{BB962C8B-B14F-4D97-AF65-F5344CB8AC3E}">
        <p14:creationId xmlns:p14="http://schemas.microsoft.com/office/powerpoint/2010/main" val="216050862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722"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7864" y="1281237"/>
            <a:ext cx="3632201" cy="1216423"/>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287864" y="2761368"/>
            <a:ext cx="2810934" cy="1913603"/>
          </a:xfrm>
          <a:prstGeom prst="rect">
            <a:avLst/>
          </a:prstGeom>
        </p:spPr>
        <p:txBody>
          <a:bodyPr vert="horz" lIns="91440" tIns="45720" rIns="91440" bIns="45720" rtlCol="0">
            <a:normAutofit/>
          </a:bodyPr>
          <a:lstStyle/>
          <a:p>
            <a:pPr lvl="0"/>
            <a:r>
              <a:rPr lang="en-GB" dirty="0"/>
              <a:t>Click to edit Master text styles</a:t>
            </a:r>
          </a:p>
        </p:txBody>
      </p:sp>
      <p:sp>
        <p:nvSpPr>
          <p:cNvPr id="6" name="Rectangle 5">
            <a:extLst>
              <a:ext uri="{FF2B5EF4-FFF2-40B4-BE49-F238E27FC236}">
                <a16:creationId xmlns:a16="http://schemas.microsoft.com/office/drawing/2014/main" id="{D4C0CADE-6A41-AF47-A0BC-6B58EFE06F76}"/>
              </a:ext>
            </a:extLst>
          </p:cNvPr>
          <p:cNvSpPr/>
          <p:nvPr userDrawn="1"/>
        </p:nvSpPr>
        <p:spPr>
          <a:xfrm rot="16200000">
            <a:off x="-801910" y="2232328"/>
            <a:ext cx="1701564" cy="97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pic>
        <p:nvPicPr>
          <p:cNvPr id="9" name="Picture 8">
            <a:extLst>
              <a:ext uri="{FF2B5EF4-FFF2-40B4-BE49-F238E27FC236}">
                <a16:creationId xmlns:a16="http://schemas.microsoft.com/office/drawing/2014/main" id="{061D93BD-2CBB-4EF1-84AC-94B078CEFD9D}"/>
              </a:ext>
            </a:extLst>
          </p:cNvPr>
          <p:cNvPicPr>
            <a:picLocks noChangeAspect="1"/>
          </p:cNvPicPr>
          <p:nvPr userDrawn="1"/>
        </p:nvPicPr>
        <p:blipFill>
          <a:blip r:embed="rId8"/>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29364896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721" r:id="rId5"/>
    <p:sldLayoutId id="2147483682" r:id="rId6"/>
  </p:sldLayoutIdLst>
  <p:txStyles>
    <p:titleStyle>
      <a:lvl1pPr algn="l" defTabSz="457200" rtl="0" eaLnBrk="1" latinLnBrk="0" hangingPunct="1">
        <a:spcBef>
          <a:spcPct val="0"/>
        </a:spcBef>
        <a:buNone/>
        <a:defRPr sz="2600" kern="1200" cap="all" spc="300">
          <a:solidFill>
            <a:srgbClr val="595959"/>
          </a:solidFill>
          <a:latin typeface="Gill Sans"/>
          <a:ea typeface="+mj-ea"/>
          <a:cs typeface="Gill Sans"/>
        </a:defRPr>
      </a:lvl1pPr>
    </p:titleStyle>
    <p:bodyStyle>
      <a:lvl1pPr marL="0" indent="0" algn="l" defTabSz="457200" rtl="0" eaLnBrk="1" latinLnBrk="0" hangingPunct="1">
        <a:spcBef>
          <a:spcPct val="20000"/>
        </a:spcBef>
        <a:buFont typeface="Arial"/>
        <a:buNone/>
        <a:defRPr sz="1000" b="0" kern="1200" cap="none">
          <a:solidFill>
            <a:srgbClr val="666666"/>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7268"/>
            <a:ext cx="9144000" cy="781241"/>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457200" y="1134397"/>
            <a:ext cx="8229600" cy="282313"/>
          </a:xfrm>
          <a:prstGeom prst="rect">
            <a:avLst/>
          </a:prstGeom>
        </p:spPr>
        <p:txBody>
          <a:bodyPr vert="horz" lIns="91440" tIns="45720" rIns="91440" bIns="45720" rtlCol="0">
            <a:normAutofit/>
          </a:bodyPr>
          <a:lstStyle/>
          <a:p>
            <a:pPr lvl="0"/>
            <a:r>
              <a:rPr lang="en-GB" dirty="0"/>
              <a:t>Click to edit Master text styles</a:t>
            </a:r>
          </a:p>
        </p:txBody>
      </p:sp>
      <p:sp>
        <p:nvSpPr>
          <p:cNvPr id="4" name="Rectangle 3">
            <a:extLst>
              <a:ext uri="{FF2B5EF4-FFF2-40B4-BE49-F238E27FC236}">
                <a16:creationId xmlns:a16="http://schemas.microsoft.com/office/drawing/2014/main" id="{D4C0CADE-6A41-AF47-A0BC-6B58EFE06F76}"/>
              </a:ext>
            </a:extLst>
          </p:cNvPr>
          <p:cNvSpPr/>
          <p:nvPr userDrawn="1"/>
        </p:nvSpPr>
        <p:spPr>
          <a:xfrm>
            <a:off x="2713088" y="0"/>
            <a:ext cx="3717824" cy="98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pic>
        <p:nvPicPr>
          <p:cNvPr id="6" name="Picture 5">
            <a:extLst>
              <a:ext uri="{FF2B5EF4-FFF2-40B4-BE49-F238E27FC236}">
                <a16:creationId xmlns:a16="http://schemas.microsoft.com/office/drawing/2014/main" id="{6CD2678B-BE71-4CD4-877B-23438ABAA86C}"/>
              </a:ext>
            </a:extLst>
          </p:cNvPr>
          <p:cNvPicPr>
            <a:picLocks noChangeAspect="1"/>
          </p:cNvPicPr>
          <p:nvPr userDrawn="1"/>
        </p:nvPicPr>
        <p:blipFill>
          <a:blip r:embed="rId10"/>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33141384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Lst>
  <p:txStyles>
    <p:titleStyle>
      <a:lvl1pPr algn="ctr" defTabSz="457200" rtl="0" eaLnBrk="1" latinLnBrk="0" hangingPunct="1">
        <a:spcBef>
          <a:spcPct val="0"/>
        </a:spcBef>
        <a:buNone/>
        <a:defRPr sz="2600" kern="1200" cap="all" spc="300">
          <a:solidFill>
            <a:schemeClr val="bg2"/>
          </a:solidFill>
          <a:latin typeface="Gill Sans"/>
          <a:ea typeface="+mj-ea"/>
          <a:cs typeface="Gill Sans"/>
        </a:defRPr>
      </a:lvl1pPr>
    </p:titleStyle>
    <p:bodyStyle>
      <a:lvl1pPr marL="0" indent="0" algn="ctr" defTabSz="457200" rtl="0" eaLnBrk="1" latinLnBrk="0" hangingPunct="1">
        <a:spcBef>
          <a:spcPct val="20000"/>
        </a:spcBef>
        <a:buFont typeface="Arial"/>
        <a:buNone/>
        <a:defRPr sz="1200" b="0" kern="1200" cap="none">
          <a:solidFill>
            <a:srgbClr val="595959"/>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7268"/>
            <a:ext cx="9144000" cy="781241"/>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457200" y="1134397"/>
            <a:ext cx="8229600" cy="282313"/>
          </a:xfrm>
          <a:prstGeom prst="rect">
            <a:avLst/>
          </a:prstGeom>
        </p:spPr>
        <p:txBody>
          <a:bodyPr vert="horz" lIns="91440" tIns="45720" rIns="91440" bIns="45720" rtlCol="0">
            <a:normAutofit/>
          </a:bodyPr>
          <a:lstStyle/>
          <a:p>
            <a:pPr lvl="0"/>
            <a:r>
              <a:rPr lang="en-GB" dirty="0"/>
              <a:t>Click to edit Master text styles</a:t>
            </a:r>
          </a:p>
        </p:txBody>
      </p:sp>
      <p:sp>
        <p:nvSpPr>
          <p:cNvPr id="4" name="Rectangle 3">
            <a:extLst>
              <a:ext uri="{FF2B5EF4-FFF2-40B4-BE49-F238E27FC236}">
                <a16:creationId xmlns:a16="http://schemas.microsoft.com/office/drawing/2014/main" id="{D4C0CADE-6A41-AF47-A0BC-6B58EFE06F76}"/>
              </a:ext>
            </a:extLst>
          </p:cNvPr>
          <p:cNvSpPr/>
          <p:nvPr userDrawn="1"/>
        </p:nvSpPr>
        <p:spPr>
          <a:xfrm>
            <a:off x="2713088" y="0"/>
            <a:ext cx="3717824" cy="98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pic>
        <p:nvPicPr>
          <p:cNvPr id="6" name="Picture 5">
            <a:extLst>
              <a:ext uri="{FF2B5EF4-FFF2-40B4-BE49-F238E27FC236}">
                <a16:creationId xmlns:a16="http://schemas.microsoft.com/office/drawing/2014/main" id="{01B8E3BD-5B58-4B3D-9489-3863639CB478}"/>
              </a:ext>
            </a:extLst>
          </p:cNvPr>
          <p:cNvPicPr>
            <a:picLocks noChangeAspect="1"/>
          </p:cNvPicPr>
          <p:nvPr userDrawn="1"/>
        </p:nvPicPr>
        <p:blipFill>
          <a:blip r:embed="rId11"/>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37922860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Lst>
  <p:txStyles>
    <p:titleStyle>
      <a:lvl1pPr algn="ctr" defTabSz="457200" rtl="0" eaLnBrk="1" latinLnBrk="0" hangingPunct="1">
        <a:spcBef>
          <a:spcPct val="0"/>
        </a:spcBef>
        <a:buNone/>
        <a:defRPr sz="2600" kern="1200" cap="all" spc="300">
          <a:solidFill>
            <a:schemeClr val="bg2"/>
          </a:solidFill>
          <a:latin typeface="Gill Sans"/>
          <a:ea typeface="+mj-ea"/>
          <a:cs typeface="Gill Sans"/>
        </a:defRPr>
      </a:lvl1pPr>
    </p:titleStyle>
    <p:bodyStyle>
      <a:lvl1pPr marL="0" indent="0" algn="ctr" defTabSz="457200" rtl="0" eaLnBrk="1" latinLnBrk="0" hangingPunct="1">
        <a:spcBef>
          <a:spcPct val="20000"/>
        </a:spcBef>
        <a:buFont typeface="Arial"/>
        <a:buNone/>
        <a:defRPr sz="1200" b="0" kern="1200" cap="none">
          <a:solidFill>
            <a:srgbClr val="595959"/>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7864" y="1281237"/>
            <a:ext cx="3632201" cy="1216423"/>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287864" y="2761368"/>
            <a:ext cx="2810934" cy="1913603"/>
          </a:xfrm>
          <a:prstGeom prst="rect">
            <a:avLst/>
          </a:prstGeom>
        </p:spPr>
        <p:txBody>
          <a:bodyPr vert="horz" lIns="91440" tIns="45720" rIns="91440" bIns="45720" rtlCol="0">
            <a:normAutofit/>
          </a:bodyPr>
          <a:lstStyle/>
          <a:p>
            <a:pPr lvl="0"/>
            <a:r>
              <a:rPr lang="en-GB" dirty="0"/>
              <a:t>Click to edit Master text styles</a:t>
            </a:r>
          </a:p>
        </p:txBody>
      </p:sp>
      <p:pic>
        <p:nvPicPr>
          <p:cNvPr id="5" name="Picture 4" descr="differentology_Logo_2019_Black_rgb.png"/>
          <p:cNvPicPr>
            <a:picLocks noChangeAspect="1"/>
          </p:cNvPicPr>
          <p:nvPr userDrawn="1"/>
        </p:nvPicPr>
        <p:blipFill>
          <a:blip r:embed="rId7" cstate="email">
            <a:alphaModFix amt="12000"/>
            <a:extLst>
              <a:ext uri="{28A0092B-C50C-407E-A947-70E740481C1C}">
                <a14:useLocalDpi xmlns:a14="http://schemas.microsoft.com/office/drawing/2010/main"/>
              </a:ext>
            </a:extLst>
          </a:blip>
          <a:stretch>
            <a:fillRect/>
          </a:stretch>
        </p:blipFill>
        <p:spPr>
          <a:xfrm>
            <a:off x="7755194" y="4768108"/>
            <a:ext cx="1177953" cy="189134"/>
          </a:xfrm>
          <a:prstGeom prst="rect">
            <a:avLst/>
          </a:prstGeom>
        </p:spPr>
      </p:pic>
      <p:sp>
        <p:nvSpPr>
          <p:cNvPr id="6" name="Rectangle 5">
            <a:extLst>
              <a:ext uri="{FF2B5EF4-FFF2-40B4-BE49-F238E27FC236}">
                <a16:creationId xmlns:a16="http://schemas.microsoft.com/office/drawing/2014/main" id="{D4C0CADE-6A41-AF47-A0BC-6B58EFE06F76}"/>
              </a:ext>
            </a:extLst>
          </p:cNvPr>
          <p:cNvSpPr/>
          <p:nvPr userDrawn="1"/>
        </p:nvSpPr>
        <p:spPr>
          <a:xfrm rot="16200000">
            <a:off x="-801910" y="2232328"/>
            <a:ext cx="1701564" cy="97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spTree>
    <p:extLst>
      <p:ext uri="{BB962C8B-B14F-4D97-AF65-F5344CB8AC3E}">
        <p14:creationId xmlns:p14="http://schemas.microsoft.com/office/powerpoint/2010/main" val="50257636"/>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Lst>
  <p:hf sldNum="0" hdr="0" ftr="0" dt="0"/>
  <p:txStyles>
    <p:titleStyle>
      <a:lvl1pPr algn="l" defTabSz="457200" rtl="0" eaLnBrk="1" latinLnBrk="0" hangingPunct="1">
        <a:spcBef>
          <a:spcPct val="0"/>
        </a:spcBef>
        <a:buNone/>
        <a:defRPr sz="2600" kern="1200" cap="all" spc="300">
          <a:solidFill>
            <a:srgbClr val="595959"/>
          </a:solidFill>
          <a:latin typeface="Gill Sans"/>
          <a:ea typeface="+mj-ea"/>
          <a:cs typeface="Gill Sans"/>
        </a:defRPr>
      </a:lvl1pPr>
    </p:titleStyle>
    <p:bodyStyle>
      <a:lvl1pPr marL="0" indent="0" algn="l" defTabSz="457200" rtl="0" eaLnBrk="1" latinLnBrk="0" hangingPunct="1">
        <a:spcBef>
          <a:spcPct val="20000"/>
        </a:spcBef>
        <a:buFont typeface="Arial"/>
        <a:buNone/>
        <a:defRPr sz="1000" b="0" kern="1200" cap="none">
          <a:solidFill>
            <a:srgbClr val="666666"/>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7268"/>
            <a:ext cx="9144000" cy="781241"/>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457200" y="1134397"/>
            <a:ext cx="8229600" cy="282313"/>
          </a:xfrm>
          <a:prstGeom prst="rect">
            <a:avLst/>
          </a:prstGeom>
        </p:spPr>
        <p:txBody>
          <a:bodyPr vert="horz" lIns="91440" tIns="45720" rIns="91440" bIns="45720" rtlCol="0">
            <a:normAutofit/>
          </a:bodyPr>
          <a:lstStyle/>
          <a:p>
            <a:pPr lvl="0"/>
            <a:r>
              <a:rPr lang="en-GB" dirty="0"/>
              <a:t>Click to edit Master text styles</a:t>
            </a:r>
          </a:p>
        </p:txBody>
      </p:sp>
      <p:sp>
        <p:nvSpPr>
          <p:cNvPr id="4" name="Rectangle 3">
            <a:extLst>
              <a:ext uri="{FF2B5EF4-FFF2-40B4-BE49-F238E27FC236}">
                <a16:creationId xmlns:a16="http://schemas.microsoft.com/office/drawing/2014/main" id="{D4C0CADE-6A41-AF47-A0BC-6B58EFE06F76}"/>
              </a:ext>
            </a:extLst>
          </p:cNvPr>
          <p:cNvSpPr/>
          <p:nvPr userDrawn="1"/>
        </p:nvSpPr>
        <p:spPr>
          <a:xfrm>
            <a:off x="2713088" y="0"/>
            <a:ext cx="3717824" cy="98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pic>
        <p:nvPicPr>
          <p:cNvPr id="6" name="Picture 5">
            <a:extLst>
              <a:ext uri="{FF2B5EF4-FFF2-40B4-BE49-F238E27FC236}">
                <a16:creationId xmlns:a16="http://schemas.microsoft.com/office/drawing/2014/main" id="{2BEC8853-349F-4DDF-8C84-E86E1D45043A}"/>
              </a:ext>
            </a:extLst>
          </p:cNvPr>
          <p:cNvPicPr>
            <a:picLocks noChangeAspect="1"/>
          </p:cNvPicPr>
          <p:nvPr userDrawn="1"/>
        </p:nvPicPr>
        <p:blipFill>
          <a:blip r:embed="rId10"/>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237941435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Lst>
  <p:txStyles>
    <p:titleStyle>
      <a:lvl1pPr algn="ctr" defTabSz="457200" rtl="0" eaLnBrk="1" latinLnBrk="0" hangingPunct="1">
        <a:spcBef>
          <a:spcPct val="0"/>
        </a:spcBef>
        <a:buNone/>
        <a:defRPr sz="2600" kern="1200" cap="all" spc="300">
          <a:solidFill>
            <a:schemeClr val="bg2"/>
          </a:solidFill>
          <a:latin typeface="Gill Sans"/>
          <a:ea typeface="+mj-ea"/>
          <a:cs typeface="Gill Sans"/>
        </a:defRPr>
      </a:lvl1pPr>
    </p:titleStyle>
    <p:bodyStyle>
      <a:lvl1pPr marL="0" indent="0" algn="ctr" defTabSz="457200" rtl="0" eaLnBrk="1" latinLnBrk="0" hangingPunct="1">
        <a:spcBef>
          <a:spcPct val="20000"/>
        </a:spcBef>
        <a:buFont typeface="Arial"/>
        <a:buNone/>
        <a:defRPr sz="1200" b="0" kern="1200" cap="none">
          <a:solidFill>
            <a:srgbClr val="595959"/>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3"/>
            </p:custDataLst>
          </p:nvPr>
        </p:nvGraphicFramePr>
        <p:xfrm>
          <a:off x="1464" y="1191"/>
          <a:ext cx="1465" cy="1190"/>
        </p:xfrm>
        <a:graphic>
          <a:graphicData uri="http://schemas.openxmlformats.org/presentationml/2006/ole">
            <mc:AlternateContent xmlns:mc="http://schemas.openxmlformats.org/markup-compatibility/2006">
              <mc:Choice xmlns:v="urn:schemas-microsoft-com:vml" Requires="v">
                <p:oleObj name="think-cell Slide" r:id="rId14" imgW="6350000" imgH="6350000" progId="">
                  <p:embed/>
                </p:oleObj>
              </mc:Choice>
              <mc:Fallback>
                <p:oleObj name="think-cell Slide" r:id="rId14" imgW="6350000" imgH="6350000" progId="">
                  <p:embed/>
                  <p:pic>
                    <p:nvPicPr>
                      <p:cNvPr id="8" name="Object 7" hidden="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64" y="1191"/>
                        <a:ext cx="1465" cy="119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183657" y="183466"/>
            <a:ext cx="8443653" cy="208796"/>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9" name="Straight Connector 8"/>
          <p:cNvCxnSpPr/>
          <p:nvPr userDrawn="1"/>
        </p:nvCxnSpPr>
        <p:spPr bwMode="gray">
          <a:xfrm>
            <a:off x="0" y="4809228"/>
            <a:ext cx="914400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1589" y="4876561"/>
            <a:ext cx="633672" cy="220288"/>
          </a:xfrm>
          <a:prstGeom prst="rect">
            <a:avLst/>
          </a:prstGeom>
        </p:spPr>
      </p:pic>
    </p:spTree>
    <p:extLst>
      <p:ext uri="{BB962C8B-B14F-4D97-AF65-F5344CB8AC3E}">
        <p14:creationId xmlns:p14="http://schemas.microsoft.com/office/powerpoint/2010/main" val="175764096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654246" rtl="0" eaLnBrk="1" latinLnBrk="0" hangingPunct="1">
        <a:spcBef>
          <a:spcPct val="0"/>
        </a:spcBef>
        <a:buNone/>
        <a:defRPr sz="1905" b="0" kern="1200" cap="all" spc="0">
          <a:ln w="22225">
            <a:noFill/>
            <a:prstDash val="solid"/>
          </a:ln>
          <a:solidFill>
            <a:srgbClr val="000000"/>
          </a:solidFill>
          <a:effectLst/>
          <a:latin typeface="+mj-lt"/>
          <a:ea typeface="+mj-ea"/>
          <a:cs typeface="+mj-cs"/>
        </a:defRPr>
      </a:lvl1pPr>
    </p:titleStyle>
    <p:bodyStyle>
      <a:lvl1pPr marL="0" indent="0" algn="l" defTabSz="654246" rtl="0" eaLnBrk="1" latinLnBrk="0" hangingPunct="1">
        <a:lnSpc>
          <a:spcPts val="1292"/>
        </a:lnSpc>
        <a:spcBef>
          <a:spcPts val="0"/>
        </a:spcBef>
        <a:buClr>
          <a:srgbClr val="FFFFFF"/>
        </a:buClr>
        <a:buSzPct val="100000"/>
        <a:buFont typeface="Arial"/>
        <a:buNone/>
        <a:defRPr sz="1224" b="1" kern="1200">
          <a:solidFill>
            <a:schemeClr val="tx2"/>
          </a:solidFill>
          <a:latin typeface="+mn-lt"/>
          <a:ea typeface="+mn-ea"/>
          <a:cs typeface="+mn-cs"/>
        </a:defRPr>
      </a:lvl1pPr>
      <a:lvl2pPr marL="0" indent="0" algn="l" defTabSz="654246" rtl="0" eaLnBrk="1" latinLnBrk="0" hangingPunct="1">
        <a:lnSpc>
          <a:spcPts val="1292"/>
        </a:lnSpc>
        <a:spcBef>
          <a:spcPts val="0"/>
        </a:spcBef>
        <a:buClr>
          <a:srgbClr val="FFFFFF"/>
        </a:buClr>
        <a:buSzPct val="100000"/>
        <a:buFont typeface="Arial"/>
        <a:buNone/>
        <a:defRPr sz="1224" b="0" kern="1200">
          <a:solidFill>
            <a:schemeClr val="bg1"/>
          </a:solidFill>
          <a:latin typeface="+mn-lt"/>
          <a:ea typeface="+mn-ea"/>
          <a:cs typeface="+mn-cs"/>
        </a:defRPr>
      </a:lvl2pPr>
      <a:lvl3pPr marL="0" indent="0" algn="l" defTabSz="654246" rtl="0" eaLnBrk="1" latinLnBrk="0" hangingPunct="1">
        <a:lnSpc>
          <a:spcPts val="1020"/>
        </a:lnSpc>
        <a:spcBef>
          <a:spcPts val="0"/>
        </a:spcBef>
        <a:buClr>
          <a:srgbClr val="FFFFFF"/>
        </a:buClr>
        <a:buSzPct val="100000"/>
        <a:buFont typeface="Arial"/>
        <a:buNone/>
        <a:tabLst/>
        <a:defRPr sz="952" b="1" kern="1200" baseline="0">
          <a:solidFill>
            <a:schemeClr val="tx2"/>
          </a:solidFill>
          <a:latin typeface="+mn-lt"/>
          <a:ea typeface="+mn-ea"/>
          <a:cs typeface="+mn-cs"/>
        </a:defRPr>
      </a:lvl3pPr>
      <a:lvl4pPr marL="0" indent="0" algn="l" defTabSz="654246" rtl="0" eaLnBrk="1" latinLnBrk="0" hangingPunct="1">
        <a:lnSpc>
          <a:spcPts val="1088"/>
        </a:lnSpc>
        <a:spcBef>
          <a:spcPts val="0"/>
        </a:spcBef>
        <a:buClr>
          <a:srgbClr val="FFFFFF"/>
        </a:buClr>
        <a:buSzPct val="100000"/>
        <a:buFont typeface="Arial"/>
        <a:buNone/>
        <a:tabLst/>
        <a:defRPr sz="952" b="0" kern="1200">
          <a:solidFill>
            <a:srgbClr val="000000"/>
          </a:solidFill>
          <a:latin typeface="+mn-lt"/>
          <a:ea typeface="+mn-ea"/>
          <a:cs typeface="+mn-cs"/>
        </a:defRPr>
      </a:lvl4pPr>
      <a:lvl5pPr marL="0" indent="0" algn="l" defTabSz="654246" rtl="0" eaLnBrk="1" latinLnBrk="0" hangingPunct="1">
        <a:lnSpc>
          <a:spcPts val="748"/>
        </a:lnSpc>
        <a:spcBef>
          <a:spcPts val="0"/>
        </a:spcBef>
        <a:buClr>
          <a:srgbClr val="FFFFFF"/>
        </a:buClr>
        <a:buSzPct val="100000"/>
        <a:buFont typeface="Arial"/>
        <a:buNone/>
        <a:tabLst/>
        <a:defRPr sz="680" b="0" kern="1200">
          <a:solidFill>
            <a:schemeClr val="accent6"/>
          </a:solidFill>
          <a:latin typeface="+mn-lt"/>
          <a:ea typeface="+mn-ea"/>
          <a:cs typeface="+mn-cs"/>
        </a:defRPr>
      </a:lvl5pPr>
      <a:lvl6pPr marL="1799179"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6pPr>
      <a:lvl7pPr marL="2126303"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7pPr>
      <a:lvl8pPr marL="2453427"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8pPr>
      <a:lvl9pPr marL="2780550"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9pPr>
    </p:bodyStyle>
    <p:otherStyle>
      <a:defPPr>
        <a:defRPr lang="en-US"/>
      </a:defPPr>
      <a:lvl1pPr marL="0" algn="l" defTabSz="654246" rtl="0" eaLnBrk="1" latinLnBrk="0" hangingPunct="1">
        <a:defRPr sz="1292" kern="1200">
          <a:solidFill>
            <a:schemeClr val="tx1"/>
          </a:solidFill>
          <a:latin typeface="+mn-lt"/>
          <a:ea typeface="+mn-ea"/>
          <a:cs typeface="+mn-cs"/>
        </a:defRPr>
      </a:lvl1pPr>
      <a:lvl2pPr marL="327124" algn="l" defTabSz="654246" rtl="0" eaLnBrk="1" latinLnBrk="0" hangingPunct="1">
        <a:defRPr sz="1292" kern="1200">
          <a:solidFill>
            <a:schemeClr val="tx1"/>
          </a:solidFill>
          <a:latin typeface="+mn-lt"/>
          <a:ea typeface="+mn-ea"/>
          <a:cs typeface="+mn-cs"/>
        </a:defRPr>
      </a:lvl2pPr>
      <a:lvl3pPr marL="654246" algn="l" defTabSz="654246" rtl="0" eaLnBrk="1" latinLnBrk="0" hangingPunct="1">
        <a:defRPr sz="1292" kern="1200">
          <a:solidFill>
            <a:schemeClr val="tx1"/>
          </a:solidFill>
          <a:latin typeface="+mn-lt"/>
          <a:ea typeface="+mn-ea"/>
          <a:cs typeface="+mn-cs"/>
        </a:defRPr>
      </a:lvl3pPr>
      <a:lvl4pPr marL="981371" algn="l" defTabSz="654246" rtl="0" eaLnBrk="1" latinLnBrk="0" hangingPunct="1">
        <a:defRPr sz="1292" kern="1200">
          <a:solidFill>
            <a:schemeClr val="tx1"/>
          </a:solidFill>
          <a:latin typeface="+mn-lt"/>
          <a:ea typeface="+mn-ea"/>
          <a:cs typeface="+mn-cs"/>
        </a:defRPr>
      </a:lvl4pPr>
      <a:lvl5pPr marL="1308495" algn="l" defTabSz="654246" rtl="0" eaLnBrk="1" latinLnBrk="0" hangingPunct="1">
        <a:defRPr sz="1292" kern="1200">
          <a:solidFill>
            <a:schemeClr val="tx1"/>
          </a:solidFill>
          <a:latin typeface="+mn-lt"/>
          <a:ea typeface="+mn-ea"/>
          <a:cs typeface="+mn-cs"/>
        </a:defRPr>
      </a:lvl5pPr>
      <a:lvl6pPr marL="1635618" algn="l" defTabSz="654246" rtl="0" eaLnBrk="1" latinLnBrk="0" hangingPunct="1">
        <a:defRPr sz="1292" kern="1200">
          <a:solidFill>
            <a:schemeClr val="tx1"/>
          </a:solidFill>
          <a:latin typeface="+mn-lt"/>
          <a:ea typeface="+mn-ea"/>
          <a:cs typeface="+mn-cs"/>
        </a:defRPr>
      </a:lvl6pPr>
      <a:lvl7pPr marL="1962741" algn="l" defTabSz="654246" rtl="0" eaLnBrk="1" latinLnBrk="0" hangingPunct="1">
        <a:defRPr sz="1292" kern="1200">
          <a:solidFill>
            <a:schemeClr val="tx1"/>
          </a:solidFill>
          <a:latin typeface="+mn-lt"/>
          <a:ea typeface="+mn-ea"/>
          <a:cs typeface="+mn-cs"/>
        </a:defRPr>
      </a:lvl7pPr>
      <a:lvl8pPr marL="2289865" algn="l" defTabSz="654246" rtl="0" eaLnBrk="1" latinLnBrk="0" hangingPunct="1">
        <a:defRPr sz="1292" kern="1200">
          <a:solidFill>
            <a:schemeClr val="tx1"/>
          </a:solidFill>
          <a:latin typeface="+mn-lt"/>
          <a:ea typeface="+mn-ea"/>
          <a:cs typeface="+mn-cs"/>
        </a:defRPr>
      </a:lvl8pPr>
      <a:lvl9pPr marL="2616987" algn="l" defTabSz="654246" rtl="0" eaLnBrk="1" latinLnBrk="0" hangingPunct="1">
        <a:defRPr sz="1292"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7268"/>
            <a:ext cx="9144000" cy="781241"/>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457200" y="1134397"/>
            <a:ext cx="8229600" cy="282313"/>
          </a:xfrm>
          <a:prstGeom prst="rect">
            <a:avLst/>
          </a:prstGeom>
        </p:spPr>
        <p:txBody>
          <a:bodyPr vert="horz" lIns="91440" tIns="45720" rIns="91440" bIns="45720" rtlCol="0">
            <a:normAutofit/>
          </a:bodyPr>
          <a:lstStyle/>
          <a:p>
            <a:pPr lvl="0"/>
            <a:r>
              <a:rPr lang="en-GB" dirty="0"/>
              <a:t>Click to edit Master text styles</a:t>
            </a:r>
          </a:p>
        </p:txBody>
      </p:sp>
      <p:sp>
        <p:nvSpPr>
          <p:cNvPr id="4" name="Rectangle 3">
            <a:extLst>
              <a:ext uri="{FF2B5EF4-FFF2-40B4-BE49-F238E27FC236}">
                <a16:creationId xmlns:a16="http://schemas.microsoft.com/office/drawing/2014/main" id="{D4C0CADE-6A41-AF47-A0BC-6B58EFE06F76}"/>
              </a:ext>
            </a:extLst>
          </p:cNvPr>
          <p:cNvSpPr/>
          <p:nvPr userDrawn="1"/>
        </p:nvSpPr>
        <p:spPr>
          <a:xfrm>
            <a:off x="2713088" y="0"/>
            <a:ext cx="3717824" cy="98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latin typeface="Arial" panose="020B0604020202020204" pitchFamily="34" charset="0"/>
            </a:endParaRPr>
          </a:p>
        </p:txBody>
      </p:sp>
      <p:pic>
        <p:nvPicPr>
          <p:cNvPr id="6" name="Picture 5">
            <a:extLst>
              <a:ext uri="{FF2B5EF4-FFF2-40B4-BE49-F238E27FC236}">
                <a16:creationId xmlns:a16="http://schemas.microsoft.com/office/drawing/2014/main" id="{6CD2678B-BE71-4CD4-877B-23438ABAA86C}"/>
              </a:ext>
            </a:extLst>
          </p:cNvPr>
          <p:cNvPicPr>
            <a:picLocks noChangeAspect="1"/>
          </p:cNvPicPr>
          <p:nvPr userDrawn="1"/>
        </p:nvPicPr>
        <p:blipFill>
          <a:blip r:embed="rId14"/>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217746294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xStyles>
    <p:titleStyle>
      <a:lvl1pPr algn="ctr" defTabSz="457200" rtl="0" eaLnBrk="1" latinLnBrk="0" hangingPunct="1">
        <a:spcBef>
          <a:spcPct val="0"/>
        </a:spcBef>
        <a:buNone/>
        <a:defRPr sz="2600" kern="1200" cap="all" spc="300">
          <a:solidFill>
            <a:schemeClr val="bg2"/>
          </a:solidFill>
          <a:latin typeface="Arial" panose="020B0604020202020204" pitchFamily="34" charset="0"/>
          <a:ea typeface="+mj-ea"/>
          <a:cs typeface="Arial" panose="020B0604020202020204" pitchFamily="34" charset="0"/>
        </a:defRPr>
      </a:lvl1pPr>
    </p:titleStyle>
    <p:bodyStyle>
      <a:lvl1pPr marL="0" indent="0" algn="ctr" defTabSz="457200" rtl="0" eaLnBrk="1" latinLnBrk="0" hangingPunct="1">
        <a:spcBef>
          <a:spcPct val="20000"/>
        </a:spcBef>
        <a:buFont typeface="Arial"/>
        <a:buNone/>
        <a:defRPr sz="1200" b="0" kern="1200" cap="none">
          <a:solidFill>
            <a:srgbClr val="595959"/>
          </a:solidFill>
          <a:latin typeface="Arial" panose="020B0604020202020204" pitchFamily="34" charset="0"/>
          <a:ea typeface="+mn-ea"/>
          <a:cs typeface="Arial" panose="020B0604020202020204" pitchFamily="34" charset="0"/>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1464" y="1191"/>
          <a:ext cx="1465" cy="1190"/>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64" y="1191"/>
                        <a:ext cx="1465" cy="119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183657" y="183666"/>
            <a:ext cx="8443653" cy="194267"/>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4809228"/>
            <a:ext cx="914400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01589" y="4876561"/>
            <a:ext cx="633672" cy="220288"/>
          </a:xfrm>
          <a:prstGeom prst="rect">
            <a:avLst/>
          </a:prstGeom>
        </p:spPr>
      </p:pic>
    </p:spTree>
    <p:extLst>
      <p:ext uri="{BB962C8B-B14F-4D97-AF65-F5344CB8AC3E}">
        <p14:creationId xmlns:p14="http://schemas.microsoft.com/office/powerpoint/2010/main" val="3599202696"/>
      </p:ext>
    </p:extLst>
  </p:cSld>
  <p:clrMap bg1="lt1" tx1="dk1" bg2="lt2" tx2="dk2" accent1="accent1" accent2="accent2" accent3="accent3" accent4="accent4" accent5="accent5" accent6="accent6" hlink="hlink" folHlink="folHlink"/>
  <p:sldLayoutIdLst>
    <p:sldLayoutId id="2147483760" r:id="rId1"/>
    <p:sldLayoutId id="2147483761" r:id="rId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654246" rtl="0" eaLnBrk="1" latinLnBrk="0" hangingPunct="1">
        <a:spcBef>
          <a:spcPct val="0"/>
        </a:spcBef>
        <a:buNone/>
        <a:defRPr sz="1905" b="0" kern="1200" cap="all" spc="0">
          <a:ln w="22225">
            <a:noFill/>
            <a:prstDash val="solid"/>
          </a:ln>
          <a:solidFill>
            <a:srgbClr val="000000"/>
          </a:solidFill>
          <a:effectLst/>
          <a:latin typeface="+mj-lt"/>
          <a:ea typeface="+mj-ea"/>
          <a:cs typeface="+mj-cs"/>
        </a:defRPr>
      </a:lvl1pPr>
    </p:titleStyle>
    <p:bodyStyle>
      <a:lvl1pPr marL="0" indent="0" algn="l" defTabSz="654246" rtl="0" eaLnBrk="1" latinLnBrk="0" hangingPunct="1">
        <a:lnSpc>
          <a:spcPts val="1292"/>
        </a:lnSpc>
        <a:spcBef>
          <a:spcPts val="0"/>
        </a:spcBef>
        <a:buClr>
          <a:srgbClr val="FFFFFF"/>
        </a:buClr>
        <a:buSzPct val="100000"/>
        <a:buFont typeface="Arial"/>
        <a:buNone/>
        <a:defRPr sz="1224" b="1" kern="1200">
          <a:solidFill>
            <a:schemeClr val="tx2"/>
          </a:solidFill>
          <a:latin typeface="+mn-lt"/>
          <a:ea typeface="+mn-ea"/>
          <a:cs typeface="+mn-cs"/>
        </a:defRPr>
      </a:lvl1pPr>
      <a:lvl2pPr marL="0" indent="0" algn="l" defTabSz="654246" rtl="0" eaLnBrk="1" latinLnBrk="0" hangingPunct="1">
        <a:lnSpc>
          <a:spcPts val="1292"/>
        </a:lnSpc>
        <a:spcBef>
          <a:spcPts val="0"/>
        </a:spcBef>
        <a:buClr>
          <a:srgbClr val="FFFFFF"/>
        </a:buClr>
        <a:buSzPct val="100000"/>
        <a:buFont typeface="Arial"/>
        <a:buNone/>
        <a:defRPr sz="1224" b="0" kern="1200">
          <a:solidFill>
            <a:schemeClr val="bg1"/>
          </a:solidFill>
          <a:latin typeface="+mn-lt"/>
          <a:ea typeface="+mn-ea"/>
          <a:cs typeface="+mn-cs"/>
        </a:defRPr>
      </a:lvl2pPr>
      <a:lvl3pPr marL="0" indent="0" algn="l" defTabSz="654246" rtl="0" eaLnBrk="1" latinLnBrk="0" hangingPunct="1">
        <a:lnSpc>
          <a:spcPts val="1020"/>
        </a:lnSpc>
        <a:spcBef>
          <a:spcPts val="0"/>
        </a:spcBef>
        <a:buClr>
          <a:srgbClr val="FFFFFF"/>
        </a:buClr>
        <a:buSzPct val="100000"/>
        <a:buFont typeface="Arial"/>
        <a:buNone/>
        <a:tabLst/>
        <a:defRPr sz="952" b="1" kern="1200" baseline="0">
          <a:solidFill>
            <a:schemeClr val="tx2"/>
          </a:solidFill>
          <a:latin typeface="+mn-lt"/>
          <a:ea typeface="+mn-ea"/>
          <a:cs typeface="+mn-cs"/>
        </a:defRPr>
      </a:lvl3pPr>
      <a:lvl4pPr marL="0" indent="0" algn="l" defTabSz="654246" rtl="0" eaLnBrk="1" latinLnBrk="0" hangingPunct="1">
        <a:lnSpc>
          <a:spcPts val="1088"/>
        </a:lnSpc>
        <a:spcBef>
          <a:spcPts val="0"/>
        </a:spcBef>
        <a:buClr>
          <a:srgbClr val="FFFFFF"/>
        </a:buClr>
        <a:buSzPct val="100000"/>
        <a:buFont typeface="Arial"/>
        <a:buNone/>
        <a:tabLst/>
        <a:defRPr sz="952" b="0" kern="1200">
          <a:solidFill>
            <a:srgbClr val="000000"/>
          </a:solidFill>
          <a:latin typeface="+mn-lt"/>
          <a:ea typeface="+mn-ea"/>
          <a:cs typeface="+mn-cs"/>
        </a:defRPr>
      </a:lvl4pPr>
      <a:lvl5pPr marL="0" indent="0" algn="l" defTabSz="654246" rtl="0" eaLnBrk="1" latinLnBrk="0" hangingPunct="1">
        <a:lnSpc>
          <a:spcPts val="748"/>
        </a:lnSpc>
        <a:spcBef>
          <a:spcPts val="0"/>
        </a:spcBef>
        <a:buClr>
          <a:srgbClr val="FFFFFF"/>
        </a:buClr>
        <a:buSzPct val="100000"/>
        <a:buFont typeface="Arial"/>
        <a:buNone/>
        <a:tabLst/>
        <a:defRPr sz="680" b="0" kern="1200">
          <a:solidFill>
            <a:schemeClr val="accent6"/>
          </a:solidFill>
          <a:latin typeface="+mn-lt"/>
          <a:ea typeface="+mn-ea"/>
          <a:cs typeface="+mn-cs"/>
        </a:defRPr>
      </a:lvl5pPr>
      <a:lvl6pPr marL="1799179"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6pPr>
      <a:lvl7pPr marL="2126303"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7pPr>
      <a:lvl8pPr marL="2453427"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8pPr>
      <a:lvl9pPr marL="2780550"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9pPr>
    </p:bodyStyle>
    <p:otherStyle>
      <a:defPPr>
        <a:defRPr lang="en-US"/>
      </a:defPPr>
      <a:lvl1pPr marL="0" algn="l" defTabSz="654246" rtl="0" eaLnBrk="1" latinLnBrk="0" hangingPunct="1">
        <a:defRPr sz="1292" kern="1200">
          <a:solidFill>
            <a:schemeClr val="tx1"/>
          </a:solidFill>
          <a:latin typeface="+mn-lt"/>
          <a:ea typeface="+mn-ea"/>
          <a:cs typeface="+mn-cs"/>
        </a:defRPr>
      </a:lvl1pPr>
      <a:lvl2pPr marL="327124" algn="l" defTabSz="654246" rtl="0" eaLnBrk="1" latinLnBrk="0" hangingPunct="1">
        <a:defRPr sz="1292" kern="1200">
          <a:solidFill>
            <a:schemeClr val="tx1"/>
          </a:solidFill>
          <a:latin typeface="+mn-lt"/>
          <a:ea typeface="+mn-ea"/>
          <a:cs typeface="+mn-cs"/>
        </a:defRPr>
      </a:lvl2pPr>
      <a:lvl3pPr marL="654246" algn="l" defTabSz="654246" rtl="0" eaLnBrk="1" latinLnBrk="0" hangingPunct="1">
        <a:defRPr sz="1292" kern="1200">
          <a:solidFill>
            <a:schemeClr val="tx1"/>
          </a:solidFill>
          <a:latin typeface="+mn-lt"/>
          <a:ea typeface="+mn-ea"/>
          <a:cs typeface="+mn-cs"/>
        </a:defRPr>
      </a:lvl3pPr>
      <a:lvl4pPr marL="981371" algn="l" defTabSz="654246" rtl="0" eaLnBrk="1" latinLnBrk="0" hangingPunct="1">
        <a:defRPr sz="1292" kern="1200">
          <a:solidFill>
            <a:schemeClr val="tx1"/>
          </a:solidFill>
          <a:latin typeface="+mn-lt"/>
          <a:ea typeface="+mn-ea"/>
          <a:cs typeface="+mn-cs"/>
        </a:defRPr>
      </a:lvl4pPr>
      <a:lvl5pPr marL="1308495" algn="l" defTabSz="654246" rtl="0" eaLnBrk="1" latinLnBrk="0" hangingPunct="1">
        <a:defRPr sz="1292" kern="1200">
          <a:solidFill>
            <a:schemeClr val="tx1"/>
          </a:solidFill>
          <a:latin typeface="+mn-lt"/>
          <a:ea typeface="+mn-ea"/>
          <a:cs typeface="+mn-cs"/>
        </a:defRPr>
      </a:lvl5pPr>
      <a:lvl6pPr marL="1635618" algn="l" defTabSz="654246" rtl="0" eaLnBrk="1" latinLnBrk="0" hangingPunct="1">
        <a:defRPr sz="1292" kern="1200">
          <a:solidFill>
            <a:schemeClr val="tx1"/>
          </a:solidFill>
          <a:latin typeface="+mn-lt"/>
          <a:ea typeface="+mn-ea"/>
          <a:cs typeface="+mn-cs"/>
        </a:defRPr>
      </a:lvl6pPr>
      <a:lvl7pPr marL="1962741" algn="l" defTabSz="654246" rtl="0" eaLnBrk="1" latinLnBrk="0" hangingPunct="1">
        <a:defRPr sz="1292" kern="1200">
          <a:solidFill>
            <a:schemeClr val="tx1"/>
          </a:solidFill>
          <a:latin typeface="+mn-lt"/>
          <a:ea typeface="+mn-ea"/>
          <a:cs typeface="+mn-cs"/>
        </a:defRPr>
      </a:lvl7pPr>
      <a:lvl8pPr marL="2289865" algn="l" defTabSz="654246" rtl="0" eaLnBrk="1" latinLnBrk="0" hangingPunct="1">
        <a:defRPr sz="1292" kern="1200">
          <a:solidFill>
            <a:schemeClr val="tx1"/>
          </a:solidFill>
          <a:latin typeface="+mn-lt"/>
          <a:ea typeface="+mn-ea"/>
          <a:cs typeface="+mn-cs"/>
        </a:defRPr>
      </a:lvl8pPr>
      <a:lvl9pPr marL="2616987" algn="l" defTabSz="654246" rtl="0" eaLnBrk="1" latinLnBrk="0" hangingPunct="1">
        <a:defRPr sz="12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3.xml"/><Relationship Id="rId1" Type="http://schemas.openxmlformats.org/officeDocument/2006/relationships/tags" Target="../tags/tag15.xml"/><Relationship Id="rId6" Type="http://schemas.openxmlformats.org/officeDocument/2006/relationships/image" Target="../media/image7.jpg"/><Relationship Id="rId5" Type="http://schemas.openxmlformats.org/officeDocument/2006/relationships/image" Target="../media/image4.emf"/><Relationship Id="rId4" Type="http://schemas.openxmlformats.org/officeDocument/2006/relationships/oleObject" Target="../embeddings/oleObject1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9">
            <a:extLst>
              <a:ext uri="{FF2B5EF4-FFF2-40B4-BE49-F238E27FC236}">
                <a16:creationId xmlns:a16="http://schemas.microsoft.com/office/drawing/2014/main" id="{68400FBF-8086-E048-85DB-109EB0D771E3}"/>
              </a:ext>
            </a:extLst>
          </p:cNvPr>
          <p:cNvSpPr txBox="1">
            <a:spLocks/>
          </p:cNvSpPr>
          <p:nvPr/>
        </p:nvSpPr>
        <p:spPr bwMode="gray">
          <a:xfrm>
            <a:off x="220984" y="1263744"/>
            <a:ext cx="3709089" cy="2354491"/>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defTabSz="654246">
              <a:lnSpc>
                <a:spcPct val="150000"/>
              </a:lnSpc>
              <a:buClr>
                <a:srgbClr val="000000"/>
              </a:buClr>
              <a:defRPr/>
            </a:pPr>
            <a:r>
              <a:rPr lang="en-GB" sz="900" dirty="0">
                <a:solidFill>
                  <a:schemeClr val="accent2"/>
                </a:solidFill>
                <a:latin typeface="Arial"/>
                <a:cs typeface="Arial"/>
              </a:rPr>
              <a:t>Background</a:t>
            </a:r>
            <a:endParaRPr lang="en-GB" sz="900" dirty="0">
              <a:latin typeface="Arial"/>
              <a:cs typeface="Arial"/>
            </a:endParaRPr>
          </a:p>
          <a:p>
            <a:pPr marL="171450" indent="-171450">
              <a:lnSpc>
                <a:spcPct val="100000"/>
              </a:lnSpc>
              <a:spcBef>
                <a:spcPts val="1100"/>
              </a:spcBef>
              <a:buClr>
                <a:schemeClr val="bg1"/>
              </a:buClr>
              <a:buFont typeface="LucidaGrande" charset="0"/>
              <a:buChar char="—"/>
              <a:defRPr/>
            </a:pPr>
            <a:r>
              <a:rPr lang="en-GB" sz="800" b="0" kern="1000" dirty="0">
                <a:latin typeface="Arial" panose="020B0604020202020204" pitchFamily="34" charset="0"/>
                <a:cs typeface="Arial" panose="020B0604020202020204" pitchFamily="34" charset="0"/>
              </a:rPr>
              <a:t>To support the launch of the new Galaxy S23 Ultra, Samsung wanted to take advantage of cinema’s ability to reach young adults in an immersive and high attention environment.</a:t>
            </a:r>
          </a:p>
          <a:p>
            <a:pPr marL="171450" indent="-171450">
              <a:lnSpc>
                <a:spcPct val="100000"/>
              </a:lnSpc>
              <a:spcBef>
                <a:spcPts val="1100"/>
              </a:spcBef>
              <a:buClr>
                <a:schemeClr val="bg1"/>
              </a:buClr>
              <a:buFont typeface="LucidaGrande" charset="0"/>
              <a:buChar char="—"/>
              <a:defRPr/>
            </a:pPr>
            <a:r>
              <a:rPr lang="en-GB" sz="800" b="0" kern="1000" dirty="0">
                <a:latin typeface="Arial" panose="020B0604020202020204" pitchFamily="34" charset="0"/>
                <a:cs typeface="Arial" panose="020B0604020202020204" pitchFamily="34" charset="0"/>
              </a:rPr>
              <a:t>Samsung also wanted to go beyond just a standard screentime buy and sought out a partnership opportunity that would bring them closer to their target audience. Picturehouse Under 25 proposition was the perfect fit, with Samsung being able to align its new product with an offer that gives 16-24s access to “epic entertainment at amazing prices”.</a:t>
            </a:r>
          </a:p>
          <a:p>
            <a:pPr marL="171450" indent="-171450">
              <a:lnSpc>
                <a:spcPct val="100000"/>
              </a:lnSpc>
              <a:spcBef>
                <a:spcPts val="1100"/>
              </a:spcBef>
              <a:buClr>
                <a:schemeClr val="bg1"/>
              </a:buClr>
              <a:buFont typeface="LucidaGrande" charset="0"/>
              <a:buChar char="—"/>
              <a:defRPr/>
            </a:pPr>
            <a:r>
              <a:rPr lang="en-GB" sz="800" b="0" kern="1000" dirty="0">
                <a:latin typeface="Arial" panose="020B0604020202020204" pitchFamily="34" charset="0"/>
                <a:cs typeface="Arial" panose="020B0604020202020204" pitchFamily="34" charset="0"/>
              </a:rPr>
              <a:t>Across the Picturehouse estate, Samsung’s 30” copy ran in reel during across films including </a:t>
            </a:r>
            <a:r>
              <a:rPr lang="en-GB" sz="800" b="0" i="1" kern="1000" dirty="0">
                <a:latin typeface="Arial" panose="020B0604020202020204" pitchFamily="34" charset="0"/>
                <a:cs typeface="Arial" panose="020B0604020202020204" pitchFamily="34" charset="0"/>
              </a:rPr>
              <a:t>John Wick: Chapter 4, Guardians Of The Galaxy Vol. 3, Evil Dead Rise, Fast X &amp; The Little Mermaid</a:t>
            </a:r>
            <a:r>
              <a:rPr lang="en-GB" sz="800" b="0" kern="1000" dirty="0">
                <a:latin typeface="Arial" panose="020B0604020202020204" pitchFamily="34" charset="0"/>
                <a:cs typeface="Arial" panose="020B0604020202020204" pitchFamily="34" charset="0"/>
              </a:rPr>
              <a:t>. This was further supported by a co-branded trailer for the Picturehouse U25 offer that would appear later in the reel, driving frequency of the key product message, and associations were further enhanced by off-screen assets too. </a:t>
            </a:r>
          </a:p>
        </p:txBody>
      </p:sp>
      <p:sp>
        <p:nvSpPr>
          <p:cNvPr id="7" name="Title 6"/>
          <p:cNvSpPr>
            <a:spLocks noGrp="1"/>
          </p:cNvSpPr>
          <p:nvPr>
            <p:ph type="title"/>
          </p:nvPr>
        </p:nvSpPr>
        <p:spPr/>
        <p:txBody>
          <a:bodyPr/>
          <a:lstStyle/>
          <a:p>
            <a:r>
              <a:rPr lang="en-US" dirty="0"/>
              <a:t>Samsung GALAXY S23 ULTRA</a:t>
            </a:r>
            <a:endParaRPr lang="en-GB" dirty="0"/>
          </a:p>
        </p:txBody>
      </p:sp>
      <p:sp>
        <p:nvSpPr>
          <p:cNvPr id="4" name="Text Placeholder 3">
            <a:extLst>
              <a:ext uri="{FF2B5EF4-FFF2-40B4-BE49-F238E27FC236}">
                <a16:creationId xmlns:a16="http://schemas.microsoft.com/office/drawing/2014/main" id="{DA404848-1985-4778-AA6C-65DDCC4E68A7}"/>
              </a:ext>
            </a:extLst>
          </p:cNvPr>
          <p:cNvSpPr>
            <a:spLocks noGrp="1"/>
          </p:cNvSpPr>
          <p:nvPr>
            <p:ph type="body" sz="quarter" idx="27"/>
          </p:nvPr>
        </p:nvSpPr>
        <p:spPr/>
        <p:txBody>
          <a:bodyPr/>
          <a:lstStyle/>
          <a:p>
            <a:r>
              <a:rPr lang="en-GB" dirty="0"/>
              <a:t>Picturehouse U25 Sponsorship</a:t>
            </a:r>
          </a:p>
        </p:txBody>
      </p:sp>
      <p:graphicFrame>
        <p:nvGraphicFramePr>
          <p:cNvPr id="16" name="Object 15" hidden="1"/>
          <p:cNvGraphicFramePr>
            <a:graphicFrameLocks noChangeAspect="1"/>
          </p:cNvGraphicFramePr>
          <p:nvPr>
            <p:custDataLst>
              <p:tags r:id="rId1"/>
            </p:custDataLst>
          </p:nvPr>
        </p:nvGraphicFramePr>
        <p:xfrm>
          <a:off x="1144621" y="1217"/>
          <a:ext cx="1079" cy="1079"/>
        </p:xfrm>
        <a:graphic>
          <a:graphicData uri="http://schemas.openxmlformats.org/presentationml/2006/ole">
            <mc:AlternateContent xmlns:mc="http://schemas.openxmlformats.org/markup-compatibility/2006">
              <mc:Choice xmlns:v="urn:schemas-microsoft-com:vml" Requires="v">
                <p:oleObj name="think-cell Slide" r:id="rId4" imgW="6350000" imgH="6350000" progId="">
                  <p:embed/>
                </p:oleObj>
              </mc:Choice>
              <mc:Fallback>
                <p:oleObj name="think-cell Slide" r:id="rId4" imgW="6350000" imgH="6350000" progId="">
                  <p:embed/>
                  <p:pic>
                    <p:nvPicPr>
                      <p:cNvPr id="16" name="Object 1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4621" y="1217"/>
                        <a:ext cx="1079" cy="10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a:extLst>
              <a:ext uri="{FF2B5EF4-FFF2-40B4-BE49-F238E27FC236}">
                <a16:creationId xmlns:a16="http://schemas.microsoft.com/office/drawing/2014/main" id="{AD014442-68F8-06EF-4A16-D9AD65C38FFE}"/>
              </a:ext>
            </a:extLst>
          </p:cNvPr>
          <p:cNvSpPr/>
          <p:nvPr/>
        </p:nvSpPr>
        <p:spPr>
          <a:xfrm>
            <a:off x="0" y="4846019"/>
            <a:ext cx="9143999" cy="259815"/>
          </a:xfrm>
          <a:prstGeom prst="rect">
            <a:avLst/>
          </a:prstGeom>
        </p:spPr>
        <p:txBody>
          <a:bodyPr wrap="square">
            <a:spAutoFit/>
          </a:bodyPr>
          <a:lstStyle/>
          <a:p>
            <a:pPr algn="r" defTabSz="654246">
              <a:defRPr/>
            </a:pPr>
            <a:r>
              <a:rPr lang="en-US" sz="544" b="1" dirty="0">
                <a:solidFill>
                  <a:srgbClr val="000000"/>
                </a:solidFill>
                <a:latin typeface="Arial"/>
              </a:rPr>
              <a:t>Source: </a:t>
            </a:r>
            <a:r>
              <a:rPr lang="en-US" sz="544" dirty="0">
                <a:solidFill>
                  <a:srgbClr val="000000"/>
                </a:solidFill>
                <a:latin typeface="Arial"/>
              </a:rPr>
              <a:t>DCM / Samsung. Conducted by; Differentology, May 2023. </a:t>
            </a:r>
          </a:p>
          <a:p>
            <a:pPr algn="r" defTabSz="654246">
              <a:defRPr/>
            </a:pPr>
            <a:r>
              <a:rPr lang="en-GB" sz="544" dirty="0">
                <a:solidFill>
                  <a:srgbClr val="000000"/>
                </a:solidFill>
                <a:latin typeface="Arial"/>
              </a:rPr>
              <a:t>Results b</a:t>
            </a:r>
            <a:r>
              <a:rPr lang="en-US" sz="544" dirty="0" err="1">
                <a:solidFill>
                  <a:srgbClr val="000000"/>
                </a:solidFill>
                <a:latin typeface="Arial"/>
              </a:rPr>
              <a:t>ase</a:t>
            </a:r>
            <a:r>
              <a:rPr lang="en-US" sz="544" dirty="0">
                <a:solidFill>
                  <a:srgbClr val="000000"/>
                </a:solidFill>
                <a:latin typeface="Arial"/>
              </a:rPr>
              <a:t>: 16+. Uplifts are test (exposed to ad in cinema) vs control (not exposed to ad in cinema) </a:t>
            </a:r>
          </a:p>
        </p:txBody>
      </p:sp>
      <p:sp>
        <p:nvSpPr>
          <p:cNvPr id="3" name="Text Placeholder 9">
            <a:extLst>
              <a:ext uri="{FF2B5EF4-FFF2-40B4-BE49-F238E27FC236}">
                <a16:creationId xmlns:a16="http://schemas.microsoft.com/office/drawing/2014/main" id="{704411BA-A08D-7476-44B9-D4CE61B4DA43}"/>
              </a:ext>
            </a:extLst>
          </p:cNvPr>
          <p:cNvSpPr txBox="1">
            <a:spLocks/>
          </p:cNvSpPr>
          <p:nvPr/>
        </p:nvSpPr>
        <p:spPr bwMode="gray">
          <a:xfrm>
            <a:off x="4239208" y="672855"/>
            <a:ext cx="4638804" cy="3878241"/>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defTabSz="654246">
              <a:lnSpc>
                <a:spcPct val="150000"/>
              </a:lnSpc>
              <a:buClr>
                <a:srgbClr val="000000"/>
              </a:buClr>
              <a:defRPr/>
            </a:pPr>
            <a:r>
              <a:rPr lang="en-GB" sz="900" dirty="0">
                <a:solidFill>
                  <a:srgbClr val="000000"/>
                </a:solidFill>
                <a:latin typeface="Arial"/>
                <a:cs typeface="Arial"/>
              </a:rPr>
              <a:t>Results </a:t>
            </a:r>
          </a:p>
          <a:p>
            <a:pPr defTabSz="654246">
              <a:lnSpc>
                <a:spcPct val="150000"/>
              </a:lnSpc>
              <a:buClr>
                <a:srgbClr val="000000"/>
              </a:buClr>
              <a:defRPr/>
            </a:pPr>
            <a:r>
              <a:rPr lang="en-GB" sz="800" b="0" kern="1000" dirty="0">
                <a:latin typeface="Arial" panose="020B0604020202020204" pitchFamily="34" charset="0"/>
                <a:cs typeface="Arial" panose="020B0604020202020204" pitchFamily="34" charset="0"/>
              </a:rPr>
              <a:t>Using cinema and partnering up with Picturehouse has delivered significant positive impact for Samsung both at a product and brand level across key metrics:</a:t>
            </a:r>
          </a:p>
          <a:p>
            <a:pPr defTabSz="654246">
              <a:lnSpc>
                <a:spcPct val="150000"/>
              </a:lnSpc>
              <a:buClr>
                <a:srgbClr val="000000"/>
              </a:buClr>
              <a:defRPr/>
            </a:pPr>
            <a:endParaRPr lang="en-GB" sz="800" dirty="0">
              <a:solidFill>
                <a:srgbClr val="000000"/>
              </a:solidFill>
              <a:latin typeface="Arial"/>
              <a:cs typeface="Arial"/>
            </a:endParaRPr>
          </a:p>
          <a:p>
            <a:pPr marL="171450" indent="-171450" defTabSz="654246">
              <a:lnSpc>
                <a:spcPct val="150000"/>
              </a:lnSpc>
              <a:buClr>
                <a:srgbClr val="000000"/>
              </a:buClr>
              <a:buFont typeface="Symbol" panose="05050102010706020507" pitchFamily="18" charset="2"/>
              <a:buChar char="-"/>
              <a:defRPr/>
            </a:pPr>
            <a:r>
              <a:rPr lang="en-GB" sz="800" b="0" dirty="0">
                <a:solidFill>
                  <a:srgbClr val="000000"/>
                </a:solidFill>
                <a:latin typeface="Arial"/>
                <a:cs typeface="Arial"/>
              </a:rPr>
              <a:t>Within 3 months, over half of Picturehouse cinemagoers are already </a:t>
            </a:r>
            <a:r>
              <a:rPr lang="en-GB" sz="800" dirty="0">
                <a:solidFill>
                  <a:schemeClr val="accent2"/>
                </a:solidFill>
                <a:latin typeface="Arial"/>
                <a:cs typeface="Arial"/>
              </a:rPr>
              <a:t>aware of Samsung partnering with Picturehouse.</a:t>
            </a:r>
          </a:p>
          <a:p>
            <a:pPr marL="171450" indent="-171450" defTabSz="654246">
              <a:lnSpc>
                <a:spcPct val="150000"/>
              </a:lnSpc>
              <a:buClr>
                <a:srgbClr val="000000"/>
              </a:buClr>
              <a:buFont typeface="Symbol" panose="05050102010706020507" pitchFamily="18" charset="2"/>
              <a:buChar char="-"/>
              <a:defRPr/>
            </a:pPr>
            <a:endParaRPr lang="en-GB" sz="800" dirty="0">
              <a:solidFill>
                <a:schemeClr val="accent2"/>
              </a:solidFill>
              <a:latin typeface="Arial"/>
              <a:cs typeface="Arial"/>
            </a:endParaRPr>
          </a:p>
          <a:p>
            <a:pPr marL="171450" indent="-171450" defTabSz="654246">
              <a:lnSpc>
                <a:spcPct val="150000"/>
              </a:lnSpc>
              <a:buClr>
                <a:srgbClr val="000000"/>
              </a:buClr>
              <a:buFont typeface="Symbol" panose="05050102010706020507" pitchFamily="18" charset="2"/>
              <a:buChar char="-"/>
              <a:defRPr/>
            </a:pPr>
            <a:r>
              <a:rPr lang="en-GB" sz="800" b="0" dirty="0">
                <a:solidFill>
                  <a:srgbClr val="000000"/>
                </a:solidFill>
                <a:latin typeface="Arial" panose="020B0604020202020204" pitchFamily="34" charset="0"/>
                <a:cs typeface="Arial" panose="020B0604020202020204" pitchFamily="34" charset="0"/>
              </a:rPr>
              <a:t>Using cinema as part of the AV mix has helped drive </a:t>
            </a:r>
            <a:r>
              <a:rPr lang="en-GB" sz="800" dirty="0">
                <a:solidFill>
                  <a:schemeClr val="accent2"/>
                </a:solidFill>
                <a:latin typeface="Arial" panose="020B0604020202020204" pitchFamily="34" charset="0"/>
                <a:cs typeface="Arial" panose="020B0604020202020204" pitchFamily="34" charset="0"/>
              </a:rPr>
              <a:t>awareness of the overall campaign (+17%) </a:t>
            </a:r>
            <a:r>
              <a:rPr lang="en-GB" sz="800" b="0" dirty="0">
                <a:solidFill>
                  <a:srgbClr val="000000"/>
                </a:solidFill>
                <a:latin typeface="Arial" panose="020B0604020202020204" pitchFamily="34" charset="0"/>
                <a:cs typeface="Arial" panose="020B0604020202020204" pitchFamily="34" charset="0"/>
              </a:rPr>
              <a:t>and cut through of the hero 30” copy, with </a:t>
            </a:r>
            <a:r>
              <a:rPr lang="en-GB" sz="800" dirty="0">
                <a:solidFill>
                  <a:schemeClr val="accent2"/>
                </a:solidFill>
                <a:latin typeface="Arial" panose="020B0604020202020204" pitchFamily="34" charset="0"/>
                <a:cs typeface="Arial" panose="020B0604020202020204" pitchFamily="34" charset="0"/>
              </a:rPr>
              <a:t>recall 21% higher for Picturehouse cinemagoers </a:t>
            </a:r>
            <a:r>
              <a:rPr lang="en-GB" sz="800" b="0" dirty="0">
                <a:solidFill>
                  <a:srgbClr val="000000"/>
                </a:solidFill>
                <a:latin typeface="Arial" panose="020B0604020202020204" pitchFamily="34" charset="0"/>
                <a:cs typeface="Arial" panose="020B0604020202020204" pitchFamily="34" charset="0"/>
              </a:rPr>
              <a:t>vs. control. </a:t>
            </a:r>
          </a:p>
          <a:p>
            <a:pPr marL="171450" indent="-171450" defTabSz="654246">
              <a:lnSpc>
                <a:spcPct val="150000"/>
              </a:lnSpc>
              <a:buClr>
                <a:srgbClr val="000000"/>
              </a:buClr>
              <a:buFont typeface="Symbol" panose="05050102010706020507" pitchFamily="18" charset="2"/>
              <a:buChar char="-"/>
              <a:defRPr/>
            </a:pPr>
            <a:endParaRPr lang="en-GB" sz="800" b="0" dirty="0">
              <a:solidFill>
                <a:schemeClr val="accent2"/>
              </a:solidFill>
              <a:latin typeface="Arial"/>
              <a:cs typeface="Arial"/>
            </a:endParaRPr>
          </a:p>
          <a:p>
            <a:pPr marL="171450" indent="-171450" defTabSz="654246">
              <a:lnSpc>
                <a:spcPct val="150000"/>
              </a:lnSpc>
              <a:buClr>
                <a:srgbClr val="000000"/>
              </a:buClr>
              <a:buFont typeface="Symbol" panose="05050102010706020507" pitchFamily="18" charset="2"/>
              <a:buChar char="-"/>
              <a:defRPr/>
            </a:pPr>
            <a:r>
              <a:rPr lang="en-GB" sz="800" b="0" dirty="0">
                <a:solidFill>
                  <a:srgbClr val="000000"/>
                </a:solidFill>
                <a:latin typeface="Arial" panose="020B0604020202020204" pitchFamily="34" charset="0"/>
                <a:ea typeface="Perpetua" charset="0"/>
                <a:cs typeface="Arial" panose="020B0604020202020204" pitchFamily="34" charset="0"/>
              </a:rPr>
              <a:t>Samsung's </a:t>
            </a:r>
            <a:r>
              <a:rPr lang="en-GB" sz="800" b="0" dirty="0">
                <a:latin typeface="Arial" panose="020B0604020202020204" pitchFamily="34" charset="0"/>
                <a:ea typeface="Perpetua" charset="0"/>
                <a:cs typeface="Arial" panose="020B0604020202020204" pitchFamily="34" charset="0"/>
              </a:rPr>
              <a:t>brand image has also seen positive movement </a:t>
            </a:r>
            <a:r>
              <a:rPr lang="en-GB" sz="800" b="0" dirty="0">
                <a:solidFill>
                  <a:srgbClr val="000000"/>
                </a:solidFill>
                <a:latin typeface="Arial" panose="020B0604020202020204" pitchFamily="34" charset="0"/>
                <a:ea typeface="Perpetua" charset="0"/>
                <a:cs typeface="Arial" panose="020B0604020202020204" pitchFamily="34" charset="0"/>
              </a:rPr>
              <a:t>with Picturehouse cinemagoers </a:t>
            </a:r>
            <a:r>
              <a:rPr lang="en-GB" sz="800" dirty="0">
                <a:solidFill>
                  <a:schemeClr val="accent2"/>
                </a:solidFill>
                <a:latin typeface="Arial" panose="020B0604020202020204" pitchFamily="34" charset="0"/>
                <a:ea typeface="Perpetua" charset="0"/>
                <a:cs typeface="Arial" panose="020B0604020202020204" pitchFamily="34" charset="0"/>
              </a:rPr>
              <a:t>31% more likely </a:t>
            </a:r>
            <a:r>
              <a:rPr lang="en-GB" sz="800" b="0" dirty="0">
                <a:solidFill>
                  <a:srgbClr val="000000"/>
                </a:solidFill>
                <a:latin typeface="Arial" panose="020B0604020202020204" pitchFamily="34" charset="0"/>
                <a:ea typeface="Perpetua" charset="0"/>
                <a:cs typeface="Arial" panose="020B0604020202020204" pitchFamily="34" charset="0"/>
              </a:rPr>
              <a:t>to agree they have a </a:t>
            </a:r>
            <a:r>
              <a:rPr lang="en-GB" sz="800" dirty="0">
                <a:solidFill>
                  <a:schemeClr val="accent2"/>
                </a:solidFill>
                <a:latin typeface="Arial" panose="020B0604020202020204" pitchFamily="34" charset="0"/>
                <a:ea typeface="Perpetua" charset="0"/>
                <a:cs typeface="Arial" panose="020B0604020202020204" pitchFamily="34" charset="0"/>
              </a:rPr>
              <a:t>positive impression of the brand.</a:t>
            </a:r>
            <a:endParaRPr lang="en-GB" sz="800" dirty="0">
              <a:solidFill>
                <a:schemeClr val="accent2"/>
              </a:solidFill>
              <a:latin typeface="Arial"/>
              <a:cs typeface="Arial"/>
            </a:endParaRPr>
          </a:p>
          <a:p>
            <a:pPr marL="171450" indent="-171450" defTabSz="654246">
              <a:lnSpc>
                <a:spcPct val="150000"/>
              </a:lnSpc>
              <a:buClr>
                <a:srgbClr val="000000"/>
              </a:buClr>
              <a:buFont typeface="Symbol" panose="05050102010706020507" pitchFamily="18" charset="2"/>
              <a:buChar char="-"/>
              <a:defRPr/>
            </a:pPr>
            <a:endParaRPr lang="en-GB" sz="800" dirty="0">
              <a:solidFill>
                <a:schemeClr val="accent2"/>
              </a:solidFill>
              <a:latin typeface="Arial"/>
              <a:cs typeface="Arial"/>
            </a:endParaRPr>
          </a:p>
          <a:p>
            <a:pPr marL="171450" indent="-171450" defTabSz="654246">
              <a:lnSpc>
                <a:spcPct val="150000"/>
              </a:lnSpc>
              <a:buClr>
                <a:srgbClr val="000000"/>
              </a:buClr>
              <a:buFont typeface="Symbol" panose="05050102010706020507" pitchFamily="18" charset="2"/>
              <a:buChar char="-"/>
              <a:defRPr/>
            </a:pPr>
            <a:r>
              <a:rPr lang="en-GB" sz="800" b="0" dirty="0">
                <a:solidFill>
                  <a:srgbClr val="000000"/>
                </a:solidFill>
                <a:latin typeface="Arial" panose="020B0604020202020204" pitchFamily="34" charset="0"/>
                <a:ea typeface="Perpetua" charset="0"/>
                <a:cs typeface="Arial" panose="020B0604020202020204" pitchFamily="34" charset="0"/>
              </a:rPr>
              <a:t>Using cinema has also helped Samsung land key perceptions of the Galaxy S23 Ultra as ‘high quality’ (+8%) and significant uplifts were seen on two core brand metrics: ‘</a:t>
            </a:r>
            <a:r>
              <a:rPr lang="en-GB" sz="800" dirty="0">
                <a:solidFill>
                  <a:srgbClr val="000000"/>
                </a:solidFill>
                <a:latin typeface="Arial"/>
                <a:cs typeface="Arial"/>
              </a:rPr>
              <a:t>Samsung is a smartphone brand I am, or would be, proud to own’</a:t>
            </a:r>
            <a:r>
              <a:rPr lang="en-GB" sz="800" b="0" dirty="0">
                <a:solidFill>
                  <a:srgbClr val="000000"/>
                </a:solidFill>
                <a:latin typeface="Arial"/>
                <a:cs typeface="Arial"/>
              </a:rPr>
              <a:t> (+</a:t>
            </a:r>
            <a:r>
              <a:rPr lang="en-GB" sz="800" dirty="0">
                <a:solidFill>
                  <a:schemeClr val="accent2"/>
                </a:solidFill>
                <a:latin typeface="Arial"/>
                <a:cs typeface="Arial"/>
              </a:rPr>
              <a:t>33% uplift) and ‘</a:t>
            </a:r>
            <a:r>
              <a:rPr lang="en-GB" sz="800" dirty="0">
                <a:solidFill>
                  <a:srgbClr val="000000"/>
                </a:solidFill>
                <a:latin typeface="Arial"/>
                <a:cs typeface="Arial"/>
              </a:rPr>
              <a:t>Samsung is a brand I love’ (+</a:t>
            </a:r>
            <a:r>
              <a:rPr lang="en-GB" sz="800" dirty="0">
                <a:solidFill>
                  <a:schemeClr val="accent2"/>
                </a:solidFill>
                <a:latin typeface="Arial"/>
                <a:cs typeface="Arial"/>
              </a:rPr>
              <a:t>28% uplift)</a:t>
            </a:r>
          </a:p>
          <a:p>
            <a:pPr marL="171450" indent="-171450" defTabSz="654246">
              <a:lnSpc>
                <a:spcPct val="150000"/>
              </a:lnSpc>
              <a:buFont typeface="Symbol" panose="05050102010706020507" pitchFamily="18" charset="2"/>
              <a:buChar char="-"/>
              <a:defRPr/>
            </a:pPr>
            <a:endParaRPr lang="en-GB" sz="800" dirty="0">
              <a:solidFill>
                <a:schemeClr val="accent2"/>
              </a:solidFill>
              <a:latin typeface="Arial"/>
              <a:cs typeface="Arial"/>
            </a:endParaRPr>
          </a:p>
          <a:p>
            <a:pPr marL="171450" indent="-171450" defTabSz="654246">
              <a:lnSpc>
                <a:spcPct val="150000"/>
              </a:lnSpc>
              <a:buClr>
                <a:srgbClr val="000000"/>
              </a:buClr>
              <a:buFont typeface="Symbol" panose="05050102010706020507" pitchFamily="18" charset="2"/>
              <a:buChar char="-"/>
              <a:defRPr/>
            </a:pPr>
            <a:r>
              <a:rPr lang="en-GB" sz="800" b="0" dirty="0">
                <a:solidFill>
                  <a:srgbClr val="000000"/>
                </a:solidFill>
                <a:latin typeface="Arial"/>
                <a:cs typeface="Arial"/>
              </a:rPr>
              <a:t>Consideration </a:t>
            </a:r>
            <a:r>
              <a:rPr lang="en-GB" sz="800" b="0" dirty="0">
                <a:solidFill>
                  <a:srgbClr val="000000"/>
                </a:solidFill>
                <a:latin typeface="Arial" panose="020B0604020202020204" pitchFamily="34" charset="0"/>
                <a:cs typeface="Arial" panose="020B0604020202020204" pitchFamily="34" charset="0"/>
              </a:rPr>
              <a:t>of Samsung has also been driven further by the cinema campaign, with a</a:t>
            </a:r>
            <a:r>
              <a:rPr lang="en-GB" sz="800" dirty="0">
                <a:solidFill>
                  <a:schemeClr val="accent2"/>
                </a:solidFill>
                <a:latin typeface="Arial" panose="020B0604020202020204" pitchFamily="34" charset="0"/>
                <a:cs typeface="Arial" panose="020B0604020202020204" pitchFamily="34" charset="0"/>
              </a:rPr>
              <a:t> +</a:t>
            </a:r>
            <a:r>
              <a:rPr lang="en-GB" sz="800" dirty="0">
                <a:solidFill>
                  <a:schemeClr val="accent2"/>
                </a:solidFill>
                <a:cs typeface="Arial"/>
              </a:rPr>
              <a:t>59% uplift</a:t>
            </a:r>
            <a:r>
              <a:rPr lang="en-GB" sz="800" b="0" dirty="0">
                <a:solidFill>
                  <a:srgbClr val="000000"/>
                </a:solidFill>
                <a:latin typeface="Arial" panose="020B0604020202020204" pitchFamily="34" charset="0"/>
                <a:cs typeface="Arial" panose="020B0604020202020204" pitchFamily="34" charset="0"/>
              </a:rPr>
              <a:t> vs. control for being </a:t>
            </a:r>
            <a:r>
              <a:rPr lang="en-GB" sz="800" dirty="0">
                <a:solidFill>
                  <a:schemeClr val="accent2"/>
                </a:solidFill>
                <a:latin typeface="Arial" panose="020B0604020202020204" pitchFamily="34" charset="0"/>
                <a:cs typeface="Arial" panose="020B0604020202020204" pitchFamily="34" charset="0"/>
              </a:rPr>
              <a:t>likely to consider </a:t>
            </a:r>
            <a:r>
              <a:rPr lang="en-GB" sz="800" b="0" dirty="0">
                <a:solidFill>
                  <a:srgbClr val="000000"/>
                </a:solidFill>
                <a:latin typeface="Arial" panose="020B0604020202020204" pitchFamily="34" charset="0"/>
                <a:cs typeface="Arial" panose="020B0604020202020204" pitchFamily="34" charset="0"/>
              </a:rPr>
              <a:t>the brand the next time they buy a phone.</a:t>
            </a:r>
            <a:endParaRPr lang="en-GB" sz="800" dirty="0">
              <a:solidFill>
                <a:schemeClr val="accent2"/>
              </a:solidFill>
              <a:latin typeface="Arial"/>
              <a:cs typeface="Arial"/>
            </a:endParaRPr>
          </a:p>
        </p:txBody>
      </p:sp>
      <p:cxnSp>
        <p:nvCxnSpPr>
          <p:cNvPr id="2" name="Straight Connector 1">
            <a:extLst>
              <a:ext uri="{FF2B5EF4-FFF2-40B4-BE49-F238E27FC236}">
                <a16:creationId xmlns:a16="http://schemas.microsoft.com/office/drawing/2014/main" id="{4F199826-1614-2495-A466-7E1E2E056396}"/>
              </a:ext>
            </a:extLst>
          </p:cNvPr>
          <p:cNvCxnSpPr>
            <a:cxnSpLocks/>
          </p:cNvCxnSpPr>
          <p:nvPr/>
        </p:nvCxnSpPr>
        <p:spPr>
          <a:xfrm flipV="1">
            <a:off x="4085502" y="596897"/>
            <a:ext cx="0" cy="4041118"/>
          </a:xfrm>
          <a:prstGeom prst="line">
            <a:avLst/>
          </a:prstGeom>
          <a:ln w="12700" cmpd="sng">
            <a:solidFill>
              <a:schemeClr val="accent6"/>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18" name="Table 5">
            <a:extLst>
              <a:ext uri="{FF2B5EF4-FFF2-40B4-BE49-F238E27FC236}">
                <a16:creationId xmlns:a16="http://schemas.microsoft.com/office/drawing/2014/main" id="{07754F19-F33D-B8D9-72DB-E2E2ADA9BF63}"/>
              </a:ext>
            </a:extLst>
          </p:cNvPr>
          <p:cNvGraphicFramePr>
            <a:graphicFrameLocks noGrp="1"/>
          </p:cNvGraphicFramePr>
          <p:nvPr>
            <p:extLst>
              <p:ext uri="{D42A27DB-BD31-4B8C-83A1-F6EECF244321}">
                <p14:modId xmlns:p14="http://schemas.microsoft.com/office/powerpoint/2010/main" val="3829759966"/>
              </p:ext>
            </p:extLst>
          </p:nvPr>
        </p:nvGraphicFramePr>
        <p:xfrm>
          <a:off x="197969" y="731327"/>
          <a:ext cx="3709090" cy="444436"/>
        </p:xfrm>
        <a:graphic>
          <a:graphicData uri="http://schemas.openxmlformats.org/drawingml/2006/table">
            <a:tbl>
              <a:tblPr firstRow="1" bandRow="1">
                <a:tableStyleId>{5C22544A-7EE6-4342-B048-85BDC9FD1C3A}</a:tableStyleId>
              </a:tblPr>
              <a:tblGrid>
                <a:gridCol w="927273">
                  <a:extLst>
                    <a:ext uri="{9D8B030D-6E8A-4147-A177-3AD203B41FA5}">
                      <a16:colId xmlns:a16="http://schemas.microsoft.com/office/drawing/2014/main" val="1043653864"/>
                    </a:ext>
                  </a:extLst>
                </a:gridCol>
                <a:gridCol w="873093">
                  <a:extLst>
                    <a:ext uri="{9D8B030D-6E8A-4147-A177-3AD203B41FA5}">
                      <a16:colId xmlns:a16="http://schemas.microsoft.com/office/drawing/2014/main" val="1969532920"/>
                    </a:ext>
                  </a:extLst>
                </a:gridCol>
                <a:gridCol w="1041122">
                  <a:extLst>
                    <a:ext uri="{9D8B030D-6E8A-4147-A177-3AD203B41FA5}">
                      <a16:colId xmlns:a16="http://schemas.microsoft.com/office/drawing/2014/main" val="696929619"/>
                    </a:ext>
                  </a:extLst>
                </a:gridCol>
                <a:gridCol w="867602">
                  <a:extLst>
                    <a:ext uri="{9D8B030D-6E8A-4147-A177-3AD203B41FA5}">
                      <a16:colId xmlns:a16="http://schemas.microsoft.com/office/drawing/2014/main" val="1729032941"/>
                    </a:ext>
                  </a:extLst>
                </a:gridCol>
              </a:tblGrid>
              <a:tr h="126817">
                <a:tc>
                  <a:txBody>
                    <a:bodyPr/>
                    <a:lstStyle/>
                    <a:p>
                      <a:pPr marL="0" algn="ctr" defTabSz="961844" rtl="0" eaLnBrk="1" latinLnBrk="0" hangingPunct="1">
                        <a:lnSpc>
                          <a:spcPct val="100000"/>
                        </a:lnSpc>
                      </a:pPr>
                      <a:r>
                        <a:rPr lang="en-GB" sz="700" b="1" kern="1200" dirty="0">
                          <a:solidFill>
                            <a:schemeClr val="bg1"/>
                          </a:solidFill>
                          <a:latin typeface="+mn-lt"/>
                          <a:ea typeface="+mn-ea"/>
                          <a:cs typeface="+mn-cs"/>
                        </a:rPr>
                        <a:t>Sector</a:t>
                      </a:r>
                    </a:p>
                  </a:txBody>
                  <a:tcPr marL="62198" marR="62198" marT="31099" marB="31099"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700" b="1" kern="1200" dirty="0">
                          <a:solidFill>
                            <a:schemeClr val="bg1"/>
                          </a:solidFill>
                          <a:latin typeface="+mn-lt"/>
                          <a:ea typeface="+mn-ea"/>
                          <a:cs typeface="+mn-cs"/>
                        </a:rPr>
                        <a:t>Target Audiences</a:t>
                      </a:r>
                    </a:p>
                  </a:txBody>
                  <a:tcPr marL="62198" marR="62198" marT="31099" marB="31099"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700" b="1" kern="1200" dirty="0">
                          <a:solidFill>
                            <a:schemeClr val="bg1"/>
                          </a:solidFill>
                          <a:latin typeface="+mn-lt"/>
                          <a:ea typeface="+mn-ea"/>
                          <a:cs typeface="+mn-cs"/>
                        </a:rPr>
                        <a:t>Package</a:t>
                      </a:r>
                    </a:p>
                  </a:txBody>
                  <a:tcPr marL="62198" marR="62198" marT="31099" marB="31099"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700" b="1" kern="1200" dirty="0">
                          <a:solidFill>
                            <a:schemeClr val="bg1"/>
                          </a:solidFill>
                          <a:latin typeface="+mn-lt"/>
                          <a:ea typeface="+mn-ea"/>
                          <a:cs typeface="+mn-cs"/>
                        </a:rPr>
                        <a:t>Copy Length</a:t>
                      </a:r>
                    </a:p>
                  </a:txBody>
                  <a:tcPr marL="62198" marR="62198" marT="31099" marB="31099"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202294">
                <a:tc>
                  <a:txBody>
                    <a:bodyPr/>
                    <a:lstStyle/>
                    <a:p>
                      <a:pPr algn="ctr"/>
                      <a:r>
                        <a:rPr lang="en-GB" sz="700" b="0" kern="1200" dirty="0">
                          <a:solidFill>
                            <a:schemeClr val="bg1"/>
                          </a:solidFill>
                          <a:latin typeface="+mn-lt"/>
                          <a:ea typeface="+mn-ea"/>
                          <a:cs typeface="+mn-cs"/>
                        </a:rPr>
                        <a:t>Entertainment &amp; Leisure</a:t>
                      </a:r>
                    </a:p>
                  </a:txBody>
                  <a:tcPr marL="62198" marR="62198" marT="31099" marB="31099"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700" b="0" kern="1200" dirty="0">
                          <a:solidFill>
                            <a:schemeClr val="bg1"/>
                          </a:solidFill>
                          <a:latin typeface="+mn-lt"/>
                          <a:ea typeface="+mn-ea"/>
                          <a:cs typeface="+mn-cs"/>
                        </a:rPr>
                        <a:t>16-24</a:t>
                      </a:r>
                    </a:p>
                  </a:txBody>
                  <a:tcPr marL="62198" marR="62198" marT="31099" marB="31099"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700" b="0" kern="1200" dirty="0">
                          <a:solidFill>
                            <a:schemeClr val="bg1"/>
                          </a:solidFill>
                          <a:latin typeface="+mn-lt"/>
                          <a:ea typeface="+mn-ea"/>
                          <a:cs typeface="+mn-cs"/>
                        </a:rPr>
                        <a:t>Picturehouse U25 Sponsorship</a:t>
                      </a:r>
                    </a:p>
                  </a:txBody>
                  <a:tcPr marL="62198" marR="62198" marT="31099" marB="31099"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700" b="0" kern="1200" dirty="0">
                          <a:solidFill>
                            <a:schemeClr val="bg1"/>
                          </a:solidFill>
                          <a:latin typeface="+mn-lt"/>
                          <a:ea typeface="+mn-ea"/>
                          <a:cs typeface="+mn-cs"/>
                        </a:rPr>
                        <a:t>30”</a:t>
                      </a:r>
                    </a:p>
                  </a:txBody>
                  <a:tcPr marL="62198" marR="62198" marT="31099" marB="31099"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pic>
        <p:nvPicPr>
          <p:cNvPr id="9" name="Picture 8" descr="A yellow and black logo&#10;&#10;Description automatically generated">
            <a:extLst>
              <a:ext uri="{FF2B5EF4-FFF2-40B4-BE49-F238E27FC236}">
                <a16:creationId xmlns:a16="http://schemas.microsoft.com/office/drawing/2014/main" id="{8453765D-54B8-447E-8156-B735DE53B2CA}"/>
              </a:ext>
            </a:extLst>
          </p:cNvPr>
          <p:cNvPicPr>
            <a:picLocks noChangeAspect="1"/>
          </p:cNvPicPr>
          <p:nvPr/>
        </p:nvPicPr>
        <p:blipFill>
          <a:blip r:embed="rId6"/>
          <a:stretch>
            <a:fillRect/>
          </a:stretch>
        </p:blipFill>
        <p:spPr>
          <a:xfrm>
            <a:off x="481664" y="3741467"/>
            <a:ext cx="3187728" cy="896548"/>
          </a:xfrm>
          <a:prstGeom prst="rect">
            <a:avLst/>
          </a:prstGeom>
        </p:spPr>
      </p:pic>
    </p:spTree>
    <p:extLst>
      <p:ext uri="{BB962C8B-B14F-4D97-AF65-F5344CB8AC3E}">
        <p14:creationId xmlns:p14="http://schemas.microsoft.com/office/powerpoint/2010/main" val="828535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ustom Design">
  <a:themeElements>
    <a:clrScheme name="differentogy">
      <a:dk1>
        <a:srgbClr val="262526"/>
      </a:dk1>
      <a:lt1>
        <a:srgbClr val="FEC009"/>
      </a:lt1>
      <a:dk2>
        <a:srgbClr val="000000"/>
      </a:dk2>
      <a:lt2>
        <a:srgbClr val="595959"/>
      </a:lt2>
      <a:accent1>
        <a:srgbClr val="262626"/>
      </a:accent1>
      <a:accent2>
        <a:srgbClr val="FEC009"/>
      </a:accent2>
      <a:accent3>
        <a:srgbClr val="000000"/>
      </a:accent3>
      <a:accent4>
        <a:srgbClr val="595959"/>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FFFF"/>
          </a:solid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5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6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7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FFFF"/>
          </a:solid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Divider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FF1E3786-749D-4DD9-A37A-1B44706264E2}"/>
    </a:ext>
  </a:extLst>
</a:theme>
</file>

<file path=ppt/theme/theme8.xml><?xml version="1.0" encoding="utf-8"?>
<a:theme xmlns:a="http://schemas.openxmlformats.org/drawingml/2006/main" name="8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FFFF"/>
          </a:solid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2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docProps/app.xml><?xml version="1.0" encoding="utf-8"?>
<Properties xmlns="http://schemas.openxmlformats.org/officeDocument/2006/extended-properties" xmlns:vt="http://schemas.openxmlformats.org/officeDocument/2006/docPropsVTypes">
  <Template>Office Theme</Template>
  <TotalTime>56889</TotalTime>
  <Words>452</Words>
  <Application>Microsoft Office PowerPoint</Application>
  <PresentationFormat>On-screen Show (16:9)</PresentationFormat>
  <Paragraphs>29</Paragraphs>
  <Slides>1</Slides>
  <Notes>1</Notes>
  <HiddenSlides>0</HiddenSlides>
  <MMClips>0</MMClips>
  <ScaleCrop>false</ScaleCrop>
  <HeadingPairs>
    <vt:vector size="8" baseType="variant">
      <vt:variant>
        <vt:lpstr>Fonts Used</vt:lpstr>
      </vt:variant>
      <vt:variant>
        <vt:i4>8</vt:i4>
      </vt:variant>
      <vt:variant>
        <vt:lpstr>Theme</vt:lpstr>
      </vt:variant>
      <vt:variant>
        <vt:i4>9</vt:i4>
      </vt:variant>
      <vt:variant>
        <vt:lpstr>Embedded OLE Servers</vt:lpstr>
      </vt:variant>
      <vt:variant>
        <vt:i4>1</vt:i4>
      </vt:variant>
      <vt:variant>
        <vt:lpstr>Slide Titles</vt:lpstr>
      </vt:variant>
      <vt:variant>
        <vt:i4>1</vt:i4>
      </vt:variant>
    </vt:vector>
  </HeadingPairs>
  <TitlesOfParts>
    <vt:vector size="19" baseType="lpstr">
      <vt:lpstr>Arial</vt:lpstr>
      <vt:lpstr>Calibri</vt:lpstr>
      <vt:lpstr>Garamond</vt:lpstr>
      <vt:lpstr>Gill Sans</vt:lpstr>
      <vt:lpstr>Impact</vt:lpstr>
      <vt:lpstr>LucidaGrande</vt:lpstr>
      <vt:lpstr>Symbol</vt:lpstr>
      <vt:lpstr>Wingdings</vt:lpstr>
      <vt:lpstr>Custom Design</vt:lpstr>
      <vt:lpstr>4_Custom Design</vt:lpstr>
      <vt:lpstr>3_Custom Design</vt:lpstr>
      <vt:lpstr>5_Custom Design</vt:lpstr>
      <vt:lpstr>6_Custom Design</vt:lpstr>
      <vt:lpstr>7_Custom Design</vt:lpstr>
      <vt:lpstr>Divider Slides</vt:lpstr>
      <vt:lpstr>8_Custom Design</vt:lpstr>
      <vt:lpstr>2_Blank with title</vt:lpstr>
      <vt:lpstr>think-cell Slide</vt:lpstr>
      <vt:lpstr>Samsung GALAXY S23 ULTRA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EASTQUAYI IT</dc:creator>
  <cp:lastModifiedBy>Emily Ezekiel</cp:lastModifiedBy>
  <cp:revision>2899</cp:revision>
  <cp:lastPrinted>2020-02-24T15:06:53Z</cp:lastPrinted>
  <dcterms:created xsi:type="dcterms:W3CDTF">2016-07-04T10:52:31Z</dcterms:created>
  <dcterms:modified xsi:type="dcterms:W3CDTF">2023-07-07T15:16:37Z</dcterms:modified>
</cp:coreProperties>
</file>