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24" r:id="rId4"/>
  </p:sldMasterIdLst>
  <p:notesMasterIdLst>
    <p:notesMasterId r:id="rId6"/>
  </p:notesMasterIdLst>
  <p:handoutMasterIdLst>
    <p:handoutMasterId r:id="rId7"/>
  </p:handoutMasterIdLst>
  <p:sldIdLst>
    <p:sldId id="261" r:id="rId5"/>
  </p:sldIdLst>
  <p:sldSz cx="13442950" cy="7561263"/>
  <p:notesSz cx="9926638" cy="6797675"/>
  <p:custDataLst>
    <p:tags r:id="rId8"/>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B3449"/>
    <a:srgbClr val="000000"/>
    <a:srgbClr val="CAC8C8"/>
    <a:srgbClr val="8547AD"/>
    <a:srgbClr val="33006F"/>
    <a:srgbClr val="0099A8"/>
    <a:srgbClr val="EA576C"/>
    <a:srgbClr val="DFDEDE"/>
    <a:srgbClr val="8A8A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82" autoAdjust="0"/>
    <p:restoredTop sz="96370" autoAdjust="0"/>
  </p:normalViewPr>
  <p:slideViewPr>
    <p:cSldViewPr snapToGrid="0">
      <p:cViewPr varScale="1">
        <p:scale>
          <a:sx n="54" d="100"/>
          <a:sy n="54" d="100"/>
        </p:scale>
        <p:origin x="1004" y="48"/>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1EA18645-DB65-E848-9EE2-8548BEAEB573}" type="datetimeFigureOut">
              <a:rPr lang="en-US" smtClean="0"/>
              <a:t>10/31/2022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DBD0E036-A0EF-40EA-AC2B-818A5F8CFC1C}" type="datetimeFigureOut">
              <a:rPr lang="en-US" smtClean="0"/>
              <a:pPr/>
              <a:t>10/31/2022</a:t>
            </a:fld>
            <a:endParaRPr lang="en-US"/>
          </a:p>
        </p:txBody>
      </p:sp>
      <p:sp>
        <p:nvSpPr>
          <p:cNvPr id="4" name="Slide Image Placeholder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Full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5081"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a:ln>
            <a:noFill/>
          </a:ln>
        </p:spPr>
        <p:txBody>
          <a:bodyPr tIns="2520000"/>
          <a:lstStyle>
            <a:lvl1pPr algn="ctr">
              <a:buNone/>
              <a:defRPr sz="1200" i="1">
                <a:solidFill>
                  <a:schemeClr val="bg1"/>
                </a:solidFill>
              </a:defRPr>
            </a:lvl1pPr>
          </a:lstStyle>
          <a:p>
            <a:r>
              <a:rPr lang="en-US" dirty="0"/>
              <a:t>Drag picture to placeholder or click icon to add</a:t>
            </a:r>
          </a:p>
        </p:txBody>
      </p:sp>
      <p:pic>
        <p:nvPicPr>
          <p:cNvPr id="8" name="Picture 7"/>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9"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hree 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4297"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1395413"/>
            <a:ext cx="4119682"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59" y="6088456"/>
            <a:ext cx="414000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59" y="6307093"/>
            <a:ext cx="414000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71689" y="1395413"/>
            <a:ext cx="4113860"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5" name="Text Placeholder 13"/>
          <p:cNvSpPr>
            <a:spLocks noGrp="1"/>
          </p:cNvSpPr>
          <p:nvPr>
            <p:ph type="body" sz="quarter" idx="20" hasCustomPrompt="1"/>
          </p:nvPr>
        </p:nvSpPr>
        <p:spPr bwMode="gray">
          <a:xfrm>
            <a:off x="4669371" y="6089726"/>
            <a:ext cx="412876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69371" y="6267179"/>
            <a:ext cx="412876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1395413"/>
            <a:ext cx="4130268"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8" name="Text Placeholder 13"/>
          <p:cNvSpPr>
            <a:spLocks noGrp="1"/>
          </p:cNvSpPr>
          <p:nvPr>
            <p:ph type="body" sz="quarter" idx="23" hasCustomPrompt="1"/>
          </p:nvPr>
        </p:nvSpPr>
        <p:spPr bwMode="gray">
          <a:xfrm>
            <a:off x="8946441" y="6089726"/>
            <a:ext cx="416561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6441" y="6267179"/>
            <a:ext cx="416561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2"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ix Image Caption">
    <p:spTree>
      <p:nvGrpSpPr>
        <p:cNvPr id="1" name=""/>
        <p:cNvGrpSpPr/>
        <p:nvPr/>
      </p:nvGrpSpPr>
      <p:grpSpPr>
        <a:xfrm>
          <a:off x="0" y="0"/>
          <a:ext cx="0" cy="0"/>
          <a:chOff x="0" y="0"/>
          <a:chExt cx="0" cy="0"/>
        </a:xfrm>
      </p:grpSpPr>
      <p:sp>
        <p:nvSpPr>
          <p:cNvPr id="5" name="Picture Placeholder 4"/>
          <p:cNvSpPr>
            <a:spLocks noGrp="1"/>
          </p:cNvSpPr>
          <p:nvPr>
            <p:ph type="pic" sz="quarter" idx="34"/>
          </p:nvPr>
        </p:nvSpPr>
        <p:spPr>
          <a:xfrm>
            <a:off x="501968"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5321"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Title 5"/>
          <p:cNvSpPr>
            <a:spLocks noGrp="1"/>
          </p:cNvSpPr>
          <p:nvPr>
            <p:ph type="title" hasCustomPrompt="1"/>
          </p:nvPr>
        </p:nvSpPr>
        <p:spPr/>
        <p:txBody>
          <a:bodyPr/>
          <a:lstStyle/>
          <a:p>
            <a:r>
              <a:rPr lang="en-US" dirty="0"/>
              <a:t>HEADER CANNOT RUN OVER MORE THAN ONE LINE</a:t>
            </a:r>
          </a:p>
        </p:txBody>
      </p:sp>
      <p:sp>
        <p:nvSpPr>
          <p:cNvPr id="38" name="Text Placeholder 13"/>
          <p:cNvSpPr>
            <a:spLocks noGrp="1"/>
          </p:cNvSpPr>
          <p:nvPr>
            <p:ph type="body" sz="quarter" idx="35" hasCustomPrompt="1"/>
          </p:nvPr>
        </p:nvSpPr>
        <p:spPr bwMode="gray">
          <a:xfrm>
            <a:off x="501969"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2" name="Text Placeholder 13"/>
          <p:cNvSpPr>
            <a:spLocks noGrp="1"/>
          </p:cNvSpPr>
          <p:nvPr>
            <p:ph type="body" sz="quarter" idx="36" hasCustomPrompt="1"/>
          </p:nvPr>
        </p:nvSpPr>
        <p:spPr bwMode="gray">
          <a:xfrm>
            <a:off x="501969"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0" name="Picture Placeholder 4"/>
          <p:cNvSpPr>
            <a:spLocks noGrp="1"/>
          </p:cNvSpPr>
          <p:nvPr>
            <p:ph type="pic" sz="quarter" idx="37"/>
          </p:nvPr>
        </p:nvSpPr>
        <p:spPr>
          <a:xfrm>
            <a:off x="2605087"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1" name="Text Placeholder 13"/>
          <p:cNvSpPr>
            <a:spLocks noGrp="1"/>
          </p:cNvSpPr>
          <p:nvPr>
            <p:ph type="body" sz="quarter" idx="38" hasCustomPrompt="1"/>
          </p:nvPr>
        </p:nvSpPr>
        <p:spPr bwMode="gray">
          <a:xfrm>
            <a:off x="2605089"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2" name="Text Placeholder 13"/>
          <p:cNvSpPr>
            <a:spLocks noGrp="1"/>
          </p:cNvSpPr>
          <p:nvPr>
            <p:ph type="body" sz="quarter" idx="39" hasCustomPrompt="1"/>
          </p:nvPr>
        </p:nvSpPr>
        <p:spPr bwMode="gray">
          <a:xfrm>
            <a:off x="2605089"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3" name="Picture Placeholder 4"/>
          <p:cNvSpPr>
            <a:spLocks noGrp="1"/>
          </p:cNvSpPr>
          <p:nvPr>
            <p:ph type="pic" sz="quarter" idx="40"/>
          </p:nvPr>
        </p:nvSpPr>
        <p:spPr>
          <a:xfrm>
            <a:off x="4708206"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4" name="Text Placeholder 13"/>
          <p:cNvSpPr>
            <a:spLocks noGrp="1"/>
          </p:cNvSpPr>
          <p:nvPr>
            <p:ph type="body" sz="quarter" idx="41" hasCustomPrompt="1"/>
          </p:nvPr>
        </p:nvSpPr>
        <p:spPr bwMode="gray">
          <a:xfrm>
            <a:off x="4708208"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5" name="Text Placeholder 13"/>
          <p:cNvSpPr>
            <a:spLocks noGrp="1"/>
          </p:cNvSpPr>
          <p:nvPr>
            <p:ph type="body" sz="quarter" idx="42" hasCustomPrompt="1"/>
          </p:nvPr>
        </p:nvSpPr>
        <p:spPr bwMode="gray">
          <a:xfrm>
            <a:off x="4708208"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6" name="Picture Placeholder 4"/>
          <p:cNvSpPr>
            <a:spLocks noGrp="1"/>
          </p:cNvSpPr>
          <p:nvPr>
            <p:ph type="pic" sz="quarter" idx="43"/>
          </p:nvPr>
        </p:nvSpPr>
        <p:spPr>
          <a:xfrm>
            <a:off x="6811325"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7" name="Text Placeholder 13"/>
          <p:cNvSpPr>
            <a:spLocks noGrp="1"/>
          </p:cNvSpPr>
          <p:nvPr>
            <p:ph type="body" sz="quarter" idx="44" hasCustomPrompt="1"/>
          </p:nvPr>
        </p:nvSpPr>
        <p:spPr bwMode="gray">
          <a:xfrm>
            <a:off x="6811327"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8" name="Text Placeholder 13"/>
          <p:cNvSpPr>
            <a:spLocks noGrp="1"/>
          </p:cNvSpPr>
          <p:nvPr>
            <p:ph type="body" sz="quarter" idx="45" hasCustomPrompt="1"/>
          </p:nvPr>
        </p:nvSpPr>
        <p:spPr bwMode="gray">
          <a:xfrm>
            <a:off x="6811327"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9" name="Picture Placeholder 4"/>
          <p:cNvSpPr>
            <a:spLocks noGrp="1"/>
          </p:cNvSpPr>
          <p:nvPr>
            <p:ph type="pic" sz="quarter" idx="46"/>
          </p:nvPr>
        </p:nvSpPr>
        <p:spPr>
          <a:xfrm>
            <a:off x="8914444"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0" name="Text Placeholder 13"/>
          <p:cNvSpPr>
            <a:spLocks noGrp="1"/>
          </p:cNvSpPr>
          <p:nvPr>
            <p:ph type="body" sz="quarter" idx="47" hasCustomPrompt="1"/>
          </p:nvPr>
        </p:nvSpPr>
        <p:spPr bwMode="gray">
          <a:xfrm>
            <a:off x="8914445"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1" name="Text Placeholder 13"/>
          <p:cNvSpPr>
            <a:spLocks noGrp="1"/>
          </p:cNvSpPr>
          <p:nvPr>
            <p:ph type="body" sz="quarter" idx="48" hasCustomPrompt="1"/>
          </p:nvPr>
        </p:nvSpPr>
        <p:spPr bwMode="gray">
          <a:xfrm>
            <a:off x="8914445"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62" name="Picture Placeholder 4"/>
          <p:cNvSpPr>
            <a:spLocks noGrp="1"/>
          </p:cNvSpPr>
          <p:nvPr>
            <p:ph type="pic" sz="quarter" idx="49"/>
          </p:nvPr>
        </p:nvSpPr>
        <p:spPr>
          <a:xfrm>
            <a:off x="11017562"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3" name="Text Placeholder 13"/>
          <p:cNvSpPr>
            <a:spLocks noGrp="1"/>
          </p:cNvSpPr>
          <p:nvPr>
            <p:ph type="body" sz="quarter" idx="50" hasCustomPrompt="1"/>
          </p:nvPr>
        </p:nvSpPr>
        <p:spPr bwMode="gray">
          <a:xfrm>
            <a:off x="11017563"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4" name="Text Placeholder 13"/>
          <p:cNvSpPr>
            <a:spLocks noGrp="1"/>
          </p:cNvSpPr>
          <p:nvPr>
            <p:ph type="body" sz="quarter" idx="51" hasCustomPrompt="1"/>
          </p:nvPr>
        </p:nvSpPr>
        <p:spPr bwMode="gray">
          <a:xfrm>
            <a:off x="11017563"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Picture Placeholder 4"/>
          <p:cNvSpPr>
            <a:spLocks noGrp="1"/>
          </p:cNvSpPr>
          <p:nvPr>
            <p:ph type="pic" sz="quarter" idx="34"/>
          </p:nvPr>
        </p:nvSpPr>
        <p:spPr>
          <a:xfrm>
            <a:off x="501968"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7"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35" hasCustomPrompt="1"/>
          </p:nvPr>
        </p:nvSpPr>
        <p:spPr bwMode="gray">
          <a:xfrm>
            <a:off x="50196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9" name="Text Placeholder 13"/>
          <p:cNvSpPr>
            <a:spLocks noGrp="1"/>
          </p:cNvSpPr>
          <p:nvPr>
            <p:ph type="body" sz="quarter" idx="36" hasCustomPrompt="1"/>
          </p:nvPr>
        </p:nvSpPr>
        <p:spPr bwMode="gray">
          <a:xfrm>
            <a:off x="50196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0" name="Picture Placeholder 4"/>
          <p:cNvSpPr>
            <a:spLocks noGrp="1"/>
          </p:cNvSpPr>
          <p:nvPr>
            <p:ph type="pic" sz="quarter" idx="37"/>
          </p:nvPr>
        </p:nvSpPr>
        <p:spPr>
          <a:xfrm>
            <a:off x="2605087"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1" name="Text Placeholder 13"/>
          <p:cNvSpPr>
            <a:spLocks noGrp="1"/>
          </p:cNvSpPr>
          <p:nvPr>
            <p:ph type="body" sz="quarter" idx="38" hasCustomPrompt="1"/>
          </p:nvPr>
        </p:nvSpPr>
        <p:spPr bwMode="gray">
          <a:xfrm>
            <a:off x="260508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2" name="Text Placeholder 13"/>
          <p:cNvSpPr>
            <a:spLocks noGrp="1"/>
          </p:cNvSpPr>
          <p:nvPr>
            <p:ph type="body" sz="quarter" idx="39" hasCustomPrompt="1"/>
          </p:nvPr>
        </p:nvSpPr>
        <p:spPr bwMode="gray">
          <a:xfrm>
            <a:off x="260508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4"/>
          <p:cNvSpPr>
            <a:spLocks noGrp="1"/>
          </p:cNvSpPr>
          <p:nvPr>
            <p:ph type="pic" sz="quarter" idx="40"/>
          </p:nvPr>
        </p:nvSpPr>
        <p:spPr>
          <a:xfrm>
            <a:off x="4708206"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1" hasCustomPrompt="1"/>
          </p:nvPr>
        </p:nvSpPr>
        <p:spPr bwMode="gray">
          <a:xfrm>
            <a:off x="4708208"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5" name="Text Placeholder 13"/>
          <p:cNvSpPr>
            <a:spLocks noGrp="1"/>
          </p:cNvSpPr>
          <p:nvPr>
            <p:ph type="body" sz="quarter" idx="42" hasCustomPrompt="1"/>
          </p:nvPr>
        </p:nvSpPr>
        <p:spPr bwMode="gray">
          <a:xfrm>
            <a:off x="4708208"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6" name="Picture Placeholder 4"/>
          <p:cNvSpPr>
            <a:spLocks noGrp="1"/>
          </p:cNvSpPr>
          <p:nvPr>
            <p:ph type="pic" sz="quarter" idx="43"/>
          </p:nvPr>
        </p:nvSpPr>
        <p:spPr>
          <a:xfrm>
            <a:off x="6811325"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7" name="Text Placeholder 13"/>
          <p:cNvSpPr>
            <a:spLocks noGrp="1"/>
          </p:cNvSpPr>
          <p:nvPr>
            <p:ph type="body" sz="quarter" idx="44" hasCustomPrompt="1"/>
          </p:nvPr>
        </p:nvSpPr>
        <p:spPr bwMode="gray">
          <a:xfrm>
            <a:off x="6811327"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5" hasCustomPrompt="1"/>
          </p:nvPr>
        </p:nvSpPr>
        <p:spPr bwMode="gray">
          <a:xfrm>
            <a:off x="6811327"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Picture Placeholder 4"/>
          <p:cNvSpPr>
            <a:spLocks noGrp="1"/>
          </p:cNvSpPr>
          <p:nvPr>
            <p:ph type="pic" sz="quarter" idx="46"/>
          </p:nvPr>
        </p:nvSpPr>
        <p:spPr>
          <a:xfrm>
            <a:off x="8914444"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0" name="Text Placeholder 13"/>
          <p:cNvSpPr>
            <a:spLocks noGrp="1"/>
          </p:cNvSpPr>
          <p:nvPr>
            <p:ph type="body" sz="quarter" idx="47" hasCustomPrompt="1"/>
          </p:nvPr>
        </p:nvSpPr>
        <p:spPr bwMode="gray">
          <a:xfrm>
            <a:off x="8914445"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1" name="Text Placeholder 13"/>
          <p:cNvSpPr>
            <a:spLocks noGrp="1"/>
          </p:cNvSpPr>
          <p:nvPr>
            <p:ph type="body" sz="quarter" idx="48" hasCustomPrompt="1"/>
          </p:nvPr>
        </p:nvSpPr>
        <p:spPr bwMode="gray">
          <a:xfrm>
            <a:off x="8914445"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2" name="Picture Placeholder 4"/>
          <p:cNvSpPr>
            <a:spLocks noGrp="1"/>
          </p:cNvSpPr>
          <p:nvPr>
            <p:ph type="pic" sz="quarter" idx="49"/>
          </p:nvPr>
        </p:nvSpPr>
        <p:spPr>
          <a:xfrm>
            <a:off x="11017562"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3" name="Text Placeholder 13"/>
          <p:cNvSpPr>
            <a:spLocks noGrp="1"/>
          </p:cNvSpPr>
          <p:nvPr>
            <p:ph type="body" sz="quarter" idx="50" hasCustomPrompt="1"/>
          </p:nvPr>
        </p:nvSpPr>
        <p:spPr bwMode="gray">
          <a:xfrm>
            <a:off x="11017563"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4" name="Text Placeholder 13"/>
          <p:cNvSpPr>
            <a:spLocks noGrp="1"/>
          </p:cNvSpPr>
          <p:nvPr>
            <p:ph type="body" sz="quarter" idx="51" hasCustomPrompt="1"/>
          </p:nvPr>
        </p:nvSpPr>
        <p:spPr bwMode="gray">
          <a:xfrm>
            <a:off x="11017563"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63123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Picture Placeholder 4"/>
          <p:cNvSpPr>
            <a:spLocks noGrp="1"/>
          </p:cNvSpPr>
          <p:nvPr>
            <p:ph type="pic" sz="quarter" idx="34"/>
          </p:nvPr>
        </p:nvSpPr>
        <p:spPr>
          <a:xfrm>
            <a:off x="1722249"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4"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7" name="Picture Placeholder 4"/>
          <p:cNvSpPr>
            <a:spLocks noGrp="1"/>
          </p:cNvSpPr>
          <p:nvPr>
            <p:ph type="pic" sz="quarter" idx="37"/>
          </p:nvPr>
        </p:nvSpPr>
        <p:spPr>
          <a:xfrm>
            <a:off x="3825368"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0" name="Picture Placeholder 4"/>
          <p:cNvSpPr>
            <a:spLocks noGrp="1"/>
          </p:cNvSpPr>
          <p:nvPr>
            <p:ph type="pic" sz="quarter" idx="40"/>
          </p:nvPr>
        </p:nvSpPr>
        <p:spPr>
          <a:xfrm>
            <a:off x="5928487"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3" name="Picture Placeholder 4"/>
          <p:cNvSpPr>
            <a:spLocks noGrp="1"/>
          </p:cNvSpPr>
          <p:nvPr>
            <p:ph type="pic" sz="quarter" idx="43"/>
          </p:nvPr>
        </p:nvSpPr>
        <p:spPr>
          <a:xfrm>
            <a:off x="8031606"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4" hasCustomPrompt="1"/>
          </p:nvPr>
        </p:nvSpPr>
        <p:spPr bwMode="gray">
          <a:xfrm>
            <a:off x="1732704"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46"/>
          </p:nvPr>
        </p:nvSpPr>
        <p:spPr>
          <a:xfrm>
            <a:off x="10134725"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5" name="Picture Placeholder 4"/>
          <p:cNvSpPr>
            <a:spLocks noGrp="1"/>
          </p:cNvSpPr>
          <p:nvPr>
            <p:ph type="pic" sz="quarter" idx="47"/>
          </p:nvPr>
        </p:nvSpPr>
        <p:spPr>
          <a:xfrm>
            <a:off x="1722249"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6" name="Picture Placeholder 4"/>
          <p:cNvSpPr>
            <a:spLocks noGrp="1"/>
          </p:cNvSpPr>
          <p:nvPr>
            <p:ph type="pic" sz="quarter" idx="48"/>
          </p:nvPr>
        </p:nvSpPr>
        <p:spPr>
          <a:xfrm>
            <a:off x="3825368"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7" name="Picture Placeholder 4"/>
          <p:cNvSpPr>
            <a:spLocks noGrp="1"/>
          </p:cNvSpPr>
          <p:nvPr>
            <p:ph type="pic" sz="quarter" idx="49"/>
          </p:nvPr>
        </p:nvSpPr>
        <p:spPr>
          <a:xfrm>
            <a:off x="5928487"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8" name="Picture Placeholder 4"/>
          <p:cNvSpPr>
            <a:spLocks noGrp="1"/>
          </p:cNvSpPr>
          <p:nvPr>
            <p:ph type="pic" sz="quarter" idx="50"/>
          </p:nvPr>
        </p:nvSpPr>
        <p:spPr>
          <a:xfrm>
            <a:off x="8031606"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9" name="Picture Placeholder 4"/>
          <p:cNvSpPr>
            <a:spLocks noGrp="1"/>
          </p:cNvSpPr>
          <p:nvPr>
            <p:ph type="pic" sz="quarter" idx="51"/>
          </p:nvPr>
        </p:nvSpPr>
        <p:spPr>
          <a:xfrm>
            <a:off x="10134725"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0" name="Text Placeholder 13"/>
          <p:cNvSpPr>
            <a:spLocks noGrp="1"/>
          </p:cNvSpPr>
          <p:nvPr>
            <p:ph type="body" sz="quarter" idx="52" hasCustomPrompt="1"/>
          </p:nvPr>
        </p:nvSpPr>
        <p:spPr bwMode="gray">
          <a:xfrm>
            <a:off x="3825368"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53" hasCustomPrompt="1"/>
          </p:nvPr>
        </p:nvSpPr>
        <p:spPr bwMode="gray">
          <a:xfrm>
            <a:off x="5928487"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2" name="Text Placeholder 13"/>
          <p:cNvSpPr>
            <a:spLocks noGrp="1"/>
          </p:cNvSpPr>
          <p:nvPr>
            <p:ph type="body" sz="quarter" idx="54" hasCustomPrompt="1"/>
          </p:nvPr>
        </p:nvSpPr>
        <p:spPr bwMode="gray">
          <a:xfrm>
            <a:off x="8031606"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3" name="Text Placeholder 13"/>
          <p:cNvSpPr>
            <a:spLocks noGrp="1"/>
          </p:cNvSpPr>
          <p:nvPr>
            <p:ph type="body" sz="quarter" idx="55" hasCustomPrompt="1"/>
          </p:nvPr>
        </p:nvSpPr>
        <p:spPr bwMode="gray">
          <a:xfrm>
            <a:off x="10145180"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56" hasCustomPrompt="1"/>
          </p:nvPr>
        </p:nvSpPr>
        <p:spPr bwMode="gray">
          <a:xfrm>
            <a:off x="1732704"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5" name="Text Placeholder 13"/>
          <p:cNvSpPr>
            <a:spLocks noGrp="1"/>
          </p:cNvSpPr>
          <p:nvPr>
            <p:ph type="body" sz="quarter" idx="57" hasCustomPrompt="1"/>
          </p:nvPr>
        </p:nvSpPr>
        <p:spPr bwMode="gray">
          <a:xfrm>
            <a:off x="3825368"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6" name="Text Placeholder 13"/>
          <p:cNvSpPr>
            <a:spLocks noGrp="1"/>
          </p:cNvSpPr>
          <p:nvPr>
            <p:ph type="body" sz="quarter" idx="58" hasCustomPrompt="1"/>
          </p:nvPr>
        </p:nvSpPr>
        <p:spPr bwMode="gray">
          <a:xfrm>
            <a:off x="5928487"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59" hasCustomPrompt="1"/>
          </p:nvPr>
        </p:nvSpPr>
        <p:spPr bwMode="gray">
          <a:xfrm>
            <a:off x="8031606"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8" name="Text Placeholder 13"/>
          <p:cNvSpPr>
            <a:spLocks noGrp="1"/>
          </p:cNvSpPr>
          <p:nvPr>
            <p:ph type="body" sz="quarter" idx="60" hasCustomPrompt="1"/>
          </p:nvPr>
        </p:nvSpPr>
        <p:spPr bwMode="gray">
          <a:xfrm>
            <a:off x="10145180"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Tree>
    <p:extLst>
      <p:ext uri="{BB962C8B-B14F-4D97-AF65-F5344CB8AC3E}">
        <p14:creationId xmlns:p14="http://schemas.microsoft.com/office/powerpoint/2010/main" val="1374034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Picture Placeholder 4"/>
          <p:cNvSpPr>
            <a:spLocks noGrp="1"/>
          </p:cNvSpPr>
          <p:nvPr>
            <p:ph type="pic" sz="quarter" idx="34"/>
          </p:nvPr>
        </p:nvSpPr>
        <p:spPr>
          <a:xfrm>
            <a:off x="499440"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4" name="Text Placeholder 13"/>
          <p:cNvSpPr>
            <a:spLocks noGrp="1"/>
          </p:cNvSpPr>
          <p:nvPr>
            <p:ph type="body" sz="quarter" idx="35" hasCustomPrompt="1"/>
          </p:nvPr>
        </p:nvSpPr>
        <p:spPr bwMode="gray">
          <a:xfrm>
            <a:off x="499440"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 name="Text Placeholder 13"/>
          <p:cNvSpPr>
            <a:spLocks noGrp="1"/>
          </p:cNvSpPr>
          <p:nvPr>
            <p:ph type="body" sz="quarter" idx="36" hasCustomPrompt="1"/>
          </p:nvPr>
        </p:nvSpPr>
        <p:spPr bwMode="gray">
          <a:xfrm>
            <a:off x="499440"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7"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2" name="Picture Placeholder 4"/>
          <p:cNvSpPr>
            <a:spLocks noGrp="1"/>
          </p:cNvSpPr>
          <p:nvPr>
            <p:ph type="pic" sz="quarter" idx="37"/>
          </p:nvPr>
        </p:nvSpPr>
        <p:spPr>
          <a:xfrm>
            <a:off x="3671214"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3" name="Picture Placeholder 4"/>
          <p:cNvSpPr>
            <a:spLocks noGrp="1"/>
          </p:cNvSpPr>
          <p:nvPr>
            <p:ph type="pic" sz="quarter" idx="38"/>
          </p:nvPr>
        </p:nvSpPr>
        <p:spPr>
          <a:xfrm>
            <a:off x="6842988"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4" name="Picture Placeholder 4"/>
          <p:cNvSpPr>
            <a:spLocks noGrp="1"/>
          </p:cNvSpPr>
          <p:nvPr>
            <p:ph type="pic" sz="quarter" idx="39"/>
          </p:nvPr>
        </p:nvSpPr>
        <p:spPr>
          <a:xfrm>
            <a:off x="10014761"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40" hasCustomPrompt="1"/>
          </p:nvPr>
        </p:nvSpPr>
        <p:spPr bwMode="gray">
          <a:xfrm>
            <a:off x="3671214"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41" hasCustomPrompt="1"/>
          </p:nvPr>
        </p:nvSpPr>
        <p:spPr bwMode="gray">
          <a:xfrm>
            <a:off x="3671214"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Text Placeholder 13"/>
          <p:cNvSpPr>
            <a:spLocks noGrp="1"/>
          </p:cNvSpPr>
          <p:nvPr>
            <p:ph type="body" sz="quarter" idx="42" hasCustomPrompt="1"/>
          </p:nvPr>
        </p:nvSpPr>
        <p:spPr bwMode="gray">
          <a:xfrm>
            <a:off x="6842988"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3" hasCustomPrompt="1"/>
          </p:nvPr>
        </p:nvSpPr>
        <p:spPr bwMode="gray">
          <a:xfrm>
            <a:off x="6842988"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Text Placeholder 13"/>
          <p:cNvSpPr>
            <a:spLocks noGrp="1"/>
          </p:cNvSpPr>
          <p:nvPr>
            <p:ph type="body" sz="quarter" idx="44" hasCustomPrompt="1"/>
          </p:nvPr>
        </p:nvSpPr>
        <p:spPr bwMode="gray">
          <a:xfrm>
            <a:off x="10014761"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45" hasCustomPrompt="1"/>
          </p:nvPr>
        </p:nvSpPr>
        <p:spPr bwMode="gray">
          <a:xfrm>
            <a:off x="10014761"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129460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Picture Placeholder 4"/>
          <p:cNvSpPr>
            <a:spLocks noGrp="1"/>
          </p:cNvSpPr>
          <p:nvPr>
            <p:ph type="pic" sz="quarter" idx="34"/>
          </p:nvPr>
        </p:nvSpPr>
        <p:spPr>
          <a:xfrm>
            <a:off x="288956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8" name="Picture Placeholder 4"/>
          <p:cNvSpPr>
            <a:spLocks noGrp="1"/>
          </p:cNvSpPr>
          <p:nvPr>
            <p:ph type="pic" sz="quarter" idx="35"/>
          </p:nvPr>
        </p:nvSpPr>
        <p:spPr>
          <a:xfrm>
            <a:off x="680397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13"/>
          <p:cNvSpPr>
            <a:spLocks noGrp="1"/>
          </p:cNvSpPr>
          <p:nvPr>
            <p:ph type="body" sz="quarter" idx="36" hasCustomPrompt="1"/>
          </p:nvPr>
        </p:nvSpPr>
        <p:spPr bwMode="gray">
          <a:xfrm>
            <a:off x="10718384" y="622299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37" hasCustomPrompt="1"/>
          </p:nvPr>
        </p:nvSpPr>
        <p:spPr bwMode="gray">
          <a:xfrm>
            <a:off x="10718384" y="643558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2" name="Text Placeholder 13"/>
          <p:cNvSpPr>
            <a:spLocks noGrp="1"/>
          </p:cNvSpPr>
          <p:nvPr>
            <p:ph type="body" sz="quarter" idx="38" hasCustomPrompt="1"/>
          </p:nvPr>
        </p:nvSpPr>
        <p:spPr bwMode="gray">
          <a:xfrm>
            <a:off x="862302" y="6222999"/>
            <a:ext cx="1862578" cy="152078"/>
          </a:xfrm>
        </p:spPr>
        <p:txBody>
          <a:bodyPr anchor="t" anchorCtr="0"/>
          <a:lstStyle>
            <a:lvl1pPr algn="r">
              <a:lnSpc>
                <a:spcPts val="1100"/>
              </a:lnSpc>
              <a:buNone/>
              <a:defRPr sz="1000" b="1" baseline="0">
                <a:solidFill>
                  <a:schemeClr val="tx1"/>
                </a:solidFill>
              </a:defRPr>
            </a:lvl1pPr>
          </a:lstStyle>
          <a:p>
            <a:pPr lvl="0"/>
            <a:r>
              <a:rPr lang="en-GB" dirty="0"/>
              <a:t>Sub Section Title</a:t>
            </a:r>
          </a:p>
        </p:txBody>
      </p:sp>
      <p:sp>
        <p:nvSpPr>
          <p:cNvPr id="13" name="Text Placeholder 13"/>
          <p:cNvSpPr>
            <a:spLocks noGrp="1"/>
          </p:cNvSpPr>
          <p:nvPr>
            <p:ph type="body" sz="quarter" idx="39" hasCustomPrompt="1"/>
          </p:nvPr>
        </p:nvSpPr>
        <p:spPr bwMode="gray">
          <a:xfrm>
            <a:off x="862302" y="6435589"/>
            <a:ext cx="1862578" cy="369882"/>
          </a:xfrm>
        </p:spPr>
        <p:txBody>
          <a:bodyPr anchor="t" anchorCtr="0"/>
          <a:lstStyle>
            <a:lvl1pPr marL="0" indent="0" algn="r">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873108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70000" y="270000"/>
            <a:ext cx="12413343" cy="297159"/>
          </a:xfrm>
        </p:spPr>
        <p:txBody>
          <a:bodyPr/>
          <a:lstStyle/>
          <a:p>
            <a:r>
              <a:rPr lang="en-US" dirty="0"/>
              <a:t>Click to edit Master title style</a:t>
            </a:r>
          </a:p>
        </p:txBody>
      </p:sp>
      <p:sp>
        <p:nvSpPr>
          <p:cNvPr id="4"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34"/>
          </p:nvPr>
        </p:nvSpPr>
        <p:spPr>
          <a:xfrm>
            <a:off x="928522"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5" name="Picture Placeholder 4"/>
          <p:cNvSpPr>
            <a:spLocks noGrp="1"/>
          </p:cNvSpPr>
          <p:nvPr>
            <p:ph type="pic" sz="quarter" idx="35"/>
          </p:nvPr>
        </p:nvSpPr>
        <p:spPr>
          <a:xfrm>
            <a:off x="4308784"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6" name="Picture Placeholder 4"/>
          <p:cNvSpPr>
            <a:spLocks noGrp="1"/>
          </p:cNvSpPr>
          <p:nvPr>
            <p:ph type="pic" sz="quarter" idx="36"/>
          </p:nvPr>
        </p:nvSpPr>
        <p:spPr>
          <a:xfrm>
            <a:off x="7910632"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7" name="Picture Placeholder 4"/>
          <p:cNvSpPr>
            <a:spLocks noGrp="1"/>
          </p:cNvSpPr>
          <p:nvPr>
            <p:ph type="pic" sz="quarter" idx="37"/>
          </p:nvPr>
        </p:nvSpPr>
        <p:spPr>
          <a:xfrm>
            <a:off x="9551930"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8" name="Picture Placeholder 4"/>
          <p:cNvSpPr>
            <a:spLocks noGrp="1"/>
          </p:cNvSpPr>
          <p:nvPr>
            <p:ph type="pic" sz="quarter" idx="38"/>
          </p:nvPr>
        </p:nvSpPr>
        <p:spPr>
          <a:xfrm>
            <a:off x="11193229"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9" name="Picture Placeholder 4"/>
          <p:cNvSpPr>
            <a:spLocks noGrp="1"/>
          </p:cNvSpPr>
          <p:nvPr>
            <p:ph type="pic" sz="quarter" idx="39"/>
          </p:nvPr>
        </p:nvSpPr>
        <p:spPr>
          <a:xfrm>
            <a:off x="7910632"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0" name="Picture Placeholder 4"/>
          <p:cNvSpPr>
            <a:spLocks noGrp="1"/>
          </p:cNvSpPr>
          <p:nvPr>
            <p:ph type="pic" sz="quarter" idx="40"/>
          </p:nvPr>
        </p:nvSpPr>
        <p:spPr>
          <a:xfrm>
            <a:off x="9551930"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1" name="Picture Placeholder 4"/>
          <p:cNvSpPr>
            <a:spLocks noGrp="1"/>
          </p:cNvSpPr>
          <p:nvPr>
            <p:ph type="pic" sz="quarter" idx="41"/>
          </p:nvPr>
        </p:nvSpPr>
        <p:spPr>
          <a:xfrm>
            <a:off x="11193229"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2" name="Text Placeholder 2"/>
          <p:cNvSpPr>
            <a:spLocks noGrp="1"/>
          </p:cNvSpPr>
          <p:nvPr>
            <p:ph type="body" sz="quarter" idx="21"/>
          </p:nvPr>
        </p:nvSpPr>
        <p:spPr>
          <a:xfrm>
            <a:off x="92852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33" name="Text Placeholder 2"/>
          <p:cNvSpPr>
            <a:spLocks noGrp="1"/>
          </p:cNvSpPr>
          <p:nvPr>
            <p:ph type="body" sz="quarter" idx="42"/>
          </p:nvPr>
        </p:nvSpPr>
        <p:spPr>
          <a:xfrm>
            <a:off x="791063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40829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hree Image Caption Half Depth">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6345"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2668119"/>
            <a:ext cx="4145086"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76317" y="5416987"/>
            <a:ext cx="4149828"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76317" y="5676289"/>
            <a:ext cx="4149828"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81696" y="2668119"/>
            <a:ext cx="4103854"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20" hasCustomPrompt="1"/>
          </p:nvPr>
        </p:nvSpPr>
        <p:spPr bwMode="gray">
          <a:xfrm>
            <a:off x="4676954" y="5416987"/>
            <a:ext cx="4108596"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76954" y="5676289"/>
            <a:ext cx="4108596"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2668119"/>
            <a:ext cx="4130268"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8941699" y="5416987"/>
            <a:ext cx="4135010"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1699" y="5676289"/>
            <a:ext cx="4135010"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5" name="Text Placeholder 13"/>
          <p:cNvSpPr>
            <a:spLocks noGrp="1"/>
          </p:cNvSpPr>
          <p:nvPr>
            <p:ph type="body" sz="quarter" idx="31"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31" name="Text Placeholder 13"/>
          <p:cNvSpPr>
            <a:spLocks noGrp="1"/>
          </p:cNvSpPr>
          <p:nvPr>
            <p:ph type="body" sz="quarter" idx="32" hasCustomPrompt="1"/>
          </p:nvPr>
        </p:nvSpPr>
        <p:spPr bwMode="gray">
          <a:xfrm>
            <a:off x="4676954"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2" name="Text Placeholder 13"/>
          <p:cNvSpPr>
            <a:spLocks noGrp="1"/>
          </p:cNvSpPr>
          <p:nvPr>
            <p:ph type="body" sz="quarter" idx="33" hasCustomPrompt="1"/>
          </p:nvPr>
        </p:nvSpPr>
        <p:spPr bwMode="gray">
          <a:xfrm>
            <a:off x="4676954"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3" name="Text Placeholder 13"/>
          <p:cNvSpPr>
            <a:spLocks noGrp="1"/>
          </p:cNvSpPr>
          <p:nvPr>
            <p:ph type="body" sz="quarter" idx="34" hasCustomPrompt="1"/>
          </p:nvPr>
        </p:nvSpPr>
        <p:spPr bwMode="gray">
          <a:xfrm>
            <a:off x="8941699"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4" name="Text Placeholder 13"/>
          <p:cNvSpPr>
            <a:spLocks noGrp="1"/>
          </p:cNvSpPr>
          <p:nvPr>
            <p:ph type="body" sz="quarter" idx="35" hasCustomPrompt="1"/>
          </p:nvPr>
        </p:nvSpPr>
        <p:spPr bwMode="gray">
          <a:xfrm>
            <a:off x="8941699"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Miscellaneous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7369"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Picture Placeholder 13"/>
          <p:cNvSpPr>
            <a:spLocks noGrp="1"/>
          </p:cNvSpPr>
          <p:nvPr>
            <p:ph type="pic" sz="quarter" idx="22"/>
          </p:nvPr>
        </p:nvSpPr>
        <p:spPr bwMode="gray">
          <a:xfrm>
            <a:off x="6803621" y="1946275"/>
            <a:ext cx="4128567" cy="2655889"/>
          </a:xfrm>
          <a:solidFill>
            <a:schemeClr val="accent5">
              <a:lumMod val="60000"/>
              <a:lumOff val="40000"/>
            </a:schemeClr>
          </a:solidFill>
        </p:spPr>
        <p:txBody>
          <a:bodyPr tIns="1080000" anchor="t"/>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6798879" y="4683126"/>
            <a:ext cx="405674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6798879" y="4860576"/>
            <a:ext cx="405674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1372456"/>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1559553"/>
            <a:ext cx="4033068"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7" name="Picture Placeholder 13"/>
          <p:cNvSpPr>
            <a:spLocks noGrp="1"/>
          </p:cNvSpPr>
          <p:nvPr>
            <p:ph type="pic" sz="quarter" idx="16"/>
          </p:nvPr>
        </p:nvSpPr>
        <p:spPr bwMode="gray">
          <a:xfrm>
            <a:off x="3613870" y="1946276"/>
            <a:ext cx="3046212" cy="3749675"/>
          </a:xfrm>
          <a:solidFill>
            <a:schemeClr val="accent5">
              <a:lumMod val="60000"/>
              <a:lumOff val="40000"/>
            </a:schemeClr>
          </a:solidFill>
        </p:spPr>
        <p:txBody>
          <a:bodyPr tIns="108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8" name="Text Placeholder 13"/>
          <p:cNvSpPr>
            <a:spLocks noGrp="1"/>
          </p:cNvSpPr>
          <p:nvPr>
            <p:ph type="body" sz="quarter" idx="17" hasCustomPrompt="1"/>
          </p:nvPr>
        </p:nvSpPr>
        <p:spPr bwMode="gray">
          <a:xfrm>
            <a:off x="3608530" y="5791661"/>
            <a:ext cx="3051552"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18" hasCustomPrompt="1"/>
          </p:nvPr>
        </p:nvSpPr>
        <p:spPr bwMode="gray">
          <a:xfrm>
            <a:off x="3608530" y="5969114"/>
            <a:ext cx="3051552"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Picture Placeholder 13"/>
          <p:cNvSpPr>
            <a:spLocks noGrp="1"/>
          </p:cNvSpPr>
          <p:nvPr>
            <p:ph type="pic" sz="quarter" idx="27"/>
          </p:nvPr>
        </p:nvSpPr>
        <p:spPr bwMode="gray">
          <a:xfrm>
            <a:off x="11097315" y="1946276"/>
            <a:ext cx="1979396" cy="1547812"/>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1" name="Picture Placeholder 13"/>
          <p:cNvSpPr>
            <a:spLocks noGrp="1"/>
          </p:cNvSpPr>
          <p:nvPr>
            <p:ph type="pic" sz="quarter" idx="28"/>
          </p:nvPr>
        </p:nvSpPr>
        <p:spPr bwMode="gray">
          <a:xfrm>
            <a:off x="11072191" y="4102376"/>
            <a:ext cx="1979396" cy="1593574"/>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3" name="Text Placeholder 13"/>
          <p:cNvSpPr>
            <a:spLocks noGrp="1"/>
          </p:cNvSpPr>
          <p:nvPr>
            <p:ph type="body" sz="quarter" idx="29" hasCustomPrompt="1"/>
          </p:nvPr>
        </p:nvSpPr>
        <p:spPr bwMode="gray">
          <a:xfrm>
            <a:off x="11083124" y="5779332"/>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30" hasCustomPrompt="1"/>
          </p:nvPr>
        </p:nvSpPr>
        <p:spPr bwMode="gray">
          <a:xfrm>
            <a:off x="11083124" y="5956782"/>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6" name="Text Placeholder 13"/>
          <p:cNvSpPr>
            <a:spLocks noGrp="1"/>
          </p:cNvSpPr>
          <p:nvPr>
            <p:ph type="body" sz="quarter" idx="31" hasCustomPrompt="1"/>
          </p:nvPr>
        </p:nvSpPr>
        <p:spPr bwMode="gray">
          <a:xfrm>
            <a:off x="11082018" y="3572706"/>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32" hasCustomPrompt="1"/>
          </p:nvPr>
        </p:nvSpPr>
        <p:spPr bwMode="gray">
          <a:xfrm>
            <a:off x="11082018" y="3750159"/>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3"/>
          <p:cNvSpPr>
            <a:spLocks noGrp="1"/>
          </p:cNvSpPr>
          <p:nvPr>
            <p:ph type="pic" sz="quarter" idx="33"/>
          </p:nvPr>
        </p:nvSpPr>
        <p:spPr bwMode="gray">
          <a:xfrm>
            <a:off x="392654" y="4102374"/>
            <a:ext cx="3055940" cy="1593577"/>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0" name="Text Placeholder 13"/>
          <p:cNvSpPr>
            <a:spLocks noGrp="1"/>
          </p:cNvSpPr>
          <p:nvPr>
            <p:ph type="body" sz="quarter" idx="34" hasCustomPrompt="1"/>
          </p:nvPr>
        </p:nvSpPr>
        <p:spPr bwMode="gray">
          <a:xfrm>
            <a:off x="370377" y="5791661"/>
            <a:ext cx="3078217"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1" name="Text Placeholder 13"/>
          <p:cNvSpPr>
            <a:spLocks noGrp="1"/>
          </p:cNvSpPr>
          <p:nvPr>
            <p:ph type="body" sz="quarter" idx="35" hasCustomPrompt="1"/>
          </p:nvPr>
        </p:nvSpPr>
        <p:spPr bwMode="gray">
          <a:xfrm>
            <a:off x="370377" y="5969114"/>
            <a:ext cx="3078217"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2" name="Picture Placeholder 13"/>
          <p:cNvSpPr>
            <a:spLocks noGrp="1"/>
          </p:cNvSpPr>
          <p:nvPr>
            <p:ph type="pic" sz="quarter" idx="36"/>
          </p:nvPr>
        </p:nvSpPr>
        <p:spPr bwMode="gray">
          <a:xfrm>
            <a:off x="392654" y="1946278"/>
            <a:ext cx="3055940" cy="1547810"/>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4" name="Text Placeholder 13"/>
          <p:cNvSpPr>
            <a:spLocks noGrp="1"/>
          </p:cNvSpPr>
          <p:nvPr>
            <p:ph type="body" sz="quarter" idx="37" hasCustomPrompt="1"/>
          </p:nvPr>
        </p:nvSpPr>
        <p:spPr bwMode="gray">
          <a:xfrm>
            <a:off x="374101" y="3577484"/>
            <a:ext cx="307449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38" hasCustomPrompt="1"/>
          </p:nvPr>
        </p:nvSpPr>
        <p:spPr bwMode="gray">
          <a:xfrm>
            <a:off x="374101" y="3754931"/>
            <a:ext cx="3074493"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5" name="Text Placeholder 13"/>
          <p:cNvSpPr>
            <a:spLocks noGrp="1"/>
          </p:cNvSpPr>
          <p:nvPr>
            <p:ph type="body" sz="quarter" idx="39"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7078133"/>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0"/>
            <a:ext cx="6721475" cy="7078132"/>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444720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Full Image Small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6105"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0"/>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r>
              <a:rPr lang="en-US" dirty="0"/>
              <a:t>Drag picture to placeholder or click icon to add</a:t>
            </a:r>
          </a:p>
        </p:txBody>
      </p:sp>
      <p:sp>
        <p:nvSpPr>
          <p:cNvPr id="17" name="Text Placeholder 16"/>
          <p:cNvSpPr>
            <a:spLocks noGrp="1"/>
          </p:cNvSpPr>
          <p:nvPr>
            <p:ph type="body" sz="quarter" idx="20"/>
          </p:nvPr>
        </p:nvSpPr>
        <p:spPr bwMode="gray">
          <a:xfrm>
            <a:off x="-1" y="5148264"/>
            <a:ext cx="4670104" cy="1921599"/>
          </a:xfrm>
          <a:solidFill>
            <a:srgbClr val="FFFFFF"/>
          </a:solidFill>
          <a:ln>
            <a:noFill/>
          </a:ln>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20" name="Straight Connector 19"/>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1"/>
          </p:nvPr>
        </p:nvSpPr>
        <p:spPr>
          <a:xfrm>
            <a:off x="295275" y="5368925"/>
            <a:ext cx="4159250" cy="1519238"/>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0"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1" name="Picture Placeholder 13"/>
          <p:cNvSpPr>
            <a:spLocks noGrp="1"/>
          </p:cNvSpPr>
          <p:nvPr>
            <p:ph type="pic" sz="quarter" idx="11"/>
          </p:nvPr>
        </p:nvSpPr>
        <p:spPr>
          <a:xfrm>
            <a:off x="6721475" y="-1"/>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2" name="Picture Placeholder 13"/>
          <p:cNvSpPr>
            <a:spLocks noGrp="1"/>
          </p:cNvSpPr>
          <p:nvPr>
            <p:ph type="pic" sz="quarter" idx="12"/>
          </p:nvPr>
        </p:nvSpPr>
        <p:spPr>
          <a:xfrm>
            <a:off x="6721475" y="3538799"/>
            <a:ext cx="6721475" cy="3538800"/>
          </a:xfrm>
          <a:solidFill>
            <a:schemeClr val="accent5"/>
          </a:solidFill>
        </p:spPr>
        <p:txBody>
          <a:bodyPr anchor="ctr"/>
          <a:lstStyle>
            <a:lvl1pPr algn="ctr">
              <a:defRPr sz="1200" b="1" baseline="0">
                <a:solidFill>
                  <a:schemeClr val="bg1"/>
                </a:solidFill>
              </a:defRPr>
            </a:lvl1pPr>
          </a:lstStyle>
          <a:p>
            <a:r>
              <a:rPr lang="en-US" dirty="0"/>
              <a:t>Drag picture to placeholder </a:t>
            </a:r>
          </a:p>
          <a:p>
            <a:r>
              <a:rPr lang="en-US" dirty="0"/>
              <a:t>or click icon to add</a:t>
            </a:r>
          </a:p>
        </p:txBody>
      </p:sp>
      <p:sp>
        <p:nvSpPr>
          <p:cNvPr id="23" name="Picture Placeholder 13"/>
          <p:cNvSpPr>
            <a:spLocks noGrp="1"/>
          </p:cNvSpPr>
          <p:nvPr>
            <p:ph type="pic" sz="quarter" idx="13"/>
          </p:nvPr>
        </p:nvSpPr>
        <p:spPr>
          <a:xfrm>
            <a:off x="0" y="3538799"/>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7" name="Text Placeholder 3"/>
          <p:cNvSpPr>
            <a:spLocks noGrp="1"/>
          </p:cNvSpPr>
          <p:nvPr>
            <p:ph type="body" sz="quarter" idx="14"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8934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3532449"/>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9" name="Picture Placeholder 8"/>
          <p:cNvSpPr>
            <a:spLocks noGrp="1"/>
          </p:cNvSpPr>
          <p:nvPr>
            <p:ph type="pic" sz="quarter" idx="12"/>
          </p:nvPr>
        </p:nvSpPr>
        <p:spPr>
          <a:xfrm>
            <a:off x="6721475" y="-1"/>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1" name="Picture Placeholder 8"/>
          <p:cNvSpPr>
            <a:spLocks noGrp="1"/>
          </p:cNvSpPr>
          <p:nvPr>
            <p:ph type="pic" sz="quarter" idx="13"/>
          </p:nvPr>
        </p:nvSpPr>
        <p:spPr>
          <a:xfrm>
            <a:off x="10082213" y="-1"/>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2" name="Picture Placeholder 8"/>
          <p:cNvSpPr>
            <a:spLocks noGrp="1"/>
          </p:cNvSpPr>
          <p:nvPr>
            <p:ph type="pic" sz="quarter" idx="14"/>
          </p:nvPr>
        </p:nvSpPr>
        <p:spPr>
          <a:xfrm>
            <a:off x="0" y="3532449"/>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3" name="Picture Placeholder 8"/>
          <p:cNvSpPr>
            <a:spLocks noGrp="1"/>
          </p:cNvSpPr>
          <p:nvPr>
            <p:ph type="pic" sz="quarter" idx="15"/>
          </p:nvPr>
        </p:nvSpPr>
        <p:spPr>
          <a:xfrm>
            <a:off x="3360738" y="3532449"/>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10" name="Text Placeholder 3"/>
          <p:cNvSpPr>
            <a:spLocks noGrp="1"/>
          </p:cNvSpPr>
          <p:nvPr>
            <p:ph type="body" sz="quarter" idx="16"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34334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8963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Full 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7129"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hasCustomPrompt="1"/>
          </p:nvPr>
        </p:nvSpPr>
        <p:spPr bwMode="gray">
          <a:xfrm>
            <a:off x="1" y="0"/>
            <a:ext cx="13442950" cy="7069863"/>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Do not rescale image placeholder.</a:t>
            </a:r>
            <a:endParaRPr lang="en-GB" dirty="0"/>
          </a:p>
        </p:txBody>
      </p:sp>
      <p:sp>
        <p:nvSpPr>
          <p:cNvPr id="17" name="Text Placeholder 16"/>
          <p:cNvSpPr>
            <a:spLocks noGrp="1"/>
          </p:cNvSpPr>
          <p:nvPr>
            <p:ph type="body" sz="quarter" idx="20"/>
          </p:nvPr>
        </p:nvSpPr>
        <p:spPr bwMode="gray">
          <a:xfrm>
            <a:off x="-1" y="4034033"/>
            <a:ext cx="4670102" cy="3035830"/>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3" name="Straight Connector 12"/>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1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2"/>
          <p:cNvSpPr>
            <a:spLocks noGrp="1"/>
          </p:cNvSpPr>
          <p:nvPr>
            <p:ph type="body" sz="quarter" idx="21"/>
          </p:nvPr>
        </p:nvSpPr>
        <p:spPr>
          <a:xfrm>
            <a:off x="295275" y="4321277"/>
            <a:ext cx="4159250" cy="256688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Full 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8153"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endParaRPr lang="en-US" dirty="0"/>
          </a:p>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pic>
        <p:nvPicPr>
          <p:cNvPr id="10" name="Picture 9"/>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9177"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6"/>
          </p:nvPr>
        </p:nvSpPr>
        <p:spPr bwMode="gray">
          <a:xfrm>
            <a:off x="373650" y="1395414"/>
            <a:ext cx="12695650" cy="5672136"/>
          </a:xfrm>
          <a:solidFill>
            <a:srgbClr val="DFDEDE"/>
          </a:solidFill>
        </p:spPr>
        <p:txBody>
          <a:bodyPr tIns="180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0201"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60" y="1395413"/>
            <a:ext cx="12695650" cy="4854575"/>
          </a:xfrm>
          <a:solidFill>
            <a:srgbClr val="DFDEDE"/>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60" y="6379385"/>
            <a:ext cx="12448413" cy="172963"/>
          </a:xfrm>
        </p:spPr>
        <p:txBody>
          <a:bodyPr anchor="t" anchorCtr="0"/>
          <a:lstStyle>
            <a:lvl1pPr algn="l">
              <a:lnSpc>
                <a:spcPts val="1100"/>
              </a:lnSpc>
              <a:buNone/>
              <a:defRPr sz="1000" b="1" baseline="0">
                <a:solidFill>
                  <a:schemeClr val="accent3"/>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60" y="6595263"/>
            <a:ext cx="1244841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Image Smaller Text">
    <p:spTree>
      <p:nvGrpSpPr>
        <p:cNvPr id="1" name=""/>
        <p:cNvGrpSpPr/>
        <p:nvPr/>
      </p:nvGrpSpPr>
      <p:grpSpPr>
        <a:xfrm>
          <a:off x="0" y="0"/>
          <a:ext cx="0" cy="0"/>
          <a:chOff x="0" y="0"/>
          <a:chExt cx="0" cy="0"/>
        </a:xfrm>
      </p:grpSpPr>
      <p:sp>
        <p:nvSpPr>
          <p:cNvPr id="14" name="Picture Placeholder 13"/>
          <p:cNvSpPr>
            <a:spLocks noGrp="1"/>
          </p:cNvSpPr>
          <p:nvPr>
            <p:ph type="pic" sz="quarter" idx="16"/>
          </p:nvPr>
        </p:nvSpPr>
        <p:spPr bwMode="gray">
          <a:xfrm>
            <a:off x="381060" y="1395415"/>
            <a:ext cx="12695650" cy="5672135"/>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1225"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Text Placeholder 16"/>
          <p:cNvSpPr>
            <a:spLocks noGrp="1"/>
          </p:cNvSpPr>
          <p:nvPr>
            <p:ph type="body" sz="quarter" idx="20"/>
          </p:nvPr>
        </p:nvSpPr>
        <p:spPr bwMode="gray">
          <a:xfrm>
            <a:off x="-1" y="5148263"/>
            <a:ext cx="4670102" cy="1919287"/>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9" name="Text Placeholder 2"/>
          <p:cNvSpPr>
            <a:spLocks noGrp="1"/>
          </p:cNvSpPr>
          <p:nvPr>
            <p:ph type="body" sz="quarter" idx="21"/>
          </p:nvPr>
        </p:nvSpPr>
        <p:spPr>
          <a:xfrm>
            <a:off x="381060" y="5326242"/>
            <a:ext cx="4072953" cy="156125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2249"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Rectangle 16"/>
          <p:cNvSpPr/>
          <p:nvPr userDrawn="1"/>
        </p:nvSpPr>
        <p:spPr>
          <a:xfrm>
            <a:off x="1" y="6737124"/>
            <a:ext cx="13442950" cy="130629"/>
          </a:xfrm>
          <a:prstGeom prst="rect">
            <a:avLst/>
          </a:prstGeom>
          <a:solidFill>
            <a:srgbClr val="FFFFFF"/>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sz="1900" dirty="0">
              <a:solidFill>
                <a:schemeClr val="bg1"/>
              </a:solidFill>
            </a:endParaRPr>
          </a:p>
        </p:txBody>
      </p:sp>
      <p:sp>
        <p:nvSpPr>
          <p:cNvPr id="14" name="Picture Placeholder 13"/>
          <p:cNvSpPr>
            <a:spLocks noGrp="1"/>
          </p:cNvSpPr>
          <p:nvPr>
            <p:ph type="pic" sz="quarter" idx="16"/>
          </p:nvPr>
        </p:nvSpPr>
        <p:spPr bwMode="gray">
          <a:xfrm>
            <a:off x="381060" y="1395414"/>
            <a:ext cx="12695650" cy="5672136"/>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0" name="Text Placeholder 16"/>
          <p:cNvSpPr>
            <a:spLocks noGrp="1"/>
          </p:cNvSpPr>
          <p:nvPr>
            <p:ph type="body" sz="quarter" idx="20"/>
          </p:nvPr>
        </p:nvSpPr>
        <p:spPr bwMode="gray">
          <a:xfrm>
            <a:off x="1" y="4043364"/>
            <a:ext cx="4670102" cy="3024186"/>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4277032"/>
            <a:ext cx="4072953" cy="261046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One Content and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3273"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8"/>
          </p:nvPr>
        </p:nvSpPr>
        <p:spPr bwMode="gray">
          <a:xfrm>
            <a:off x="4670103" y="1395413"/>
            <a:ext cx="8406608" cy="4854576"/>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1395413"/>
            <a:ext cx="4072953" cy="485457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44057" name="think-cell Slide" r:id="rId26" imgW="6350000" imgH="6350000" progId="">
                  <p:embed/>
                </p:oleObj>
              </mc:Choice>
              <mc:Fallback>
                <p:oleObj name="think-cell Slide" r:id="rId26" imgW="6350000" imgH="6350000" progId="">
                  <p:embed/>
                  <p:pic>
                    <p:nvPicPr>
                      <p:cNvPr id="8" name="Object 7" hidden="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96649"/>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8"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4046" r:id="rId12"/>
    <p:sldLayoutId id="2147484054" r:id="rId13"/>
    <p:sldLayoutId id="2147484047" r:id="rId14"/>
    <p:sldLayoutId id="2147484051" r:id="rId15"/>
    <p:sldLayoutId id="2147484052" r:id="rId16"/>
    <p:sldLayoutId id="2147483726" r:id="rId17"/>
    <p:sldLayoutId id="2147483727" r:id="rId18"/>
    <p:sldLayoutId id="2147484040" r:id="rId19"/>
    <p:sldLayoutId id="2147484039" r:id="rId20"/>
    <p:sldLayoutId id="2147484041" r:id="rId21"/>
    <p:sldLayoutId id="2147484116" r:id="rId2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C4BC719E-3E9A-48B2-BB79-D605E78D7A92}"/>
              </a:ext>
            </a:extLst>
          </p:cNvPr>
          <p:cNvSpPr>
            <a:spLocks noGrp="1"/>
          </p:cNvSpPr>
          <p:nvPr>
            <p:ph type="title"/>
          </p:nvPr>
        </p:nvSpPr>
        <p:spPr/>
        <p:txBody>
          <a:bodyPr/>
          <a:lstStyle/>
          <a:p>
            <a:r>
              <a:rPr lang="en-GB" dirty="0"/>
              <a:t>Peugeot</a:t>
            </a:r>
            <a:endParaRPr lang="en-US" dirty="0"/>
          </a:p>
        </p:txBody>
      </p:sp>
      <p:sp>
        <p:nvSpPr>
          <p:cNvPr id="11" name="Text Placeholder 10">
            <a:extLst>
              <a:ext uri="{FF2B5EF4-FFF2-40B4-BE49-F238E27FC236}">
                <a16:creationId xmlns:a16="http://schemas.microsoft.com/office/drawing/2014/main" id="{5C4DDD99-1BFB-4A46-98B5-CD5C26A1FD94}"/>
              </a:ext>
            </a:extLst>
          </p:cNvPr>
          <p:cNvSpPr>
            <a:spLocks noGrp="1"/>
          </p:cNvSpPr>
          <p:nvPr>
            <p:ph type="body" sz="quarter" idx="11"/>
          </p:nvPr>
        </p:nvSpPr>
        <p:spPr>
          <a:xfrm>
            <a:off x="7033099" y="7254965"/>
            <a:ext cx="6265390" cy="115416"/>
          </a:xfrm>
        </p:spPr>
        <p:txBody>
          <a:bodyPr/>
          <a:lstStyle/>
          <a:p>
            <a:pPr>
              <a:lnSpc>
                <a:spcPts val="900"/>
              </a:lnSpc>
            </a:pPr>
            <a:r>
              <a:rPr lang="en-US" sz="900" b="1" dirty="0"/>
              <a:t>Source: </a:t>
            </a:r>
            <a:r>
              <a:rPr lang="en-US" sz="900" dirty="0"/>
              <a:t>DCM / Peugeot</a:t>
            </a:r>
          </a:p>
        </p:txBody>
      </p:sp>
      <p:pic>
        <p:nvPicPr>
          <p:cNvPr id="5" name="Picture Placeholder 4">
            <a:extLst>
              <a:ext uri="{FF2B5EF4-FFF2-40B4-BE49-F238E27FC236}">
                <a16:creationId xmlns:a16="http://schemas.microsoft.com/office/drawing/2014/main" id="{3CAC92C5-2E5E-4D90-8FBA-852945C8FAA2}"/>
              </a:ext>
            </a:extLst>
          </p:cNvPr>
          <p:cNvPicPr>
            <a:picLocks noGrp="1" noChangeAspect="1"/>
          </p:cNvPicPr>
          <p:nvPr>
            <p:ph type="pic" sz="quarter" idx="18"/>
          </p:nvPr>
        </p:nvPicPr>
        <p:blipFill rotWithShape="1">
          <a:blip r:embed="rId2">
            <a:extLst>
              <a:ext uri="{28A0092B-C50C-407E-A947-70E740481C1C}">
                <a14:useLocalDpi xmlns:a14="http://schemas.microsoft.com/office/drawing/2010/main" val="0"/>
              </a:ext>
            </a:extLst>
          </a:blip>
          <a:srcRect l="9933" t="11554" r="9933" b="10388"/>
          <a:stretch/>
        </p:blipFill>
        <p:spPr>
          <a:xfrm>
            <a:off x="6918534" y="418579"/>
            <a:ext cx="6121400" cy="3975156"/>
          </a:xfrm>
        </p:spPr>
      </p:pic>
      <p:sp>
        <p:nvSpPr>
          <p:cNvPr id="27" name="Text Placeholder 3">
            <a:extLst>
              <a:ext uri="{FF2B5EF4-FFF2-40B4-BE49-F238E27FC236}">
                <a16:creationId xmlns:a16="http://schemas.microsoft.com/office/drawing/2014/main" id="{9B15F7C1-D487-4010-9907-E562DAE2A936}"/>
              </a:ext>
            </a:extLst>
          </p:cNvPr>
          <p:cNvSpPr>
            <a:spLocks noGrp="1"/>
          </p:cNvSpPr>
          <p:nvPr>
            <p:ph type="body" sz="quarter" idx="14"/>
          </p:nvPr>
        </p:nvSpPr>
        <p:spPr>
          <a:xfrm>
            <a:off x="269998" y="1974183"/>
            <a:ext cx="6344161" cy="4891983"/>
          </a:xfrm>
        </p:spPr>
        <p:txBody>
          <a:bodyPr/>
          <a:lstStyle/>
          <a:p>
            <a:pPr>
              <a:lnSpc>
                <a:spcPct val="100000"/>
              </a:lnSpc>
              <a:buClr>
                <a:schemeClr val="bg1"/>
              </a:buClr>
            </a:pPr>
            <a:r>
              <a:rPr lang="en-US" sz="1600" b="1" dirty="0">
                <a:solidFill>
                  <a:schemeClr val="accent2"/>
                </a:solidFill>
              </a:rPr>
              <a:t>Background</a:t>
            </a:r>
            <a:br>
              <a:rPr lang="en-US" sz="1100" b="1" dirty="0">
                <a:solidFill>
                  <a:srgbClr val="FF0000"/>
                </a:solidFill>
              </a:rPr>
            </a:br>
            <a:endParaRPr lang="en-US" sz="1100" b="1" dirty="0">
              <a:solidFill>
                <a:srgbClr val="FF0000"/>
              </a:solidFill>
            </a:endParaRPr>
          </a:p>
          <a:p>
            <a:pPr marL="171450" indent="-171450">
              <a:lnSpc>
                <a:spcPct val="100000"/>
              </a:lnSpc>
              <a:spcAft>
                <a:spcPts val="800"/>
              </a:spcAft>
              <a:buClr>
                <a:schemeClr val="bg1"/>
              </a:buClr>
              <a:buFont typeface="Lucida Grande"/>
              <a:buChar char="-"/>
            </a:pPr>
            <a:r>
              <a:rPr lang="en-GB" sz="1100" b="0" dirty="0">
                <a:solidFill>
                  <a:schemeClr val="bg1"/>
                </a:solidFill>
              </a:rPr>
              <a:t>Peugeot wanted to dispel perceptions that the brand was outdated, after customer insights revealed that ‘French’ and ‘cheap’ were the terms most used to describe Peugeot. With the launch of the new Peugeot 308 Hybrid, they wanted to convey the allure of the model in an impactful and creative way through bespoke content.</a:t>
            </a:r>
          </a:p>
          <a:p>
            <a:pPr marL="171450" indent="-171450">
              <a:lnSpc>
                <a:spcPct val="100000"/>
              </a:lnSpc>
              <a:spcAft>
                <a:spcPts val="800"/>
              </a:spcAft>
              <a:buClr>
                <a:schemeClr val="bg1"/>
              </a:buClr>
              <a:buFont typeface="Lucida Grande"/>
              <a:buChar char="-"/>
            </a:pPr>
            <a:r>
              <a:rPr lang="en-GB" sz="1100" b="0" dirty="0">
                <a:solidFill>
                  <a:schemeClr val="bg1"/>
                </a:solidFill>
              </a:rPr>
              <a:t>Peugeot’s media objectives were to land the new 308 model as upmarket and the embodiment of the new brand vision, and ultimately driving consideration and leads.</a:t>
            </a:r>
            <a:endParaRPr lang="en-US" sz="1600" dirty="0">
              <a:solidFill>
                <a:srgbClr val="AC162C"/>
              </a:solidFill>
            </a:endParaRPr>
          </a:p>
          <a:p>
            <a:pPr>
              <a:lnSpc>
                <a:spcPct val="100000"/>
              </a:lnSpc>
              <a:buClr>
                <a:schemeClr val="bg1"/>
              </a:buClr>
            </a:pPr>
            <a:r>
              <a:rPr lang="en-US" sz="1600" dirty="0">
                <a:solidFill>
                  <a:srgbClr val="AC162C"/>
                </a:solidFill>
              </a:rPr>
              <a:t>Plan</a:t>
            </a:r>
            <a:endParaRPr lang="en-GB" sz="1100" b="0" dirty="0">
              <a:solidFill>
                <a:srgbClr val="000000"/>
              </a:solidFill>
              <a:highlight>
                <a:srgbClr val="FFFFFF"/>
              </a:highlight>
            </a:endParaRPr>
          </a:p>
          <a:p>
            <a:pPr>
              <a:lnSpc>
                <a:spcPct val="100000"/>
              </a:lnSpc>
              <a:buClr>
                <a:schemeClr val="bg1"/>
              </a:buClr>
            </a:pPr>
            <a:endParaRPr lang="en-GB" sz="1100" b="0" dirty="0">
              <a:solidFill>
                <a:srgbClr val="000000"/>
              </a:solidFill>
              <a:highlight>
                <a:srgbClr val="FFFFFF"/>
              </a:highlight>
            </a:endParaRPr>
          </a:p>
          <a:p>
            <a:pPr marL="171450" indent="-171450">
              <a:lnSpc>
                <a:spcPct val="100000"/>
              </a:lnSpc>
              <a:spcAft>
                <a:spcPts val="800"/>
              </a:spcAft>
              <a:buClr>
                <a:schemeClr val="bg1"/>
              </a:buClr>
              <a:buFont typeface="Lucida Grande"/>
              <a:buChar char="-"/>
            </a:pPr>
            <a:r>
              <a:rPr lang="en-GB" sz="1100" b="0" dirty="0">
                <a:solidFill>
                  <a:schemeClr val="bg1"/>
                </a:solidFill>
              </a:rPr>
              <a:t>The broad appeal of </a:t>
            </a:r>
            <a:r>
              <a:rPr lang="en-GB" sz="1100" b="0" i="1" dirty="0">
                <a:solidFill>
                  <a:schemeClr val="bg1"/>
                </a:solidFill>
                <a:highlight>
                  <a:srgbClr val="FFFFFF"/>
                </a:highlight>
              </a:rPr>
              <a:t>Top Gun: Maverick</a:t>
            </a:r>
            <a:r>
              <a:rPr lang="en-GB" sz="1100" b="0" dirty="0">
                <a:solidFill>
                  <a:schemeClr val="bg1"/>
                </a:solidFill>
                <a:highlight>
                  <a:srgbClr val="FFFFFF"/>
                </a:highlight>
              </a:rPr>
              <a:t> was the ideal film for Peugeot to have the opportunity to appeal to both a new generation of buyers and an older audience who may be current or previous Peugeot buyers. So ideal that cinema launched a week earlier than the rest of the campaign to make sure Peugeot didn’t miss out on any of the </a:t>
            </a:r>
            <a:r>
              <a:rPr lang="en-GB" sz="1100" b="0" i="1" dirty="0">
                <a:solidFill>
                  <a:schemeClr val="bg1"/>
                </a:solidFill>
                <a:highlight>
                  <a:srgbClr val="FFFFFF"/>
                </a:highlight>
              </a:rPr>
              <a:t>Top Gun: Maverick </a:t>
            </a:r>
            <a:r>
              <a:rPr lang="en-GB" sz="1100" b="0" dirty="0">
                <a:solidFill>
                  <a:schemeClr val="bg1"/>
                </a:solidFill>
                <a:highlight>
                  <a:srgbClr val="FFFFFF"/>
                </a:highlight>
              </a:rPr>
              <a:t>magic. </a:t>
            </a:r>
          </a:p>
          <a:p>
            <a:pPr marL="171450" indent="-171450">
              <a:lnSpc>
                <a:spcPct val="100000"/>
              </a:lnSpc>
              <a:spcAft>
                <a:spcPts val="800"/>
              </a:spcAft>
              <a:buClr>
                <a:schemeClr val="bg1"/>
              </a:buClr>
              <a:buFont typeface="Lucida Grande"/>
              <a:buChar char="-"/>
            </a:pPr>
            <a:r>
              <a:rPr lang="en-GB" sz="1100" b="0" dirty="0">
                <a:solidFill>
                  <a:schemeClr val="bg1"/>
                </a:solidFill>
                <a:highlight>
                  <a:srgbClr val="FFFFFF"/>
                </a:highlight>
              </a:rPr>
              <a:t>To drive further cut through and resonance as part of the ad reel in Odeon cinemas, Peugeot also ‘took over’ one of the core exhibitor spots - taking it’s escapist AV copy and weaving this in with the cinema’s ‘Turn Your Phone Off’ messaging. </a:t>
            </a:r>
          </a:p>
          <a:p>
            <a:pPr>
              <a:lnSpc>
                <a:spcPct val="100000"/>
              </a:lnSpc>
              <a:buClr>
                <a:schemeClr val="bg1"/>
              </a:buClr>
            </a:pPr>
            <a:r>
              <a:rPr lang="en-GB" sz="1600" dirty="0">
                <a:solidFill>
                  <a:srgbClr val="AC162C"/>
                </a:solidFill>
              </a:rPr>
              <a:t>Results</a:t>
            </a:r>
          </a:p>
          <a:p>
            <a:pPr>
              <a:lnSpc>
                <a:spcPct val="100000"/>
              </a:lnSpc>
              <a:buClr>
                <a:schemeClr val="bg1"/>
              </a:buClr>
            </a:pPr>
            <a:endParaRPr lang="en-GB" sz="1100" dirty="0">
              <a:solidFill>
                <a:srgbClr val="AC162C"/>
              </a:solidFill>
            </a:endParaRPr>
          </a:p>
          <a:p>
            <a:pPr marL="171450" indent="-171450">
              <a:lnSpc>
                <a:spcPct val="100000"/>
              </a:lnSpc>
              <a:spcAft>
                <a:spcPts val="800"/>
              </a:spcAft>
              <a:buClr>
                <a:schemeClr val="bg1"/>
              </a:buClr>
              <a:buFont typeface="Lucida Grande"/>
              <a:buChar char="-"/>
            </a:pPr>
            <a:r>
              <a:rPr lang="en-GB" sz="1100" b="0" dirty="0">
                <a:solidFill>
                  <a:schemeClr val="bg1"/>
                </a:solidFill>
                <a:highlight>
                  <a:srgbClr val="FFFFFF"/>
                </a:highlight>
              </a:rPr>
              <a:t>Peugeot saw a 17% uplift in leads from May to June and 308 leads specifically increased by 45% - as Cinema was the only media live in May these results can be directly attributed to the impact of the big screen. </a:t>
            </a:r>
          </a:p>
          <a:p>
            <a:pPr marL="171450" indent="-171450">
              <a:lnSpc>
                <a:spcPct val="100000"/>
              </a:lnSpc>
              <a:spcAft>
                <a:spcPts val="800"/>
              </a:spcAft>
              <a:buClr>
                <a:schemeClr val="bg1"/>
              </a:buClr>
              <a:buFont typeface="Lucida Grande"/>
              <a:buChar char="-"/>
            </a:pPr>
            <a:r>
              <a:rPr lang="en-US" sz="1100" b="0" dirty="0">
                <a:solidFill>
                  <a:schemeClr val="bg1"/>
                </a:solidFill>
                <a:highlight>
                  <a:srgbClr val="FFFFFF"/>
                </a:highlight>
              </a:rPr>
              <a:t>Peugeot also saw a significant uplift in consideration, with </a:t>
            </a:r>
            <a:r>
              <a:rPr lang="en-GB" sz="1100" b="0" dirty="0">
                <a:solidFill>
                  <a:schemeClr val="bg1"/>
                </a:solidFill>
                <a:highlight>
                  <a:srgbClr val="FFFFFF"/>
                </a:highlight>
              </a:rPr>
              <a:t>search results also 10x higher during the period cinema activity was live compared to levels prior to the campaign.</a:t>
            </a:r>
          </a:p>
          <a:p>
            <a:pPr marL="171450" indent="-171450">
              <a:lnSpc>
                <a:spcPct val="100000"/>
              </a:lnSpc>
              <a:buClr>
                <a:schemeClr val="bg1"/>
              </a:buClr>
              <a:buFont typeface="Lucida Grande"/>
              <a:buChar char="-"/>
            </a:pPr>
            <a:endParaRPr lang="en-US" sz="1100" dirty="0">
              <a:solidFill>
                <a:schemeClr val="bg1"/>
              </a:solidFill>
            </a:endParaRPr>
          </a:p>
        </p:txBody>
      </p:sp>
      <p:sp>
        <p:nvSpPr>
          <p:cNvPr id="26" name="Text Placeholder 2">
            <a:extLst>
              <a:ext uri="{FF2B5EF4-FFF2-40B4-BE49-F238E27FC236}">
                <a16:creationId xmlns:a16="http://schemas.microsoft.com/office/drawing/2014/main" id="{E8A6A8CD-FB3C-49D6-B906-F3E3575F0BF9}"/>
              </a:ext>
            </a:extLst>
          </p:cNvPr>
          <p:cNvSpPr txBox="1">
            <a:spLocks/>
          </p:cNvSpPr>
          <p:nvPr/>
        </p:nvSpPr>
        <p:spPr bwMode="gray">
          <a:xfrm>
            <a:off x="269999" y="695097"/>
            <a:ext cx="12423740" cy="229765"/>
          </a:xfrm>
          <a:prstGeom prst="rect">
            <a:avLst/>
          </a:prstGeom>
        </p:spPr>
        <p:txBody>
          <a:bodyPr vert="horz" lIns="0" tIns="0" rIns="0" bIns="0" rtlCol="0" anchor="t" anchorCtr="0">
            <a:no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accent6"/>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r>
              <a:rPr lang="en-GB" dirty="0"/>
              <a:t>Peugeot 308</a:t>
            </a:r>
            <a:endParaRPr lang="en-US" dirty="0"/>
          </a:p>
        </p:txBody>
      </p:sp>
      <p:graphicFrame>
        <p:nvGraphicFramePr>
          <p:cNvPr id="9" name="Table 5">
            <a:extLst>
              <a:ext uri="{FF2B5EF4-FFF2-40B4-BE49-F238E27FC236}">
                <a16:creationId xmlns:a16="http://schemas.microsoft.com/office/drawing/2014/main" id="{A3478D2D-162F-4487-9375-B6934DB1DF18}"/>
              </a:ext>
            </a:extLst>
          </p:cNvPr>
          <p:cNvGraphicFramePr>
            <a:graphicFrameLocks noGrp="1"/>
          </p:cNvGraphicFramePr>
          <p:nvPr>
            <p:extLst>
              <p:ext uri="{D42A27DB-BD31-4B8C-83A1-F6EECF244321}">
                <p14:modId xmlns:p14="http://schemas.microsoft.com/office/powerpoint/2010/main" val="1781150559"/>
              </p:ext>
            </p:extLst>
          </p:nvPr>
        </p:nvGraphicFramePr>
        <p:xfrm>
          <a:off x="269999" y="1046877"/>
          <a:ext cx="6344161" cy="774442"/>
        </p:xfrm>
        <a:graphic>
          <a:graphicData uri="http://schemas.openxmlformats.org/drawingml/2006/table">
            <a:tbl>
              <a:tblPr firstRow="1" bandRow="1">
                <a:tableStyleId>{5C22544A-7EE6-4342-B048-85BDC9FD1C3A}</a:tableStyleId>
              </a:tblPr>
              <a:tblGrid>
                <a:gridCol w="1268832">
                  <a:extLst>
                    <a:ext uri="{9D8B030D-6E8A-4147-A177-3AD203B41FA5}">
                      <a16:colId xmlns:a16="http://schemas.microsoft.com/office/drawing/2014/main" val="1043653864"/>
                    </a:ext>
                  </a:extLst>
                </a:gridCol>
                <a:gridCol w="1327835">
                  <a:extLst>
                    <a:ext uri="{9D8B030D-6E8A-4147-A177-3AD203B41FA5}">
                      <a16:colId xmlns:a16="http://schemas.microsoft.com/office/drawing/2014/main" val="1969532920"/>
                    </a:ext>
                  </a:extLst>
                </a:gridCol>
                <a:gridCol w="1209830">
                  <a:extLst>
                    <a:ext uri="{9D8B030D-6E8A-4147-A177-3AD203B41FA5}">
                      <a16:colId xmlns:a16="http://schemas.microsoft.com/office/drawing/2014/main" val="696929619"/>
                    </a:ext>
                  </a:extLst>
                </a:gridCol>
                <a:gridCol w="1268832">
                  <a:extLst>
                    <a:ext uri="{9D8B030D-6E8A-4147-A177-3AD203B41FA5}">
                      <a16:colId xmlns:a16="http://schemas.microsoft.com/office/drawing/2014/main" val="214587584"/>
                    </a:ext>
                  </a:extLst>
                </a:gridCol>
                <a:gridCol w="1268832">
                  <a:extLst>
                    <a:ext uri="{9D8B030D-6E8A-4147-A177-3AD203B41FA5}">
                      <a16:colId xmlns:a16="http://schemas.microsoft.com/office/drawing/2014/main" val="1729032941"/>
                    </a:ext>
                  </a:extLst>
                </a:gridCol>
              </a:tblGrid>
              <a:tr h="362962">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Target Audiences</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62962">
                <a:tc>
                  <a:txBody>
                    <a:bodyPr/>
                    <a:lstStyle/>
                    <a:p>
                      <a:pPr algn="l"/>
                      <a:r>
                        <a:rPr lang="en-GB" sz="1050" b="0" kern="1200" dirty="0">
                          <a:solidFill>
                            <a:schemeClr val="bg1"/>
                          </a:solidFill>
                          <a:latin typeface="+mn-lt"/>
                          <a:ea typeface="+mn-ea"/>
                          <a:cs typeface="+mn-cs"/>
                        </a:rPr>
                        <a:t>Automotive</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ABC1 Adults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Film Pack + Exhibitor Spot</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Starcom</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30”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pic>
        <p:nvPicPr>
          <p:cNvPr id="3" name="Picture 2" descr="A picture containing person&#10;&#10;Description automatically generated">
            <a:extLst>
              <a:ext uri="{FF2B5EF4-FFF2-40B4-BE49-F238E27FC236}">
                <a16:creationId xmlns:a16="http://schemas.microsoft.com/office/drawing/2014/main" id="{3AA8F516-1824-4B15-B45F-5B88CD94C75E}"/>
              </a:ext>
            </a:extLst>
          </p:cNvPr>
          <p:cNvPicPr>
            <a:picLocks noChangeAspect="1"/>
          </p:cNvPicPr>
          <p:nvPr/>
        </p:nvPicPr>
        <p:blipFill rotWithShape="1">
          <a:blip r:embed="rId3">
            <a:extLst>
              <a:ext uri="{28A0092B-C50C-407E-A947-70E740481C1C}">
                <a14:useLocalDpi xmlns:a14="http://schemas.microsoft.com/office/drawing/2010/main" val="0"/>
              </a:ext>
            </a:extLst>
          </a:blip>
          <a:srcRect t="12502" b="13572"/>
          <a:stretch/>
        </p:blipFill>
        <p:spPr>
          <a:xfrm>
            <a:off x="6918534" y="4479587"/>
            <a:ext cx="6121400" cy="2545483"/>
          </a:xfrm>
          <a:prstGeom prst="rect">
            <a:avLst/>
          </a:prstGeom>
        </p:spPr>
      </p:pic>
    </p:spTree>
    <p:extLst>
      <p:ext uri="{BB962C8B-B14F-4D97-AF65-F5344CB8AC3E}">
        <p14:creationId xmlns:p14="http://schemas.microsoft.com/office/powerpoint/2010/main" val="168061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Image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39CE8977-1B51-3943-9CDA-1946ADC91368}"/>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AAF47608315248A36B72E121849E10" ma:contentTypeVersion="8" ma:contentTypeDescription="Create a new document." ma:contentTypeScope="" ma:versionID="f8ba75f9166849227572054ec574ba93">
  <xsd:schema xmlns:xsd="http://www.w3.org/2001/XMLSchema" xmlns:xs="http://www.w3.org/2001/XMLSchema" xmlns:p="http://schemas.microsoft.com/office/2006/metadata/properties" xmlns:ns3="50a49a54-5dbb-4b0f-aa98-dd78e74d4392" targetNamespace="http://schemas.microsoft.com/office/2006/metadata/properties" ma:root="true" ma:fieldsID="4285cc8b92375a3d9010b5f119f2f518" ns3:_="">
    <xsd:import namespace="50a49a54-5dbb-4b0f-aa98-dd78e74d439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a49a54-5dbb-4b0f-aa98-dd78e74d439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5D608A-B5BA-487E-976D-D651F8FDCD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a49a54-5dbb-4b0f-aa98-dd78e74d43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47332E-7C8F-44A8-9D2C-B55684B6149F}">
  <ds:schemaRefs>
    <ds:schemaRef ds:uri="http://schemas.microsoft.com/sharepoint/v3/contenttype/forms"/>
  </ds:schemaRefs>
</ds:datastoreItem>
</file>

<file path=customXml/itemProps3.xml><?xml version="1.0" encoding="utf-8"?>
<ds:datastoreItem xmlns:ds="http://schemas.openxmlformats.org/officeDocument/2006/customXml" ds:itemID="{7788C25E-7771-4837-9099-6131AA9092A4}">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50a49a54-5dbb-4b0f-aa98-dd78e74d439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315</Words>
  <Application>Microsoft Office PowerPoint</Application>
  <PresentationFormat>Custom</PresentationFormat>
  <Paragraphs>24</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Century Gothic</vt:lpstr>
      <vt:lpstr>Impact</vt:lpstr>
      <vt:lpstr>Lucida Grande</vt:lpstr>
      <vt:lpstr>Wingdings</vt:lpstr>
      <vt:lpstr>Image Slides</vt:lpstr>
      <vt:lpstr>think-cell Slide</vt:lpstr>
      <vt:lpstr>Peugeot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2019-08-13T08:28:57Z</dcterms:created>
  <dcterms:modified xsi:type="dcterms:W3CDTF">2022-10-31T14:53:58Z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y fmtid="{D5CDD505-2E9C-101B-9397-08002B2CF9AE}" pid="3" name="ContentTypeId">
    <vt:lpwstr>0x010100EFAAF47608315248A36B72E121849E10</vt:lpwstr>
  </property>
</Properties>
</file>